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10" r:id="rId3"/>
    <p:sldId id="339" r:id="rId4"/>
    <p:sldId id="340" r:id="rId5"/>
    <p:sldId id="341" r:id="rId6"/>
    <p:sldId id="342" r:id="rId7"/>
    <p:sldId id="343" r:id="rId8"/>
    <p:sldId id="344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mbria Math" panose="02040503050406030204" pitchFamily="18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F497D"/>
    <a:srgbClr val="0000FF"/>
    <a:srgbClr val="2D7D9F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9" autoAdjust="0"/>
    <p:restoredTop sz="94660"/>
  </p:normalViewPr>
  <p:slideViewPr>
    <p:cSldViewPr>
      <p:cViewPr varScale="1">
        <p:scale>
          <a:sx n="64" d="100"/>
          <a:sy n="64" d="100"/>
        </p:scale>
        <p:origin x="156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11/27/2023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66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87EA9-0F95-4E3A-B40A-64C12DA5C34F}" type="datetimeFigureOut">
              <a:rPr lang="en-US" smtClean="0"/>
              <a:pPr/>
              <a:t>11/27/2023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C950B-8241-42E2-98BC-F99EB045F1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90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image" Target="../media/image2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56.xml"/><Relationship Id="rId21" Type="http://schemas.openxmlformats.org/officeDocument/2006/relationships/tags" Target="../tags/tag51.xml"/><Relationship Id="rId42" Type="http://schemas.openxmlformats.org/officeDocument/2006/relationships/tags" Target="../tags/tag72.xml"/><Relationship Id="rId47" Type="http://schemas.openxmlformats.org/officeDocument/2006/relationships/tags" Target="../tags/tag77.xml"/><Relationship Id="rId63" Type="http://schemas.openxmlformats.org/officeDocument/2006/relationships/tags" Target="../tags/tag93.xml"/><Relationship Id="rId68" Type="http://schemas.openxmlformats.org/officeDocument/2006/relationships/tags" Target="../tags/tag98.xml"/><Relationship Id="rId16" Type="http://schemas.openxmlformats.org/officeDocument/2006/relationships/tags" Target="../tags/tag46.xml"/><Relationship Id="rId11" Type="http://schemas.openxmlformats.org/officeDocument/2006/relationships/tags" Target="../tags/tag41.xml"/><Relationship Id="rId24" Type="http://schemas.openxmlformats.org/officeDocument/2006/relationships/tags" Target="../tags/tag54.xml"/><Relationship Id="rId32" Type="http://schemas.openxmlformats.org/officeDocument/2006/relationships/tags" Target="../tags/tag62.xml"/><Relationship Id="rId37" Type="http://schemas.openxmlformats.org/officeDocument/2006/relationships/tags" Target="../tags/tag67.xml"/><Relationship Id="rId40" Type="http://schemas.openxmlformats.org/officeDocument/2006/relationships/tags" Target="../tags/tag70.xml"/><Relationship Id="rId45" Type="http://schemas.openxmlformats.org/officeDocument/2006/relationships/tags" Target="../tags/tag75.xml"/><Relationship Id="rId53" Type="http://schemas.openxmlformats.org/officeDocument/2006/relationships/tags" Target="../tags/tag83.xml"/><Relationship Id="rId58" Type="http://schemas.openxmlformats.org/officeDocument/2006/relationships/tags" Target="../tags/tag88.xml"/><Relationship Id="rId66" Type="http://schemas.openxmlformats.org/officeDocument/2006/relationships/tags" Target="../tags/tag96.xml"/><Relationship Id="rId74" Type="http://schemas.openxmlformats.org/officeDocument/2006/relationships/tags" Target="../tags/tag104.xml"/><Relationship Id="rId5" Type="http://schemas.openxmlformats.org/officeDocument/2006/relationships/tags" Target="../tags/tag35.xml"/><Relationship Id="rId61" Type="http://schemas.openxmlformats.org/officeDocument/2006/relationships/tags" Target="../tags/tag91.xml"/><Relationship Id="rId19" Type="http://schemas.openxmlformats.org/officeDocument/2006/relationships/tags" Target="../tags/tag49.xml"/><Relationship Id="rId14" Type="http://schemas.openxmlformats.org/officeDocument/2006/relationships/tags" Target="../tags/tag44.xml"/><Relationship Id="rId22" Type="http://schemas.openxmlformats.org/officeDocument/2006/relationships/tags" Target="../tags/tag52.xml"/><Relationship Id="rId27" Type="http://schemas.openxmlformats.org/officeDocument/2006/relationships/tags" Target="../tags/tag57.xml"/><Relationship Id="rId30" Type="http://schemas.openxmlformats.org/officeDocument/2006/relationships/tags" Target="../tags/tag60.xml"/><Relationship Id="rId35" Type="http://schemas.openxmlformats.org/officeDocument/2006/relationships/tags" Target="../tags/tag65.xml"/><Relationship Id="rId43" Type="http://schemas.openxmlformats.org/officeDocument/2006/relationships/tags" Target="../tags/tag73.xml"/><Relationship Id="rId48" Type="http://schemas.openxmlformats.org/officeDocument/2006/relationships/tags" Target="../tags/tag78.xml"/><Relationship Id="rId56" Type="http://schemas.openxmlformats.org/officeDocument/2006/relationships/tags" Target="../tags/tag86.xml"/><Relationship Id="rId64" Type="http://schemas.openxmlformats.org/officeDocument/2006/relationships/tags" Target="../tags/tag94.xml"/><Relationship Id="rId69" Type="http://schemas.openxmlformats.org/officeDocument/2006/relationships/tags" Target="../tags/tag99.xml"/><Relationship Id="rId77" Type="http://schemas.openxmlformats.org/officeDocument/2006/relationships/image" Target="../media/image3.png"/><Relationship Id="rId8" Type="http://schemas.openxmlformats.org/officeDocument/2006/relationships/tags" Target="../tags/tag38.xml"/><Relationship Id="rId51" Type="http://schemas.openxmlformats.org/officeDocument/2006/relationships/tags" Target="../tags/tag81.xml"/><Relationship Id="rId72" Type="http://schemas.openxmlformats.org/officeDocument/2006/relationships/tags" Target="../tags/tag102.xml"/><Relationship Id="rId3" Type="http://schemas.openxmlformats.org/officeDocument/2006/relationships/tags" Target="../tags/tag33.xml"/><Relationship Id="rId12" Type="http://schemas.openxmlformats.org/officeDocument/2006/relationships/tags" Target="../tags/tag42.xml"/><Relationship Id="rId17" Type="http://schemas.openxmlformats.org/officeDocument/2006/relationships/tags" Target="../tags/tag47.xml"/><Relationship Id="rId25" Type="http://schemas.openxmlformats.org/officeDocument/2006/relationships/tags" Target="../tags/tag55.xml"/><Relationship Id="rId33" Type="http://schemas.openxmlformats.org/officeDocument/2006/relationships/tags" Target="../tags/tag63.xml"/><Relationship Id="rId38" Type="http://schemas.openxmlformats.org/officeDocument/2006/relationships/tags" Target="../tags/tag68.xml"/><Relationship Id="rId46" Type="http://schemas.openxmlformats.org/officeDocument/2006/relationships/tags" Target="../tags/tag76.xml"/><Relationship Id="rId59" Type="http://schemas.openxmlformats.org/officeDocument/2006/relationships/tags" Target="../tags/tag89.xml"/><Relationship Id="rId67" Type="http://schemas.openxmlformats.org/officeDocument/2006/relationships/tags" Target="../tags/tag97.xml"/><Relationship Id="rId20" Type="http://schemas.openxmlformats.org/officeDocument/2006/relationships/tags" Target="../tags/tag50.xml"/><Relationship Id="rId41" Type="http://schemas.openxmlformats.org/officeDocument/2006/relationships/tags" Target="../tags/tag71.xml"/><Relationship Id="rId54" Type="http://schemas.openxmlformats.org/officeDocument/2006/relationships/tags" Target="../tags/tag84.xml"/><Relationship Id="rId62" Type="http://schemas.openxmlformats.org/officeDocument/2006/relationships/tags" Target="../tags/tag92.xml"/><Relationship Id="rId70" Type="http://schemas.openxmlformats.org/officeDocument/2006/relationships/tags" Target="../tags/tag100.xml"/><Relationship Id="rId75" Type="http://schemas.openxmlformats.org/officeDocument/2006/relationships/tags" Target="../tags/tag105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5" Type="http://schemas.openxmlformats.org/officeDocument/2006/relationships/tags" Target="../tags/tag45.xml"/><Relationship Id="rId23" Type="http://schemas.openxmlformats.org/officeDocument/2006/relationships/tags" Target="../tags/tag53.xml"/><Relationship Id="rId28" Type="http://schemas.openxmlformats.org/officeDocument/2006/relationships/tags" Target="../tags/tag58.xml"/><Relationship Id="rId36" Type="http://schemas.openxmlformats.org/officeDocument/2006/relationships/tags" Target="../tags/tag66.xml"/><Relationship Id="rId49" Type="http://schemas.openxmlformats.org/officeDocument/2006/relationships/tags" Target="../tags/tag79.xml"/><Relationship Id="rId57" Type="http://schemas.openxmlformats.org/officeDocument/2006/relationships/tags" Target="../tags/tag87.xml"/><Relationship Id="rId10" Type="http://schemas.openxmlformats.org/officeDocument/2006/relationships/tags" Target="../tags/tag40.xml"/><Relationship Id="rId31" Type="http://schemas.openxmlformats.org/officeDocument/2006/relationships/tags" Target="../tags/tag61.xml"/><Relationship Id="rId44" Type="http://schemas.openxmlformats.org/officeDocument/2006/relationships/tags" Target="../tags/tag74.xml"/><Relationship Id="rId52" Type="http://schemas.openxmlformats.org/officeDocument/2006/relationships/tags" Target="../tags/tag82.xml"/><Relationship Id="rId60" Type="http://schemas.openxmlformats.org/officeDocument/2006/relationships/tags" Target="../tags/tag90.xml"/><Relationship Id="rId65" Type="http://schemas.openxmlformats.org/officeDocument/2006/relationships/tags" Target="../tags/tag95.xml"/><Relationship Id="rId73" Type="http://schemas.openxmlformats.org/officeDocument/2006/relationships/tags" Target="../tags/tag103.xml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3" Type="http://schemas.openxmlformats.org/officeDocument/2006/relationships/tags" Target="../tags/tag43.xml"/><Relationship Id="rId18" Type="http://schemas.openxmlformats.org/officeDocument/2006/relationships/tags" Target="../tags/tag48.xml"/><Relationship Id="rId39" Type="http://schemas.openxmlformats.org/officeDocument/2006/relationships/tags" Target="../tags/tag69.xml"/><Relationship Id="rId34" Type="http://schemas.openxmlformats.org/officeDocument/2006/relationships/tags" Target="../tags/tag64.xml"/><Relationship Id="rId50" Type="http://schemas.openxmlformats.org/officeDocument/2006/relationships/tags" Target="../tags/tag80.xml"/><Relationship Id="rId55" Type="http://schemas.openxmlformats.org/officeDocument/2006/relationships/tags" Target="../tags/tag85.xml"/><Relationship Id="rId76" Type="http://schemas.openxmlformats.org/officeDocument/2006/relationships/slideLayout" Target="../slideLayouts/slideLayout2.xml"/><Relationship Id="rId7" Type="http://schemas.openxmlformats.org/officeDocument/2006/relationships/tags" Target="../tags/tag37.xml"/><Relationship Id="rId71" Type="http://schemas.openxmlformats.org/officeDocument/2006/relationships/tags" Target="../tags/tag101.xml"/><Relationship Id="rId2" Type="http://schemas.openxmlformats.org/officeDocument/2006/relationships/tags" Target="../tags/tag32.xml"/><Relationship Id="rId29" Type="http://schemas.openxmlformats.org/officeDocument/2006/relationships/tags" Target="../tags/tag59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131.xml"/><Relationship Id="rId21" Type="http://schemas.openxmlformats.org/officeDocument/2006/relationships/tags" Target="../tags/tag126.xml"/><Relationship Id="rId42" Type="http://schemas.openxmlformats.org/officeDocument/2006/relationships/tags" Target="../tags/tag147.xml"/><Relationship Id="rId47" Type="http://schemas.openxmlformats.org/officeDocument/2006/relationships/tags" Target="../tags/tag152.xml"/><Relationship Id="rId63" Type="http://schemas.openxmlformats.org/officeDocument/2006/relationships/tags" Target="../tags/tag168.xml"/><Relationship Id="rId68" Type="http://schemas.openxmlformats.org/officeDocument/2006/relationships/tags" Target="../tags/tag173.xml"/><Relationship Id="rId16" Type="http://schemas.openxmlformats.org/officeDocument/2006/relationships/tags" Target="../tags/tag121.xml"/><Relationship Id="rId11" Type="http://schemas.openxmlformats.org/officeDocument/2006/relationships/tags" Target="../tags/tag116.xml"/><Relationship Id="rId24" Type="http://schemas.openxmlformats.org/officeDocument/2006/relationships/tags" Target="../tags/tag129.xml"/><Relationship Id="rId32" Type="http://schemas.openxmlformats.org/officeDocument/2006/relationships/tags" Target="../tags/tag137.xml"/><Relationship Id="rId37" Type="http://schemas.openxmlformats.org/officeDocument/2006/relationships/tags" Target="../tags/tag142.xml"/><Relationship Id="rId40" Type="http://schemas.openxmlformats.org/officeDocument/2006/relationships/tags" Target="../tags/tag145.xml"/><Relationship Id="rId45" Type="http://schemas.openxmlformats.org/officeDocument/2006/relationships/tags" Target="../tags/tag150.xml"/><Relationship Id="rId53" Type="http://schemas.openxmlformats.org/officeDocument/2006/relationships/tags" Target="../tags/tag158.xml"/><Relationship Id="rId58" Type="http://schemas.openxmlformats.org/officeDocument/2006/relationships/tags" Target="../tags/tag163.xml"/><Relationship Id="rId66" Type="http://schemas.openxmlformats.org/officeDocument/2006/relationships/tags" Target="../tags/tag171.xml"/><Relationship Id="rId74" Type="http://schemas.openxmlformats.org/officeDocument/2006/relationships/tags" Target="../tags/tag179.xml"/><Relationship Id="rId79" Type="http://schemas.openxmlformats.org/officeDocument/2006/relationships/image" Target="../media/image4.png"/><Relationship Id="rId5" Type="http://schemas.openxmlformats.org/officeDocument/2006/relationships/tags" Target="../tags/tag110.xml"/><Relationship Id="rId61" Type="http://schemas.openxmlformats.org/officeDocument/2006/relationships/tags" Target="../tags/tag166.xml"/><Relationship Id="rId19" Type="http://schemas.openxmlformats.org/officeDocument/2006/relationships/tags" Target="../tags/tag124.xml"/><Relationship Id="rId14" Type="http://schemas.openxmlformats.org/officeDocument/2006/relationships/tags" Target="../tags/tag119.xml"/><Relationship Id="rId22" Type="http://schemas.openxmlformats.org/officeDocument/2006/relationships/tags" Target="../tags/tag127.xml"/><Relationship Id="rId27" Type="http://schemas.openxmlformats.org/officeDocument/2006/relationships/tags" Target="../tags/tag132.xml"/><Relationship Id="rId30" Type="http://schemas.openxmlformats.org/officeDocument/2006/relationships/tags" Target="../tags/tag135.xml"/><Relationship Id="rId35" Type="http://schemas.openxmlformats.org/officeDocument/2006/relationships/tags" Target="../tags/tag140.xml"/><Relationship Id="rId43" Type="http://schemas.openxmlformats.org/officeDocument/2006/relationships/tags" Target="../tags/tag148.xml"/><Relationship Id="rId48" Type="http://schemas.openxmlformats.org/officeDocument/2006/relationships/tags" Target="../tags/tag153.xml"/><Relationship Id="rId56" Type="http://schemas.openxmlformats.org/officeDocument/2006/relationships/tags" Target="../tags/tag161.xml"/><Relationship Id="rId64" Type="http://schemas.openxmlformats.org/officeDocument/2006/relationships/tags" Target="../tags/tag169.xml"/><Relationship Id="rId69" Type="http://schemas.openxmlformats.org/officeDocument/2006/relationships/tags" Target="../tags/tag174.xml"/><Relationship Id="rId77" Type="http://schemas.openxmlformats.org/officeDocument/2006/relationships/tags" Target="../tags/tag182.xml"/><Relationship Id="rId8" Type="http://schemas.openxmlformats.org/officeDocument/2006/relationships/tags" Target="../tags/tag113.xml"/><Relationship Id="rId51" Type="http://schemas.openxmlformats.org/officeDocument/2006/relationships/tags" Target="../tags/tag156.xml"/><Relationship Id="rId72" Type="http://schemas.openxmlformats.org/officeDocument/2006/relationships/tags" Target="../tags/tag177.xml"/><Relationship Id="rId3" Type="http://schemas.openxmlformats.org/officeDocument/2006/relationships/tags" Target="../tags/tag108.xml"/><Relationship Id="rId12" Type="http://schemas.openxmlformats.org/officeDocument/2006/relationships/tags" Target="../tags/tag117.xml"/><Relationship Id="rId17" Type="http://schemas.openxmlformats.org/officeDocument/2006/relationships/tags" Target="../tags/tag122.xml"/><Relationship Id="rId25" Type="http://schemas.openxmlformats.org/officeDocument/2006/relationships/tags" Target="../tags/tag130.xml"/><Relationship Id="rId33" Type="http://schemas.openxmlformats.org/officeDocument/2006/relationships/tags" Target="../tags/tag138.xml"/><Relationship Id="rId38" Type="http://schemas.openxmlformats.org/officeDocument/2006/relationships/tags" Target="../tags/tag143.xml"/><Relationship Id="rId46" Type="http://schemas.openxmlformats.org/officeDocument/2006/relationships/tags" Target="../tags/tag151.xml"/><Relationship Id="rId59" Type="http://schemas.openxmlformats.org/officeDocument/2006/relationships/tags" Target="../tags/tag164.xml"/><Relationship Id="rId67" Type="http://schemas.openxmlformats.org/officeDocument/2006/relationships/tags" Target="../tags/tag172.xml"/><Relationship Id="rId20" Type="http://schemas.openxmlformats.org/officeDocument/2006/relationships/tags" Target="../tags/tag125.xml"/><Relationship Id="rId41" Type="http://schemas.openxmlformats.org/officeDocument/2006/relationships/tags" Target="../tags/tag146.xml"/><Relationship Id="rId54" Type="http://schemas.openxmlformats.org/officeDocument/2006/relationships/tags" Target="../tags/tag159.xml"/><Relationship Id="rId62" Type="http://schemas.openxmlformats.org/officeDocument/2006/relationships/tags" Target="../tags/tag167.xml"/><Relationship Id="rId70" Type="http://schemas.openxmlformats.org/officeDocument/2006/relationships/tags" Target="../tags/tag175.xml"/><Relationship Id="rId75" Type="http://schemas.openxmlformats.org/officeDocument/2006/relationships/tags" Target="../tags/tag180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5" Type="http://schemas.openxmlformats.org/officeDocument/2006/relationships/tags" Target="../tags/tag120.xml"/><Relationship Id="rId23" Type="http://schemas.openxmlformats.org/officeDocument/2006/relationships/tags" Target="../tags/tag128.xml"/><Relationship Id="rId28" Type="http://schemas.openxmlformats.org/officeDocument/2006/relationships/tags" Target="../tags/tag133.xml"/><Relationship Id="rId36" Type="http://schemas.openxmlformats.org/officeDocument/2006/relationships/tags" Target="../tags/tag141.xml"/><Relationship Id="rId49" Type="http://schemas.openxmlformats.org/officeDocument/2006/relationships/tags" Target="../tags/tag154.xml"/><Relationship Id="rId57" Type="http://schemas.openxmlformats.org/officeDocument/2006/relationships/tags" Target="../tags/tag162.xml"/><Relationship Id="rId10" Type="http://schemas.openxmlformats.org/officeDocument/2006/relationships/tags" Target="../tags/tag115.xml"/><Relationship Id="rId31" Type="http://schemas.openxmlformats.org/officeDocument/2006/relationships/tags" Target="../tags/tag136.xml"/><Relationship Id="rId44" Type="http://schemas.openxmlformats.org/officeDocument/2006/relationships/tags" Target="../tags/tag149.xml"/><Relationship Id="rId52" Type="http://schemas.openxmlformats.org/officeDocument/2006/relationships/tags" Target="../tags/tag157.xml"/><Relationship Id="rId60" Type="http://schemas.openxmlformats.org/officeDocument/2006/relationships/tags" Target="../tags/tag165.xml"/><Relationship Id="rId65" Type="http://schemas.openxmlformats.org/officeDocument/2006/relationships/tags" Target="../tags/tag170.xml"/><Relationship Id="rId73" Type="http://schemas.openxmlformats.org/officeDocument/2006/relationships/tags" Target="../tags/tag178.xml"/><Relationship Id="rId78" Type="http://schemas.openxmlformats.org/officeDocument/2006/relationships/slideLayout" Target="../slideLayouts/slideLayout2.xml"/><Relationship Id="rId4" Type="http://schemas.openxmlformats.org/officeDocument/2006/relationships/tags" Target="../tags/tag109.xml"/><Relationship Id="rId9" Type="http://schemas.openxmlformats.org/officeDocument/2006/relationships/tags" Target="../tags/tag114.xml"/><Relationship Id="rId13" Type="http://schemas.openxmlformats.org/officeDocument/2006/relationships/tags" Target="../tags/tag118.xml"/><Relationship Id="rId18" Type="http://schemas.openxmlformats.org/officeDocument/2006/relationships/tags" Target="../tags/tag123.xml"/><Relationship Id="rId39" Type="http://schemas.openxmlformats.org/officeDocument/2006/relationships/tags" Target="../tags/tag144.xml"/><Relationship Id="rId34" Type="http://schemas.openxmlformats.org/officeDocument/2006/relationships/tags" Target="../tags/tag139.xml"/><Relationship Id="rId50" Type="http://schemas.openxmlformats.org/officeDocument/2006/relationships/tags" Target="../tags/tag155.xml"/><Relationship Id="rId55" Type="http://schemas.openxmlformats.org/officeDocument/2006/relationships/tags" Target="../tags/tag160.xml"/><Relationship Id="rId76" Type="http://schemas.openxmlformats.org/officeDocument/2006/relationships/tags" Target="../tags/tag181.xml"/><Relationship Id="rId7" Type="http://schemas.openxmlformats.org/officeDocument/2006/relationships/tags" Target="../tags/tag112.xml"/><Relationship Id="rId71" Type="http://schemas.openxmlformats.org/officeDocument/2006/relationships/tags" Target="../tags/tag176.xml"/><Relationship Id="rId2" Type="http://schemas.openxmlformats.org/officeDocument/2006/relationships/tags" Target="../tags/tag107.xml"/><Relationship Id="rId29" Type="http://schemas.openxmlformats.org/officeDocument/2006/relationships/tags" Target="../tags/tag134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208.xml"/><Relationship Id="rId21" Type="http://schemas.openxmlformats.org/officeDocument/2006/relationships/tags" Target="../tags/tag203.xml"/><Relationship Id="rId42" Type="http://schemas.openxmlformats.org/officeDocument/2006/relationships/tags" Target="../tags/tag224.xml"/><Relationship Id="rId47" Type="http://schemas.openxmlformats.org/officeDocument/2006/relationships/tags" Target="../tags/tag229.xml"/><Relationship Id="rId63" Type="http://schemas.openxmlformats.org/officeDocument/2006/relationships/tags" Target="../tags/tag245.xml"/><Relationship Id="rId68" Type="http://schemas.openxmlformats.org/officeDocument/2006/relationships/tags" Target="../tags/tag250.xml"/><Relationship Id="rId2" Type="http://schemas.openxmlformats.org/officeDocument/2006/relationships/tags" Target="../tags/tag184.xml"/><Relationship Id="rId16" Type="http://schemas.openxmlformats.org/officeDocument/2006/relationships/tags" Target="../tags/tag198.xml"/><Relationship Id="rId29" Type="http://schemas.openxmlformats.org/officeDocument/2006/relationships/tags" Target="../tags/tag211.xml"/><Relationship Id="rId11" Type="http://schemas.openxmlformats.org/officeDocument/2006/relationships/tags" Target="../tags/tag193.xml"/><Relationship Id="rId24" Type="http://schemas.openxmlformats.org/officeDocument/2006/relationships/tags" Target="../tags/tag206.xml"/><Relationship Id="rId32" Type="http://schemas.openxmlformats.org/officeDocument/2006/relationships/tags" Target="../tags/tag214.xml"/><Relationship Id="rId37" Type="http://schemas.openxmlformats.org/officeDocument/2006/relationships/tags" Target="../tags/tag219.xml"/><Relationship Id="rId40" Type="http://schemas.openxmlformats.org/officeDocument/2006/relationships/tags" Target="../tags/tag222.xml"/><Relationship Id="rId45" Type="http://schemas.openxmlformats.org/officeDocument/2006/relationships/tags" Target="../tags/tag227.xml"/><Relationship Id="rId53" Type="http://schemas.openxmlformats.org/officeDocument/2006/relationships/tags" Target="../tags/tag235.xml"/><Relationship Id="rId58" Type="http://schemas.openxmlformats.org/officeDocument/2006/relationships/tags" Target="../tags/tag240.xml"/><Relationship Id="rId66" Type="http://schemas.openxmlformats.org/officeDocument/2006/relationships/tags" Target="../tags/tag248.xml"/><Relationship Id="rId74" Type="http://schemas.openxmlformats.org/officeDocument/2006/relationships/slideLayout" Target="../slideLayouts/slideLayout2.xml"/><Relationship Id="rId5" Type="http://schemas.openxmlformats.org/officeDocument/2006/relationships/tags" Target="../tags/tag187.xml"/><Relationship Id="rId61" Type="http://schemas.openxmlformats.org/officeDocument/2006/relationships/tags" Target="../tags/tag243.xml"/><Relationship Id="rId19" Type="http://schemas.openxmlformats.org/officeDocument/2006/relationships/tags" Target="../tags/tag201.xml"/><Relationship Id="rId14" Type="http://schemas.openxmlformats.org/officeDocument/2006/relationships/tags" Target="../tags/tag196.xml"/><Relationship Id="rId22" Type="http://schemas.openxmlformats.org/officeDocument/2006/relationships/tags" Target="../tags/tag204.xml"/><Relationship Id="rId27" Type="http://schemas.openxmlformats.org/officeDocument/2006/relationships/tags" Target="../tags/tag209.xml"/><Relationship Id="rId30" Type="http://schemas.openxmlformats.org/officeDocument/2006/relationships/tags" Target="../tags/tag212.xml"/><Relationship Id="rId35" Type="http://schemas.openxmlformats.org/officeDocument/2006/relationships/tags" Target="../tags/tag217.xml"/><Relationship Id="rId43" Type="http://schemas.openxmlformats.org/officeDocument/2006/relationships/tags" Target="../tags/tag225.xml"/><Relationship Id="rId48" Type="http://schemas.openxmlformats.org/officeDocument/2006/relationships/tags" Target="../tags/tag230.xml"/><Relationship Id="rId56" Type="http://schemas.openxmlformats.org/officeDocument/2006/relationships/tags" Target="../tags/tag238.xml"/><Relationship Id="rId64" Type="http://schemas.openxmlformats.org/officeDocument/2006/relationships/tags" Target="../tags/tag246.xml"/><Relationship Id="rId69" Type="http://schemas.openxmlformats.org/officeDocument/2006/relationships/tags" Target="../tags/tag251.xml"/><Relationship Id="rId8" Type="http://schemas.openxmlformats.org/officeDocument/2006/relationships/tags" Target="../tags/tag190.xml"/><Relationship Id="rId51" Type="http://schemas.openxmlformats.org/officeDocument/2006/relationships/tags" Target="../tags/tag233.xml"/><Relationship Id="rId72" Type="http://schemas.openxmlformats.org/officeDocument/2006/relationships/tags" Target="../tags/tag254.xml"/><Relationship Id="rId3" Type="http://schemas.openxmlformats.org/officeDocument/2006/relationships/tags" Target="../tags/tag185.xml"/><Relationship Id="rId12" Type="http://schemas.openxmlformats.org/officeDocument/2006/relationships/tags" Target="../tags/tag194.xml"/><Relationship Id="rId17" Type="http://schemas.openxmlformats.org/officeDocument/2006/relationships/tags" Target="../tags/tag199.xml"/><Relationship Id="rId25" Type="http://schemas.openxmlformats.org/officeDocument/2006/relationships/tags" Target="../tags/tag207.xml"/><Relationship Id="rId33" Type="http://schemas.openxmlformats.org/officeDocument/2006/relationships/tags" Target="../tags/tag215.xml"/><Relationship Id="rId38" Type="http://schemas.openxmlformats.org/officeDocument/2006/relationships/tags" Target="../tags/tag220.xml"/><Relationship Id="rId46" Type="http://schemas.openxmlformats.org/officeDocument/2006/relationships/tags" Target="../tags/tag228.xml"/><Relationship Id="rId59" Type="http://schemas.openxmlformats.org/officeDocument/2006/relationships/tags" Target="../tags/tag241.xml"/><Relationship Id="rId67" Type="http://schemas.openxmlformats.org/officeDocument/2006/relationships/tags" Target="../tags/tag249.xml"/><Relationship Id="rId20" Type="http://schemas.openxmlformats.org/officeDocument/2006/relationships/tags" Target="../tags/tag202.xml"/><Relationship Id="rId41" Type="http://schemas.openxmlformats.org/officeDocument/2006/relationships/tags" Target="../tags/tag223.xml"/><Relationship Id="rId54" Type="http://schemas.openxmlformats.org/officeDocument/2006/relationships/tags" Target="../tags/tag236.xml"/><Relationship Id="rId62" Type="http://schemas.openxmlformats.org/officeDocument/2006/relationships/tags" Target="../tags/tag244.xml"/><Relationship Id="rId70" Type="http://schemas.openxmlformats.org/officeDocument/2006/relationships/tags" Target="../tags/tag252.xml"/><Relationship Id="rId75" Type="http://schemas.openxmlformats.org/officeDocument/2006/relationships/image" Target="../media/image5.png"/><Relationship Id="rId1" Type="http://schemas.openxmlformats.org/officeDocument/2006/relationships/tags" Target="../tags/tag183.xml"/><Relationship Id="rId6" Type="http://schemas.openxmlformats.org/officeDocument/2006/relationships/tags" Target="../tags/tag188.xml"/><Relationship Id="rId15" Type="http://schemas.openxmlformats.org/officeDocument/2006/relationships/tags" Target="../tags/tag197.xml"/><Relationship Id="rId23" Type="http://schemas.openxmlformats.org/officeDocument/2006/relationships/tags" Target="../tags/tag205.xml"/><Relationship Id="rId28" Type="http://schemas.openxmlformats.org/officeDocument/2006/relationships/tags" Target="../tags/tag210.xml"/><Relationship Id="rId36" Type="http://schemas.openxmlformats.org/officeDocument/2006/relationships/tags" Target="../tags/tag218.xml"/><Relationship Id="rId49" Type="http://schemas.openxmlformats.org/officeDocument/2006/relationships/tags" Target="../tags/tag231.xml"/><Relationship Id="rId57" Type="http://schemas.openxmlformats.org/officeDocument/2006/relationships/tags" Target="../tags/tag239.xml"/><Relationship Id="rId10" Type="http://schemas.openxmlformats.org/officeDocument/2006/relationships/tags" Target="../tags/tag192.xml"/><Relationship Id="rId31" Type="http://schemas.openxmlformats.org/officeDocument/2006/relationships/tags" Target="../tags/tag213.xml"/><Relationship Id="rId44" Type="http://schemas.openxmlformats.org/officeDocument/2006/relationships/tags" Target="../tags/tag226.xml"/><Relationship Id="rId52" Type="http://schemas.openxmlformats.org/officeDocument/2006/relationships/tags" Target="../tags/tag234.xml"/><Relationship Id="rId60" Type="http://schemas.openxmlformats.org/officeDocument/2006/relationships/tags" Target="../tags/tag242.xml"/><Relationship Id="rId65" Type="http://schemas.openxmlformats.org/officeDocument/2006/relationships/tags" Target="../tags/tag247.xml"/><Relationship Id="rId73" Type="http://schemas.openxmlformats.org/officeDocument/2006/relationships/tags" Target="../tags/tag255.xml"/><Relationship Id="rId4" Type="http://schemas.openxmlformats.org/officeDocument/2006/relationships/tags" Target="../tags/tag186.xml"/><Relationship Id="rId9" Type="http://schemas.openxmlformats.org/officeDocument/2006/relationships/tags" Target="../tags/tag191.xml"/><Relationship Id="rId13" Type="http://schemas.openxmlformats.org/officeDocument/2006/relationships/tags" Target="../tags/tag195.xml"/><Relationship Id="rId18" Type="http://schemas.openxmlformats.org/officeDocument/2006/relationships/tags" Target="../tags/tag200.xml"/><Relationship Id="rId39" Type="http://schemas.openxmlformats.org/officeDocument/2006/relationships/tags" Target="../tags/tag221.xml"/><Relationship Id="rId34" Type="http://schemas.openxmlformats.org/officeDocument/2006/relationships/tags" Target="../tags/tag216.xml"/><Relationship Id="rId50" Type="http://schemas.openxmlformats.org/officeDocument/2006/relationships/tags" Target="../tags/tag232.xml"/><Relationship Id="rId55" Type="http://schemas.openxmlformats.org/officeDocument/2006/relationships/tags" Target="../tags/tag237.xml"/><Relationship Id="rId7" Type="http://schemas.openxmlformats.org/officeDocument/2006/relationships/tags" Target="../tags/tag189.xml"/><Relationship Id="rId71" Type="http://schemas.openxmlformats.org/officeDocument/2006/relationships/tags" Target="../tags/tag253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281.xml"/><Relationship Id="rId21" Type="http://schemas.openxmlformats.org/officeDocument/2006/relationships/tags" Target="../tags/tag276.xml"/><Relationship Id="rId42" Type="http://schemas.openxmlformats.org/officeDocument/2006/relationships/tags" Target="../tags/tag297.xml"/><Relationship Id="rId47" Type="http://schemas.openxmlformats.org/officeDocument/2006/relationships/tags" Target="../tags/tag302.xml"/><Relationship Id="rId63" Type="http://schemas.openxmlformats.org/officeDocument/2006/relationships/tags" Target="../tags/tag318.xml"/><Relationship Id="rId68" Type="http://schemas.openxmlformats.org/officeDocument/2006/relationships/tags" Target="../tags/tag323.xml"/><Relationship Id="rId2" Type="http://schemas.openxmlformats.org/officeDocument/2006/relationships/tags" Target="../tags/tag257.xml"/><Relationship Id="rId16" Type="http://schemas.openxmlformats.org/officeDocument/2006/relationships/tags" Target="../tags/tag271.xml"/><Relationship Id="rId29" Type="http://schemas.openxmlformats.org/officeDocument/2006/relationships/tags" Target="../tags/tag284.xml"/><Relationship Id="rId11" Type="http://schemas.openxmlformats.org/officeDocument/2006/relationships/tags" Target="../tags/tag266.xml"/><Relationship Id="rId24" Type="http://schemas.openxmlformats.org/officeDocument/2006/relationships/tags" Target="../tags/tag279.xml"/><Relationship Id="rId32" Type="http://schemas.openxmlformats.org/officeDocument/2006/relationships/tags" Target="../tags/tag287.xml"/><Relationship Id="rId37" Type="http://schemas.openxmlformats.org/officeDocument/2006/relationships/tags" Target="../tags/tag292.xml"/><Relationship Id="rId40" Type="http://schemas.openxmlformats.org/officeDocument/2006/relationships/tags" Target="../tags/tag295.xml"/><Relationship Id="rId45" Type="http://schemas.openxmlformats.org/officeDocument/2006/relationships/tags" Target="../tags/tag300.xml"/><Relationship Id="rId53" Type="http://schemas.openxmlformats.org/officeDocument/2006/relationships/tags" Target="../tags/tag308.xml"/><Relationship Id="rId58" Type="http://schemas.openxmlformats.org/officeDocument/2006/relationships/tags" Target="../tags/tag313.xml"/><Relationship Id="rId66" Type="http://schemas.openxmlformats.org/officeDocument/2006/relationships/tags" Target="../tags/tag321.xml"/><Relationship Id="rId74" Type="http://schemas.openxmlformats.org/officeDocument/2006/relationships/image" Target="../media/image2.emf"/><Relationship Id="rId5" Type="http://schemas.openxmlformats.org/officeDocument/2006/relationships/tags" Target="../tags/tag260.xml"/><Relationship Id="rId61" Type="http://schemas.openxmlformats.org/officeDocument/2006/relationships/tags" Target="../tags/tag316.xml"/><Relationship Id="rId19" Type="http://schemas.openxmlformats.org/officeDocument/2006/relationships/tags" Target="../tags/tag274.xml"/><Relationship Id="rId14" Type="http://schemas.openxmlformats.org/officeDocument/2006/relationships/tags" Target="../tags/tag269.xml"/><Relationship Id="rId22" Type="http://schemas.openxmlformats.org/officeDocument/2006/relationships/tags" Target="../tags/tag277.xml"/><Relationship Id="rId27" Type="http://schemas.openxmlformats.org/officeDocument/2006/relationships/tags" Target="../tags/tag282.xml"/><Relationship Id="rId30" Type="http://schemas.openxmlformats.org/officeDocument/2006/relationships/tags" Target="../tags/tag285.xml"/><Relationship Id="rId35" Type="http://schemas.openxmlformats.org/officeDocument/2006/relationships/tags" Target="../tags/tag290.xml"/><Relationship Id="rId43" Type="http://schemas.openxmlformats.org/officeDocument/2006/relationships/tags" Target="../tags/tag298.xml"/><Relationship Id="rId48" Type="http://schemas.openxmlformats.org/officeDocument/2006/relationships/tags" Target="../tags/tag303.xml"/><Relationship Id="rId56" Type="http://schemas.openxmlformats.org/officeDocument/2006/relationships/tags" Target="../tags/tag311.xml"/><Relationship Id="rId64" Type="http://schemas.openxmlformats.org/officeDocument/2006/relationships/tags" Target="../tags/tag319.xml"/><Relationship Id="rId69" Type="http://schemas.openxmlformats.org/officeDocument/2006/relationships/tags" Target="../tags/tag324.xml"/><Relationship Id="rId8" Type="http://schemas.openxmlformats.org/officeDocument/2006/relationships/tags" Target="../tags/tag263.xml"/><Relationship Id="rId51" Type="http://schemas.openxmlformats.org/officeDocument/2006/relationships/tags" Target="../tags/tag306.xml"/><Relationship Id="rId72" Type="http://schemas.openxmlformats.org/officeDocument/2006/relationships/slideLayout" Target="../slideLayouts/slideLayout2.xml"/><Relationship Id="rId3" Type="http://schemas.openxmlformats.org/officeDocument/2006/relationships/tags" Target="../tags/tag258.xml"/><Relationship Id="rId12" Type="http://schemas.openxmlformats.org/officeDocument/2006/relationships/tags" Target="../tags/tag267.xml"/><Relationship Id="rId17" Type="http://schemas.openxmlformats.org/officeDocument/2006/relationships/tags" Target="../tags/tag272.xml"/><Relationship Id="rId25" Type="http://schemas.openxmlformats.org/officeDocument/2006/relationships/tags" Target="../tags/tag280.xml"/><Relationship Id="rId33" Type="http://schemas.openxmlformats.org/officeDocument/2006/relationships/tags" Target="../tags/tag288.xml"/><Relationship Id="rId38" Type="http://schemas.openxmlformats.org/officeDocument/2006/relationships/tags" Target="../tags/tag293.xml"/><Relationship Id="rId46" Type="http://schemas.openxmlformats.org/officeDocument/2006/relationships/tags" Target="../tags/tag301.xml"/><Relationship Id="rId59" Type="http://schemas.openxmlformats.org/officeDocument/2006/relationships/tags" Target="../tags/tag314.xml"/><Relationship Id="rId67" Type="http://schemas.openxmlformats.org/officeDocument/2006/relationships/tags" Target="../tags/tag322.xml"/><Relationship Id="rId20" Type="http://schemas.openxmlformats.org/officeDocument/2006/relationships/tags" Target="../tags/tag275.xml"/><Relationship Id="rId41" Type="http://schemas.openxmlformats.org/officeDocument/2006/relationships/tags" Target="../tags/tag296.xml"/><Relationship Id="rId54" Type="http://schemas.openxmlformats.org/officeDocument/2006/relationships/tags" Target="../tags/tag309.xml"/><Relationship Id="rId62" Type="http://schemas.openxmlformats.org/officeDocument/2006/relationships/tags" Target="../tags/tag317.xml"/><Relationship Id="rId70" Type="http://schemas.openxmlformats.org/officeDocument/2006/relationships/tags" Target="../tags/tag325.xml"/><Relationship Id="rId1" Type="http://schemas.openxmlformats.org/officeDocument/2006/relationships/tags" Target="../tags/tag256.xml"/><Relationship Id="rId6" Type="http://schemas.openxmlformats.org/officeDocument/2006/relationships/tags" Target="../tags/tag261.xml"/><Relationship Id="rId15" Type="http://schemas.openxmlformats.org/officeDocument/2006/relationships/tags" Target="../tags/tag270.xml"/><Relationship Id="rId23" Type="http://schemas.openxmlformats.org/officeDocument/2006/relationships/tags" Target="../tags/tag278.xml"/><Relationship Id="rId28" Type="http://schemas.openxmlformats.org/officeDocument/2006/relationships/tags" Target="../tags/tag283.xml"/><Relationship Id="rId36" Type="http://schemas.openxmlformats.org/officeDocument/2006/relationships/tags" Target="../tags/tag291.xml"/><Relationship Id="rId49" Type="http://schemas.openxmlformats.org/officeDocument/2006/relationships/tags" Target="../tags/tag304.xml"/><Relationship Id="rId57" Type="http://schemas.openxmlformats.org/officeDocument/2006/relationships/tags" Target="../tags/tag312.xml"/><Relationship Id="rId10" Type="http://schemas.openxmlformats.org/officeDocument/2006/relationships/tags" Target="../tags/tag265.xml"/><Relationship Id="rId31" Type="http://schemas.openxmlformats.org/officeDocument/2006/relationships/tags" Target="../tags/tag286.xml"/><Relationship Id="rId44" Type="http://schemas.openxmlformats.org/officeDocument/2006/relationships/tags" Target="../tags/tag299.xml"/><Relationship Id="rId52" Type="http://schemas.openxmlformats.org/officeDocument/2006/relationships/tags" Target="../tags/tag307.xml"/><Relationship Id="rId60" Type="http://schemas.openxmlformats.org/officeDocument/2006/relationships/tags" Target="../tags/tag315.xml"/><Relationship Id="rId65" Type="http://schemas.openxmlformats.org/officeDocument/2006/relationships/tags" Target="../tags/tag320.xml"/><Relationship Id="rId73" Type="http://schemas.openxmlformats.org/officeDocument/2006/relationships/package" Target="../embeddings/Microsoft_Excel_Worksheet.xlsx"/><Relationship Id="rId4" Type="http://schemas.openxmlformats.org/officeDocument/2006/relationships/tags" Target="../tags/tag259.xml"/><Relationship Id="rId9" Type="http://schemas.openxmlformats.org/officeDocument/2006/relationships/tags" Target="../tags/tag264.xml"/><Relationship Id="rId13" Type="http://schemas.openxmlformats.org/officeDocument/2006/relationships/tags" Target="../tags/tag268.xml"/><Relationship Id="rId18" Type="http://schemas.openxmlformats.org/officeDocument/2006/relationships/tags" Target="../tags/tag273.xml"/><Relationship Id="rId39" Type="http://schemas.openxmlformats.org/officeDocument/2006/relationships/tags" Target="../tags/tag294.xml"/><Relationship Id="rId34" Type="http://schemas.openxmlformats.org/officeDocument/2006/relationships/tags" Target="../tags/tag289.xml"/><Relationship Id="rId50" Type="http://schemas.openxmlformats.org/officeDocument/2006/relationships/tags" Target="../tags/tag305.xml"/><Relationship Id="rId55" Type="http://schemas.openxmlformats.org/officeDocument/2006/relationships/tags" Target="../tags/tag310.xml"/><Relationship Id="rId7" Type="http://schemas.openxmlformats.org/officeDocument/2006/relationships/tags" Target="../tags/tag262.xml"/><Relationship Id="rId71" Type="http://schemas.openxmlformats.org/officeDocument/2006/relationships/tags" Target="../tags/tag326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352.xml"/><Relationship Id="rId21" Type="http://schemas.openxmlformats.org/officeDocument/2006/relationships/tags" Target="../tags/tag347.xml"/><Relationship Id="rId42" Type="http://schemas.openxmlformats.org/officeDocument/2006/relationships/tags" Target="../tags/tag368.xml"/><Relationship Id="rId47" Type="http://schemas.openxmlformats.org/officeDocument/2006/relationships/tags" Target="../tags/tag373.xml"/><Relationship Id="rId63" Type="http://schemas.openxmlformats.org/officeDocument/2006/relationships/tags" Target="../tags/tag389.xml"/><Relationship Id="rId68" Type="http://schemas.openxmlformats.org/officeDocument/2006/relationships/tags" Target="../tags/tag394.xml"/><Relationship Id="rId84" Type="http://schemas.openxmlformats.org/officeDocument/2006/relationships/tags" Target="../tags/tag410.xml"/><Relationship Id="rId16" Type="http://schemas.openxmlformats.org/officeDocument/2006/relationships/tags" Target="../tags/tag342.xml"/><Relationship Id="rId11" Type="http://schemas.openxmlformats.org/officeDocument/2006/relationships/tags" Target="../tags/tag337.xml"/><Relationship Id="rId32" Type="http://schemas.openxmlformats.org/officeDocument/2006/relationships/tags" Target="../tags/tag358.xml"/><Relationship Id="rId37" Type="http://schemas.openxmlformats.org/officeDocument/2006/relationships/tags" Target="../tags/tag363.xml"/><Relationship Id="rId53" Type="http://schemas.openxmlformats.org/officeDocument/2006/relationships/tags" Target="../tags/tag379.xml"/><Relationship Id="rId58" Type="http://schemas.openxmlformats.org/officeDocument/2006/relationships/tags" Target="../tags/tag384.xml"/><Relationship Id="rId74" Type="http://schemas.openxmlformats.org/officeDocument/2006/relationships/tags" Target="../tags/tag400.xml"/><Relationship Id="rId79" Type="http://schemas.openxmlformats.org/officeDocument/2006/relationships/tags" Target="../tags/tag405.xml"/><Relationship Id="rId5" Type="http://schemas.openxmlformats.org/officeDocument/2006/relationships/tags" Target="../tags/tag331.xml"/><Relationship Id="rId19" Type="http://schemas.openxmlformats.org/officeDocument/2006/relationships/tags" Target="../tags/tag345.xml"/><Relationship Id="rId14" Type="http://schemas.openxmlformats.org/officeDocument/2006/relationships/tags" Target="../tags/tag340.xml"/><Relationship Id="rId22" Type="http://schemas.openxmlformats.org/officeDocument/2006/relationships/tags" Target="../tags/tag348.xml"/><Relationship Id="rId27" Type="http://schemas.openxmlformats.org/officeDocument/2006/relationships/tags" Target="../tags/tag353.xml"/><Relationship Id="rId30" Type="http://schemas.openxmlformats.org/officeDocument/2006/relationships/tags" Target="../tags/tag356.xml"/><Relationship Id="rId35" Type="http://schemas.openxmlformats.org/officeDocument/2006/relationships/tags" Target="../tags/tag361.xml"/><Relationship Id="rId43" Type="http://schemas.openxmlformats.org/officeDocument/2006/relationships/tags" Target="../tags/tag369.xml"/><Relationship Id="rId48" Type="http://schemas.openxmlformats.org/officeDocument/2006/relationships/tags" Target="../tags/tag374.xml"/><Relationship Id="rId56" Type="http://schemas.openxmlformats.org/officeDocument/2006/relationships/tags" Target="../tags/tag382.xml"/><Relationship Id="rId64" Type="http://schemas.openxmlformats.org/officeDocument/2006/relationships/tags" Target="../tags/tag390.xml"/><Relationship Id="rId69" Type="http://schemas.openxmlformats.org/officeDocument/2006/relationships/tags" Target="../tags/tag395.xml"/><Relationship Id="rId77" Type="http://schemas.openxmlformats.org/officeDocument/2006/relationships/tags" Target="../tags/tag403.xml"/><Relationship Id="rId8" Type="http://schemas.openxmlformats.org/officeDocument/2006/relationships/tags" Target="../tags/tag334.xml"/><Relationship Id="rId51" Type="http://schemas.openxmlformats.org/officeDocument/2006/relationships/tags" Target="../tags/tag377.xml"/><Relationship Id="rId72" Type="http://schemas.openxmlformats.org/officeDocument/2006/relationships/tags" Target="../tags/tag398.xml"/><Relationship Id="rId80" Type="http://schemas.openxmlformats.org/officeDocument/2006/relationships/tags" Target="../tags/tag406.xml"/><Relationship Id="rId85" Type="http://schemas.openxmlformats.org/officeDocument/2006/relationships/slideLayout" Target="../slideLayouts/slideLayout2.xml"/><Relationship Id="rId3" Type="http://schemas.openxmlformats.org/officeDocument/2006/relationships/tags" Target="../tags/tag329.xml"/><Relationship Id="rId12" Type="http://schemas.openxmlformats.org/officeDocument/2006/relationships/tags" Target="../tags/tag338.xml"/><Relationship Id="rId17" Type="http://schemas.openxmlformats.org/officeDocument/2006/relationships/tags" Target="../tags/tag343.xml"/><Relationship Id="rId25" Type="http://schemas.openxmlformats.org/officeDocument/2006/relationships/tags" Target="../tags/tag351.xml"/><Relationship Id="rId33" Type="http://schemas.openxmlformats.org/officeDocument/2006/relationships/tags" Target="../tags/tag359.xml"/><Relationship Id="rId38" Type="http://schemas.openxmlformats.org/officeDocument/2006/relationships/tags" Target="../tags/tag364.xml"/><Relationship Id="rId46" Type="http://schemas.openxmlformats.org/officeDocument/2006/relationships/tags" Target="../tags/tag372.xml"/><Relationship Id="rId59" Type="http://schemas.openxmlformats.org/officeDocument/2006/relationships/tags" Target="../tags/tag385.xml"/><Relationship Id="rId67" Type="http://schemas.openxmlformats.org/officeDocument/2006/relationships/tags" Target="../tags/tag393.xml"/><Relationship Id="rId20" Type="http://schemas.openxmlformats.org/officeDocument/2006/relationships/tags" Target="../tags/tag346.xml"/><Relationship Id="rId41" Type="http://schemas.openxmlformats.org/officeDocument/2006/relationships/tags" Target="../tags/tag367.xml"/><Relationship Id="rId54" Type="http://schemas.openxmlformats.org/officeDocument/2006/relationships/tags" Target="../tags/tag380.xml"/><Relationship Id="rId62" Type="http://schemas.openxmlformats.org/officeDocument/2006/relationships/tags" Target="../tags/tag388.xml"/><Relationship Id="rId70" Type="http://schemas.openxmlformats.org/officeDocument/2006/relationships/tags" Target="../tags/tag396.xml"/><Relationship Id="rId75" Type="http://schemas.openxmlformats.org/officeDocument/2006/relationships/tags" Target="../tags/tag401.xml"/><Relationship Id="rId83" Type="http://schemas.openxmlformats.org/officeDocument/2006/relationships/tags" Target="../tags/tag409.xml"/><Relationship Id="rId1" Type="http://schemas.openxmlformats.org/officeDocument/2006/relationships/tags" Target="../tags/tag327.xml"/><Relationship Id="rId6" Type="http://schemas.openxmlformats.org/officeDocument/2006/relationships/tags" Target="../tags/tag332.xml"/><Relationship Id="rId15" Type="http://schemas.openxmlformats.org/officeDocument/2006/relationships/tags" Target="../tags/tag341.xml"/><Relationship Id="rId23" Type="http://schemas.openxmlformats.org/officeDocument/2006/relationships/tags" Target="../tags/tag349.xml"/><Relationship Id="rId28" Type="http://schemas.openxmlformats.org/officeDocument/2006/relationships/tags" Target="../tags/tag354.xml"/><Relationship Id="rId36" Type="http://schemas.openxmlformats.org/officeDocument/2006/relationships/tags" Target="../tags/tag362.xml"/><Relationship Id="rId49" Type="http://schemas.openxmlformats.org/officeDocument/2006/relationships/tags" Target="../tags/tag375.xml"/><Relationship Id="rId57" Type="http://schemas.openxmlformats.org/officeDocument/2006/relationships/tags" Target="../tags/tag383.xml"/><Relationship Id="rId10" Type="http://schemas.openxmlformats.org/officeDocument/2006/relationships/tags" Target="../tags/tag336.xml"/><Relationship Id="rId31" Type="http://schemas.openxmlformats.org/officeDocument/2006/relationships/tags" Target="../tags/tag357.xml"/><Relationship Id="rId44" Type="http://schemas.openxmlformats.org/officeDocument/2006/relationships/tags" Target="../tags/tag370.xml"/><Relationship Id="rId52" Type="http://schemas.openxmlformats.org/officeDocument/2006/relationships/tags" Target="../tags/tag378.xml"/><Relationship Id="rId60" Type="http://schemas.openxmlformats.org/officeDocument/2006/relationships/tags" Target="../tags/tag386.xml"/><Relationship Id="rId65" Type="http://schemas.openxmlformats.org/officeDocument/2006/relationships/tags" Target="../tags/tag391.xml"/><Relationship Id="rId73" Type="http://schemas.openxmlformats.org/officeDocument/2006/relationships/tags" Target="../tags/tag399.xml"/><Relationship Id="rId78" Type="http://schemas.openxmlformats.org/officeDocument/2006/relationships/tags" Target="../tags/tag404.xml"/><Relationship Id="rId81" Type="http://schemas.openxmlformats.org/officeDocument/2006/relationships/tags" Target="../tags/tag407.xml"/><Relationship Id="rId86" Type="http://schemas.openxmlformats.org/officeDocument/2006/relationships/package" Target="../embeddings/Microsoft_Excel_Worksheet1.xlsx"/><Relationship Id="rId4" Type="http://schemas.openxmlformats.org/officeDocument/2006/relationships/tags" Target="../tags/tag330.xml"/><Relationship Id="rId9" Type="http://schemas.openxmlformats.org/officeDocument/2006/relationships/tags" Target="../tags/tag335.xml"/><Relationship Id="rId13" Type="http://schemas.openxmlformats.org/officeDocument/2006/relationships/tags" Target="../tags/tag339.xml"/><Relationship Id="rId18" Type="http://schemas.openxmlformats.org/officeDocument/2006/relationships/tags" Target="../tags/tag344.xml"/><Relationship Id="rId39" Type="http://schemas.openxmlformats.org/officeDocument/2006/relationships/tags" Target="../tags/tag365.xml"/><Relationship Id="rId34" Type="http://schemas.openxmlformats.org/officeDocument/2006/relationships/tags" Target="../tags/tag360.xml"/><Relationship Id="rId50" Type="http://schemas.openxmlformats.org/officeDocument/2006/relationships/tags" Target="../tags/tag376.xml"/><Relationship Id="rId55" Type="http://schemas.openxmlformats.org/officeDocument/2006/relationships/tags" Target="../tags/tag381.xml"/><Relationship Id="rId76" Type="http://schemas.openxmlformats.org/officeDocument/2006/relationships/tags" Target="../tags/tag402.xml"/><Relationship Id="rId7" Type="http://schemas.openxmlformats.org/officeDocument/2006/relationships/tags" Target="../tags/tag333.xml"/><Relationship Id="rId71" Type="http://schemas.openxmlformats.org/officeDocument/2006/relationships/tags" Target="../tags/tag397.xml"/><Relationship Id="rId2" Type="http://schemas.openxmlformats.org/officeDocument/2006/relationships/tags" Target="../tags/tag328.xml"/><Relationship Id="rId29" Type="http://schemas.openxmlformats.org/officeDocument/2006/relationships/tags" Target="../tags/tag355.xml"/><Relationship Id="rId24" Type="http://schemas.openxmlformats.org/officeDocument/2006/relationships/tags" Target="../tags/tag350.xml"/><Relationship Id="rId40" Type="http://schemas.openxmlformats.org/officeDocument/2006/relationships/tags" Target="../tags/tag366.xml"/><Relationship Id="rId45" Type="http://schemas.openxmlformats.org/officeDocument/2006/relationships/tags" Target="../tags/tag371.xml"/><Relationship Id="rId66" Type="http://schemas.openxmlformats.org/officeDocument/2006/relationships/tags" Target="../tags/tag392.xml"/><Relationship Id="rId87" Type="http://schemas.openxmlformats.org/officeDocument/2006/relationships/image" Target="../media/image2.emf"/><Relationship Id="rId61" Type="http://schemas.openxmlformats.org/officeDocument/2006/relationships/tags" Target="../tags/tag387.xml"/><Relationship Id="rId82" Type="http://schemas.openxmlformats.org/officeDocument/2006/relationships/tags" Target="../tags/tag408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423.xml"/><Relationship Id="rId18" Type="http://schemas.openxmlformats.org/officeDocument/2006/relationships/tags" Target="../tags/tag428.xml"/><Relationship Id="rId26" Type="http://schemas.openxmlformats.org/officeDocument/2006/relationships/tags" Target="../tags/tag436.xml"/><Relationship Id="rId39" Type="http://schemas.openxmlformats.org/officeDocument/2006/relationships/tags" Target="../tags/tag449.xml"/><Relationship Id="rId21" Type="http://schemas.openxmlformats.org/officeDocument/2006/relationships/tags" Target="../tags/tag431.xml"/><Relationship Id="rId34" Type="http://schemas.openxmlformats.org/officeDocument/2006/relationships/tags" Target="../tags/tag444.xml"/><Relationship Id="rId42" Type="http://schemas.openxmlformats.org/officeDocument/2006/relationships/tags" Target="../tags/tag452.xml"/><Relationship Id="rId47" Type="http://schemas.openxmlformats.org/officeDocument/2006/relationships/tags" Target="../tags/tag457.xml"/><Relationship Id="rId50" Type="http://schemas.openxmlformats.org/officeDocument/2006/relationships/tags" Target="../tags/tag460.xml"/><Relationship Id="rId55" Type="http://schemas.openxmlformats.org/officeDocument/2006/relationships/tags" Target="../tags/tag465.xml"/><Relationship Id="rId7" Type="http://schemas.openxmlformats.org/officeDocument/2006/relationships/tags" Target="../tags/tag417.xml"/><Relationship Id="rId2" Type="http://schemas.openxmlformats.org/officeDocument/2006/relationships/tags" Target="../tags/tag412.xml"/><Relationship Id="rId16" Type="http://schemas.openxmlformats.org/officeDocument/2006/relationships/tags" Target="../tags/tag426.xml"/><Relationship Id="rId29" Type="http://schemas.openxmlformats.org/officeDocument/2006/relationships/tags" Target="../tags/tag439.xml"/><Relationship Id="rId11" Type="http://schemas.openxmlformats.org/officeDocument/2006/relationships/tags" Target="../tags/tag421.xml"/><Relationship Id="rId24" Type="http://schemas.openxmlformats.org/officeDocument/2006/relationships/tags" Target="../tags/tag434.xml"/><Relationship Id="rId32" Type="http://schemas.openxmlformats.org/officeDocument/2006/relationships/tags" Target="../tags/tag442.xml"/><Relationship Id="rId37" Type="http://schemas.openxmlformats.org/officeDocument/2006/relationships/tags" Target="../tags/tag447.xml"/><Relationship Id="rId40" Type="http://schemas.openxmlformats.org/officeDocument/2006/relationships/tags" Target="../tags/tag450.xml"/><Relationship Id="rId45" Type="http://schemas.openxmlformats.org/officeDocument/2006/relationships/tags" Target="../tags/tag455.xml"/><Relationship Id="rId53" Type="http://schemas.openxmlformats.org/officeDocument/2006/relationships/tags" Target="../tags/tag463.xml"/><Relationship Id="rId58" Type="http://schemas.openxmlformats.org/officeDocument/2006/relationships/tags" Target="../tags/tag468.xml"/><Relationship Id="rId5" Type="http://schemas.openxmlformats.org/officeDocument/2006/relationships/tags" Target="../tags/tag415.xml"/><Relationship Id="rId61" Type="http://schemas.openxmlformats.org/officeDocument/2006/relationships/package" Target="../embeddings/Microsoft_Excel_Worksheet2.xlsx"/><Relationship Id="rId19" Type="http://schemas.openxmlformats.org/officeDocument/2006/relationships/tags" Target="../tags/tag429.xml"/><Relationship Id="rId14" Type="http://schemas.openxmlformats.org/officeDocument/2006/relationships/tags" Target="../tags/tag424.xml"/><Relationship Id="rId22" Type="http://schemas.openxmlformats.org/officeDocument/2006/relationships/tags" Target="../tags/tag432.xml"/><Relationship Id="rId27" Type="http://schemas.openxmlformats.org/officeDocument/2006/relationships/tags" Target="../tags/tag437.xml"/><Relationship Id="rId30" Type="http://schemas.openxmlformats.org/officeDocument/2006/relationships/tags" Target="../tags/tag440.xml"/><Relationship Id="rId35" Type="http://schemas.openxmlformats.org/officeDocument/2006/relationships/tags" Target="../tags/tag445.xml"/><Relationship Id="rId43" Type="http://schemas.openxmlformats.org/officeDocument/2006/relationships/tags" Target="../tags/tag453.xml"/><Relationship Id="rId48" Type="http://schemas.openxmlformats.org/officeDocument/2006/relationships/tags" Target="../tags/tag458.xml"/><Relationship Id="rId56" Type="http://schemas.openxmlformats.org/officeDocument/2006/relationships/tags" Target="../tags/tag466.xml"/><Relationship Id="rId8" Type="http://schemas.openxmlformats.org/officeDocument/2006/relationships/tags" Target="../tags/tag418.xml"/><Relationship Id="rId51" Type="http://schemas.openxmlformats.org/officeDocument/2006/relationships/tags" Target="../tags/tag461.xml"/><Relationship Id="rId3" Type="http://schemas.openxmlformats.org/officeDocument/2006/relationships/tags" Target="../tags/tag413.xml"/><Relationship Id="rId12" Type="http://schemas.openxmlformats.org/officeDocument/2006/relationships/tags" Target="../tags/tag422.xml"/><Relationship Id="rId17" Type="http://schemas.openxmlformats.org/officeDocument/2006/relationships/tags" Target="../tags/tag427.xml"/><Relationship Id="rId25" Type="http://schemas.openxmlformats.org/officeDocument/2006/relationships/tags" Target="../tags/tag435.xml"/><Relationship Id="rId33" Type="http://schemas.openxmlformats.org/officeDocument/2006/relationships/tags" Target="../tags/tag443.xml"/><Relationship Id="rId38" Type="http://schemas.openxmlformats.org/officeDocument/2006/relationships/tags" Target="../tags/tag448.xml"/><Relationship Id="rId46" Type="http://schemas.openxmlformats.org/officeDocument/2006/relationships/tags" Target="../tags/tag456.xml"/><Relationship Id="rId59" Type="http://schemas.openxmlformats.org/officeDocument/2006/relationships/tags" Target="../tags/tag469.xml"/><Relationship Id="rId20" Type="http://schemas.openxmlformats.org/officeDocument/2006/relationships/tags" Target="../tags/tag430.xml"/><Relationship Id="rId41" Type="http://schemas.openxmlformats.org/officeDocument/2006/relationships/tags" Target="../tags/tag451.xml"/><Relationship Id="rId54" Type="http://schemas.openxmlformats.org/officeDocument/2006/relationships/tags" Target="../tags/tag464.xml"/><Relationship Id="rId62" Type="http://schemas.openxmlformats.org/officeDocument/2006/relationships/image" Target="../media/image2.emf"/><Relationship Id="rId1" Type="http://schemas.openxmlformats.org/officeDocument/2006/relationships/tags" Target="../tags/tag411.xml"/><Relationship Id="rId6" Type="http://schemas.openxmlformats.org/officeDocument/2006/relationships/tags" Target="../tags/tag416.xml"/><Relationship Id="rId15" Type="http://schemas.openxmlformats.org/officeDocument/2006/relationships/tags" Target="../tags/tag425.xml"/><Relationship Id="rId23" Type="http://schemas.openxmlformats.org/officeDocument/2006/relationships/tags" Target="../tags/tag433.xml"/><Relationship Id="rId28" Type="http://schemas.openxmlformats.org/officeDocument/2006/relationships/tags" Target="../tags/tag438.xml"/><Relationship Id="rId36" Type="http://schemas.openxmlformats.org/officeDocument/2006/relationships/tags" Target="../tags/tag446.xml"/><Relationship Id="rId49" Type="http://schemas.openxmlformats.org/officeDocument/2006/relationships/tags" Target="../tags/tag459.xml"/><Relationship Id="rId57" Type="http://schemas.openxmlformats.org/officeDocument/2006/relationships/tags" Target="../tags/tag467.xml"/><Relationship Id="rId10" Type="http://schemas.openxmlformats.org/officeDocument/2006/relationships/tags" Target="../tags/tag420.xml"/><Relationship Id="rId31" Type="http://schemas.openxmlformats.org/officeDocument/2006/relationships/tags" Target="../tags/tag441.xml"/><Relationship Id="rId44" Type="http://schemas.openxmlformats.org/officeDocument/2006/relationships/tags" Target="../tags/tag454.xml"/><Relationship Id="rId52" Type="http://schemas.openxmlformats.org/officeDocument/2006/relationships/tags" Target="../tags/tag462.xml"/><Relationship Id="rId60" Type="http://schemas.openxmlformats.org/officeDocument/2006/relationships/slideLayout" Target="../slideLayouts/slideLayout2.xml"/><Relationship Id="rId4" Type="http://schemas.openxmlformats.org/officeDocument/2006/relationships/tags" Target="../tags/tag414.xml"/><Relationship Id="rId9" Type="http://schemas.openxmlformats.org/officeDocument/2006/relationships/tags" Target="../tags/tag4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14.3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Interpreting the Coefficients of the Multiple Regression Model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0FE50-8F46-4B5E-933B-ED59446C6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 of Multiple Regression Coefficients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D41235-3BFB-4014-AC06-38447C5A87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Multiple regression model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: </a:t>
                </a:r>
                <a:r>
                  <a:rPr lang="en-US" dirty="0">
                    <a:latin typeface="Cambria Math" panose="02040503050406030204" pitchFamily="18" charset="0"/>
                  </a:rPr>
                  <a:t>home price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: square footage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: age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: #bedrooms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: e.g., unobserved quality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D41235-3BFB-4014-AC06-38447C5A87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2"/>
                <a:stretch>
                  <a:fillRect l="-1481" t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SMARTInkShape-106">
            <a:extLst>
              <a:ext uri="{FF2B5EF4-FFF2-40B4-BE49-F238E27FC236}">
                <a16:creationId xmlns:a16="http://schemas.microsoft.com/office/drawing/2014/main" id="{59A1CD49-BCA2-7024-DE98-8C2DFA3081F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519765" y="2147604"/>
            <a:ext cx="204886" cy="208941"/>
          </a:xfrm>
          <a:custGeom>
            <a:avLst/>
            <a:gdLst/>
            <a:ahLst/>
            <a:cxnLst/>
            <a:rect l="0" t="0" r="0" b="0"/>
            <a:pathLst>
              <a:path w="204886" h="208941">
                <a:moveTo>
                  <a:pt x="119160" y="33621"/>
                </a:moveTo>
                <a:lnTo>
                  <a:pt x="119160" y="33621"/>
                </a:lnTo>
                <a:lnTo>
                  <a:pt x="128292" y="33621"/>
                </a:lnTo>
                <a:lnTo>
                  <a:pt x="128569" y="28565"/>
                </a:lnTo>
                <a:lnTo>
                  <a:pt x="129666" y="27075"/>
                </a:lnTo>
                <a:lnTo>
                  <a:pt x="136876" y="24488"/>
                </a:lnTo>
                <a:lnTo>
                  <a:pt x="137617" y="21448"/>
                </a:lnTo>
                <a:lnTo>
                  <a:pt x="138210" y="6370"/>
                </a:lnTo>
                <a:lnTo>
                  <a:pt x="137152" y="5929"/>
                </a:lnTo>
                <a:lnTo>
                  <a:pt x="115676" y="2239"/>
                </a:lnTo>
                <a:lnTo>
                  <a:pt x="110488" y="0"/>
                </a:lnTo>
                <a:lnTo>
                  <a:pt x="99078" y="334"/>
                </a:lnTo>
                <a:lnTo>
                  <a:pt x="55600" y="18028"/>
                </a:lnTo>
                <a:lnTo>
                  <a:pt x="36592" y="27355"/>
                </a:lnTo>
                <a:lnTo>
                  <a:pt x="26725" y="39303"/>
                </a:lnTo>
                <a:lnTo>
                  <a:pt x="22612" y="46934"/>
                </a:lnTo>
                <a:lnTo>
                  <a:pt x="20864" y="61057"/>
                </a:lnTo>
                <a:lnTo>
                  <a:pt x="25625" y="93796"/>
                </a:lnTo>
                <a:lnTo>
                  <a:pt x="33844" y="106579"/>
                </a:lnTo>
                <a:lnTo>
                  <a:pt x="50373" y="120620"/>
                </a:lnTo>
                <a:lnTo>
                  <a:pt x="65304" y="125204"/>
                </a:lnTo>
                <a:lnTo>
                  <a:pt x="107952" y="128388"/>
                </a:lnTo>
                <a:lnTo>
                  <a:pt x="124188" y="127670"/>
                </a:lnTo>
                <a:lnTo>
                  <a:pt x="146692" y="119733"/>
                </a:lnTo>
                <a:lnTo>
                  <a:pt x="147426" y="114404"/>
                </a:lnTo>
                <a:lnTo>
                  <a:pt x="145413" y="112876"/>
                </a:lnTo>
                <a:lnTo>
                  <a:pt x="129794" y="110425"/>
                </a:lnTo>
                <a:lnTo>
                  <a:pt x="111147" y="109940"/>
                </a:lnTo>
                <a:lnTo>
                  <a:pt x="69508" y="118033"/>
                </a:lnTo>
                <a:lnTo>
                  <a:pt x="57228" y="121585"/>
                </a:lnTo>
                <a:lnTo>
                  <a:pt x="43780" y="128970"/>
                </a:lnTo>
                <a:lnTo>
                  <a:pt x="35912" y="135133"/>
                </a:lnTo>
                <a:lnTo>
                  <a:pt x="25820" y="139546"/>
                </a:lnTo>
                <a:lnTo>
                  <a:pt x="8037" y="154671"/>
                </a:lnTo>
                <a:lnTo>
                  <a:pt x="745" y="166737"/>
                </a:lnTo>
                <a:lnTo>
                  <a:pt x="0" y="171048"/>
                </a:lnTo>
                <a:lnTo>
                  <a:pt x="562" y="174981"/>
                </a:lnTo>
                <a:lnTo>
                  <a:pt x="4008" y="182173"/>
                </a:lnTo>
                <a:lnTo>
                  <a:pt x="9067" y="188897"/>
                </a:lnTo>
                <a:lnTo>
                  <a:pt x="22922" y="198632"/>
                </a:lnTo>
                <a:lnTo>
                  <a:pt x="45489" y="208220"/>
                </a:lnTo>
                <a:lnTo>
                  <a:pt x="63135" y="208940"/>
                </a:lnTo>
                <a:lnTo>
                  <a:pt x="103237" y="204522"/>
                </a:lnTo>
                <a:lnTo>
                  <a:pt x="149067" y="193342"/>
                </a:lnTo>
                <a:lnTo>
                  <a:pt x="167180" y="188190"/>
                </a:lnTo>
                <a:lnTo>
                  <a:pt x="204885" y="18602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MARTInkShape-107">
            <a:extLst>
              <a:ext uri="{FF2B5EF4-FFF2-40B4-BE49-F238E27FC236}">
                <a16:creationId xmlns:a16="http://schemas.microsoft.com/office/drawing/2014/main" id="{CAB8B3B0-3FAD-A748-73D1-8BCACC15084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153150" y="2162291"/>
            <a:ext cx="28149" cy="266585"/>
          </a:xfrm>
          <a:custGeom>
            <a:avLst/>
            <a:gdLst/>
            <a:ahLst/>
            <a:cxnLst/>
            <a:rect l="0" t="0" r="0" b="0"/>
            <a:pathLst>
              <a:path w="28149" h="266585">
                <a:moveTo>
                  <a:pt x="9525" y="9409"/>
                </a:moveTo>
                <a:lnTo>
                  <a:pt x="9525" y="9409"/>
                </a:lnTo>
                <a:lnTo>
                  <a:pt x="17726" y="1208"/>
                </a:lnTo>
                <a:lnTo>
                  <a:pt x="27135" y="0"/>
                </a:lnTo>
                <a:lnTo>
                  <a:pt x="28148" y="10031"/>
                </a:lnTo>
                <a:lnTo>
                  <a:pt x="20980" y="51668"/>
                </a:lnTo>
                <a:lnTo>
                  <a:pt x="14375" y="99130"/>
                </a:lnTo>
                <a:lnTo>
                  <a:pt x="9951" y="143010"/>
                </a:lnTo>
                <a:lnTo>
                  <a:pt x="8491" y="177689"/>
                </a:lnTo>
                <a:lnTo>
                  <a:pt x="885" y="205284"/>
                </a:lnTo>
                <a:lnTo>
                  <a:pt x="116" y="222006"/>
                </a:lnTo>
                <a:lnTo>
                  <a:pt x="5510" y="242413"/>
                </a:lnTo>
                <a:lnTo>
                  <a:pt x="0" y="26658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SMARTInkShape-Group28">
            <a:extLst>
              <a:ext uri="{FF2B5EF4-FFF2-40B4-BE49-F238E27FC236}">
                <a16:creationId xmlns:a16="http://schemas.microsoft.com/office/drawing/2014/main" id="{145CE0D8-0865-50F9-2CB3-5A8EF2F31793}"/>
              </a:ext>
            </a:extLst>
          </p:cNvPr>
          <p:cNvGrpSpPr/>
          <p:nvPr/>
        </p:nvGrpSpPr>
        <p:grpSpPr>
          <a:xfrm>
            <a:off x="3962400" y="2106349"/>
            <a:ext cx="2324101" cy="503502"/>
            <a:chOff x="3962400" y="2106349"/>
            <a:chExt cx="2324101" cy="503502"/>
          </a:xfrm>
        </p:grpSpPr>
        <p:sp>
          <p:nvSpPr>
            <p:cNvPr id="40" name="SMARTInkShape-108">
              <a:extLst>
                <a:ext uri="{FF2B5EF4-FFF2-40B4-BE49-F238E27FC236}">
                  <a16:creationId xmlns:a16="http://schemas.microsoft.com/office/drawing/2014/main" id="{3A81E8AF-346F-38DC-C773-67FC9758B21D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076950" y="2257425"/>
              <a:ext cx="209551" cy="38101"/>
            </a:xfrm>
            <a:custGeom>
              <a:avLst/>
              <a:gdLst/>
              <a:ahLst/>
              <a:cxnLst/>
              <a:rect l="0" t="0" r="0" b="0"/>
              <a:pathLst>
                <a:path w="209551" h="38101">
                  <a:moveTo>
                    <a:pt x="0" y="38100"/>
                  </a:moveTo>
                  <a:lnTo>
                    <a:pt x="0" y="38100"/>
                  </a:lnTo>
                  <a:lnTo>
                    <a:pt x="36628" y="33044"/>
                  </a:lnTo>
                  <a:lnTo>
                    <a:pt x="75910" y="22912"/>
                  </a:lnTo>
                  <a:lnTo>
                    <a:pt x="114243" y="16991"/>
                  </a:lnTo>
                  <a:lnTo>
                    <a:pt x="156367" y="10180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09">
              <a:extLst>
                <a:ext uri="{FF2B5EF4-FFF2-40B4-BE49-F238E27FC236}">
                  <a16:creationId xmlns:a16="http://schemas.microsoft.com/office/drawing/2014/main" id="{367CEE73-6A10-198F-7481-2A9C832BB80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810250" y="2318874"/>
              <a:ext cx="99105" cy="182130"/>
            </a:xfrm>
            <a:custGeom>
              <a:avLst/>
              <a:gdLst/>
              <a:ahLst/>
              <a:cxnLst/>
              <a:rect l="0" t="0" r="0" b="0"/>
              <a:pathLst>
                <a:path w="99105" h="182130">
                  <a:moveTo>
                    <a:pt x="19050" y="14751"/>
                  </a:moveTo>
                  <a:lnTo>
                    <a:pt x="19050" y="14751"/>
                  </a:lnTo>
                  <a:lnTo>
                    <a:pt x="24106" y="9695"/>
                  </a:lnTo>
                  <a:lnTo>
                    <a:pt x="32233" y="7212"/>
                  </a:lnTo>
                  <a:lnTo>
                    <a:pt x="41844" y="5050"/>
                  </a:lnTo>
                  <a:lnTo>
                    <a:pt x="49642" y="562"/>
                  </a:lnTo>
                  <a:lnTo>
                    <a:pt x="54261" y="0"/>
                  </a:lnTo>
                  <a:lnTo>
                    <a:pt x="65038" y="2198"/>
                  </a:lnTo>
                  <a:lnTo>
                    <a:pt x="77949" y="9385"/>
                  </a:lnTo>
                  <a:lnTo>
                    <a:pt x="82269" y="15188"/>
                  </a:lnTo>
                  <a:lnTo>
                    <a:pt x="83420" y="18218"/>
                  </a:lnTo>
                  <a:lnTo>
                    <a:pt x="81879" y="27228"/>
                  </a:lnTo>
                  <a:lnTo>
                    <a:pt x="76607" y="38288"/>
                  </a:lnTo>
                  <a:lnTo>
                    <a:pt x="55074" y="63842"/>
                  </a:lnTo>
                  <a:lnTo>
                    <a:pt x="21764" y="84451"/>
                  </a:lnTo>
                  <a:lnTo>
                    <a:pt x="5396" y="90725"/>
                  </a:lnTo>
                  <a:lnTo>
                    <a:pt x="3598" y="92917"/>
                  </a:lnTo>
                  <a:lnTo>
                    <a:pt x="17" y="100437"/>
                  </a:lnTo>
                  <a:lnTo>
                    <a:pt x="46963" y="100475"/>
                  </a:lnTo>
                  <a:lnTo>
                    <a:pt x="60032" y="101534"/>
                  </a:lnTo>
                  <a:lnTo>
                    <a:pt x="72894" y="105532"/>
                  </a:lnTo>
                  <a:lnTo>
                    <a:pt x="82845" y="113659"/>
                  </a:lnTo>
                  <a:lnTo>
                    <a:pt x="97856" y="131067"/>
                  </a:lnTo>
                  <a:lnTo>
                    <a:pt x="99104" y="135687"/>
                  </a:lnTo>
                  <a:lnTo>
                    <a:pt x="95967" y="159375"/>
                  </a:lnTo>
                  <a:lnTo>
                    <a:pt x="93611" y="163026"/>
                  </a:lnTo>
                  <a:lnTo>
                    <a:pt x="85349" y="169904"/>
                  </a:lnTo>
                  <a:lnTo>
                    <a:pt x="74622" y="173666"/>
                  </a:lnTo>
                  <a:lnTo>
                    <a:pt x="31658" y="176500"/>
                  </a:lnTo>
                  <a:lnTo>
                    <a:pt x="8448" y="182129"/>
                  </a:lnTo>
                  <a:lnTo>
                    <a:pt x="0" y="1766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10">
              <a:extLst>
                <a:ext uri="{FF2B5EF4-FFF2-40B4-BE49-F238E27FC236}">
                  <a16:creationId xmlns:a16="http://schemas.microsoft.com/office/drawing/2014/main" id="{2700CD24-7711-D2D4-BE31-0B6A1197535F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572125" y="2162224"/>
              <a:ext cx="238126" cy="170014"/>
            </a:xfrm>
            <a:custGeom>
              <a:avLst/>
              <a:gdLst/>
              <a:ahLst/>
              <a:cxnLst/>
              <a:rect l="0" t="0" r="0" b="0"/>
              <a:pathLst>
                <a:path w="238126" h="170014">
                  <a:moveTo>
                    <a:pt x="0" y="47576"/>
                  </a:moveTo>
                  <a:lnTo>
                    <a:pt x="0" y="47576"/>
                  </a:lnTo>
                  <a:lnTo>
                    <a:pt x="22120" y="28278"/>
                  </a:lnTo>
                  <a:lnTo>
                    <a:pt x="67853" y="4175"/>
                  </a:lnTo>
                  <a:lnTo>
                    <a:pt x="74785" y="1202"/>
                  </a:lnTo>
                  <a:lnTo>
                    <a:pt x="90293" y="0"/>
                  </a:lnTo>
                  <a:lnTo>
                    <a:pt x="95869" y="2795"/>
                  </a:lnTo>
                  <a:lnTo>
                    <a:pt x="98837" y="5022"/>
                  </a:lnTo>
                  <a:lnTo>
                    <a:pt x="102135" y="15963"/>
                  </a:lnTo>
                  <a:lnTo>
                    <a:pt x="102544" y="31409"/>
                  </a:lnTo>
                  <a:lnTo>
                    <a:pt x="94182" y="70018"/>
                  </a:lnTo>
                  <a:lnTo>
                    <a:pt x="85408" y="97264"/>
                  </a:lnTo>
                  <a:lnTo>
                    <a:pt x="67906" y="121009"/>
                  </a:lnTo>
                  <a:lnTo>
                    <a:pt x="30733" y="164375"/>
                  </a:lnTo>
                  <a:lnTo>
                    <a:pt x="23184" y="168279"/>
                  </a:lnTo>
                  <a:lnTo>
                    <a:pt x="16301" y="170013"/>
                  </a:lnTo>
                  <a:lnTo>
                    <a:pt x="15101" y="169418"/>
                  </a:lnTo>
                  <a:lnTo>
                    <a:pt x="15359" y="167962"/>
                  </a:lnTo>
                  <a:lnTo>
                    <a:pt x="52458" y="123074"/>
                  </a:lnTo>
                  <a:lnTo>
                    <a:pt x="97594" y="83776"/>
                  </a:lnTo>
                  <a:lnTo>
                    <a:pt x="140004" y="52645"/>
                  </a:lnTo>
                  <a:lnTo>
                    <a:pt x="186391" y="26414"/>
                  </a:lnTo>
                  <a:lnTo>
                    <a:pt x="201042" y="16141"/>
                  </a:lnTo>
                  <a:lnTo>
                    <a:pt x="205769" y="9616"/>
                  </a:lnTo>
                  <a:lnTo>
                    <a:pt x="208804" y="1860"/>
                  </a:lnTo>
                  <a:lnTo>
                    <a:pt x="206396" y="3622"/>
                  </a:lnTo>
                  <a:lnTo>
                    <a:pt x="163830" y="45678"/>
                  </a:lnTo>
                  <a:lnTo>
                    <a:pt x="128839" y="82779"/>
                  </a:lnTo>
                  <a:lnTo>
                    <a:pt x="111368" y="124649"/>
                  </a:lnTo>
                  <a:lnTo>
                    <a:pt x="106728" y="147553"/>
                  </a:lnTo>
                  <a:lnTo>
                    <a:pt x="108194" y="153386"/>
                  </a:lnTo>
                  <a:lnTo>
                    <a:pt x="115467" y="162689"/>
                  </a:lnTo>
                  <a:lnTo>
                    <a:pt x="125755" y="167529"/>
                  </a:lnTo>
                  <a:lnTo>
                    <a:pt x="131462" y="168820"/>
                  </a:lnTo>
                  <a:lnTo>
                    <a:pt x="154662" y="165580"/>
                  </a:lnTo>
                  <a:lnTo>
                    <a:pt x="194678" y="152002"/>
                  </a:lnTo>
                  <a:lnTo>
                    <a:pt x="207967" y="145545"/>
                  </a:lnTo>
                  <a:lnTo>
                    <a:pt x="225216" y="142126"/>
                  </a:lnTo>
                  <a:lnTo>
                    <a:pt x="238125" y="1333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11">
              <a:extLst>
                <a:ext uri="{FF2B5EF4-FFF2-40B4-BE49-F238E27FC236}">
                  <a16:creationId xmlns:a16="http://schemas.microsoft.com/office/drawing/2014/main" id="{6612DE15-A783-224D-DE32-0006E0CCED9E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355077" y="2295676"/>
              <a:ext cx="83696" cy="161775"/>
            </a:xfrm>
            <a:custGeom>
              <a:avLst/>
              <a:gdLst/>
              <a:ahLst/>
              <a:cxnLst/>
              <a:rect l="0" t="0" r="0" b="0"/>
              <a:pathLst>
                <a:path w="83696" h="161775">
                  <a:moveTo>
                    <a:pt x="7498" y="18899"/>
                  </a:moveTo>
                  <a:lnTo>
                    <a:pt x="7498" y="18899"/>
                  </a:lnTo>
                  <a:lnTo>
                    <a:pt x="7498" y="13843"/>
                  </a:lnTo>
                  <a:lnTo>
                    <a:pt x="13143" y="8538"/>
                  </a:lnTo>
                  <a:lnTo>
                    <a:pt x="21649" y="3711"/>
                  </a:lnTo>
                  <a:lnTo>
                    <a:pt x="33445" y="993"/>
                  </a:lnTo>
                  <a:lnTo>
                    <a:pt x="56906" y="0"/>
                  </a:lnTo>
                  <a:lnTo>
                    <a:pt x="59487" y="2067"/>
                  </a:lnTo>
                  <a:lnTo>
                    <a:pt x="62355" y="10007"/>
                  </a:lnTo>
                  <a:lnTo>
                    <a:pt x="60808" y="20591"/>
                  </a:lnTo>
                  <a:lnTo>
                    <a:pt x="55533" y="32351"/>
                  </a:lnTo>
                  <a:lnTo>
                    <a:pt x="15498" y="77372"/>
                  </a:lnTo>
                  <a:lnTo>
                    <a:pt x="8231" y="81929"/>
                  </a:lnTo>
                  <a:lnTo>
                    <a:pt x="0" y="84854"/>
                  </a:lnTo>
                  <a:lnTo>
                    <a:pt x="382" y="85094"/>
                  </a:lnTo>
                  <a:lnTo>
                    <a:pt x="26112" y="85574"/>
                  </a:lnTo>
                  <a:lnTo>
                    <a:pt x="34067" y="92120"/>
                  </a:lnTo>
                  <a:lnTo>
                    <a:pt x="42769" y="94216"/>
                  </a:lnTo>
                  <a:lnTo>
                    <a:pt x="58343" y="94983"/>
                  </a:lnTo>
                  <a:lnTo>
                    <a:pt x="60445" y="96080"/>
                  </a:lnTo>
                  <a:lnTo>
                    <a:pt x="61846" y="97869"/>
                  </a:lnTo>
                  <a:lnTo>
                    <a:pt x="62780" y="100121"/>
                  </a:lnTo>
                  <a:lnTo>
                    <a:pt x="64461" y="101622"/>
                  </a:lnTo>
                  <a:lnTo>
                    <a:pt x="69150" y="103290"/>
                  </a:lnTo>
                  <a:lnTo>
                    <a:pt x="70826" y="104793"/>
                  </a:lnTo>
                  <a:lnTo>
                    <a:pt x="74937" y="114247"/>
                  </a:lnTo>
                  <a:lnTo>
                    <a:pt x="82335" y="122224"/>
                  </a:lnTo>
                  <a:lnTo>
                    <a:pt x="83578" y="131748"/>
                  </a:lnTo>
                  <a:lnTo>
                    <a:pt x="83695" y="150495"/>
                  </a:lnTo>
                  <a:lnTo>
                    <a:pt x="82638" y="151079"/>
                  </a:lnTo>
                  <a:lnTo>
                    <a:pt x="78641" y="151729"/>
                  </a:lnTo>
                  <a:lnTo>
                    <a:pt x="77151" y="152961"/>
                  </a:lnTo>
                  <a:lnTo>
                    <a:pt x="74289" y="161368"/>
                  </a:lnTo>
                  <a:lnTo>
                    <a:pt x="42268" y="161774"/>
                  </a:lnTo>
                  <a:lnTo>
                    <a:pt x="40203" y="160716"/>
                  </a:lnTo>
                  <a:lnTo>
                    <a:pt x="36073" y="1522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12">
              <a:extLst>
                <a:ext uri="{FF2B5EF4-FFF2-40B4-BE49-F238E27FC236}">
                  <a16:creationId xmlns:a16="http://schemas.microsoft.com/office/drawing/2014/main" id="{6F7590F2-63F3-2D66-EBC2-A55F0BD0E127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238750" y="2106349"/>
              <a:ext cx="117347" cy="155902"/>
            </a:xfrm>
            <a:custGeom>
              <a:avLst/>
              <a:gdLst/>
              <a:ahLst/>
              <a:cxnLst/>
              <a:rect l="0" t="0" r="0" b="0"/>
              <a:pathLst>
                <a:path w="117347" h="155902">
                  <a:moveTo>
                    <a:pt x="0" y="17726"/>
                  </a:moveTo>
                  <a:lnTo>
                    <a:pt x="0" y="17726"/>
                  </a:lnTo>
                  <a:lnTo>
                    <a:pt x="0" y="8201"/>
                  </a:lnTo>
                  <a:lnTo>
                    <a:pt x="9409" y="8201"/>
                  </a:lnTo>
                  <a:lnTo>
                    <a:pt x="14548" y="3145"/>
                  </a:lnTo>
                  <a:lnTo>
                    <a:pt x="22693" y="662"/>
                  </a:lnTo>
                  <a:lnTo>
                    <a:pt x="27829" y="0"/>
                  </a:lnTo>
                  <a:lnTo>
                    <a:pt x="74868" y="9189"/>
                  </a:lnTo>
                  <a:lnTo>
                    <a:pt x="94331" y="17331"/>
                  </a:lnTo>
                  <a:lnTo>
                    <a:pt x="87464" y="31798"/>
                  </a:lnTo>
                  <a:lnTo>
                    <a:pt x="81912" y="39150"/>
                  </a:lnTo>
                  <a:lnTo>
                    <a:pt x="40650" y="70037"/>
                  </a:lnTo>
                  <a:lnTo>
                    <a:pt x="28784" y="74792"/>
                  </a:lnTo>
                  <a:lnTo>
                    <a:pt x="57926" y="73812"/>
                  </a:lnTo>
                  <a:lnTo>
                    <a:pt x="67371" y="69817"/>
                  </a:lnTo>
                  <a:lnTo>
                    <a:pt x="72432" y="69387"/>
                  </a:lnTo>
                  <a:lnTo>
                    <a:pt x="89665" y="73837"/>
                  </a:lnTo>
                  <a:lnTo>
                    <a:pt x="101940" y="79001"/>
                  </a:lnTo>
                  <a:lnTo>
                    <a:pt x="111628" y="87645"/>
                  </a:lnTo>
                  <a:lnTo>
                    <a:pt x="115694" y="92914"/>
                  </a:lnTo>
                  <a:lnTo>
                    <a:pt x="117346" y="98543"/>
                  </a:lnTo>
                  <a:lnTo>
                    <a:pt x="116360" y="110442"/>
                  </a:lnTo>
                  <a:lnTo>
                    <a:pt x="112393" y="119964"/>
                  </a:lnTo>
                  <a:lnTo>
                    <a:pt x="96166" y="139756"/>
                  </a:lnTo>
                  <a:lnTo>
                    <a:pt x="81899" y="146045"/>
                  </a:lnTo>
                  <a:lnTo>
                    <a:pt x="45202" y="155901"/>
                  </a:lnTo>
                  <a:lnTo>
                    <a:pt x="9525" y="1510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13">
              <a:extLst>
                <a:ext uri="{FF2B5EF4-FFF2-40B4-BE49-F238E27FC236}">
                  <a16:creationId xmlns:a16="http://schemas.microsoft.com/office/drawing/2014/main" id="{44F99F95-7DE4-7EFB-1407-BAC601A9E624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172075" y="2124076"/>
              <a:ext cx="76201" cy="485775"/>
            </a:xfrm>
            <a:custGeom>
              <a:avLst/>
              <a:gdLst/>
              <a:ahLst/>
              <a:cxnLst/>
              <a:rect l="0" t="0" r="0" b="0"/>
              <a:pathLst>
                <a:path w="76201" h="485775">
                  <a:moveTo>
                    <a:pt x="76200" y="9524"/>
                  </a:moveTo>
                  <a:lnTo>
                    <a:pt x="76200" y="9524"/>
                  </a:lnTo>
                  <a:lnTo>
                    <a:pt x="76200" y="0"/>
                  </a:lnTo>
                  <a:lnTo>
                    <a:pt x="76200" y="46458"/>
                  </a:lnTo>
                  <a:lnTo>
                    <a:pt x="67999" y="87782"/>
                  </a:lnTo>
                  <a:lnTo>
                    <a:pt x="67068" y="125022"/>
                  </a:lnTo>
                  <a:lnTo>
                    <a:pt x="63904" y="172338"/>
                  </a:lnTo>
                  <a:lnTo>
                    <a:pt x="58039" y="219191"/>
                  </a:lnTo>
                  <a:lnTo>
                    <a:pt x="54504" y="254375"/>
                  </a:lnTo>
                  <a:lnTo>
                    <a:pt x="49663" y="278217"/>
                  </a:lnTo>
                  <a:lnTo>
                    <a:pt x="45407" y="302567"/>
                  </a:lnTo>
                  <a:lnTo>
                    <a:pt x="34487" y="344928"/>
                  </a:lnTo>
                  <a:lnTo>
                    <a:pt x="23197" y="383556"/>
                  </a:lnTo>
                  <a:lnTo>
                    <a:pt x="17047" y="424112"/>
                  </a:lnTo>
                  <a:lnTo>
                    <a:pt x="11754" y="449159"/>
                  </a:lnTo>
                  <a:lnTo>
                    <a:pt x="9458" y="465267"/>
                  </a:lnTo>
                  <a:lnTo>
                    <a:pt x="0" y="4857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14">
              <a:extLst>
                <a:ext uri="{FF2B5EF4-FFF2-40B4-BE49-F238E27FC236}">
                  <a16:creationId xmlns:a16="http://schemas.microsoft.com/office/drawing/2014/main" id="{73C66FCE-1ED3-E20D-2311-01C3B42D9738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876800" y="2266950"/>
              <a:ext cx="209551" cy="47626"/>
            </a:xfrm>
            <a:custGeom>
              <a:avLst/>
              <a:gdLst/>
              <a:ahLst/>
              <a:cxnLst/>
              <a:rect l="0" t="0" r="0" b="0"/>
              <a:pathLst>
                <a:path w="209551" h="47626">
                  <a:moveTo>
                    <a:pt x="0" y="47625"/>
                  </a:moveTo>
                  <a:lnTo>
                    <a:pt x="0" y="47625"/>
                  </a:lnTo>
                  <a:lnTo>
                    <a:pt x="8662" y="40021"/>
                  </a:lnTo>
                  <a:lnTo>
                    <a:pt x="25967" y="31379"/>
                  </a:lnTo>
                  <a:lnTo>
                    <a:pt x="70148" y="20272"/>
                  </a:lnTo>
                  <a:lnTo>
                    <a:pt x="78096" y="19593"/>
                  </a:lnTo>
                  <a:lnTo>
                    <a:pt x="85156" y="16469"/>
                  </a:lnTo>
                  <a:lnTo>
                    <a:pt x="88521" y="14154"/>
                  </a:lnTo>
                  <a:lnTo>
                    <a:pt x="103369" y="10897"/>
                  </a:lnTo>
                  <a:lnTo>
                    <a:pt x="147192" y="8547"/>
                  </a:lnTo>
                  <a:lnTo>
                    <a:pt x="161523" y="2002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15">
              <a:extLst>
                <a:ext uri="{FF2B5EF4-FFF2-40B4-BE49-F238E27FC236}">
                  <a16:creationId xmlns:a16="http://schemas.microsoft.com/office/drawing/2014/main" id="{9772AC80-0DD7-1CA7-F1CB-16AF8EF453BA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934164" y="2181225"/>
              <a:ext cx="18837" cy="247651"/>
            </a:xfrm>
            <a:custGeom>
              <a:avLst/>
              <a:gdLst/>
              <a:ahLst/>
              <a:cxnLst/>
              <a:rect l="0" t="0" r="0" b="0"/>
              <a:pathLst>
                <a:path w="18837" h="247651">
                  <a:moveTo>
                    <a:pt x="18836" y="0"/>
                  </a:moveTo>
                  <a:lnTo>
                    <a:pt x="18836" y="0"/>
                  </a:lnTo>
                  <a:lnTo>
                    <a:pt x="16014" y="40435"/>
                  </a:lnTo>
                  <a:lnTo>
                    <a:pt x="5579" y="86774"/>
                  </a:lnTo>
                  <a:lnTo>
                    <a:pt x="6418" y="130617"/>
                  </a:lnTo>
                  <a:lnTo>
                    <a:pt x="868" y="177610"/>
                  </a:lnTo>
                  <a:lnTo>
                    <a:pt x="0" y="217352"/>
                  </a:lnTo>
                  <a:lnTo>
                    <a:pt x="9311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16">
              <a:extLst>
                <a:ext uri="{FF2B5EF4-FFF2-40B4-BE49-F238E27FC236}">
                  <a16:creationId xmlns:a16="http://schemas.microsoft.com/office/drawing/2014/main" id="{18B76562-EC09-AAAA-E682-116ECE724CB4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581525" y="2305211"/>
              <a:ext cx="142876" cy="104615"/>
            </a:xfrm>
            <a:custGeom>
              <a:avLst/>
              <a:gdLst/>
              <a:ahLst/>
              <a:cxnLst/>
              <a:rect l="0" t="0" r="0" b="0"/>
              <a:pathLst>
                <a:path w="142876" h="104615">
                  <a:moveTo>
                    <a:pt x="0" y="28414"/>
                  </a:moveTo>
                  <a:lnTo>
                    <a:pt x="0" y="28414"/>
                  </a:lnTo>
                  <a:lnTo>
                    <a:pt x="5056" y="28414"/>
                  </a:lnTo>
                  <a:lnTo>
                    <a:pt x="6545" y="27356"/>
                  </a:lnTo>
                  <a:lnTo>
                    <a:pt x="7539" y="25592"/>
                  </a:lnTo>
                  <a:lnTo>
                    <a:pt x="8201" y="23358"/>
                  </a:lnTo>
                  <a:lnTo>
                    <a:pt x="19712" y="9116"/>
                  </a:lnTo>
                  <a:lnTo>
                    <a:pt x="25693" y="3962"/>
                  </a:lnTo>
                  <a:lnTo>
                    <a:pt x="31881" y="1671"/>
                  </a:lnTo>
                  <a:lnTo>
                    <a:pt x="50811" y="0"/>
                  </a:lnTo>
                  <a:lnTo>
                    <a:pt x="52924" y="1005"/>
                  </a:lnTo>
                  <a:lnTo>
                    <a:pt x="54333" y="2733"/>
                  </a:lnTo>
                  <a:lnTo>
                    <a:pt x="55271" y="4943"/>
                  </a:lnTo>
                  <a:lnTo>
                    <a:pt x="56593" y="18167"/>
                  </a:lnTo>
                  <a:lnTo>
                    <a:pt x="51929" y="35491"/>
                  </a:lnTo>
                  <a:lnTo>
                    <a:pt x="28496" y="82770"/>
                  </a:lnTo>
                  <a:lnTo>
                    <a:pt x="22189" y="89614"/>
                  </a:lnTo>
                  <a:lnTo>
                    <a:pt x="15860" y="92656"/>
                  </a:lnTo>
                  <a:lnTo>
                    <a:pt x="14807" y="94525"/>
                  </a:lnTo>
                  <a:lnTo>
                    <a:pt x="15163" y="96830"/>
                  </a:lnTo>
                  <a:lnTo>
                    <a:pt x="16459" y="99424"/>
                  </a:lnTo>
                  <a:lnTo>
                    <a:pt x="18381" y="100096"/>
                  </a:lnTo>
                  <a:lnTo>
                    <a:pt x="20721" y="99485"/>
                  </a:lnTo>
                  <a:lnTo>
                    <a:pt x="23338" y="98020"/>
                  </a:lnTo>
                  <a:lnTo>
                    <a:pt x="48608" y="95475"/>
                  </a:lnTo>
                  <a:lnTo>
                    <a:pt x="95277" y="95112"/>
                  </a:lnTo>
                  <a:lnTo>
                    <a:pt x="125399" y="95091"/>
                  </a:lnTo>
                  <a:lnTo>
                    <a:pt x="132638" y="97912"/>
                  </a:lnTo>
                  <a:lnTo>
                    <a:pt x="142875" y="1046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17">
              <a:extLst>
                <a:ext uri="{FF2B5EF4-FFF2-40B4-BE49-F238E27FC236}">
                  <a16:creationId xmlns:a16="http://schemas.microsoft.com/office/drawing/2014/main" id="{1F025392-91AD-7A82-602C-C89205413DE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4352925" y="2133779"/>
              <a:ext cx="199717" cy="180233"/>
            </a:xfrm>
            <a:custGeom>
              <a:avLst/>
              <a:gdLst/>
              <a:ahLst/>
              <a:cxnLst/>
              <a:rect l="0" t="0" r="0" b="0"/>
              <a:pathLst>
                <a:path w="199717" h="180233">
                  <a:moveTo>
                    <a:pt x="0" y="85546"/>
                  </a:moveTo>
                  <a:lnTo>
                    <a:pt x="0" y="85546"/>
                  </a:lnTo>
                  <a:lnTo>
                    <a:pt x="31471" y="56898"/>
                  </a:lnTo>
                  <a:lnTo>
                    <a:pt x="45661" y="50247"/>
                  </a:lnTo>
                  <a:lnTo>
                    <a:pt x="69735" y="47610"/>
                  </a:lnTo>
                  <a:lnTo>
                    <a:pt x="71890" y="48614"/>
                  </a:lnTo>
                  <a:lnTo>
                    <a:pt x="73326" y="50341"/>
                  </a:lnTo>
                  <a:lnTo>
                    <a:pt x="75981" y="55083"/>
                  </a:lnTo>
                  <a:lnTo>
                    <a:pt x="80688" y="60718"/>
                  </a:lnTo>
                  <a:lnTo>
                    <a:pt x="83488" y="69572"/>
                  </a:lnTo>
                  <a:lnTo>
                    <a:pt x="84232" y="74897"/>
                  </a:lnTo>
                  <a:lnTo>
                    <a:pt x="77394" y="106070"/>
                  </a:lnTo>
                  <a:lnTo>
                    <a:pt x="66441" y="126905"/>
                  </a:lnTo>
                  <a:lnTo>
                    <a:pt x="43295" y="150978"/>
                  </a:lnTo>
                  <a:lnTo>
                    <a:pt x="41565" y="154567"/>
                  </a:lnTo>
                  <a:lnTo>
                    <a:pt x="33996" y="161378"/>
                  </a:lnTo>
                  <a:lnTo>
                    <a:pt x="10177" y="180232"/>
                  </a:lnTo>
                  <a:lnTo>
                    <a:pt x="9718" y="175572"/>
                  </a:lnTo>
                  <a:lnTo>
                    <a:pt x="24772" y="156912"/>
                  </a:lnTo>
                  <a:lnTo>
                    <a:pt x="71212" y="112763"/>
                  </a:lnTo>
                  <a:lnTo>
                    <a:pt x="118821" y="73858"/>
                  </a:lnTo>
                  <a:lnTo>
                    <a:pt x="166202" y="37731"/>
                  </a:lnTo>
                  <a:lnTo>
                    <a:pt x="176526" y="26195"/>
                  </a:lnTo>
                  <a:lnTo>
                    <a:pt x="192122" y="13750"/>
                  </a:lnTo>
                  <a:lnTo>
                    <a:pt x="199716" y="426"/>
                  </a:lnTo>
                  <a:lnTo>
                    <a:pt x="189821" y="0"/>
                  </a:lnTo>
                  <a:lnTo>
                    <a:pt x="173482" y="4931"/>
                  </a:lnTo>
                  <a:lnTo>
                    <a:pt x="136654" y="35035"/>
                  </a:lnTo>
                  <a:lnTo>
                    <a:pt x="96982" y="79361"/>
                  </a:lnTo>
                  <a:lnTo>
                    <a:pt x="81403" y="113723"/>
                  </a:lnTo>
                  <a:lnTo>
                    <a:pt x="78512" y="128408"/>
                  </a:lnTo>
                  <a:lnTo>
                    <a:pt x="80050" y="141990"/>
                  </a:lnTo>
                  <a:lnTo>
                    <a:pt x="81941" y="148575"/>
                  </a:lnTo>
                  <a:lnTo>
                    <a:pt x="89688" y="158715"/>
                  </a:lnTo>
                  <a:lnTo>
                    <a:pt x="106851" y="173847"/>
                  </a:lnTo>
                  <a:lnTo>
                    <a:pt x="112509" y="175105"/>
                  </a:lnTo>
                  <a:lnTo>
                    <a:pt x="153419" y="171985"/>
                  </a:lnTo>
                  <a:lnTo>
                    <a:pt x="190500" y="1617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18">
              <a:extLst>
                <a:ext uri="{FF2B5EF4-FFF2-40B4-BE49-F238E27FC236}">
                  <a16:creationId xmlns:a16="http://schemas.microsoft.com/office/drawing/2014/main" id="{BFAB1BE1-5D56-576F-5046-B5B0257594B5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124720" y="2305050"/>
              <a:ext cx="123431" cy="114301"/>
            </a:xfrm>
            <a:custGeom>
              <a:avLst/>
              <a:gdLst/>
              <a:ahLst/>
              <a:cxnLst/>
              <a:rect l="0" t="0" r="0" b="0"/>
              <a:pathLst>
                <a:path w="123431" h="114301">
                  <a:moveTo>
                    <a:pt x="9130" y="38100"/>
                  </a:moveTo>
                  <a:lnTo>
                    <a:pt x="9130" y="38100"/>
                  </a:lnTo>
                  <a:lnTo>
                    <a:pt x="18621" y="28609"/>
                  </a:lnTo>
                  <a:lnTo>
                    <a:pt x="18655" y="14110"/>
                  </a:lnTo>
                  <a:lnTo>
                    <a:pt x="19713" y="12582"/>
                  </a:lnTo>
                  <a:lnTo>
                    <a:pt x="21477" y="11563"/>
                  </a:lnTo>
                  <a:lnTo>
                    <a:pt x="27787" y="9644"/>
                  </a:lnTo>
                  <a:lnTo>
                    <a:pt x="36347" y="1335"/>
                  </a:lnTo>
                  <a:lnTo>
                    <a:pt x="46802" y="35"/>
                  </a:lnTo>
                  <a:lnTo>
                    <a:pt x="61776" y="0"/>
                  </a:lnTo>
                  <a:lnTo>
                    <a:pt x="63277" y="1058"/>
                  </a:lnTo>
                  <a:lnTo>
                    <a:pt x="64278" y="2822"/>
                  </a:lnTo>
                  <a:lnTo>
                    <a:pt x="66016" y="9701"/>
                  </a:lnTo>
                  <a:lnTo>
                    <a:pt x="66280" y="45782"/>
                  </a:lnTo>
                  <a:lnTo>
                    <a:pt x="49805" y="66851"/>
                  </a:lnTo>
                  <a:lnTo>
                    <a:pt x="47316" y="73103"/>
                  </a:lnTo>
                  <a:lnTo>
                    <a:pt x="42682" y="79410"/>
                  </a:lnTo>
                  <a:lnTo>
                    <a:pt x="37095" y="82918"/>
                  </a:lnTo>
                  <a:lnTo>
                    <a:pt x="34123" y="83854"/>
                  </a:lnTo>
                  <a:lnTo>
                    <a:pt x="32143" y="85536"/>
                  </a:lnTo>
                  <a:lnTo>
                    <a:pt x="29941" y="90227"/>
                  </a:lnTo>
                  <a:lnTo>
                    <a:pt x="28296" y="91901"/>
                  </a:lnTo>
                  <a:lnTo>
                    <a:pt x="23645" y="93762"/>
                  </a:lnTo>
                  <a:lnTo>
                    <a:pt x="21982" y="95316"/>
                  </a:lnTo>
                  <a:lnTo>
                    <a:pt x="20134" y="99865"/>
                  </a:lnTo>
                  <a:lnTo>
                    <a:pt x="18583" y="101502"/>
                  </a:lnTo>
                  <a:lnTo>
                    <a:pt x="10583" y="104344"/>
                  </a:lnTo>
                  <a:lnTo>
                    <a:pt x="9776" y="107406"/>
                  </a:lnTo>
                  <a:lnTo>
                    <a:pt x="9258" y="112938"/>
                  </a:lnTo>
                  <a:lnTo>
                    <a:pt x="6365" y="113695"/>
                  </a:lnTo>
                  <a:lnTo>
                    <a:pt x="0" y="114265"/>
                  </a:lnTo>
                  <a:lnTo>
                    <a:pt x="47421" y="114300"/>
                  </a:lnTo>
                  <a:lnTo>
                    <a:pt x="92241" y="114300"/>
                  </a:lnTo>
                  <a:lnTo>
                    <a:pt x="12343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19">
              <a:extLst>
                <a:ext uri="{FF2B5EF4-FFF2-40B4-BE49-F238E27FC236}">
                  <a16:creationId xmlns:a16="http://schemas.microsoft.com/office/drawing/2014/main" id="{39B888B4-7E5E-017C-2CC6-F9F376DBDB1A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971925" y="2114551"/>
              <a:ext cx="142865" cy="190497"/>
            </a:xfrm>
            <a:custGeom>
              <a:avLst/>
              <a:gdLst/>
              <a:ahLst/>
              <a:cxnLst/>
              <a:rect l="0" t="0" r="0" b="0"/>
              <a:pathLst>
                <a:path w="142865" h="190497">
                  <a:moveTo>
                    <a:pt x="0" y="66674"/>
                  </a:moveTo>
                  <a:lnTo>
                    <a:pt x="0" y="66674"/>
                  </a:lnTo>
                  <a:lnTo>
                    <a:pt x="5488" y="66674"/>
                  </a:lnTo>
                  <a:lnTo>
                    <a:pt x="932" y="66674"/>
                  </a:lnTo>
                  <a:lnTo>
                    <a:pt x="9515" y="57159"/>
                  </a:lnTo>
                  <a:lnTo>
                    <a:pt x="9525" y="38492"/>
                  </a:lnTo>
                  <a:lnTo>
                    <a:pt x="17726" y="29932"/>
                  </a:lnTo>
                  <a:lnTo>
                    <a:pt x="23714" y="28976"/>
                  </a:lnTo>
                  <a:lnTo>
                    <a:pt x="25335" y="27784"/>
                  </a:lnTo>
                  <a:lnTo>
                    <a:pt x="27134" y="23637"/>
                  </a:lnTo>
                  <a:lnTo>
                    <a:pt x="28673" y="22108"/>
                  </a:lnTo>
                  <a:lnTo>
                    <a:pt x="33205" y="20408"/>
                  </a:lnTo>
                  <a:lnTo>
                    <a:pt x="34837" y="18897"/>
                  </a:lnTo>
                  <a:lnTo>
                    <a:pt x="36649" y="14395"/>
                  </a:lnTo>
                  <a:lnTo>
                    <a:pt x="38191" y="12772"/>
                  </a:lnTo>
                  <a:lnTo>
                    <a:pt x="42727" y="10968"/>
                  </a:lnTo>
                  <a:lnTo>
                    <a:pt x="63585" y="8550"/>
                  </a:lnTo>
                  <a:lnTo>
                    <a:pt x="75646" y="395"/>
                  </a:lnTo>
                  <a:lnTo>
                    <a:pt x="94822" y="0"/>
                  </a:lnTo>
                  <a:lnTo>
                    <a:pt x="104740" y="9490"/>
                  </a:lnTo>
                  <a:lnTo>
                    <a:pt x="104775" y="27134"/>
                  </a:lnTo>
                  <a:lnTo>
                    <a:pt x="103717" y="27614"/>
                  </a:lnTo>
                  <a:lnTo>
                    <a:pt x="99719" y="28147"/>
                  </a:lnTo>
                  <a:lnTo>
                    <a:pt x="98229" y="29348"/>
                  </a:lnTo>
                  <a:lnTo>
                    <a:pt x="96574" y="33504"/>
                  </a:lnTo>
                  <a:lnTo>
                    <a:pt x="95074" y="35036"/>
                  </a:lnTo>
                  <a:lnTo>
                    <a:pt x="85063" y="40316"/>
                  </a:lnTo>
                  <a:lnTo>
                    <a:pt x="47753" y="76072"/>
                  </a:lnTo>
                  <a:lnTo>
                    <a:pt x="42606" y="76161"/>
                  </a:lnTo>
                  <a:lnTo>
                    <a:pt x="41104" y="77232"/>
                  </a:lnTo>
                  <a:lnTo>
                    <a:pt x="40103" y="79004"/>
                  </a:lnTo>
                  <a:lnTo>
                    <a:pt x="38103" y="85714"/>
                  </a:lnTo>
                  <a:lnTo>
                    <a:pt x="83463" y="85724"/>
                  </a:lnTo>
                  <a:lnTo>
                    <a:pt x="89306" y="85724"/>
                  </a:lnTo>
                  <a:lnTo>
                    <a:pt x="95429" y="88546"/>
                  </a:lnTo>
                  <a:lnTo>
                    <a:pt x="102929" y="93925"/>
                  </a:lnTo>
                  <a:lnTo>
                    <a:pt x="112014" y="94988"/>
                  </a:lnTo>
                  <a:lnTo>
                    <a:pt x="117870" y="95133"/>
                  </a:lnTo>
                  <a:lnTo>
                    <a:pt x="119855" y="96230"/>
                  </a:lnTo>
                  <a:lnTo>
                    <a:pt x="121179" y="98020"/>
                  </a:lnTo>
                  <a:lnTo>
                    <a:pt x="122060" y="100271"/>
                  </a:lnTo>
                  <a:lnTo>
                    <a:pt x="123708" y="101772"/>
                  </a:lnTo>
                  <a:lnTo>
                    <a:pt x="128359" y="103440"/>
                  </a:lnTo>
                  <a:lnTo>
                    <a:pt x="130022" y="104943"/>
                  </a:lnTo>
                  <a:lnTo>
                    <a:pt x="131871" y="109435"/>
                  </a:lnTo>
                  <a:lnTo>
                    <a:pt x="133422" y="111057"/>
                  </a:lnTo>
                  <a:lnTo>
                    <a:pt x="137968" y="112858"/>
                  </a:lnTo>
                  <a:lnTo>
                    <a:pt x="139604" y="114397"/>
                  </a:lnTo>
                  <a:lnTo>
                    <a:pt x="142444" y="122374"/>
                  </a:lnTo>
                  <a:lnTo>
                    <a:pt x="142864" y="141120"/>
                  </a:lnTo>
                  <a:lnTo>
                    <a:pt x="129617" y="155977"/>
                  </a:lnTo>
                  <a:lnTo>
                    <a:pt x="123577" y="159281"/>
                  </a:lnTo>
                  <a:lnTo>
                    <a:pt x="117365" y="161808"/>
                  </a:lnTo>
                  <a:lnTo>
                    <a:pt x="107917" y="168122"/>
                  </a:lnTo>
                  <a:lnTo>
                    <a:pt x="98415" y="171522"/>
                  </a:lnTo>
                  <a:lnTo>
                    <a:pt x="88897" y="177703"/>
                  </a:lnTo>
                  <a:lnTo>
                    <a:pt x="78081" y="180543"/>
                  </a:lnTo>
                  <a:lnTo>
                    <a:pt x="68967" y="187435"/>
                  </a:lnTo>
                  <a:lnTo>
                    <a:pt x="60063" y="189591"/>
                  </a:lnTo>
                  <a:lnTo>
                    <a:pt x="24075" y="190496"/>
                  </a:lnTo>
                  <a:lnTo>
                    <a:pt x="22400" y="189439"/>
                  </a:lnTo>
                  <a:lnTo>
                    <a:pt x="21283" y="187675"/>
                  </a:lnTo>
                  <a:lnTo>
                    <a:pt x="19491" y="182298"/>
                  </a:lnTo>
                  <a:lnTo>
                    <a:pt x="16424" y="181562"/>
                  </a:lnTo>
                  <a:lnTo>
                    <a:pt x="9645" y="180984"/>
                  </a:lnTo>
                  <a:lnTo>
                    <a:pt x="19050" y="1809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20">
              <a:extLst>
                <a:ext uri="{FF2B5EF4-FFF2-40B4-BE49-F238E27FC236}">
                  <a16:creationId xmlns:a16="http://schemas.microsoft.com/office/drawing/2014/main" id="{07E0F2E7-D8C3-3C09-B9D2-CAD639479937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962400" y="2153052"/>
              <a:ext cx="38096" cy="428224"/>
            </a:xfrm>
            <a:custGeom>
              <a:avLst/>
              <a:gdLst/>
              <a:ahLst/>
              <a:cxnLst/>
              <a:rect l="0" t="0" r="0" b="0"/>
              <a:pathLst>
                <a:path w="38096" h="428224">
                  <a:moveTo>
                    <a:pt x="19050" y="18648"/>
                  </a:moveTo>
                  <a:lnTo>
                    <a:pt x="19050" y="18648"/>
                  </a:lnTo>
                  <a:lnTo>
                    <a:pt x="24106" y="18648"/>
                  </a:lnTo>
                  <a:lnTo>
                    <a:pt x="25596" y="17590"/>
                  </a:lnTo>
                  <a:lnTo>
                    <a:pt x="26589" y="15826"/>
                  </a:lnTo>
                  <a:lnTo>
                    <a:pt x="28182" y="10447"/>
                  </a:lnTo>
                  <a:lnTo>
                    <a:pt x="31223" y="9712"/>
                  </a:lnTo>
                  <a:lnTo>
                    <a:pt x="33515" y="9515"/>
                  </a:lnTo>
                  <a:lnTo>
                    <a:pt x="35044" y="8326"/>
                  </a:lnTo>
                  <a:lnTo>
                    <a:pt x="37981" y="0"/>
                  </a:lnTo>
                  <a:lnTo>
                    <a:pt x="38084" y="36379"/>
                  </a:lnTo>
                  <a:lnTo>
                    <a:pt x="38095" y="75407"/>
                  </a:lnTo>
                  <a:lnTo>
                    <a:pt x="35277" y="108138"/>
                  </a:lnTo>
                  <a:lnTo>
                    <a:pt x="29899" y="153330"/>
                  </a:lnTo>
                  <a:lnTo>
                    <a:pt x="28837" y="199063"/>
                  </a:lnTo>
                  <a:lnTo>
                    <a:pt x="28627" y="242120"/>
                  </a:lnTo>
                  <a:lnTo>
                    <a:pt x="23529" y="281748"/>
                  </a:lnTo>
                  <a:lnTo>
                    <a:pt x="19935" y="327166"/>
                  </a:lnTo>
                  <a:lnTo>
                    <a:pt x="18254" y="346304"/>
                  </a:lnTo>
                  <a:lnTo>
                    <a:pt x="10431" y="377283"/>
                  </a:lnTo>
                  <a:lnTo>
                    <a:pt x="9535" y="416686"/>
                  </a:lnTo>
                  <a:lnTo>
                    <a:pt x="8474" y="417357"/>
                  </a:lnTo>
                  <a:lnTo>
                    <a:pt x="1325" y="418521"/>
                  </a:lnTo>
                  <a:lnTo>
                    <a:pt x="3411" y="421442"/>
                  </a:lnTo>
                  <a:lnTo>
                    <a:pt x="5449" y="423702"/>
                  </a:lnTo>
                  <a:lnTo>
                    <a:pt x="5749" y="425209"/>
                  </a:lnTo>
                  <a:lnTo>
                    <a:pt x="4891" y="426214"/>
                  </a:lnTo>
                  <a:lnTo>
                    <a:pt x="0" y="4282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29">
            <a:extLst>
              <a:ext uri="{FF2B5EF4-FFF2-40B4-BE49-F238E27FC236}">
                <a16:creationId xmlns:a16="http://schemas.microsoft.com/office/drawing/2014/main" id="{0ED54077-FE50-B092-B73C-A2CE0AD74B5F}"/>
              </a:ext>
            </a:extLst>
          </p:cNvPr>
          <p:cNvGrpSpPr/>
          <p:nvPr/>
        </p:nvGrpSpPr>
        <p:grpSpPr>
          <a:xfrm>
            <a:off x="3537812" y="2219476"/>
            <a:ext cx="243614" cy="180825"/>
            <a:chOff x="3537812" y="2219476"/>
            <a:chExt cx="243614" cy="180825"/>
          </a:xfrm>
        </p:grpSpPr>
        <p:sp>
          <p:nvSpPr>
            <p:cNvPr id="54" name="SMARTInkShape-121">
              <a:extLst>
                <a:ext uri="{FF2B5EF4-FFF2-40B4-BE49-F238E27FC236}">
                  <a16:creationId xmlns:a16="http://schemas.microsoft.com/office/drawing/2014/main" id="{83546F9F-B1E7-2632-3A66-91BCE3BBCA40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537812" y="2295525"/>
              <a:ext cx="243614" cy="28576"/>
            </a:xfrm>
            <a:custGeom>
              <a:avLst/>
              <a:gdLst/>
              <a:ahLst/>
              <a:cxnLst/>
              <a:rect l="0" t="0" r="0" b="0"/>
              <a:pathLst>
                <a:path w="243614" h="28576">
                  <a:moveTo>
                    <a:pt x="5488" y="28575"/>
                  </a:moveTo>
                  <a:lnTo>
                    <a:pt x="5488" y="28575"/>
                  </a:lnTo>
                  <a:lnTo>
                    <a:pt x="0" y="28575"/>
                  </a:lnTo>
                  <a:lnTo>
                    <a:pt x="2344" y="28575"/>
                  </a:lnTo>
                  <a:lnTo>
                    <a:pt x="28619" y="21036"/>
                  </a:lnTo>
                  <a:lnTo>
                    <a:pt x="70584" y="12766"/>
                  </a:lnTo>
                  <a:lnTo>
                    <a:pt x="108513" y="9952"/>
                  </a:lnTo>
                  <a:lnTo>
                    <a:pt x="152446" y="9609"/>
                  </a:lnTo>
                  <a:lnTo>
                    <a:pt x="198956" y="6708"/>
                  </a:lnTo>
                  <a:lnTo>
                    <a:pt x="24361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22">
              <a:extLst>
                <a:ext uri="{FF2B5EF4-FFF2-40B4-BE49-F238E27FC236}">
                  <a16:creationId xmlns:a16="http://schemas.microsoft.com/office/drawing/2014/main" id="{6F4DEF6D-9651-A104-903C-5E208F2D107B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609975" y="2219476"/>
              <a:ext cx="19051" cy="180825"/>
            </a:xfrm>
            <a:custGeom>
              <a:avLst/>
              <a:gdLst/>
              <a:ahLst/>
              <a:cxnLst/>
              <a:rect l="0" t="0" r="0" b="0"/>
              <a:pathLst>
                <a:path w="19051" h="180825">
                  <a:moveTo>
                    <a:pt x="0" y="18899"/>
                  </a:moveTo>
                  <a:lnTo>
                    <a:pt x="0" y="18899"/>
                  </a:lnTo>
                  <a:lnTo>
                    <a:pt x="5056" y="13843"/>
                  </a:lnTo>
                  <a:lnTo>
                    <a:pt x="7539" y="8538"/>
                  </a:lnTo>
                  <a:lnTo>
                    <a:pt x="9491" y="0"/>
                  </a:lnTo>
                  <a:lnTo>
                    <a:pt x="9525" y="40557"/>
                  </a:lnTo>
                  <a:lnTo>
                    <a:pt x="9525" y="77623"/>
                  </a:lnTo>
                  <a:lnTo>
                    <a:pt x="9525" y="121790"/>
                  </a:lnTo>
                  <a:lnTo>
                    <a:pt x="9525" y="167475"/>
                  </a:lnTo>
                  <a:lnTo>
                    <a:pt x="9525" y="171925"/>
                  </a:lnTo>
                  <a:lnTo>
                    <a:pt x="10583" y="174891"/>
                  </a:lnTo>
                  <a:lnTo>
                    <a:pt x="19050" y="1808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30">
            <a:extLst>
              <a:ext uri="{FF2B5EF4-FFF2-40B4-BE49-F238E27FC236}">
                <a16:creationId xmlns:a16="http://schemas.microsoft.com/office/drawing/2014/main" id="{74B0356D-7502-F89D-A03A-D9922A3834DF}"/>
              </a:ext>
            </a:extLst>
          </p:cNvPr>
          <p:cNvGrpSpPr/>
          <p:nvPr/>
        </p:nvGrpSpPr>
        <p:grpSpPr>
          <a:xfrm>
            <a:off x="2971928" y="2162259"/>
            <a:ext cx="304673" cy="276142"/>
            <a:chOff x="2971928" y="2162259"/>
            <a:chExt cx="304673" cy="276142"/>
          </a:xfrm>
        </p:grpSpPr>
        <p:sp>
          <p:nvSpPr>
            <p:cNvPr id="57" name="SMARTInkShape-123">
              <a:extLst>
                <a:ext uri="{FF2B5EF4-FFF2-40B4-BE49-F238E27FC236}">
                  <a16:creationId xmlns:a16="http://schemas.microsoft.com/office/drawing/2014/main" id="{4269DFD3-7E3E-9EFB-E593-6BB54243B2A1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267075" y="2314575"/>
              <a:ext cx="9526" cy="123826"/>
            </a:xfrm>
            <a:custGeom>
              <a:avLst/>
              <a:gdLst/>
              <a:ahLst/>
              <a:cxnLst/>
              <a:rect l="0" t="0" r="0" b="0"/>
              <a:pathLst>
                <a:path w="9526" h="123826">
                  <a:moveTo>
                    <a:pt x="9525" y="0"/>
                  </a:moveTo>
                  <a:lnTo>
                    <a:pt x="9525" y="0"/>
                  </a:lnTo>
                  <a:lnTo>
                    <a:pt x="8467" y="15209"/>
                  </a:lnTo>
                  <a:lnTo>
                    <a:pt x="1324" y="44780"/>
                  </a:lnTo>
                  <a:lnTo>
                    <a:pt x="117" y="90780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24">
              <a:extLst>
                <a:ext uri="{FF2B5EF4-FFF2-40B4-BE49-F238E27FC236}">
                  <a16:creationId xmlns:a16="http://schemas.microsoft.com/office/drawing/2014/main" id="{DE74712B-6373-FFDA-8049-1C531C733309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2971928" y="2162259"/>
              <a:ext cx="207432" cy="189807"/>
            </a:xfrm>
            <a:custGeom>
              <a:avLst/>
              <a:gdLst/>
              <a:ahLst/>
              <a:cxnLst/>
              <a:rect l="0" t="0" r="0" b="0"/>
              <a:pathLst>
                <a:path w="207432" h="189807">
                  <a:moveTo>
                    <a:pt x="9397" y="38016"/>
                  </a:moveTo>
                  <a:lnTo>
                    <a:pt x="9397" y="38016"/>
                  </a:lnTo>
                  <a:lnTo>
                    <a:pt x="9397" y="46217"/>
                  </a:lnTo>
                  <a:lnTo>
                    <a:pt x="9397" y="33318"/>
                  </a:lnTo>
                  <a:lnTo>
                    <a:pt x="10455" y="31709"/>
                  </a:lnTo>
                  <a:lnTo>
                    <a:pt x="12219" y="30636"/>
                  </a:lnTo>
                  <a:lnTo>
                    <a:pt x="14453" y="29921"/>
                  </a:lnTo>
                  <a:lnTo>
                    <a:pt x="28361" y="18874"/>
                  </a:lnTo>
                  <a:lnTo>
                    <a:pt x="32995" y="14339"/>
                  </a:lnTo>
                  <a:lnTo>
                    <a:pt x="38582" y="11618"/>
                  </a:lnTo>
                  <a:lnTo>
                    <a:pt x="50792" y="9871"/>
                  </a:lnTo>
                  <a:lnTo>
                    <a:pt x="57076" y="12454"/>
                  </a:lnTo>
                  <a:lnTo>
                    <a:pt x="71049" y="23641"/>
                  </a:lnTo>
                  <a:lnTo>
                    <a:pt x="79640" y="37167"/>
                  </a:lnTo>
                  <a:lnTo>
                    <a:pt x="83832" y="54580"/>
                  </a:lnTo>
                  <a:lnTo>
                    <a:pt x="81990" y="66897"/>
                  </a:lnTo>
                  <a:lnTo>
                    <a:pt x="74734" y="98381"/>
                  </a:lnTo>
                  <a:lnTo>
                    <a:pt x="49659" y="130096"/>
                  </a:lnTo>
                  <a:lnTo>
                    <a:pt x="40344" y="137149"/>
                  </a:lnTo>
                  <a:lnTo>
                    <a:pt x="36378" y="139029"/>
                  </a:lnTo>
                  <a:lnTo>
                    <a:pt x="33734" y="141342"/>
                  </a:lnTo>
                  <a:lnTo>
                    <a:pt x="28955" y="148594"/>
                  </a:lnTo>
                  <a:lnTo>
                    <a:pt x="24087" y="150662"/>
                  </a:lnTo>
                  <a:lnTo>
                    <a:pt x="22365" y="152271"/>
                  </a:lnTo>
                  <a:lnTo>
                    <a:pt x="20452" y="156882"/>
                  </a:lnTo>
                  <a:lnTo>
                    <a:pt x="18884" y="158535"/>
                  </a:lnTo>
                  <a:lnTo>
                    <a:pt x="14319" y="160372"/>
                  </a:lnTo>
                  <a:lnTo>
                    <a:pt x="12678" y="161920"/>
                  </a:lnTo>
                  <a:lnTo>
                    <a:pt x="10855" y="166462"/>
                  </a:lnTo>
                  <a:lnTo>
                    <a:pt x="9311" y="168097"/>
                  </a:lnTo>
                  <a:lnTo>
                    <a:pt x="0" y="171328"/>
                  </a:lnTo>
                  <a:lnTo>
                    <a:pt x="44656" y="126584"/>
                  </a:lnTo>
                  <a:lnTo>
                    <a:pt x="87508" y="88787"/>
                  </a:lnTo>
                  <a:lnTo>
                    <a:pt x="135099" y="54065"/>
                  </a:lnTo>
                  <a:lnTo>
                    <a:pt x="159178" y="42183"/>
                  </a:lnTo>
                  <a:lnTo>
                    <a:pt x="188511" y="16202"/>
                  </a:lnTo>
                  <a:lnTo>
                    <a:pt x="195895" y="7154"/>
                  </a:lnTo>
                  <a:lnTo>
                    <a:pt x="207431" y="869"/>
                  </a:lnTo>
                  <a:lnTo>
                    <a:pt x="207037" y="552"/>
                  </a:lnTo>
                  <a:lnTo>
                    <a:pt x="190934" y="0"/>
                  </a:lnTo>
                  <a:lnTo>
                    <a:pt x="182508" y="2775"/>
                  </a:lnTo>
                  <a:lnTo>
                    <a:pt x="134937" y="37704"/>
                  </a:lnTo>
                  <a:lnTo>
                    <a:pt x="125870" y="43169"/>
                  </a:lnTo>
                  <a:lnTo>
                    <a:pt x="117254" y="47715"/>
                  </a:lnTo>
                  <a:lnTo>
                    <a:pt x="88681" y="74376"/>
                  </a:lnTo>
                  <a:lnTo>
                    <a:pt x="77795" y="89101"/>
                  </a:lnTo>
                  <a:lnTo>
                    <a:pt x="71547" y="106229"/>
                  </a:lnTo>
                  <a:lnTo>
                    <a:pt x="67535" y="138038"/>
                  </a:lnTo>
                  <a:lnTo>
                    <a:pt x="72630" y="151615"/>
                  </a:lnTo>
                  <a:lnTo>
                    <a:pt x="88092" y="172521"/>
                  </a:lnTo>
                  <a:lnTo>
                    <a:pt x="103152" y="183467"/>
                  </a:lnTo>
                  <a:lnTo>
                    <a:pt x="121020" y="188357"/>
                  </a:lnTo>
                  <a:lnTo>
                    <a:pt x="139719" y="189806"/>
                  </a:lnTo>
                  <a:lnTo>
                    <a:pt x="158666" y="185179"/>
                  </a:lnTo>
                  <a:lnTo>
                    <a:pt x="199897" y="1713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SMARTInkShape-125">
            <a:extLst>
              <a:ext uri="{FF2B5EF4-FFF2-40B4-BE49-F238E27FC236}">
                <a16:creationId xmlns:a16="http://schemas.microsoft.com/office/drawing/2014/main" id="{F693A1A7-3E37-0E10-7A8B-5A32507E076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333741" y="2181617"/>
            <a:ext cx="14898" cy="209159"/>
          </a:xfrm>
          <a:custGeom>
            <a:avLst/>
            <a:gdLst/>
            <a:ahLst/>
            <a:cxnLst/>
            <a:rect l="0" t="0" r="0" b="0"/>
            <a:pathLst>
              <a:path w="14898" h="209159">
                <a:moveTo>
                  <a:pt x="9409" y="9133"/>
                </a:moveTo>
                <a:lnTo>
                  <a:pt x="9409" y="9133"/>
                </a:lnTo>
                <a:lnTo>
                  <a:pt x="9409" y="4077"/>
                </a:lnTo>
                <a:lnTo>
                  <a:pt x="10467" y="2587"/>
                </a:lnTo>
                <a:lnTo>
                  <a:pt x="12231" y="1594"/>
                </a:lnTo>
                <a:lnTo>
                  <a:pt x="14465" y="932"/>
                </a:lnTo>
                <a:lnTo>
                  <a:pt x="14897" y="491"/>
                </a:lnTo>
                <a:lnTo>
                  <a:pt x="14126" y="196"/>
                </a:lnTo>
                <a:lnTo>
                  <a:pt x="12554" y="0"/>
                </a:lnTo>
                <a:lnTo>
                  <a:pt x="11506" y="1986"/>
                </a:lnTo>
                <a:lnTo>
                  <a:pt x="9491" y="49455"/>
                </a:lnTo>
                <a:lnTo>
                  <a:pt x="9425" y="86830"/>
                </a:lnTo>
                <a:lnTo>
                  <a:pt x="6590" y="131059"/>
                </a:lnTo>
                <a:lnTo>
                  <a:pt x="276" y="178063"/>
                </a:lnTo>
                <a:lnTo>
                  <a:pt x="0" y="191596"/>
                </a:lnTo>
                <a:lnTo>
                  <a:pt x="9409" y="20915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SMARTInkShape-Group32">
            <a:extLst>
              <a:ext uri="{FF2B5EF4-FFF2-40B4-BE49-F238E27FC236}">
                <a16:creationId xmlns:a16="http://schemas.microsoft.com/office/drawing/2014/main" id="{13CB8689-BEA5-A632-05BE-BF2A3676CACA}"/>
              </a:ext>
            </a:extLst>
          </p:cNvPr>
          <p:cNvGrpSpPr/>
          <p:nvPr/>
        </p:nvGrpSpPr>
        <p:grpSpPr>
          <a:xfrm>
            <a:off x="1000125" y="2105153"/>
            <a:ext cx="1828801" cy="542798"/>
            <a:chOff x="1000125" y="2105153"/>
            <a:chExt cx="1828801" cy="542798"/>
          </a:xfrm>
        </p:grpSpPr>
        <p:sp>
          <p:nvSpPr>
            <p:cNvPr id="61" name="SMARTInkShape-126">
              <a:extLst>
                <a:ext uri="{FF2B5EF4-FFF2-40B4-BE49-F238E27FC236}">
                  <a16:creationId xmlns:a16="http://schemas.microsoft.com/office/drawing/2014/main" id="{AF4461BF-6804-133C-6BCA-3FBA43337F03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819400" y="2314575"/>
              <a:ext cx="9526" cy="152401"/>
            </a:xfrm>
            <a:custGeom>
              <a:avLst/>
              <a:gdLst/>
              <a:ahLst/>
              <a:cxnLst/>
              <a:rect l="0" t="0" r="0" b="0"/>
              <a:pathLst>
                <a:path w="9526" h="152401">
                  <a:moveTo>
                    <a:pt x="9525" y="0"/>
                  </a:moveTo>
                  <a:lnTo>
                    <a:pt x="9525" y="0"/>
                  </a:lnTo>
                  <a:lnTo>
                    <a:pt x="9525" y="40020"/>
                  </a:lnTo>
                  <a:lnTo>
                    <a:pt x="9525" y="81636"/>
                  </a:lnTo>
                  <a:lnTo>
                    <a:pt x="8467" y="108867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27">
              <a:extLst>
                <a:ext uri="{FF2B5EF4-FFF2-40B4-BE49-F238E27FC236}">
                  <a16:creationId xmlns:a16="http://schemas.microsoft.com/office/drawing/2014/main" id="{13A4EFD1-8034-2544-2A82-D0308E78B2F6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657510" y="2105153"/>
              <a:ext cx="151153" cy="169394"/>
            </a:xfrm>
            <a:custGeom>
              <a:avLst/>
              <a:gdLst/>
              <a:ahLst/>
              <a:cxnLst/>
              <a:rect l="0" t="0" r="0" b="0"/>
              <a:pathLst>
                <a:path w="151153" h="169394">
                  <a:moveTo>
                    <a:pt x="9490" y="28447"/>
                  </a:moveTo>
                  <a:lnTo>
                    <a:pt x="9490" y="28447"/>
                  </a:lnTo>
                  <a:lnTo>
                    <a:pt x="81" y="28447"/>
                  </a:lnTo>
                  <a:lnTo>
                    <a:pt x="0" y="23391"/>
                  </a:lnTo>
                  <a:lnTo>
                    <a:pt x="1046" y="21901"/>
                  </a:lnTo>
                  <a:lnTo>
                    <a:pt x="2803" y="20908"/>
                  </a:lnTo>
                  <a:lnTo>
                    <a:pt x="5032" y="20246"/>
                  </a:lnTo>
                  <a:lnTo>
                    <a:pt x="19264" y="11557"/>
                  </a:lnTo>
                  <a:lnTo>
                    <a:pt x="61729" y="839"/>
                  </a:lnTo>
                  <a:lnTo>
                    <a:pt x="95235" y="0"/>
                  </a:lnTo>
                  <a:lnTo>
                    <a:pt x="98403" y="1015"/>
                  </a:lnTo>
                  <a:lnTo>
                    <a:pt x="100515" y="2751"/>
                  </a:lnTo>
                  <a:lnTo>
                    <a:pt x="109549" y="14064"/>
                  </a:lnTo>
                  <a:lnTo>
                    <a:pt x="110063" y="15684"/>
                  </a:lnTo>
                  <a:lnTo>
                    <a:pt x="109347" y="16763"/>
                  </a:lnTo>
                  <a:lnTo>
                    <a:pt x="107811" y="17483"/>
                  </a:lnTo>
                  <a:lnTo>
                    <a:pt x="106788" y="19021"/>
                  </a:lnTo>
                  <a:lnTo>
                    <a:pt x="105010" y="26997"/>
                  </a:lnTo>
                  <a:lnTo>
                    <a:pt x="98248" y="35765"/>
                  </a:lnTo>
                  <a:lnTo>
                    <a:pt x="95614" y="45743"/>
                  </a:lnTo>
                  <a:lnTo>
                    <a:pt x="67779" y="74898"/>
                  </a:lnTo>
                  <a:lnTo>
                    <a:pt x="59032" y="80842"/>
                  </a:lnTo>
                  <a:lnTo>
                    <a:pt x="55218" y="82427"/>
                  </a:lnTo>
                  <a:lnTo>
                    <a:pt x="52676" y="84542"/>
                  </a:lnTo>
                  <a:lnTo>
                    <a:pt x="49097" y="90459"/>
                  </a:lnTo>
                  <a:lnTo>
                    <a:pt x="48594" y="89896"/>
                  </a:lnTo>
                  <a:lnTo>
                    <a:pt x="48260" y="88463"/>
                  </a:lnTo>
                  <a:lnTo>
                    <a:pt x="49095" y="87508"/>
                  </a:lnTo>
                  <a:lnTo>
                    <a:pt x="55850" y="85849"/>
                  </a:lnTo>
                  <a:lnTo>
                    <a:pt x="64470" y="79101"/>
                  </a:lnTo>
                  <a:lnTo>
                    <a:pt x="74416" y="76471"/>
                  </a:lnTo>
                  <a:lnTo>
                    <a:pt x="94326" y="76107"/>
                  </a:lnTo>
                  <a:lnTo>
                    <a:pt x="116824" y="81139"/>
                  </a:lnTo>
                  <a:lnTo>
                    <a:pt x="138542" y="94389"/>
                  </a:lnTo>
                  <a:lnTo>
                    <a:pt x="146221" y="105732"/>
                  </a:lnTo>
                  <a:lnTo>
                    <a:pt x="150545" y="124018"/>
                  </a:lnTo>
                  <a:lnTo>
                    <a:pt x="151152" y="130261"/>
                  </a:lnTo>
                  <a:lnTo>
                    <a:pt x="149439" y="135482"/>
                  </a:lnTo>
                  <a:lnTo>
                    <a:pt x="141893" y="144104"/>
                  </a:lnTo>
                  <a:lnTo>
                    <a:pt x="94296" y="164812"/>
                  </a:lnTo>
                  <a:lnTo>
                    <a:pt x="76481" y="169393"/>
                  </a:lnTo>
                  <a:lnTo>
                    <a:pt x="65369" y="167642"/>
                  </a:lnTo>
                  <a:lnTo>
                    <a:pt x="47213" y="163529"/>
                  </a:lnTo>
                  <a:lnTo>
                    <a:pt x="28540" y="1617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28">
              <a:extLst>
                <a:ext uri="{FF2B5EF4-FFF2-40B4-BE49-F238E27FC236}">
                  <a16:creationId xmlns:a16="http://schemas.microsoft.com/office/drawing/2014/main" id="{62EB422C-ACE6-F033-F4F8-D658CEB29C4C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649704" y="2154125"/>
              <a:ext cx="41755" cy="395362"/>
            </a:xfrm>
            <a:custGeom>
              <a:avLst/>
              <a:gdLst/>
              <a:ahLst/>
              <a:cxnLst/>
              <a:rect l="0" t="0" r="0" b="0"/>
              <a:pathLst>
                <a:path w="41755" h="395362">
                  <a:moveTo>
                    <a:pt x="17296" y="27100"/>
                  </a:moveTo>
                  <a:lnTo>
                    <a:pt x="17296" y="27100"/>
                  </a:lnTo>
                  <a:lnTo>
                    <a:pt x="17296" y="22044"/>
                  </a:lnTo>
                  <a:lnTo>
                    <a:pt x="20118" y="16739"/>
                  </a:lnTo>
                  <a:lnTo>
                    <a:pt x="25497" y="9766"/>
                  </a:lnTo>
                  <a:lnTo>
                    <a:pt x="26429" y="3502"/>
                  </a:lnTo>
                  <a:lnTo>
                    <a:pt x="27617" y="1843"/>
                  </a:lnTo>
                  <a:lnTo>
                    <a:pt x="29468" y="737"/>
                  </a:lnTo>
                  <a:lnTo>
                    <a:pt x="31761" y="0"/>
                  </a:lnTo>
                  <a:lnTo>
                    <a:pt x="33290" y="2683"/>
                  </a:lnTo>
                  <a:lnTo>
                    <a:pt x="35944" y="43483"/>
                  </a:lnTo>
                  <a:lnTo>
                    <a:pt x="41754" y="79294"/>
                  </a:lnTo>
                  <a:lnTo>
                    <a:pt x="38419" y="117119"/>
                  </a:lnTo>
                  <a:lnTo>
                    <a:pt x="36960" y="151492"/>
                  </a:lnTo>
                  <a:lnTo>
                    <a:pt x="36528" y="191074"/>
                  </a:lnTo>
                  <a:lnTo>
                    <a:pt x="33560" y="233488"/>
                  </a:lnTo>
                  <a:lnTo>
                    <a:pt x="26650" y="279037"/>
                  </a:lnTo>
                  <a:lnTo>
                    <a:pt x="19458" y="319342"/>
                  </a:lnTo>
                  <a:lnTo>
                    <a:pt x="15114" y="356754"/>
                  </a:lnTo>
                  <a:lnTo>
                    <a:pt x="7125" y="382303"/>
                  </a:lnTo>
                  <a:lnTo>
                    <a:pt x="0" y="395361"/>
                  </a:lnTo>
                  <a:lnTo>
                    <a:pt x="7771" y="370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29">
              <a:extLst>
                <a:ext uri="{FF2B5EF4-FFF2-40B4-BE49-F238E27FC236}">
                  <a16:creationId xmlns:a16="http://schemas.microsoft.com/office/drawing/2014/main" id="{185254AE-8B62-3956-37C3-30AF02E4FEB6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238375" y="2276475"/>
              <a:ext cx="219076" cy="9526"/>
            </a:xfrm>
            <a:custGeom>
              <a:avLst/>
              <a:gdLst/>
              <a:ahLst/>
              <a:cxnLst/>
              <a:rect l="0" t="0" r="0" b="0"/>
              <a:pathLst>
                <a:path w="219076" h="9526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23370" y="8201"/>
                  </a:lnTo>
                  <a:lnTo>
                    <a:pt x="67244" y="9351"/>
                  </a:lnTo>
                  <a:lnTo>
                    <a:pt x="110691" y="9510"/>
                  </a:lnTo>
                  <a:lnTo>
                    <a:pt x="156942" y="9523"/>
                  </a:lnTo>
                  <a:lnTo>
                    <a:pt x="201425" y="8467"/>
                  </a:lnTo>
                  <a:lnTo>
                    <a:pt x="21907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30">
              <a:extLst>
                <a:ext uri="{FF2B5EF4-FFF2-40B4-BE49-F238E27FC236}">
                  <a16:creationId xmlns:a16="http://schemas.microsoft.com/office/drawing/2014/main" id="{64480B44-7D53-063D-AA0E-F6ED5E84FD42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963787" y="2337698"/>
              <a:ext cx="83914" cy="123616"/>
            </a:xfrm>
            <a:custGeom>
              <a:avLst/>
              <a:gdLst/>
              <a:ahLst/>
              <a:cxnLst/>
              <a:rect l="0" t="0" r="0" b="0"/>
              <a:pathLst>
                <a:path w="83914" h="123616">
                  <a:moveTo>
                    <a:pt x="36463" y="14977"/>
                  </a:moveTo>
                  <a:lnTo>
                    <a:pt x="36463" y="14977"/>
                  </a:lnTo>
                  <a:lnTo>
                    <a:pt x="31406" y="14977"/>
                  </a:lnTo>
                  <a:lnTo>
                    <a:pt x="29917" y="17094"/>
                  </a:lnTo>
                  <a:lnTo>
                    <a:pt x="27527" y="35699"/>
                  </a:lnTo>
                  <a:lnTo>
                    <a:pt x="26141" y="47470"/>
                  </a:lnTo>
                  <a:lnTo>
                    <a:pt x="18771" y="78575"/>
                  </a:lnTo>
                  <a:lnTo>
                    <a:pt x="22872" y="97556"/>
                  </a:lnTo>
                  <a:lnTo>
                    <a:pt x="30790" y="111529"/>
                  </a:lnTo>
                  <a:lnTo>
                    <a:pt x="39838" y="122372"/>
                  </a:lnTo>
                  <a:lnTo>
                    <a:pt x="44005" y="123615"/>
                  </a:lnTo>
                  <a:lnTo>
                    <a:pt x="54279" y="122175"/>
                  </a:lnTo>
                  <a:lnTo>
                    <a:pt x="63079" y="115184"/>
                  </a:lnTo>
                  <a:lnTo>
                    <a:pt x="77351" y="93450"/>
                  </a:lnTo>
                  <a:lnTo>
                    <a:pt x="82092" y="75035"/>
                  </a:lnTo>
                  <a:lnTo>
                    <a:pt x="83913" y="37179"/>
                  </a:lnTo>
                  <a:lnTo>
                    <a:pt x="81188" y="27314"/>
                  </a:lnTo>
                  <a:lnTo>
                    <a:pt x="77507" y="19402"/>
                  </a:lnTo>
                  <a:lnTo>
                    <a:pt x="75871" y="12358"/>
                  </a:lnTo>
                  <a:lnTo>
                    <a:pt x="74377" y="10056"/>
                  </a:lnTo>
                  <a:lnTo>
                    <a:pt x="72322" y="8521"/>
                  </a:lnTo>
                  <a:lnTo>
                    <a:pt x="67217" y="6816"/>
                  </a:lnTo>
                  <a:lnTo>
                    <a:pt x="57263" y="5632"/>
                  </a:lnTo>
                  <a:lnTo>
                    <a:pt x="50975" y="449"/>
                  </a:lnTo>
                  <a:lnTo>
                    <a:pt x="47196" y="0"/>
                  </a:lnTo>
                  <a:lnTo>
                    <a:pt x="31764" y="4424"/>
                  </a:lnTo>
                  <a:lnTo>
                    <a:pt x="9204" y="14969"/>
                  </a:lnTo>
                  <a:lnTo>
                    <a:pt x="3887" y="19560"/>
                  </a:lnTo>
                  <a:lnTo>
                    <a:pt x="818" y="25128"/>
                  </a:lnTo>
                  <a:lnTo>
                    <a:pt x="0" y="28094"/>
                  </a:lnTo>
                  <a:lnTo>
                    <a:pt x="513" y="31130"/>
                  </a:lnTo>
                  <a:lnTo>
                    <a:pt x="7888" y="435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31">
              <a:extLst>
                <a:ext uri="{FF2B5EF4-FFF2-40B4-BE49-F238E27FC236}">
                  <a16:creationId xmlns:a16="http://schemas.microsoft.com/office/drawing/2014/main" id="{690C8B03-CC04-E817-40BB-6ECD96EF334F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790700" y="2124237"/>
              <a:ext cx="162473" cy="209389"/>
            </a:xfrm>
            <a:custGeom>
              <a:avLst/>
              <a:gdLst/>
              <a:ahLst/>
              <a:cxnLst/>
              <a:rect l="0" t="0" r="0" b="0"/>
              <a:pathLst>
                <a:path w="162473" h="209389">
                  <a:moveTo>
                    <a:pt x="0" y="37938"/>
                  </a:moveTo>
                  <a:lnTo>
                    <a:pt x="0" y="37938"/>
                  </a:lnTo>
                  <a:lnTo>
                    <a:pt x="0" y="29737"/>
                  </a:lnTo>
                  <a:lnTo>
                    <a:pt x="13257" y="15272"/>
                  </a:lnTo>
                  <a:lnTo>
                    <a:pt x="27446" y="6057"/>
                  </a:lnTo>
                  <a:lnTo>
                    <a:pt x="61768" y="384"/>
                  </a:lnTo>
                  <a:lnTo>
                    <a:pt x="75334" y="0"/>
                  </a:lnTo>
                  <a:lnTo>
                    <a:pt x="92759" y="4943"/>
                  </a:lnTo>
                  <a:lnTo>
                    <a:pt x="106271" y="13109"/>
                  </a:lnTo>
                  <a:lnTo>
                    <a:pt x="107889" y="18211"/>
                  </a:lnTo>
                  <a:lnTo>
                    <a:pt x="106865" y="32345"/>
                  </a:lnTo>
                  <a:lnTo>
                    <a:pt x="100059" y="46388"/>
                  </a:lnTo>
                  <a:lnTo>
                    <a:pt x="89979" y="58627"/>
                  </a:lnTo>
                  <a:lnTo>
                    <a:pt x="47503" y="95648"/>
                  </a:lnTo>
                  <a:lnTo>
                    <a:pt x="28903" y="113817"/>
                  </a:lnTo>
                  <a:lnTo>
                    <a:pt x="68692" y="98931"/>
                  </a:lnTo>
                  <a:lnTo>
                    <a:pt x="95848" y="97285"/>
                  </a:lnTo>
                  <a:lnTo>
                    <a:pt x="137897" y="108496"/>
                  </a:lnTo>
                  <a:lnTo>
                    <a:pt x="158216" y="122579"/>
                  </a:lnTo>
                  <a:lnTo>
                    <a:pt x="161569" y="129290"/>
                  </a:lnTo>
                  <a:lnTo>
                    <a:pt x="162472" y="145214"/>
                  </a:lnTo>
                  <a:lnTo>
                    <a:pt x="160173" y="151789"/>
                  </a:lnTo>
                  <a:lnTo>
                    <a:pt x="151974" y="161916"/>
                  </a:lnTo>
                  <a:lnTo>
                    <a:pt x="121859" y="183587"/>
                  </a:lnTo>
                  <a:lnTo>
                    <a:pt x="95726" y="194570"/>
                  </a:lnTo>
                  <a:lnTo>
                    <a:pt x="38100" y="2093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32">
              <a:extLst>
                <a:ext uri="{FF2B5EF4-FFF2-40B4-BE49-F238E27FC236}">
                  <a16:creationId xmlns:a16="http://schemas.microsoft.com/office/drawing/2014/main" id="{3F58B290-086E-A3CE-132E-1DC29D32F448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775788" y="2137637"/>
              <a:ext cx="33962" cy="510314"/>
            </a:xfrm>
            <a:custGeom>
              <a:avLst/>
              <a:gdLst/>
              <a:ahLst/>
              <a:cxnLst/>
              <a:rect l="0" t="0" r="0" b="0"/>
              <a:pathLst>
                <a:path w="33962" h="510314">
                  <a:moveTo>
                    <a:pt x="24437" y="5488"/>
                  </a:moveTo>
                  <a:lnTo>
                    <a:pt x="24437" y="5488"/>
                  </a:lnTo>
                  <a:lnTo>
                    <a:pt x="29494" y="5488"/>
                  </a:lnTo>
                  <a:lnTo>
                    <a:pt x="30983" y="4430"/>
                  </a:lnTo>
                  <a:lnTo>
                    <a:pt x="31976" y="2666"/>
                  </a:lnTo>
                  <a:lnTo>
                    <a:pt x="32638" y="432"/>
                  </a:lnTo>
                  <a:lnTo>
                    <a:pt x="33079" y="0"/>
                  </a:lnTo>
                  <a:lnTo>
                    <a:pt x="33373" y="771"/>
                  </a:lnTo>
                  <a:lnTo>
                    <a:pt x="33927" y="41840"/>
                  </a:lnTo>
                  <a:lnTo>
                    <a:pt x="33952" y="81758"/>
                  </a:lnTo>
                  <a:lnTo>
                    <a:pt x="33960" y="124074"/>
                  </a:lnTo>
                  <a:lnTo>
                    <a:pt x="33961" y="170447"/>
                  </a:lnTo>
                  <a:lnTo>
                    <a:pt x="32904" y="216054"/>
                  </a:lnTo>
                  <a:lnTo>
                    <a:pt x="27416" y="252734"/>
                  </a:lnTo>
                  <a:lnTo>
                    <a:pt x="25320" y="296175"/>
                  </a:lnTo>
                  <a:lnTo>
                    <a:pt x="23640" y="339385"/>
                  </a:lnTo>
                  <a:lnTo>
                    <a:pt x="14127" y="383024"/>
                  </a:lnTo>
                  <a:lnTo>
                    <a:pt x="7114" y="426491"/>
                  </a:lnTo>
                  <a:lnTo>
                    <a:pt x="4670" y="469610"/>
                  </a:lnTo>
                  <a:lnTo>
                    <a:pt x="0" y="496842"/>
                  </a:lnTo>
                  <a:lnTo>
                    <a:pt x="737" y="501332"/>
                  </a:lnTo>
                  <a:lnTo>
                    <a:pt x="3320" y="507380"/>
                  </a:lnTo>
                  <a:lnTo>
                    <a:pt x="5387" y="5103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33">
              <a:extLst>
                <a:ext uri="{FF2B5EF4-FFF2-40B4-BE49-F238E27FC236}">
                  <a16:creationId xmlns:a16="http://schemas.microsoft.com/office/drawing/2014/main" id="{75F0CC51-BF8B-AF1B-3DA9-A383A01A911A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466850" y="2343150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9525"/>
                  </a:moveTo>
                  <a:lnTo>
                    <a:pt x="0" y="9525"/>
                  </a:lnTo>
                  <a:lnTo>
                    <a:pt x="14465" y="9525"/>
                  </a:lnTo>
                  <a:lnTo>
                    <a:pt x="44729" y="883"/>
                  </a:lnTo>
                  <a:lnTo>
                    <a:pt x="86224" y="78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34">
              <a:extLst>
                <a:ext uri="{FF2B5EF4-FFF2-40B4-BE49-F238E27FC236}">
                  <a16:creationId xmlns:a16="http://schemas.microsoft.com/office/drawing/2014/main" id="{693E56D6-8761-EDF5-CF64-327B349F0E6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438392" y="2266954"/>
              <a:ext cx="133234" cy="19047"/>
            </a:xfrm>
            <a:custGeom>
              <a:avLst/>
              <a:gdLst/>
              <a:ahLst/>
              <a:cxnLst/>
              <a:rect l="0" t="0" r="0" b="0"/>
              <a:pathLst>
                <a:path w="133234" h="19047">
                  <a:moveTo>
                    <a:pt x="9408" y="19046"/>
                  </a:moveTo>
                  <a:lnTo>
                    <a:pt x="9408" y="19046"/>
                  </a:lnTo>
                  <a:lnTo>
                    <a:pt x="276" y="19046"/>
                  </a:lnTo>
                  <a:lnTo>
                    <a:pt x="0" y="13990"/>
                  </a:lnTo>
                  <a:lnTo>
                    <a:pt x="5579" y="8685"/>
                  </a:lnTo>
                  <a:lnTo>
                    <a:pt x="15115" y="3858"/>
                  </a:lnTo>
                  <a:lnTo>
                    <a:pt x="57451" y="335"/>
                  </a:lnTo>
                  <a:lnTo>
                    <a:pt x="102495" y="26"/>
                  </a:lnTo>
                  <a:lnTo>
                    <a:pt x="117701" y="0"/>
                  </a:lnTo>
                  <a:lnTo>
                    <a:pt x="119703" y="1057"/>
                  </a:lnTo>
                  <a:lnTo>
                    <a:pt x="121038" y="2820"/>
                  </a:lnTo>
                  <a:lnTo>
                    <a:pt x="121928" y="5054"/>
                  </a:lnTo>
                  <a:lnTo>
                    <a:pt x="123580" y="6543"/>
                  </a:lnTo>
                  <a:lnTo>
                    <a:pt x="133233" y="95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35">
              <a:extLst>
                <a:ext uri="{FF2B5EF4-FFF2-40B4-BE49-F238E27FC236}">
                  <a16:creationId xmlns:a16="http://schemas.microsoft.com/office/drawing/2014/main" id="{0C9769DD-6C59-DFB5-65CC-6BC5F8586E69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000125" y="2171700"/>
              <a:ext cx="190485" cy="402155"/>
            </a:xfrm>
            <a:custGeom>
              <a:avLst/>
              <a:gdLst/>
              <a:ahLst/>
              <a:cxnLst/>
              <a:rect l="0" t="0" r="0" b="0"/>
              <a:pathLst>
                <a:path w="190485" h="402155">
                  <a:moveTo>
                    <a:pt x="19050" y="0"/>
                  </a:moveTo>
                  <a:lnTo>
                    <a:pt x="19050" y="0"/>
                  </a:lnTo>
                  <a:lnTo>
                    <a:pt x="13993" y="0"/>
                  </a:lnTo>
                  <a:lnTo>
                    <a:pt x="12504" y="1058"/>
                  </a:lnTo>
                  <a:lnTo>
                    <a:pt x="11511" y="2822"/>
                  </a:lnTo>
                  <a:lnTo>
                    <a:pt x="9641" y="17334"/>
                  </a:lnTo>
                  <a:lnTo>
                    <a:pt x="9560" y="23598"/>
                  </a:lnTo>
                  <a:lnTo>
                    <a:pt x="6718" y="29185"/>
                  </a:lnTo>
                  <a:lnTo>
                    <a:pt x="2986" y="35196"/>
                  </a:lnTo>
                  <a:lnTo>
                    <a:pt x="590" y="47678"/>
                  </a:lnTo>
                  <a:lnTo>
                    <a:pt x="1" y="95250"/>
                  </a:lnTo>
                  <a:lnTo>
                    <a:pt x="0" y="117475"/>
                  </a:lnTo>
                  <a:lnTo>
                    <a:pt x="2822" y="123825"/>
                  </a:lnTo>
                  <a:lnTo>
                    <a:pt x="6546" y="130175"/>
                  </a:lnTo>
                  <a:lnTo>
                    <a:pt x="9701" y="139700"/>
                  </a:lnTo>
                  <a:lnTo>
                    <a:pt x="15809" y="149225"/>
                  </a:lnTo>
                  <a:lnTo>
                    <a:pt x="17610" y="155575"/>
                  </a:lnTo>
                  <a:lnTo>
                    <a:pt x="19148" y="157692"/>
                  </a:lnTo>
                  <a:lnTo>
                    <a:pt x="21232" y="159103"/>
                  </a:lnTo>
                  <a:lnTo>
                    <a:pt x="23680" y="160044"/>
                  </a:lnTo>
                  <a:lnTo>
                    <a:pt x="25312" y="161729"/>
                  </a:lnTo>
                  <a:lnTo>
                    <a:pt x="27125" y="166424"/>
                  </a:lnTo>
                  <a:lnTo>
                    <a:pt x="28666" y="168099"/>
                  </a:lnTo>
                  <a:lnTo>
                    <a:pt x="33202" y="169961"/>
                  </a:lnTo>
                  <a:lnTo>
                    <a:pt x="41705" y="171009"/>
                  </a:lnTo>
                  <a:lnTo>
                    <a:pt x="43678" y="172214"/>
                  </a:lnTo>
                  <a:lnTo>
                    <a:pt x="44994" y="174076"/>
                  </a:lnTo>
                  <a:lnTo>
                    <a:pt x="45871" y="176376"/>
                  </a:lnTo>
                  <a:lnTo>
                    <a:pt x="47514" y="177909"/>
                  </a:lnTo>
                  <a:lnTo>
                    <a:pt x="52162" y="179612"/>
                  </a:lnTo>
                  <a:lnTo>
                    <a:pt x="83854" y="180965"/>
                  </a:lnTo>
                  <a:lnTo>
                    <a:pt x="92960" y="174427"/>
                  </a:lnTo>
                  <a:lnTo>
                    <a:pt x="98818" y="172773"/>
                  </a:lnTo>
                  <a:lnTo>
                    <a:pt x="100804" y="171273"/>
                  </a:lnTo>
                  <a:lnTo>
                    <a:pt x="121181" y="142817"/>
                  </a:lnTo>
                  <a:lnTo>
                    <a:pt x="122063" y="139661"/>
                  </a:lnTo>
                  <a:lnTo>
                    <a:pt x="123708" y="137557"/>
                  </a:lnTo>
                  <a:lnTo>
                    <a:pt x="130023" y="133538"/>
                  </a:lnTo>
                  <a:lnTo>
                    <a:pt x="140694" y="114125"/>
                  </a:lnTo>
                  <a:lnTo>
                    <a:pt x="142444" y="101566"/>
                  </a:lnTo>
                  <a:lnTo>
                    <a:pt x="143646" y="99460"/>
                  </a:lnTo>
                  <a:lnTo>
                    <a:pt x="145506" y="98057"/>
                  </a:lnTo>
                  <a:lnTo>
                    <a:pt x="147804" y="97121"/>
                  </a:lnTo>
                  <a:lnTo>
                    <a:pt x="149336" y="94381"/>
                  </a:lnTo>
                  <a:lnTo>
                    <a:pt x="151997" y="79012"/>
                  </a:lnTo>
                  <a:lnTo>
                    <a:pt x="159886" y="66209"/>
                  </a:lnTo>
                  <a:lnTo>
                    <a:pt x="161925" y="19061"/>
                  </a:lnTo>
                  <a:lnTo>
                    <a:pt x="166982" y="63880"/>
                  </a:lnTo>
                  <a:lnTo>
                    <a:pt x="175183" y="104535"/>
                  </a:lnTo>
                  <a:lnTo>
                    <a:pt x="179259" y="145038"/>
                  </a:lnTo>
                  <a:lnTo>
                    <a:pt x="181694" y="183558"/>
                  </a:lnTo>
                  <a:lnTo>
                    <a:pt x="188447" y="224093"/>
                  </a:lnTo>
                  <a:lnTo>
                    <a:pt x="190095" y="268279"/>
                  </a:lnTo>
                  <a:lnTo>
                    <a:pt x="190420" y="307268"/>
                  </a:lnTo>
                  <a:lnTo>
                    <a:pt x="190484" y="353540"/>
                  </a:lnTo>
                  <a:lnTo>
                    <a:pt x="189435" y="375145"/>
                  </a:lnTo>
                  <a:lnTo>
                    <a:pt x="185440" y="388276"/>
                  </a:lnTo>
                  <a:lnTo>
                    <a:pt x="177242" y="401618"/>
                  </a:lnTo>
                  <a:lnTo>
                    <a:pt x="172136" y="402154"/>
                  </a:lnTo>
                  <a:lnTo>
                    <a:pt x="132186" y="387418"/>
                  </a:lnTo>
                  <a:lnTo>
                    <a:pt x="93111" y="363945"/>
                  </a:lnTo>
                  <a:lnTo>
                    <a:pt x="75249" y="357545"/>
                  </a:lnTo>
                  <a:lnTo>
                    <a:pt x="28450" y="353099"/>
                  </a:lnTo>
                  <a:lnTo>
                    <a:pt x="0" y="3524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429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0FE50-8F46-4B5E-933B-ED59446C6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 of Multiple Regression Coefficients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D41235-3BFB-4014-AC06-38447C5A87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</a:t>
                </a:r>
                <a:r>
                  <a:rPr lang="en-US" b="0" dirty="0">
                    <a:latin typeface="Cambria Math" panose="02040503050406030204" pitchFamily="18" charset="0"/>
                  </a:rPr>
                  <a:t>redicted values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 or estimated change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holding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constant.</a:t>
                </a:r>
              </a:p>
              <a:p>
                <a:endParaRPr lang="en-US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D41235-3BFB-4014-AC06-38447C5A87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77"/>
                <a:stretch>
                  <a:fillRect l="-1481" t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SMARTInkShape-136">
            <a:extLst>
              <a:ext uri="{FF2B5EF4-FFF2-40B4-BE49-F238E27FC236}">
                <a16:creationId xmlns:a16="http://schemas.microsoft.com/office/drawing/2014/main" id="{F3B967E0-FB30-D923-6273-F2FB78485D5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677025" y="4433162"/>
            <a:ext cx="19051" cy="205514"/>
          </a:xfrm>
          <a:custGeom>
            <a:avLst/>
            <a:gdLst/>
            <a:ahLst/>
            <a:cxnLst/>
            <a:rect l="0" t="0" r="0" b="0"/>
            <a:pathLst>
              <a:path w="19051" h="205514">
                <a:moveTo>
                  <a:pt x="19050" y="5488"/>
                </a:moveTo>
                <a:lnTo>
                  <a:pt x="19050" y="5488"/>
                </a:lnTo>
                <a:lnTo>
                  <a:pt x="19050" y="0"/>
                </a:lnTo>
                <a:lnTo>
                  <a:pt x="16228" y="41802"/>
                </a:lnTo>
                <a:lnTo>
                  <a:pt x="11512" y="81159"/>
                </a:lnTo>
                <a:lnTo>
                  <a:pt x="7292" y="113987"/>
                </a:lnTo>
                <a:lnTo>
                  <a:pt x="1440" y="149098"/>
                </a:lnTo>
                <a:lnTo>
                  <a:pt x="0" y="20551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" name="SMARTInkShape-Group34">
            <a:extLst>
              <a:ext uri="{FF2B5EF4-FFF2-40B4-BE49-F238E27FC236}">
                <a16:creationId xmlns:a16="http://schemas.microsoft.com/office/drawing/2014/main" id="{F7012F30-6E9D-7FCB-F60C-82F66FAF7638}"/>
              </a:ext>
            </a:extLst>
          </p:cNvPr>
          <p:cNvGrpSpPr/>
          <p:nvPr/>
        </p:nvGrpSpPr>
        <p:grpSpPr>
          <a:xfrm>
            <a:off x="5724528" y="4355266"/>
            <a:ext cx="1399655" cy="292935"/>
            <a:chOff x="5724528" y="4355266"/>
            <a:chExt cx="1399655" cy="292935"/>
          </a:xfrm>
        </p:grpSpPr>
        <p:sp>
          <p:nvSpPr>
            <p:cNvPr id="94" name="SMARTInkShape-137">
              <a:extLst>
                <a:ext uri="{FF2B5EF4-FFF2-40B4-BE49-F238E27FC236}">
                  <a16:creationId xmlns:a16="http://schemas.microsoft.com/office/drawing/2014/main" id="{9F24C99F-C084-6ECF-270F-72C561576F0C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5724528" y="4362489"/>
              <a:ext cx="180973" cy="275794"/>
            </a:xfrm>
            <a:custGeom>
              <a:avLst/>
              <a:gdLst/>
              <a:ahLst/>
              <a:cxnLst/>
              <a:rect l="0" t="0" r="0" b="0"/>
              <a:pathLst>
                <a:path w="180973" h="275794">
                  <a:moveTo>
                    <a:pt x="133347" y="247611"/>
                  </a:moveTo>
                  <a:lnTo>
                    <a:pt x="133347" y="247611"/>
                  </a:lnTo>
                  <a:lnTo>
                    <a:pt x="133347" y="252668"/>
                  </a:lnTo>
                  <a:lnTo>
                    <a:pt x="134405" y="254157"/>
                  </a:lnTo>
                  <a:lnTo>
                    <a:pt x="136169" y="255150"/>
                  </a:lnTo>
                  <a:lnTo>
                    <a:pt x="142479" y="257019"/>
                  </a:lnTo>
                  <a:lnTo>
                    <a:pt x="152362" y="266626"/>
                  </a:lnTo>
                  <a:lnTo>
                    <a:pt x="152397" y="275793"/>
                  </a:lnTo>
                  <a:lnTo>
                    <a:pt x="144793" y="269562"/>
                  </a:lnTo>
                  <a:lnTo>
                    <a:pt x="139140" y="267950"/>
                  </a:lnTo>
                  <a:lnTo>
                    <a:pt x="137209" y="266463"/>
                  </a:lnTo>
                  <a:lnTo>
                    <a:pt x="135064" y="261986"/>
                  </a:lnTo>
                  <a:lnTo>
                    <a:pt x="133434" y="260370"/>
                  </a:lnTo>
                  <a:lnTo>
                    <a:pt x="102800" y="244005"/>
                  </a:lnTo>
                  <a:lnTo>
                    <a:pt x="92429" y="234783"/>
                  </a:lnTo>
                  <a:lnTo>
                    <a:pt x="88703" y="225682"/>
                  </a:lnTo>
                  <a:lnTo>
                    <a:pt x="85987" y="215640"/>
                  </a:lnTo>
                  <a:lnTo>
                    <a:pt x="70650" y="186291"/>
                  </a:lnTo>
                  <a:lnTo>
                    <a:pt x="60475" y="142553"/>
                  </a:lnTo>
                  <a:lnTo>
                    <a:pt x="57440" y="95269"/>
                  </a:lnTo>
                  <a:lnTo>
                    <a:pt x="57164" y="50598"/>
                  </a:lnTo>
                  <a:lnTo>
                    <a:pt x="57147" y="3400"/>
                  </a:lnTo>
                  <a:lnTo>
                    <a:pt x="57147" y="0"/>
                  </a:lnTo>
                  <a:lnTo>
                    <a:pt x="56089" y="33076"/>
                  </a:lnTo>
                  <a:lnTo>
                    <a:pt x="45388" y="76240"/>
                  </a:lnTo>
                  <a:lnTo>
                    <a:pt x="40257" y="95235"/>
                  </a:lnTo>
                  <a:lnTo>
                    <a:pt x="35915" y="114268"/>
                  </a:lnTo>
                  <a:lnTo>
                    <a:pt x="18855" y="149539"/>
                  </a:lnTo>
                  <a:lnTo>
                    <a:pt x="15744" y="153655"/>
                  </a:lnTo>
                  <a:lnTo>
                    <a:pt x="12287" y="163872"/>
                  </a:lnTo>
                  <a:lnTo>
                    <a:pt x="9693" y="174410"/>
                  </a:lnTo>
                  <a:lnTo>
                    <a:pt x="2226" y="189799"/>
                  </a:lnTo>
                  <a:lnTo>
                    <a:pt x="0" y="199970"/>
                  </a:lnTo>
                  <a:lnTo>
                    <a:pt x="5054" y="194925"/>
                  </a:lnTo>
                  <a:lnTo>
                    <a:pt x="10359" y="192445"/>
                  </a:lnTo>
                  <a:lnTo>
                    <a:pt x="13255" y="191783"/>
                  </a:lnTo>
                  <a:lnTo>
                    <a:pt x="28645" y="183096"/>
                  </a:lnTo>
                  <a:lnTo>
                    <a:pt x="55858" y="176006"/>
                  </a:lnTo>
                  <a:lnTo>
                    <a:pt x="73198" y="165773"/>
                  </a:lnTo>
                  <a:lnTo>
                    <a:pt x="119480" y="152287"/>
                  </a:lnTo>
                  <a:lnTo>
                    <a:pt x="133116" y="145016"/>
                  </a:lnTo>
                  <a:lnTo>
                    <a:pt x="136369" y="144289"/>
                  </a:lnTo>
                  <a:lnTo>
                    <a:pt x="155558" y="134762"/>
                  </a:lnTo>
                  <a:lnTo>
                    <a:pt x="180972" y="1333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38">
              <a:extLst>
                <a:ext uri="{FF2B5EF4-FFF2-40B4-BE49-F238E27FC236}">
                  <a16:creationId xmlns:a16="http://schemas.microsoft.com/office/drawing/2014/main" id="{A4EA8637-63EA-B7E2-BD2D-52CC991AF7C5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6191250" y="4362958"/>
              <a:ext cx="112584" cy="285243"/>
            </a:xfrm>
            <a:custGeom>
              <a:avLst/>
              <a:gdLst/>
              <a:ahLst/>
              <a:cxnLst/>
              <a:rect l="0" t="0" r="0" b="0"/>
              <a:pathLst>
                <a:path w="112584" h="285243">
                  <a:moveTo>
                    <a:pt x="95250" y="18542"/>
                  </a:moveTo>
                  <a:lnTo>
                    <a:pt x="95250" y="18542"/>
                  </a:lnTo>
                  <a:lnTo>
                    <a:pt x="95250" y="13485"/>
                  </a:lnTo>
                  <a:lnTo>
                    <a:pt x="98072" y="8181"/>
                  </a:lnTo>
                  <a:lnTo>
                    <a:pt x="100306" y="5285"/>
                  </a:lnTo>
                  <a:lnTo>
                    <a:pt x="105611" y="2067"/>
                  </a:lnTo>
                  <a:lnTo>
                    <a:pt x="112583" y="0"/>
                  </a:lnTo>
                  <a:lnTo>
                    <a:pt x="96173" y="41004"/>
                  </a:lnTo>
                  <a:lnTo>
                    <a:pt x="83176" y="76703"/>
                  </a:lnTo>
                  <a:lnTo>
                    <a:pt x="64878" y="121635"/>
                  </a:lnTo>
                  <a:lnTo>
                    <a:pt x="50014" y="166573"/>
                  </a:lnTo>
                  <a:lnTo>
                    <a:pt x="30614" y="203671"/>
                  </a:lnTo>
                  <a:lnTo>
                    <a:pt x="16278" y="246080"/>
                  </a:lnTo>
                  <a:lnTo>
                    <a:pt x="0" y="2852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39">
              <a:extLst>
                <a:ext uri="{FF2B5EF4-FFF2-40B4-BE49-F238E27FC236}">
                  <a16:creationId xmlns:a16="http://schemas.microsoft.com/office/drawing/2014/main" id="{C2A610EB-9075-4628-8523-38FF1D9B0922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6315075" y="4355266"/>
              <a:ext cx="66443" cy="273885"/>
            </a:xfrm>
            <a:custGeom>
              <a:avLst/>
              <a:gdLst/>
              <a:ahLst/>
              <a:cxnLst/>
              <a:rect l="0" t="0" r="0" b="0"/>
              <a:pathLst>
                <a:path w="66443" h="273885">
                  <a:moveTo>
                    <a:pt x="47625" y="45284"/>
                  </a:moveTo>
                  <a:lnTo>
                    <a:pt x="47625" y="45284"/>
                  </a:lnTo>
                  <a:lnTo>
                    <a:pt x="47625" y="35171"/>
                  </a:lnTo>
                  <a:lnTo>
                    <a:pt x="53270" y="24561"/>
                  </a:lnTo>
                  <a:lnTo>
                    <a:pt x="60717" y="13849"/>
                  </a:lnTo>
                  <a:lnTo>
                    <a:pt x="65890" y="0"/>
                  </a:lnTo>
                  <a:lnTo>
                    <a:pt x="66151" y="279"/>
                  </a:lnTo>
                  <a:lnTo>
                    <a:pt x="66442" y="3409"/>
                  </a:lnTo>
                  <a:lnTo>
                    <a:pt x="55902" y="50215"/>
                  </a:lnTo>
                  <a:lnTo>
                    <a:pt x="39422" y="91689"/>
                  </a:lnTo>
                  <a:lnTo>
                    <a:pt x="25662" y="135824"/>
                  </a:lnTo>
                  <a:lnTo>
                    <a:pt x="13810" y="183191"/>
                  </a:lnTo>
                  <a:lnTo>
                    <a:pt x="5033" y="227068"/>
                  </a:lnTo>
                  <a:lnTo>
                    <a:pt x="0" y="2738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40">
              <a:extLst>
                <a:ext uri="{FF2B5EF4-FFF2-40B4-BE49-F238E27FC236}">
                  <a16:creationId xmlns:a16="http://schemas.microsoft.com/office/drawing/2014/main" id="{CD6B9E92-E3AD-5577-0EEF-6BB1A9A373FF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6134100" y="4448175"/>
              <a:ext cx="257176" cy="9526"/>
            </a:xfrm>
            <a:custGeom>
              <a:avLst/>
              <a:gdLst/>
              <a:ahLst/>
              <a:cxnLst/>
              <a:rect l="0" t="0" r="0" b="0"/>
              <a:pathLst>
                <a:path w="257176" h="9526">
                  <a:moveTo>
                    <a:pt x="0" y="9525"/>
                  </a:moveTo>
                  <a:lnTo>
                    <a:pt x="0" y="9525"/>
                  </a:lnTo>
                  <a:lnTo>
                    <a:pt x="44737" y="9525"/>
                  </a:lnTo>
                  <a:lnTo>
                    <a:pt x="82567" y="4468"/>
                  </a:lnTo>
                  <a:lnTo>
                    <a:pt x="123479" y="1324"/>
                  </a:lnTo>
                  <a:lnTo>
                    <a:pt x="164012" y="262"/>
                  </a:lnTo>
                  <a:lnTo>
                    <a:pt x="210590" y="52"/>
                  </a:lnTo>
                  <a:lnTo>
                    <a:pt x="2571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41">
              <a:extLst>
                <a:ext uri="{FF2B5EF4-FFF2-40B4-BE49-F238E27FC236}">
                  <a16:creationId xmlns:a16="http://schemas.microsoft.com/office/drawing/2014/main" id="{55EDE737-68F6-C687-C578-8393593343A4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6096000" y="4506088"/>
              <a:ext cx="323851" cy="56388"/>
            </a:xfrm>
            <a:custGeom>
              <a:avLst/>
              <a:gdLst/>
              <a:ahLst/>
              <a:cxnLst/>
              <a:rect l="0" t="0" r="0" b="0"/>
              <a:pathLst>
                <a:path w="323851" h="56388">
                  <a:moveTo>
                    <a:pt x="0" y="18287"/>
                  </a:moveTo>
                  <a:lnTo>
                    <a:pt x="0" y="18287"/>
                  </a:lnTo>
                  <a:lnTo>
                    <a:pt x="9721" y="17229"/>
                  </a:lnTo>
                  <a:lnTo>
                    <a:pt x="45664" y="7926"/>
                  </a:lnTo>
                  <a:lnTo>
                    <a:pt x="85144" y="1812"/>
                  </a:lnTo>
                  <a:lnTo>
                    <a:pt x="123653" y="0"/>
                  </a:lnTo>
                  <a:lnTo>
                    <a:pt x="156230" y="2285"/>
                  </a:lnTo>
                  <a:lnTo>
                    <a:pt x="196312" y="7483"/>
                  </a:lnTo>
                  <a:lnTo>
                    <a:pt x="211780" y="11016"/>
                  </a:lnTo>
                  <a:lnTo>
                    <a:pt x="255744" y="25992"/>
                  </a:lnTo>
                  <a:lnTo>
                    <a:pt x="323850" y="563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42">
              <a:extLst>
                <a:ext uri="{FF2B5EF4-FFF2-40B4-BE49-F238E27FC236}">
                  <a16:creationId xmlns:a16="http://schemas.microsoft.com/office/drawing/2014/main" id="{DE66E2C1-25C2-A042-0192-464D20B425E6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6619875" y="4419790"/>
              <a:ext cx="197273" cy="226369"/>
            </a:xfrm>
            <a:custGeom>
              <a:avLst/>
              <a:gdLst/>
              <a:ahLst/>
              <a:cxnLst/>
              <a:rect l="0" t="0" r="0" b="0"/>
              <a:pathLst>
                <a:path w="197273" h="226369">
                  <a:moveTo>
                    <a:pt x="19050" y="18860"/>
                  </a:moveTo>
                  <a:lnTo>
                    <a:pt x="19050" y="18860"/>
                  </a:lnTo>
                  <a:lnTo>
                    <a:pt x="19050" y="13803"/>
                  </a:lnTo>
                  <a:lnTo>
                    <a:pt x="20108" y="12314"/>
                  </a:lnTo>
                  <a:lnTo>
                    <a:pt x="21872" y="11321"/>
                  </a:lnTo>
                  <a:lnTo>
                    <a:pt x="64811" y="1250"/>
                  </a:lnTo>
                  <a:lnTo>
                    <a:pt x="106515" y="0"/>
                  </a:lnTo>
                  <a:lnTo>
                    <a:pt x="123541" y="953"/>
                  </a:lnTo>
                  <a:lnTo>
                    <a:pt x="138162" y="4904"/>
                  </a:lnTo>
                  <a:lnTo>
                    <a:pt x="142908" y="8497"/>
                  </a:lnTo>
                  <a:lnTo>
                    <a:pt x="148182" y="18135"/>
                  </a:lnTo>
                  <a:lnTo>
                    <a:pt x="147471" y="23669"/>
                  </a:lnTo>
                  <a:lnTo>
                    <a:pt x="141037" y="35461"/>
                  </a:lnTo>
                  <a:lnTo>
                    <a:pt x="99309" y="72899"/>
                  </a:lnTo>
                  <a:lnTo>
                    <a:pt x="62075" y="97054"/>
                  </a:lnTo>
                  <a:lnTo>
                    <a:pt x="52988" y="106530"/>
                  </a:lnTo>
                  <a:lnTo>
                    <a:pt x="35213" y="118168"/>
                  </a:lnTo>
                  <a:lnTo>
                    <a:pt x="31525" y="124028"/>
                  </a:lnTo>
                  <a:lnTo>
                    <a:pt x="30542" y="127072"/>
                  </a:lnTo>
                  <a:lnTo>
                    <a:pt x="30944" y="129101"/>
                  </a:lnTo>
                  <a:lnTo>
                    <a:pt x="32272" y="130454"/>
                  </a:lnTo>
                  <a:lnTo>
                    <a:pt x="34214" y="131356"/>
                  </a:lnTo>
                  <a:lnTo>
                    <a:pt x="77531" y="133001"/>
                  </a:lnTo>
                  <a:lnTo>
                    <a:pt x="122168" y="134187"/>
                  </a:lnTo>
                  <a:lnTo>
                    <a:pt x="166105" y="143515"/>
                  </a:lnTo>
                  <a:lnTo>
                    <a:pt x="180715" y="150462"/>
                  </a:lnTo>
                  <a:lnTo>
                    <a:pt x="190738" y="160605"/>
                  </a:lnTo>
                  <a:lnTo>
                    <a:pt x="195897" y="172169"/>
                  </a:lnTo>
                  <a:lnTo>
                    <a:pt x="197272" y="178216"/>
                  </a:lnTo>
                  <a:lnTo>
                    <a:pt x="195015" y="184364"/>
                  </a:lnTo>
                  <a:lnTo>
                    <a:pt x="184040" y="196839"/>
                  </a:lnTo>
                  <a:lnTo>
                    <a:pt x="160011" y="210707"/>
                  </a:lnTo>
                  <a:lnTo>
                    <a:pt x="122671" y="221519"/>
                  </a:lnTo>
                  <a:lnTo>
                    <a:pt x="78092" y="226368"/>
                  </a:lnTo>
                  <a:lnTo>
                    <a:pt x="31889" y="220402"/>
                  </a:lnTo>
                  <a:lnTo>
                    <a:pt x="0" y="2093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43">
              <a:extLst>
                <a:ext uri="{FF2B5EF4-FFF2-40B4-BE49-F238E27FC236}">
                  <a16:creationId xmlns:a16="http://schemas.microsoft.com/office/drawing/2014/main" id="{EBFAA36F-F088-579E-24B2-9300DF5F52B3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6829425" y="4448683"/>
              <a:ext cx="37674" cy="170943"/>
            </a:xfrm>
            <a:custGeom>
              <a:avLst/>
              <a:gdLst/>
              <a:ahLst/>
              <a:cxnLst/>
              <a:rect l="0" t="0" r="0" b="0"/>
              <a:pathLst>
                <a:path w="37674" h="170943">
                  <a:moveTo>
                    <a:pt x="19050" y="18542"/>
                  </a:moveTo>
                  <a:lnTo>
                    <a:pt x="19050" y="18542"/>
                  </a:lnTo>
                  <a:lnTo>
                    <a:pt x="24106" y="13485"/>
                  </a:lnTo>
                  <a:lnTo>
                    <a:pt x="26588" y="8181"/>
                  </a:lnTo>
                  <a:lnTo>
                    <a:pt x="27250" y="5285"/>
                  </a:lnTo>
                  <a:lnTo>
                    <a:pt x="28751" y="3354"/>
                  </a:lnTo>
                  <a:lnTo>
                    <a:pt x="36660" y="0"/>
                  </a:lnTo>
                  <a:lnTo>
                    <a:pt x="37673" y="14812"/>
                  </a:lnTo>
                  <a:lnTo>
                    <a:pt x="30505" y="59300"/>
                  </a:lnTo>
                  <a:lnTo>
                    <a:pt x="26325" y="76480"/>
                  </a:lnTo>
                  <a:lnTo>
                    <a:pt x="20487" y="96191"/>
                  </a:lnTo>
                  <a:lnTo>
                    <a:pt x="18276" y="116822"/>
                  </a:lnTo>
                  <a:lnTo>
                    <a:pt x="7308" y="142173"/>
                  </a:lnTo>
                  <a:lnTo>
                    <a:pt x="3249" y="148631"/>
                  </a:lnTo>
                  <a:lnTo>
                    <a:pt x="963" y="158216"/>
                  </a:lnTo>
                  <a:lnTo>
                    <a:pt x="0" y="1709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44">
              <a:extLst>
                <a:ext uri="{FF2B5EF4-FFF2-40B4-BE49-F238E27FC236}">
                  <a16:creationId xmlns:a16="http://schemas.microsoft.com/office/drawing/2014/main" id="{F3EEE268-2AAB-3AA1-6579-D513D4E3A8FC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6822430" y="4372533"/>
              <a:ext cx="178446" cy="218518"/>
            </a:xfrm>
            <a:custGeom>
              <a:avLst/>
              <a:gdLst/>
              <a:ahLst/>
              <a:cxnLst/>
              <a:rect l="0" t="0" r="0" b="0"/>
              <a:pathLst>
                <a:path w="178446" h="218518">
                  <a:moveTo>
                    <a:pt x="16520" y="75642"/>
                  </a:moveTo>
                  <a:lnTo>
                    <a:pt x="16520" y="75642"/>
                  </a:lnTo>
                  <a:lnTo>
                    <a:pt x="16520" y="62385"/>
                  </a:lnTo>
                  <a:lnTo>
                    <a:pt x="18637" y="59395"/>
                  </a:lnTo>
                  <a:lnTo>
                    <a:pt x="29612" y="50132"/>
                  </a:lnTo>
                  <a:lnTo>
                    <a:pt x="35921" y="40684"/>
                  </a:lnTo>
                  <a:lnTo>
                    <a:pt x="77902" y="12141"/>
                  </a:lnTo>
                  <a:lnTo>
                    <a:pt x="99632" y="2264"/>
                  </a:lnTo>
                  <a:lnTo>
                    <a:pt x="119486" y="0"/>
                  </a:lnTo>
                  <a:lnTo>
                    <a:pt x="128605" y="2512"/>
                  </a:lnTo>
                  <a:lnTo>
                    <a:pt x="132518" y="4665"/>
                  </a:lnTo>
                  <a:lnTo>
                    <a:pt x="135127" y="7156"/>
                  </a:lnTo>
                  <a:lnTo>
                    <a:pt x="138026" y="12749"/>
                  </a:lnTo>
                  <a:lnTo>
                    <a:pt x="139657" y="31959"/>
                  </a:lnTo>
                  <a:lnTo>
                    <a:pt x="137217" y="43175"/>
                  </a:lnTo>
                  <a:lnTo>
                    <a:pt x="132715" y="55439"/>
                  </a:lnTo>
                  <a:lnTo>
                    <a:pt x="132084" y="58998"/>
                  </a:lnTo>
                  <a:lnTo>
                    <a:pt x="121082" y="74121"/>
                  </a:lnTo>
                  <a:lnTo>
                    <a:pt x="81016" y="102511"/>
                  </a:lnTo>
                  <a:lnTo>
                    <a:pt x="34736" y="127235"/>
                  </a:lnTo>
                  <a:lnTo>
                    <a:pt x="10279" y="139024"/>
                  </a:lnTo>
                  <a:lnTo>
                    <a:pt x="6010" y="140122"/>
                  </a:lnTo>
                  <a:lnTo>
                    <a:pt x="3163" y="141912"/>
                  </a:lnTo>
                  <a:lnTo>
                    <a:pt x="1266" y="144163"/>
                  </a:lnTo>
                  <a:lnTo>
                    <a:pt x="0" y="146723"/>
                  </a:lnTo>
                  <a:lnTo>
                    <a:pt x="1274" y="148429"/>
                  </a:lnTo>
                  <a:lnTo>
                    <a:pt x="38774" y="160205"/>
                  </a:lnTo>
                  <a:lnTo>
                    <a:pt x="78811" y="178619"/>
                  </a:lnTo>
                  <a:lnTo>
                    <a:pt x="125627" y="196487"/>
                  </a:lnTo>
                  <a:lnTo>
                    <a:pt x="147551" y="203935"/>
                  </a:lnTo>
                  <a:lnTo>
                    <a:pt x="178445" y="2185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45">
              <a:extLst>
                <a:ext uri="{FF2B5EF4-FFF2-40B4-BE49-F238E27FC236}">
                  <a16:creationId xmlns:a16="http://schemas.microsoft.com/office/drawing/2014/main" id="{51F3D372-E5F8-2E75-620D-4CD09E90ECD9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7000875" y="4505453"/>
              <a:ext cx="123308" cy="114125"/>
            </a:xfrm>
            <a:custGeom>
              <a:avLst/>
              <a:gdLst/>
              <a:ahLst/>
              <a:cxnLst/>
              <a:rect l="0" t="0" r="0" b="0"/>
              <a:pathLst>
                <a:path w="123308" h="114125">
                  <a:moveTo>
                    <a:pt x="95250" y="28447"/>
                  </a:moveTo>
                  <a:lnTo>
                    <a:pt x="95250" y="28447"/>
                  </a:lnTo>
                  <a:lnTo>
                    <a:pt x="109439" y="14258"/>
                  </a:lnTo>
                  <a:lnTo>
                    <a:pt x="114961" y="11558"/>
                  </a:lnTo>
                  <a:lnTo>
                    <a:pt x="117916" y="10837"/>
                  </a:lnTo>
                  <a:lnTo>
                    <a:pt x="119886" y="9299"/>
                  </a:lnTo>
                  <a:lnTo>
                    <a:pt x="123307" y="1323"/>
                  </a:lnTo>
                  <a:lnTo>
                    <a:pt x="107377" y="0"/>
                  </a:lnTo>
                  <a:lnTo>
                    <a:pt x="89022" y="956"/>
                  </a:lnTo>
                  <a:lnTo>
                    <a:pt x="66947" y="7484"/>
                  </a:lnTo>
                  <a:lnTo>
                    <a:pt x="56918" y="13133"/>
                  </a:lnTo>
                  <a:lnTo>
                    <a:pt x="53821" y="17179"/>
                  </a:lnTo>
                  <a:lnTo>
                    <a:pt x="48440" y="34816"/>
                  </a:lnTo>
                  <a:lnTo>
                    <a:pt x="47867" y="42093"/>
                  </a:lnTo>
                  <a:lnTo>
                    <a:pt x="49903" y="44953"/>
                  </a:lnTo>
                  <a:lnTo>
                    <a:pt x="57810" y="50952"/>
                  </a:lnTo>
                  <a:lnTo>
                    <a:pt x="99688" y="72914"/>
                  </a:lnTo>
                  <a:lnTo>
                    <a:pt x="107100" y="79254"/>
                  </a:lnTo>
                  <a:lnTo>
                    <a:pt x="108441" y="82427"/>
                  </a:lnTo>
                  <a:lnTo>
                    <a:pt x="108278" y="85600"/>
                  </a:lnTo>
                  <a:lnTo>
                    <a:pt x="105273" y="91949"/>
                  </a:lnTo>
                  <a:lnTo>
                    <a:pt x="100410" y="98297"/>
                  </a:lnTo>
                  <a:lnTo>
                    <a:pt x="86666" y="107822"/>
                  </a:lnTo>
                  <a:lnTo>
                    <a:pt x="74244" y="112291"/>
                  </a:lnTo>
                  <a:lnTo>
                    <a:pt x="31224" y="114124"/>
                  </a:lnTo>
                  <a:lnTo>
                    <a:pt x="0" y="1046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SMARTInkShape-Group35">
            <a:extLst>
              <a:ext uri="{FF2B5EF4-FFF2-40B4-BE49-F238E27FC236}">
                <a16:creationId xmlns:a16="http://schemas.microsoft.com/office/drawing/2014/main" id="{FF10971F-71C7-C989-CCD3-25D2834189C5}"/>
              </a:ext>
            </a:extLst>
          </p:cNvPr>
          <p:cNvGrpSpPr/>
          <p:nvPr/>
        </p:nvGrpSpPr>
        <p:grpSpPr>
          <a:xfrm>
            <a:off x="4824607" y="4433249"/>
            <a:ext cx="528444" cy="298471"/>
            <a:chOff x="4824607" y="4433249"/>
            <a:chExt cx="528444" cy="298471"/>
          </a:xfrm>
        </p:grpSpPr>
        <p:sp>
          <p:nvSpPr>
            <p:cNvPr id="104" name="SMARTInkShape-146">
              <a:extLst>
                <a:ext uri="{FF2B5EF4-FFF2-40B4-BE49-F238E27FC236}">
                  <a16:creationId xmlns:a16="http://schemas.microsoft.com/office/drawing/2014/main" id="{076867A4-2AEE-8072-437F-E7DA983BFC35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4824607" y="4443556"/>
              <a:ext cx="185544" cy="147445"/>
            </a:xfrm>
            <a:custGeom>
              <a:avLst/>
              <a:gdLst/>
              <a:ahLst/>
              <a:cxnLst/>
              <a:rect l="0" t="0" r="0" b="0"/>
              <a:pathLst>
                <a:path w="185544" h="147445">
                  <a:moveTo>
                    <a:pt x="90293" y="52244"/>
                  </a:moveTo>
                  <a:lnTo>
                    <a:pt x="90293" y="52244"/>
                  </a:lnTo>
                  <a:lnTo>
                    <a:pt x="98494" y="52244"/>
                  </a:lnTo>
                  <a:lnTo>
                    <a:pt x="98935" y="51186"/>
                  </a:lnTo>
                  <a:lnTo>
                    <a:pt x="99818" y="20053"/>
                  </a:lnTo>
                  <a:lnTo>
                    <a:pt x="98760" y="18083"/>
                  </a:lnTo>
                  <a:lnTo>
                    <a:pt x="96996" y="16770"/>
                  </a:lnTo>
                  <a:lnTo>
                    <a:pt x="92214" y="14253"/>
                  </a:lnTo>
                  <a:lnTo>
                    <a:pt x="83571" y="7944"/>
                  </a:lnTo>
                  <a:lnTo>
                    <a:pt x="62962" y="0"/>
                  </a:lnTo>
                  <a:lnTo>
                    <a:pt x="51335" y="97"/>
                  </a:lnTo>
                  <a:lnTo>
                    <a:pt x="45271" y="1604"/>
                  </a:lnTo>
                  <a:lnTo>
                    <a:pt x="26624" y="13839"/>
                  </a:lnTo>
                  <a:lnTo>
                    <a:pt x="19663" y="22122"/>
                  </a:lnTo>
                  <a:lnTo>
                    <a:pt x="8281" y="48004"/>
                  </a:lnTo>
                  <a:lnTo>
                    <a:pt x="0" y="91040"/>
                  </a:lnTo>
                  <a:lnTo>
                    <a:pt x="68" y="104059"/>
                  </a:lnTo>
                  <a:lnTo>
                    <a:pt x="3679" y="121040"/>
                  </a:lnTo>
                  <a:lnTo>
                    <a:pt x="6092" y="124566"/>
                  </a:lnTo>
                  <a:lnTo>
                    <a:pt x="17484" y="134585"/>
                  </a:lnTo>
                  <a:lnTo>
                    <a:pt x="22810" y="145585"/>
                  </a:lnTo>
                  <a:lnTo>
                    <a:pt x="24138" y="146222"/>
                  </a:lnTo>
                  <a:lnTo>
                    <a:pt x="37786" y="147444"/>
                  </a:lnTo>
                  <a:lnTo>
                    <a:pt x="40472" y="145344"/>
                  </a:lnTo>
                  <a:lnTo>
                    <a:pt x="69988" y="102713"/>
                  </a:lnTo>
                  <a:lnTo>
                    <a:pt x="75976" y="90197"/>
                  </a:lnTo>
                  <a:lnTo>
                    <a:pt x="79697" y="78637"/>
                  </a:lnTo>
                  <a:lnTo>
                    <a:pt x="90708" y="62592"/>
                  </a:lnTo>
                  <a:lnTo>
                    <a:pt x="93745" y="59143"/>
                  </a:lnTo>
                  <a:lnTo>
                    <a:pt x="95770" y="57901"/>
                  </a:lnTo>
                  <a:lnTo>
                    <a:pt x="97119" y="58132"/>
                  </a:lnTo>
                  <a:lnTo>
                    <a:pt x="98018" y="59344"/>
                  </a:lnTo>
                  <a:lnTo>
                    <a:pt x="96196" y="66336"/>
                  </a:lnTo>
                  <a:lnTo>
                    <a:pt x="92916" y="76498"/>
                  </a:lnTo>
                  <a:lnTo>
                    <a:pt x="90639" y="106486"/>
                  </a:lnTo>
                  <a:lnTo>
                    <a:pt x="93269" y="116216"/>
                  </a:lnTo>
                  <a:lnTo>
                    <a:pt x="95452" y="120292"/>
                  </a:lnTo>
                  <a:lnTo>
                    <a:pt x="97966" y="123009"/>
                  </a:lnTo>
                  <a:lnTo>
                    <a:pt x="103581" y="126027"/>
                  </a:lnTo>
                  <a:lnTo>
                    <a:pt x="112692" y="127728"/>
                  </a:lnTo>
                  <a:lnTo>
                    <a:pt x="118944" y="125303"/>
                  </a:lnTo>
                  <a:lnTo>
                    <a:pt x="125252" y="121757"/>
                  </a:lnTo>
                  <a:lnTo>
                    <a:pt x="185543" y="998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47">
              <a:extLst>
                <a:ext uri="{FF2B5EF4-FFF2-40B4-BE49-F238E27FC236}">
                  <a16:creationId xmlns:a16="http://schemas.microsoft.com/office/drawing/2014/main" id="{C189764C-E66E-20C6-F830-779DB932B2E6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5010894" y="4458247"/>
              <a:ext cx="132607" cy="273473"/>
            </a:xfrm>
            <a:custGeom>
              <a:avLst/>
              <a:gdLst/>
              <a:ahLst/>
              <a:cxnLst/>
              <a:rect l="0" t="0" r="0" b="0"/>
              <a:pathLst>
                <a:path w="132607" h="273473">
                  <a:moveTo>
                    <a:pt x="75456" y="47078"/>
                  </a:moveTo>
                  <a:lnTo>
                    <a:pt x="75456" y="47078"/>
                  </a:lnTo>
                  <a:lnTo>
                    <a:pt x="80512" y="47078"/>
                  </a:lnTo>
                  <a:lnTo>
                    <a:pt x="82001" y="46020"/>
                  </a:lnTo>
                  <a:lnTo>
                    <a:pt x="82995" y="44256"/>
                  </a:lnTo>
                  <a:lnTo>
                    <a:pt x="84865" y="29745"/>
                  </a:lnTo>
                  <a:lnTo>
                    <a:pt x="84971" y="14921"/>
                  </a:lnTo>
                  <a:lnTo>
                    <a:pt x="82857" y="11882"/>
                  </a:lnTo>
                  <a:lnTo>
                    <a:pt x="74865" y="5682"/>
                  </a:lnTo>
                  <a:lnTo>
                    <a:pt x="63521" y="1299"/>
                  </a:lnTo>
                  <a:lnTo>
                    <a:pt x="43345" y="0"/>
                  </a:lnTo>
                  <a:lnTo>
                    <a:pt x="29082" y="5341"/>
                  </a:lnTo>
                  <a:lnTo>
                    <a:pt x="16745" y="14770"/>
                  </a:lnTo>
                  <a:lnTo>
                    <a:pt x="7735" y="26016"/>
                  </a:lnTo>
                  <a:lnTo>
                    <a:pt x="3024" y="38070"/>
                  </a:lnTo>
                  <a:lnTo>
                    <a:pt x="0" y="63055"/>
                  </a:lnTo>
                  <a:lnTo>
                    <a:pt x="1869" y="68313"/>
                  </a:lnTo>
                  <a:lnTo>
                    <a:pt x="9590" y="76977"/>
                  </a:lnTo>
                  <a:lnTo>
                    <a:pt x="17255" y="81533"/>
                  </a:lnTo>
                  <a:lnTo>
                    <a:pt x="20780" y="82748"/>
                  </a:lnTo>
                  <a:lnTo>
                    <a:pt x="24188" y="82499"/>
                  </a:lnTo>
                  <a:lnTo>
                    <a:pt x="45526" y="71707"/>
                  </a:lnTo>
                  <a:lnTo>
                    <a:pt x="63294" y="57668"/>
                  </a:lnTo>
                  <a:lnTo>
                    <a:pt x="70051" y="48963"/>
                  </a:lnTo>
                  <a:lnTo>
                    <a:pt x="71852" y="45160"/>
                  </a:lnTo>
                  <a:lnTo>
                    <a:pt x="74112" y="42624"/>
                  </a:lnTo>
                  <a:lnTo>
                    <a:pt x="83340" y="38221"/>
                  </a:lnTo>
                  <a:lnTo>
                    <a:pt x="83888" y="39056"/>
                  </a:lnTo>
                  <a:lnTo>
                    <a:pt x="84939" y="78275"/>
                  </a:lnTo>
                  <a:lnTo>
                    <a:pt x="90024" y="115118"/>
                  </a:lnTo>
                  <a:lnTo>
                    <a:pt x="88122" y="154492"/>
                  </a:lnTo>
                  <a:lnTo>
                    <a:pt x="85395" y="200557"/>
                  </a:lnTo>
                  <a:lnTo>
                    <a:pt x="80006" y="237792"/>
                  </a:lnTo>
                  <a:lnTo>
                    <a:pt x="71748" y="256104"/>
                  </a:lnTo>
                  <a:lnTo>
                    <a:pt x="57541" y="268232"/>
                  </a:lnTo>
                  <a:lnTo>
                    <a:pt x="44983" y="273472"/>
                  </a:lnTo>
                  <a:lnTo>
                    <a:pt x="42441" y="272091"/>
                  </a:lnTo>
                  <a:lnTo>
                    <a:pt x="40746" y="269053"/>
                  </a:lnTo>
                  <a:lnTo>
                    <a:pt x="38361" y="249021"/>
                  </a:lnTo>
                  <a:lnTo>
                    <a:pt x="42610" y="204326"/>
                  </a:lnTo>
                  <a:lnTo>
                    <a:pt x="53642" y="157907"/>
                  </a:lnTo>
                  <a:lnTo>
                    <a:pt x="63936" y="138595"/>
                  </a:lnTo>
                  <a:lnTo>
                    <a:pt x="108202" y="91689"/>
                  </a:lnTo>
                  <a:lnTo>
                    <a:pt x="132606" y="756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48">
              <a:extLst>
                <a:ext uri="{FF2B5EF4-FFF2-40B4-BE49-F238E27FC236}">
                  <a16:creationId xmlns:a16="http://schemas.microsoft.com/office/drawing/2014/main" id="{901DCEDA-45BC-6301-0D4B-E92A16E4D87F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5185750" y="4433249"/>
              <a:ext cx="167301" cy="157802"/>
            </a:xfrm>
            <a:custGeom>
              <a:avLst/>
              <a:gdLst/>
              <a:ahLst/>
              <a:cxnLst/>
              <a:rect l="0" t="0" r="0" b="0"/>
              <a:pathLst>
                <a:path w="167301" h="157802">
                  <a:moveTo>
                    <a:pt x="33950" y="62551"/>
                  </a:moveTo>
                  <a:lnTo>
                    <a:pt x="33950" y="62551"/>
                  </a:lnTo>
                  <a:lnTo>
                    <a:pt x="33950" y="67608"/>
                  </a:lnTo>
                  <a:lnTo>
                    <a:pt x="35008" y="69097"/>
                  </a:lnTo>
                  <a:lnTo>
                    <a:pt x="36772" y="70090"/>
                  </a:lnTo>
                  <a:lnTo>
                    <a:pt x="42151" y="71684"/>
                  </a:lnTo>
                  <a:lnTo>
                    <a:pt x="51560" y="63840"/>
                  </a:lnTo>
                  <a:lnTo>
                    <a:pt x="57630" y="62934"/>
                  </a:lnTo>
                  <a:lnTo>
                    <a:pt x="85154" y="62554"/>
                  </a:lnTo>
                  <a:lnTo>
                    <a:pt x="87136" y="61494"/>
                  </a:lnTo>
                  <a:lnTo>
                    <a:pt x="88457" y="59730"/>
                  </a:lnTo>
                  <a:lnTo>
                    <a:pt x="89338" y="57495"/>
                  </a:lnTo>
                  <a:lnTo>
                    <a:pt x="90984" y="56005"/>
                  </a:lnTo>
                  <a:lnTo>
                    <a:pt x="95635" y="54350"/>
                  </a:lnTo>
                  <a:lnTo>
                    <a:pt x="97298" y="52850"/>
                  </a:lnTo>
                  <a:lnTo>
                    <a:pt x="99146" y="48362"/>
                  </a:lnTo>
                  <a:lnTo>
                    <a:pt x="100698" y="46741"/>
                  </a:lnTo>
                  <a:lnTo>
                    <a:pt x="105243" y="44941"/>
                  </a:lnTo>
                  <a:lnTo>
                    <a:pt x="106879" y="43403"/>
                  </a:lnTo>
                  <a:lnTo>
                    <a:pt x="108696" y="38871"/>
                  </a:lnTo>
                  <a:lnTo>
                    <a:pt x="110239" y="37239"/>
                  </a:lnTo>
                  <a:lnTo>
                    <a:pt x="114776" y="35427"/>
                  </a:lnTo>
                  <a:lnTo>
                    <a:pt x="116409" y="33885"/>
                  </a:lnTo>
                  <a:lnTo>
                    <a:pt x="118224" y="29350"/>
                  </a:lnTo>
                  <a:lnTo>
                    <a:pt x="119638" y="10389"/>
                  </a:lnTo>
                  <a:lnTo>
                    <a:pt x="118592" y="8727"/>
                  </a:lnTo>
                  <a:lnTo>
                    <a:pt x="116836" y="7618"/>
                  </a:lnTo>
                  <a:lnTo>
                    <a:pt x="111471" y="5839"/>
                  </a:lnTo>
                  <a:lnTo>
                    <a:pt x="105485" y="475"/>
                  </a:lnTo>
                  <a:lnTo>
                    <a:pt x="102806" y="0"/>
                  </a:lnTo>
                  <a:lnTo>
                    <a:pt x="99963" y="742"/>
                  </a:lnTo>
                  <a:lnTo>
                    <a:pt x="97008" y="2295"/>
                  </a:lnTo>
                  <a:lnTo>
                    <a:pt x="73977" y="7814"/>
                  </a:lnTo>
                  <a:lnTo>
                    <a:pt x="40179" y="31953"/>
                  </a:lnTo>
                  <a:lnTo>
                    <a:pt x="11844" y="65337"/>
                  </a:lnTo>
                  <a:lnTo>
                    <a:pt x="8250" y="74725"/>
                  </a:lnTo>
                  <a:lnTo>
                    <a:pt x="4696" y="96571"/>
                  </a:lnTo>
                  <a:lnTo>
                    <a:pt x="487" y="103423"/>
                  </a:lnTo>
                  <a:lnTo>
                    <a:pt x="0" y="106733"/>
                  </a:lnTo>
                  <a:lnTo>
                    <a:pt x="733" y="109997"/>
                  </a:lnTo>
                  <a:lnTo>
                    <a:pt x="3312" y="116447"/>
                  </a:lnTo>
                  <a:lnTo>
                    <a:pt x="5296" y="136866"/>
                  </a:lnTo>
                  <a:lnTo>
                    <a:pt x="13569" y="146786"/>
                  </a:lnTo>
                  <a:lnTo>
                    <a:pt x="17130" y="147614"/>
                  </a:lnTo>
                  <a:lnTo>
                    <a:pt x="61243" y="148273"/>
                  </a:lnTo>
                  <a:lnTo>
                    <a:pt x="70069" y="151097"/>
                  </a:lnTo>
                  <a:lnTo>
                    <a:pt x="78578" y="154822"/>
                  </a:lnTo>
                  <a:lnTo>
                    <a:pt x="122762" y="157723"/>
                  </a:lnTo>
                  <a:lnTo>
                    <a:pt x="167300" y="1578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36">
            <a:extLst>
              <a:ext uri="{FF2B5EF4-FFF2-40B4-BE49-F238E27FC236}">
                <a16:creationId xmlns:a16="http://schemas.microsoft.com/office/drawing/2014/main" id="{0C7224C9-B458-27A4-C3C9-3EE897077DEB}"/>
              </a:ext>
            </a:extLst>
          </p:cNvPr>
          <p:cNvGrpSpPr/>
          <p:nvPr/>
        </p:nvGrpSpPr>
        <p:grpSpPr>
          <a:xfrm>
            <a:off x="3573070" y="4391025"/>
            <a:ext cx="837006" cy="383891"/>
            <a:chOff x="3573070" y="4391025"/>
            <a:chExt cx="837006" cy="383891"/>
          </a:xfrm>
        </p:grpSpPr>
        <p:sp>
          <p:nvSpPr>
            <p:cNvPr id="108" name="SMARTInkShape-149">
              <a:extLst>
                <a:ext uri="{FF2B5EF4-FFF2-40B4-BE49-F238E27FC236}">
                  <a16:creationId xmlns:a16="http://schemas.microsoft.com/office/drawing/2014/main" id="{D644623C-6723-F27A-1EA5-596F8C1FBBAC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3573070" y="4410505"/>
              <a:ext cx="208356" cy="364411"/>
            </a:xfrm>
            <a:custGeom>
              <a:avLst/>
              <a:gdLst/>
              <a:ahLst/>
              <a:cxnLst/>
              <a:rect l="0" t="0" r="0" b="0"/>
              <a:pathLst>
                <a:path w="208356" h="364411">
                  <a:moveTo>
                    <a:pt x="122630" y="47195"/>
                  </a:moveTo>
                  <a:lnTo>
                    <a:pt x="122630" y="47195"/>
                  </a:lnTo>
                  <a:lnTo>
                    <a:pt x="122630" y="23481"/>
                  </a:lnTo>
                  <a:lnTo>
                    <a:pt x="121572" y="21860"/>
                  </a:lnTo>
                  <a:lnTo>
                    <a:pt x="119808" y="20781"/>
                  </a:lnTo>
                  <a:lnTo>
                    <a:pt x="73733" y="1747"/>
                  </a:lnTo>
                  <a:lnTo>
                    <a:pt x="54410" y="0"/>
                  </a:lnTo>
                  <a:lnTo>
                    <a:pt x="19220" y="9988"/>
                  </a:lnTo>
                  <a:lnTo>
                    <a:pt x="12415" y="12865"/>
                  </a:lnTo>
                  <a:lnTo>
                    <a:pt x="7878" y="16900"/>
                  </a:lnTo>
                  <a:lnTo>
                    <a:pt x="2837" y="27028"/>
                  </a:lnTo>
                  <a:lnTo>
                    <a:pt x="0" y="49686"/>
                  </a:lnTo>
                  <a:lnTo>
                    <a:pt x="660" y="55206"/>
                  </a:lnTo>
                  <a:lnTo>
                    <a:pt x="2158" y="58886"/>
                  </a:lnTo>
                  <a:lnTo>
                    <a:pt x="16169" y="74015"/>
                  </a:lnTo>
                  <a:lnTo>
                    <a:pt x="49334" y="75724"/>
                  </a:lnTo>
                  <a:lnTo>
                    <a:pt x="55834" y="72928"/>
                  </a:lnTo>
                  <a:lnTo>
                    <a:pt x="62252" y="69215"/>
                  </a:lnTo>
                  <a:lnTo>
                    <a:pt x="68631" y="67565"/>
                  </a:lnTo>
                  <a:lnTo>
                    <a:pt x="70756" y="66067"/>
                  </a:lnTo>
                  <a:lnTo>
                    <a:pt x="72173" y="64009"/>
                  </a:lnTo>
                  <a:lnTo>
                    <a:pt x="74805" y="58902"/>
                  </a:lnTo>
                  <a:lnTo>
                    <a:pt x="93532" y="38216"/>
                  </a:lnTo>
                  <a:lnTo>
                    <a:pt x="88843" y="42888"/>
                  </a:lnTo>
                  <a:lnTo>
                    <a:pt x="85809" y="61088"/>
                  </a:lnTo>
                  <a:lnTo>
                    <a:pt x="84783" y="101170"/>
                  </a:lnTo>
                  <a:lnTo>
                    <a:pt x="87402" y="140132"/>
                  </a:lnTo>
                  <a:lnTo>
                    <a:pt x="92741" y="182675"/>
                  </a:lnTo>
                  <a:lnTo>
                    <a:pt x="93665" y="219864"/>
                  </a:lnTo>
                  <a:lnTo>
                    <a:pt x="93939" y="259341"/>
                  </a:lnTo>
                  <a:lnTo>
                    <a:pt x="94032" y="297513"/>
                  </a:lnTo>
                  <a:lnTo>
                    <a:pt x="94052" y="340770"/>
                  </a:lnTo>
                  <a:lnTo>
                    <a:pt x="91937" y="345569"/>
                  </a:lnTo>
                  <a:lnTo>
                    <a:pt x="72596" y="364267"/>
                  </a:lnTo>
                  <a:lnTo>
                    <a:pt x="68108" y="364410"/>
                  </a:lnTo>
                  <a:lnTo>
                    <a:pt x="57476" y="358924"/>
                  </a:lnTo>
                  <a:lnTo>
                    <a:pt x="44646" y="343935"/>
                  </a:lnTo>
                  <a:lnTo>
                    <a:pt x="31888" y="313361"/>
                  </a:lnTo>
                  <a:lnTo>
                    <a:pt x="29384" y="299194"/>
                  </a:lnTo>
                  <a:lnTo>
                    <a:pt x="35757" y="251822"/>
                  </a:lnTo>
                  <a:lnTo>
                    <a:pt x="45341" y="217673"/>
                  </a:lnTo>
                  <a:lnTo>
                    <a:pt x="60688" y="191898"/>
                  </a:lnTo>
                  <a:lnTo>
                    <a:pt x="103913" y="158842"/>
                  </a:lnTo>
                  <a:lnTo>
                    <a:pt x="143187" y="139757"/>
                  </a:lnTo>
                  <a:lnTo>
                    <a:pt x="208355" y="1233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50">
              <a:extLst>
                <a:ext uri="{FF2B5EF4-FFF2-40B4-BE49-F238E27FC236}">
                  <a16:creationId xmlns:a16="http://schemas.microsoft.com/office/drawing/2014/main" id="{A2728559-2B67-0790-A433-84A12184AE86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3838575" y="4486794"/>
              <a:ext cx="19051" cy="94732"/>
            </a:xfrm>
            <a:custGeom>
              <a:avLst/>
              <a:gdLst/>
              <a:ahLst/>
              <a:cxnLst/>
              <a:rect l="0" t="0" r="0" b="0"/>
              <a:pathLst>
                <a:path w="19051" h="94732">
                  <a:moveTo>
                    <a:pt x="0" y="28056"/>
                  </a:moveTo>
                  <a:lnTo>
                    <a:pt x="0" y="28056"/>
                  </a:lnTo>
                  <a:lnTo>
                    <a:pt x="0" y="19855"/>
                  </a:lnTo>
                  <a:lnTo>
                    <a:pt x="6546" y="11188"/>
                  </a:lnTo>
                  <a:lnTo>
                    <a:pt x="9132" y="1232"/>
                  </a:lnTo>
                  <a:lnTo>
                    <a:pt x="10321" y="648"/>
                  </a:lnTo>
                  <a:lnTo>
                    <a:pt x="14465" y="0"/>
                  </a:lnTo>
                  <a:lnTo>
                    <a:pt x="15994" y="1944"/>
                  </a:lnTo>
                  <a:lnTo>
                    <a:pt x="18144" y="15851"/>
                  </a:lnTo>
                  <a:lnTo>
                    <a:pt x="18971" y="59153"/>
                  </a:lnTo>
                  <a:lnTo>
                    <a:pt x="19050" y="947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51">
              <a:extLst>
                <a:ext uri="{FF2B5EF4-FFF2-40B4-BE49-F238E27FC236}">
                  <a16:creationId xmlns:a16="http://schemas.microsoft.com/office/drawing/2014/main" id="{75406565-BA29-B6CF-857F-8A80685BAF71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3838575" y="439102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52">
              <a:extLst>
                <a:ext uri="{FF2B5EF4-FFF2-40B4-BE49-F238E27FC236}">
                  <a16:creationId xmlns:a16="http://schemas.microsoft.com/office/drawing/2014/main" id="{6E6D31C1-E9BD-9C74-AB0D-2EEF880870F5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3924300" y="4429125"/>
              <a:ext cx="114301" cy="122789"/>
            </a:xfrm>
            <a:custGeom>
              <a:avLst/>
              <a:gdLst/>
              <a:ahLst/>
              <a:cxnLst/>
              <a:rect l="0" t="0" r="0" b="0"/>
              <a:pathLst>
                <a:path w="114301" h="122789">
                  <a:moveTo>
                    <a:pt x="0" y="28575"/>
                  </a:moveTo>
                  <a:lnTo>
                    <a:pt x="0" y="28575"/>
                  </a:lnTo>
                  <a:lnTo>
                    <a:pt x="5056" y="23518"/>
                  </a:lnTo>
                  <a:lnTo>
                    <a:pt x="7539" y="18214"/>
                  </a:lnTo>
                  <a:lnTo>
                    <a:pt x="9132" y="11242"/>
                  </a:lnTo>
                  <a:lnTo>
                    <a:pt x="10321" y="10669"/>
                  </a:lnTo>
                  <a:lnTo>
                    <a:pt x="14465" y="10033"/>
                  </a:lnTo>
                  <a:lnTo>
                    <a:pt x="19834" y="21040"/>
                  </a:lnTo>
                  <a:lnTo>
                    <a:pt x="28482" y="60391"/>
                  </a:lnTo>
                  <a:lnTo>
                    <a:pt x="38709" y="90246"/>
                  </a:lnTo>
                  <a:lnTo>
                    <a:pt x="55304" y="120326"/>
                  </a:lnTo>
                  <a:lnTo>
                    <a:pt x="56978" y="121492"/>
                  </a:lnTo>
                  <a:lnTo>
                    <a:pt x="61659" y="122788"/>
                  </a:lnTo>
                  <a:lnTo>
                    <a:pt x="63331" y="121017"/>
                  </a:lnTo>
                  <a:lnTo>
                    <a:pt x="74018" y="82367"/>
                  </a:lnTo>
                  <a:lnTo>
                    <a:pt x="76971" y="46321"/>
                  </a:lnTo>
                  <a:lnTo>
                    <a:pt x="92421" y="1612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53">
              <a:extLst>
                <a:ext uri="{FF2B5EF4-FFF2-40B4-BE49-F238E27FC236}">
                  <a16:creationId xmlns:a16="http://schemas.microsoft.com/office/drawing/2014/main" id="{A10499D0-E9A5-6932-1302-F0F5D26063B8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4097006" y="4402039"/>
              <a:ext cx="313070" cy="150912"/>
            </a:xfrm>
            <a:custGeom>
              <a:avLst/>
              <a:gdLst/>
              <a:ahLst/>
              <a:cxnLst/>
              <a:rect l="0" t="0" r="0" b="0"/>
              <a:pathLst>
                <a:path w="313070" h="150912">
                  <a:moveTo>
                    <a:pt x="36844" y="65186"/>
                  </a:moveTo>
                  <a:lnTo>
                    <a:pt x="36844" y="65186"/>
                  </a:lnTo>
                  <a:lnTo>
                    <a:pt x="36844" y="70243"/>
                  </a:lnTo>
                  <a:lnTo>
                    <a:pt x="37902" y="71732"/>
                  </a:lnTo>
                  <a:lnTo>
                    <a:pt x="39666" y="72725"/>
                  </a:lnTo>
                  <a:lnTo>
                    <a:pt x="46335" y="74701"/>
                  </a:lnTo>
                  <a:lnTo>
                    <a:pt x="51415" y="69651"/>
                  </a:lnTo>
                  <a:lnTo>
                    <a:pt x="56725" y="67172"/>
                  </a:lnTo>
                  <a:lnTo>
                    <a:pt x="59624" y="66509"/>
                  </a:lnTo>
                  <a:lnTo>
                    <a:pt x="68758" y="60522"/>
                  </a:lnTo>
                  <a:lnTo>
                    <a:pt x="72195" y="54999"/>
                  </a:lnTo>
                  <a:lnTo>
                    <a:pt x="74781" y="49017"/>
                  </a:lnTo>
                  <a:lnTo>
                    <a:pt x="79458" y="42830"/>
                  </a:lnTo>
                  <a:lnTo>
                    <a:pt x="80069" y="39699"/>
                  </a:lnTo>
                  <a:lnTo>
                    <a:pt x="79419" y="36552"/>
                  </a:lnTo>
                  <a:lnTo>
                    <a:pt x="76933" y="30235"/>
                  </a:lnTo>
                  <a:lnTo>
                    <a:pt x="75206" y="14383"/>
                  </a:lnTo>
                  <a:lnTo>
                    <a:pt x="74060" y="12267"/>
                  </a:lnTo>
                  <a:lnTo>
                    <a:pt x="72238" y="10857"/>
                  </a:lnTo>
                  <a:lnTo>
                    <a:pt x="44360" y="0"/>
                  </a:lnTo>
                  <a:lnTo>
                    <a:pt x="40796" y="562"/>
                  </a:lnTo>
                  <a:lnTo>
                    <a:pt x="24247" y="6843"/>
                  </a:lnTo>
                  <a:lnTo>
                    <a:pt x="17839" y="13150"/>
                  </a:lnTo>
                  <a:lnTo>
                    <a:pt x="5103" y="34446"/>
                  </a:lnTo>
                  <a:lnTo>
                    <a:pt x="0" y="66640"/>
                  </a:lnTo>
                  <a:lnTo>
                    <a:pt x="174" y="93134"/>
                  </a:lnTo>
                  <a:lnTo>
                    <a:pt x="6458" y="113801"/>
                  </a:lnTo>
                  <a:lnTo>
                    <a:pt x="12050" y="123129"/>
                  </a:lnTo>
                  <a:lnTo>
                    <a:pt x="17140" y="126040"/>
                  </a:lnTo>
                  <a:lnTo>
                    <a:pt x="41893" y="131095"/>
                  </a:lnTo>
                  <a:lnTo>
                    <a:pt x="50024" y="125876"/>
                  </a:lnTo>
                  <a:lnTo>
                    <a:pt x="90130" y="87015"/>
                  </a:lnTo>
                  <a:lnTo>
                    <a:pt x="128671" y="40207"/>
                  </a:lnTo>
                  <a:lnTo>
                    <a:pt x="129812" y="39009"/>
                  </a:lnTo>
                  <a:lnTo>
                    <a:pt x="133902" y="37676"/>
                  </a:lnTo>
                  <a:lnTo>
                    <a:pt x="136475" y="37321"/>
                  </a:lnTo>
                  <a:lnTo>
                    <a:pt x="138189" y="38143"/>
                  </a:lnTo>
                  <a:lnTo>
                    <a:pt x="139333" y="39749"/>
                  </a:lnTo>
                  <a:lnTo>
                    <a:pt x="158035" y="84566"/>
                  </a:lnTo>
                  <a:lnTo>
                    <a:pt x="161381" y="114971"/>
                  </a:lnTo>
                  <a:lnTo>
                    <a:pt x="168824" y="129427"/>
                  </a:lnTo>
                  <a:lnTo>
                    <a:pt x="175230" y="125135"/>
                  </a:lnTo>
                  <a:lnTo>
                    <a:pt x="218538" y="83473"/>
                  </a:lnTo>
                  <a:lnTo>
                    <a:pt x="248443" y="56430"/>
                  </a:lnTo>
                  <a:lnTo>
                    <a:pt x="257888" y="49652"/>
                  </a:lnTo>
                  <a:lnTo>
                    <a:pt x="264263" y="40944"/>
                  </a:lnTo>
                  <a:lnTo>
                    <a:pt x="269505" y="38538"/>
                  </a:lnTo>
                  <a:lnTo>
                    <a:pt x="271326" y="38953"/>
                  </a:lnTo>
                  <a:lnTo>
                    <a:pt x="272541" y="40289"/>
                  </a:lnTo>
                  <a:lnTo>
                    <a:pt x="273350" y="42238"/>
                  </a:lnTo>
                  <a:lnTo>
                    <a:pt x="274948" y="43538"/>
                  </a:lnTo>
                  <a:lnTo>
                    <a:pt x="279545" y="44981"/>
                  </a:lnTo>
                  <a:lnTo>
                    <a:pt x="281195" y="47483"/>
                  </a:lnTo>
                  <a:lnTo>
                    <a:pt x="283517" y="61116"/>
                  </a:lnTo>
                  <a:lnTo>
                    <a:pt x="285263" y="78562"/>
                  </a:lnTo>
                  <a:lnTo>
                    <a:pt x="299657" y="121533"/>
                  </a:lnTo>
                  <a:lnTo>
                    <a:pt x="303451" y="136092"/>
                  </a:lnTo>
                  <a:lnTo>
                    <a:pt x="313069" y="1509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" name="SMARTInkShape-154">
            <a:extLst>
              <a:ext uri="{FF2B5EF4-FFF2-40B4-BE49-F238E27FC236}">
                <a16:creationId xmlns:a16="http://schemas.microsoft.com/office/drawing/2014/main" id="{29009E51-9FFC-95CE-FF31-6975307B39A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376360" y="4287238"/>
            <a:ext cx="147720" cy="418113"/>
          </a:xfrm>
          <a:custGeom>
            <a:avLst/>
            <a:gdLst/>
            <a:ahLst/>
            <a:cxnLst/>
            <a:rect l="0" t="0" r="0" b="0"/>
            <a:pathLst>
              <a:path w="147720" h="418113">
                <a:moveTo>
                  <a:pt x="109665" y="122837"/>
                </a:moveTo>
                <a:lnTo>
                  <a:pt x="109665" y="122837"/>
                </a:lnTo>
                <a:lnTo>
                  <a:pt x="114721" y="117780"/>
                </a:lnTo>
                <a:lnTo>
                  <a:pt x="120026" y="115298"/>
                </a:lnTo>
                <a:lnTo>
                  <a:pt x="122922" y="114636"/>
                </a:lnTo>
                <a:lnTo>
                  <a:pt x="124853" y="113136"/>
                </a:lnTo>
                <a:lnTo>
                  <a:pt x="143803" y="80221"/>
                </a:lnTo>
                <a:lnTo>
                  <a:pt x="147662" y="34078"/>
                </a:lnTo>
                <a:lnTo>
                  <a:pt x="147719" y="25886"/>
                </a:lnTo>
                <a:lnTo>
                  <a:pt x="142695" y="10267"/>
                </a:lnTo>
                <a:lnTo>
                  <a:pt x="140152" y="6515"/>
                </a:lnTo>
                <a:lnTo>
                  <a:pt x="134503" y="2347"/>
                </a:lnTo>
                <a:lnTo>
                  <a:pt x="120317" y="0"/>
                </a:lnTo>
                <a:lnTo>
                  <a:pt x="102708" y="4361"/>
                </a:lnTo>
                <a:lnTo>
                  <a:pt x="79029" y="17413"/>
                </a:lnTo>
                <a:lnTo>
                  <a:pt x="56961" y="39742"/>
                </a:lnTo>
                <a:lnTo>
                  <a:pt x="34469" y="86978"/>
                </a:lnTo>
                <a:lnTo>
                  <a:pt x="20963" y="115636"/>
                </a:lnTo>
                <a:lnTo>
                  <a:pt x="11299" y="152688"/>
                </a:lnTo>
                <a:lnTo>
                  <a:pt x="6789" y="197181"/>
                </a:lnTo>
                <a:lnTo>
                  <a:pt x="5453" y="243878"/>
                </a:lnTo>
                <a:lnTo>
                  <a:pt x="0" y="281115"/>
                </a:lnTo>
                <a:lnTo>
                  <a:pt x="2827" y="327629"/>
                </a:lnTo>
                <a:lnTo>
                  <a:pt x="4482" y="365039"/>
                </a:lnTo>
                <a:lnTo>
                  <a:pt x="4890" y="41811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3" name="SMARTInkShape-Group38">
            <a:extLst>
              <a:ext uri="{FF2B5EF4-FFF2-40B4-BE49-F238E27FC236}">
                <a16:creationId xmlns:a16="http://schemas.microsoft.com/office/drawing/2014/main" id="{1553CD18-385C-2013-E1ED-3605AD9FF09D}"/>
              </a:ext>
            </a:extLst>
          </p:cNvPr>
          <p:cNvGrpSpPr/>
          <p:nvPr/>
        </p:nvGrpSpPr>
        <p:grpSpPr>
          <a:xfrm>
            <a:off x="1609725" y="4318862"/>
            <a:ext cx="1238251" cy="326926"/>
            <a:chOff x="1609725" y="4318862"/>
            <a:chExt cx="1238251" cy="326926"/>
          </a:xfrm>
        </p:grpSpPr>
        <p:sp>
          <p:nvSpPr>
            <p:cNvPr id="115" name="SMARTInkShape-155">
              <a:extLst>
                <a:ext uri="{FF2B5EF4-FFF2-40B4-BE49-F238E27FC236}">
                  <a16:creationId xmlns:a16="http://schemas.microsoft.com/office/drawing/2014/main" id="{67DDA5E2-F852-901B-BF3A-2C00F7D3D8CD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685925" y="4376274"/>
              <a:ext cx="81689" cy="33802"/>
            </a:xfrm>
            <a:custGeom>
              <a:avLst/>
              <a:gdLst/>
              <a:ahLst/>
              <a:cxnLst/>
              <a:rect l="0" t="0" r="0" b="0"/>
              <a:pathLst>
                <a:path w="81689" h="33802">
                  <a:moveTo>
                    <a:pt x="76200" y="14751"/>
                  </a:moveTo>
                  <a:lnTo>
                    <a:pt x="76200" y="14751"/>
                  </a:lnTo>
                  <a:lnTo>
                    <a:pt x="76200" y="9694"/>
                  </a:lnTo>
                  <a:lnTo>
                    <a:pt x="77258" y="8205"/>
                  </a:lnTo>
                  <a:lnTo>
                    <a:pt x="79022" y="7212"/>
                  </a:lnTo>
                  <a:lnTo>
                    <a:pt x="81257" y="6550"/>
                  </a:lnTo>
                  <a:lnTo>
                    <a:pt x="81688" y="5050"/>
                  </a:lnTo>
                  <a:lnTo>
                    <a:pt x="79345" y="562"/>
                  </a:lnTo>
                  <a:lnTo>
                    <a:pt x="77238" y="0"/>
                  </a:lnTo>
                  <a:lnTo>
                    <a:pt x="74776" y="684"/>
                  </a:lnTo>
                  <a:lnTo>
                    <a:pt x="27952" y="21295"/>
                  </a:lnTo>
                  <a:lnTo>
                    <a:pt x="0" y="338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56">
              <a:extLst>
                <a:ext uri="{FF2B5EF4-FFF2-40B4-BE49-F238E27FC236}">
                  <a16:creationId xmlns:a16="http://schemas.microsoft.com/office/drawing/2014/main" id="{9DB6F52F-4717-219A-6929-44FC1F36A653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609725" y="4448175"/>
              <a:ext cx="168434" cy="95251"/>
            </a:xfrm>
            <a:custGeom>
              <a:avLst/>
              <a:gdLst/>
              <a:ahLst/>
              <a:cxnLst/>
              <a:rect l="0" t="0" r="0" b="0"/>
              <a:pathLst>
                <a:path w="168434" h="95251">
                  <a:moveTo>
                    <a:pt x="66675" y="0"/>
                  </a:moveTo>
                  <a:lnTo>
                    <a:pt x="66675" y="0"/>
                  </a:lnTo>
                  <a:lnTo>
                    <a:pt x="76396" y="1058"/>
                  </a:lnTo>
                  <a:lnTo>
                    <a:pt x="123620" y="10759"/>
                  </a:lnTo>
                  <a:lnTo>
                    <a:pt x="148192" y="25811"/>
                  </a:lnTo>
                  <a:lnTo>
                    <a:pt x="161266" y="37869"/>
                  </a:lnTo>
                  <a:lnTo>
                    <a:pt x="166924" y="48933"/>
                  </a:lnTo>
                  <a:lnTo>
                    <a:pt x="168433" y="54847"/>
                  </a:lnTo>
                  <a:lnTo>
                    <a:pt x="168380" y="59848"/>
                  </a:lnTo>
                  <a:lnTo>
                    <a:pt x="165499" y="68227"/>
                  </a:lnTo>
                  <a:lnTo>
                    <a:pt x="155047" y="75479"/>
                  </a:lnTo>
                  <a:lnTo>
                    <a:pt x="122466" y="88757"/>
                  </a:lnTo>
                  <a:lnTo>
                    <a:pt x="81027" y="93968"/>
                  </a:lnTo>
                  <a:lnTo>
                    <a:pt x="40277" y="95081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57">
              <a:extLst>
                <a:ext uri="{FF2B5EF4-FFF2-40B4-BE49-F238E27FC236}">
                  <a16:creationId xmlns:a16="http://schemas.microsoft.com/office/drawing/2014/main" id="{A4896528-2B65-3F82-312E-20D6449DB9C6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830784" y="4377187"/>
              <a:ext cx="245667" cy="268601"/>
            </a:xfrm>
            <a:custGeom>
              <a:avLst/>
              <a:gdLst/>
              <a:ahLst/>
              <a:cxnLst/>
              <a:rect l="0" t="0" r="0" b="0"/>
              <a:pathLst>
                <a:path w="245667" h="268601">
                  <a:moveTo>
                    <a:pt x="93266" y="90038"/>
                  </a:moveTo>
                  <a:lnTo>
                    <a:pt x="93266" y="90038"/>
                  </a:lnTo>
                  <a:lnTo>
                    <a:pt x="98323" y="84981"/>
                  </a:lnTo>
                  <a:lnTo>
                    <a:pt x="103627" y="82499"/>
                  </a:lnTo>
                  <a:lnTo>
                    <a:pt x="106523" y="81837"/>
                  </a:lnTo>
                  <a:lnTo>
                    <a:pt x="108454" y="80337"/>
                  </a:lnTo>
                  <a:lnTo>
                    <a:pt x="119629" y="61267"/>
                  </a:lnTo>
                  <a:lnTo>
                    <a:pt x="121783" y="49358"/>
                  </a:lnTo>
                  <a:lnTo>
                    <a:pt x="121830" y="43785"/>
                  </a:lnTo>
                  <a:lnTo>
                    <a:pt x="80446" y="1019"/>
                  </a:lnTo>
                  <a:lnTo>
                    <a:pt x="77311" y="0"/>
                  </a:lnTo>
                  <a:lnTo>
                    <a:pt x="74163" y="380"/>
                  </a:lnTo>
                  <a:lnTo>
                    <a:pt x="71005" y="1690"/>
                  </a:lnTo>
                  <a:lnTo>
                    <a:pt x="46300" y="4853"/>
                  </a:lnTo>
                  <a:lnTo>
                    <a:pt x="42905" y="6790"/>
                  </a:lnTo>
                  <a:lnTo>
                    <a:pt x="8058" y="44711"/>
                  </a:lnTo>
                  <a:lnTo>
                    <a:pt x="4711" y="50295"/>
                  </a:lnTo>
                  <a:lnTo>
                    <a:pt x="0" y="73323"/>
                  </a:lnTo>
                  <a:lnTo>
                    <a:pt x="3660" y="100255"/>
                  </a:lnTo>
                  <a:lnTo>
                    <a:pt x="8639" y="110454"/>
                  </a:lnTo>
                  <a:lnTo>
                    <a:pt x="14379" y="114987"/>
                  </a:lnTo>
                  <a:lnTo>
                    <a:pt x="20458" y="117002"/>
                  </a:lnTo>
                  <a:lnTo>
                    <a:pt x="29510" y="115075"/>
                  </a:lnTo>
                  <a:lnTo>
                    <a:pt x="40588" y="109632"/>
                  </a:lnTo>
                  <a:lnTo>
                    <a:pt x="81941" y="72612"/>
                  </a:lnTo>
                  <a:lnTo>
                    <a:pt x="88233" y="63596"/>
                  </a:lnTo>
                  <a:lnTo>
                    <a:pt x="94597" y="52570"/>
                  </a:lnTo>
                  <a:lnTo>
                    <a:pt x="99149" y="45869"/>
                  </a:lnTo>
                  <a:lnTo>
                    <a:pt x="102649" y="33457"/>
                  </a:lnTo>
                  <a:lnTo>
                    <a:pt x="102785" y="78575"/>
                  </a:lnTo>
                  <a:lnTo>
                    <a:pt x="102790" y="120861"/>
                  </a:lnTo>
                  <a:lnTo>
                    <a:pt x="105613" y="161260"/>
                  </a:lnTo>
                  <a:lnTo>
                    <a:pt x="110992" y="208411"/>
                  </a:lnTo>
                  <a:lnTo>
                    <a:pt x="113297" y="254271"/>
                  </a:lnTo>
                  <a:lnTo>
                    <a:pt x="120507" y="268600"/>
                  </a:lnTo>
                  <a:lnTo>
                    <a:pt x="126893" y="267118"/>
                  </a:lnTo>
                  <a:lnTo>
                    <a:pt x="136786" y="261874"/>
                  </a:lnTo>
                  <a:lnTo>
                    <a:pt x="148239" y="252487"/>
                  </a:lnTo>
                  <a:lnTo>
                    <a:pt x="180372" y="205460"/>
                  </a:lnTo>
                  <a:lnTo>
                    <a:pt x="215045" y="164001"/>
                  </a:lnTo>
                  <a:lnTo>
                    <a:pt x="245666" y="1471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58">
              <a:extLst>
                <a:ext uri="{FF2B5EF4-FFF2-40B4-BE49-F238E27FC236}">
                  <a16:creationId xmlns:a16="http://schemas.microsoft.com/office/drawing/2014/main" id="{887A0E96-7552-CADF-DDBC-D6F7C18EB2D7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2114550" y="45243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59">
              <a:extLst>
                <a:ext uri="{FF2B5EF4-FFF2-40B4-BE49-F238E27FC236}">
                  <a16:creationId xmlns:a16="http://schemas.microsoft.com/office/drawing/2014/main" id="{01D222D8-D803-2A6F-33B3-B3617464FAE7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2324100" y="4497667"/>
              <a:ext cx="152401" cy="36234"/>
            </a:xfrm>
            <a:custGeom>
              <a:avLst/>
              <a:gdLst/>
              <a:ahLst/>
              <a:cxnLst/>
              <a:rect l="0" t="0" r="0" b="0"/>
              <a:pathLst>
                <a:path w="152401" h="36234">
                  <a:moveTo>
                    <a:pt x="0" y="36233"/>
                  </a:moveTo>
                  <a:lnTo>
                    <a:pt x="0" y="36233"/>
                  </a:lnTo>
                  <a:lnTo>
                    <a:pt x="13257" y="22976"/>
                  </a:lnTo>
                  <a:lnTo>
                    <a:pt x="58314" y="4435"/>
                  </a:lnTo>
                  <a:lnTo>
                    <a:pt x="91126" y="0"/>
                  </a:lnTo>
                  <a:lnTo>
                    <a:pt x="152400" y="76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60">
              <a:extLst>
                <a:ext uri="{FF2B5EF4-FFF2-40B4-BE49-F238E27FC236}">
                  <a16:creationId xmlns:a16="http://schemas.microsoft.com/office/drawing/2014/main" id="{01F2D8BA-E3F3-5E27-DBF0-1198E8C18824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2600755" y="4318862"/>
              <a:ext cx="142446" cy="232045"/>
            </a:xfrm>
            <a:custGeom>
              <a:avLst/>
              <a:gdLst/>
              <a:ahLst/>
              <a:cxnLst/>
              <a:rect l="0" t="0" r="0" b="0"/>
              <a:pathLst>
                <a:path w="142446" h="232045">
                  <a:moveTo>
                    <a:pt x="28145" y="5488"/>
                  </a:moveTo>
                  <a:lnTo>
                    <a:pt x="28145" y="5488"/>
                  </a:lnTo>
                  <a:lnTo>
                    <a:pt x="33201" y="431"/>
                  </a:lnTo>
                  <a:lnTo>
                    <a:pt x="34691" y="0"/>
                  </a:lnTo>
                  <a:lnTo>
                    <a:pt x="35684" y="771"/>
                  </a:lnTo>
                  <a:lnTo>
                    <a:pt x="36346" y="2344"/>
                  </a:lnTo>
                  <a:lnTo>
                    <a:pt x="37554" y="41840"/>
                  </a:lnTo>
                  <a:lnTo>
                    <a:pt x="27293" y="83444"/>
                  </a:lnTo>
                  <a:lnTo>
                    <a:pt x="16559" y="123914"/>
                  </a:lnTo>
                  <a:lnTo>
                    <a:pt x="2840" y="171260"/>
                  </a:lnTo>
                  <a:lnTo>
                    <a:pt x="0" y="202426"/>
                  </a:lnTo>
                  <a:lnTo>
                    <a:pt x="2584" y="212255"/>
                  </a:lnTo>
                  <a:lnTo>
                    <a:pt x="12865" y="227188"/>
                  </a:lnTo>
                  <a:lnTo>
                    <a:pt x="21707" y="231022"/>
                  </a:lnTo>
                  <a:lnTo>
                    <a:pt x="27028" y="232044"/>
                  </a:lnTo>
                  <a:lnTo>
                    <a:pt x="38585" y="230357"/>
                  </a:lnTo>
                  <a:lnTo>
                    <a:pt x="59813" y="226280"/>
                  </a:lnTo>
                  <a:lnTo>
                    <a:pt x="103780" y="221891"/>
                  </a:lnTo>
                  <a:lnTo>
                    <a:pt x="123228" y="217068"/>
                  </a:lnTo>
                  <a:lnTo>
                    <a:pt x="142445" y="2055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61">
              <a:extLst>
                <a:ext uri="{FF2B5EF4-FFF2-40B4-BE49-F238E27FC236}">
                  <a16:creationId xmlns:a16="http://schemas.microsoft.com/office/drawing/2014/main" id="{FD4DA64D-5918-6A83-47F0-79BA37029E5C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2581275" y="4423977"/>
              <a:ext cx="133351" cy="24199"/>
            </a:xfrm>
            <a:custGeom>
              <a:avLst/>
              <a:gdLst/>
              <a:ahLst/>
              <a:cxnLst/>
              <a:rect l="0" t="0" r="0" b="0"/>
              <a:pathLst>
                <a:path w="133351" h="24199">
                  <a:moveTo>
                    <a:pt x="0" y="24198"/>
                  </a:moveTo>
                  <a:lnTo>
                    <a:pt x="0" y="24198"/>
                  </a:lnTo>
                  <a:lnTo>
                    <a:pt x="36628" y="10941"/>
                  </a:lnTo>
                  <a:lnTo>
                    <a:pt x="75909" y="5234"/>
                  </a:lnTo>
                  <a:lnTo>
                    <a:pt x="102572" y="0"/>
                  </a:lnTo>
                  <a:lnTo>
                    <a:pt x="133350" y="51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62">
              <a:extLst>
                <a:ext uri="{FF2B5EF4-FFF2-40B4-BE49-F238E27FC236}">
                  <a16:creationId xmlns:a16="http://schemas.microsoft.com/office/drawing/2014/main" id="{B3DE9F71-FB23-F19C-06CD-9F4FCD6C5D13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2830250" y="4528412"/>
              <a:ext cx="17726" cy="5489"/>
            </a:xfrm>
            <a:custGeom>
              <a:avLst/>
              <a:gdLst/>
              <a:ahLst/>
              <a:cxnLst/>
              <a:rect l="0" t="0" r="0" b="0"/>
              <a:pathLst>
                <a:path w="17726" h="5489">
                  <a:moveTo>
                    <a:pt x="8200" y="5488"/>
                  </a:moveTo>
                  <a:lnTo>
                    <a:pt x="8200" y="5488"/>
                  </a:lnTo>
                  <a:lnTo>
                    <a:pt x="3144" y="5488"/>
                  </a:lnTo>
                  <a:lnTo>
                    <a:pt x="1654" y="4430"/>
                  </a:lnTo>
                  <a:lnTo>
                    <a:pt x="662" y="2666"/>
                  </a:lnTo>
                  <a:lnTo>
                    <a:pt x="0" y="431"/>
                  </a:lnTo>
                  <a:lnTo>
                    <a:pt x="1675" y="0"/>
                  </a:lnTo>
                  <a:lnTo>
                    <a:pt x="17725" y="54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39">
            <a:extLst>
              <a:ext uri="{FF2B5EF4-FFF2-40B4-BE49-F238E27FC236}">
                <a16:creationId xmlns:a16="http://schemas.microsoft.com/office/drawing/2014/main" id="{EC711730-562C-769E-C498-45CCFFFF3FDD}"/>
              </a:ext>
            </a:extLst>
          </p:cNvPr>
          <p:cNvGrpSpPr/>
          <p:nvPr/>
        </p:nvGrpSpPr>
        <p:grpSpPr>
          <a:xfrm>
            <a:off x="781050" y="4295775"/>
            <a:ext cx="342901" cy="285751"/>
            <a:chOff x="781050" y="4295775"/>
            <a:chExt cx="342901" cy="285751"/>
          </a:xfrm>
        </p:grpSpPr>
        <p:sp>
          <p:nvSpPr>
            <p:cNvPr id="124" name="SMARTInkShape-163">
              <a:extLst>
                <a:ext uri="{FF2B5EF4-FFF2-40B4-BE49-F238E27FC236}">
                  <a16:creationId xmlns:a16="http://schemas.microsoft.com/office/drawing/2014/main" id="{4AD1F59A-0818-4487-2CCD-D02E3C7757A1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885825" y="4391613"/>
              <a:ext cx="238126" cy="161338"/>
            </a:xfrm>
            <a:custGeom>
              <a:avLst/>
              <a:gdLst/>
              <a:ahLst/>
              <a:cxnLst/>
              <a:rect l="0" t="0" r="0" b="0"/>
              <a:pathLst>
                <a:path w="238126" h="161338">
                  <a:moveTo>
                    <a:pt x="0" y="47037"/>
                  </a:moveTo>
                  <a:lnTo>
                    <a:pt x="0" y="47037"/>
                  </a:lnTo>
                  <a:lnTo>
                    <a:pt x="5057" y="41980"/>
                  </a:lnTo>
                  <a:lnTo>
                    <a:pt x="7539" y="33854"/>
                  </a:lnTo>
                  <a:lnTo>
                    <a:pt x="9701" y="24243"/>
                  </a:lnTo>
                  <a:lnTo>
                    <a:pt x="14189" y="16445"/>
                  </a:lnTo>
                  <a:lnTo>
                    <a:pt x="27723" y="6106"/>
                  </a:lnTo>
                  <a:lnTo>
                    <a:pt x="45138" y="1395"/>
                  </a:lnTo>
                  <a:lnTo>
                    <a:pt x="58647" y="0"/>
                  </a:lnTo>
                  <a:lnTo>
                    <a:pt x="62381" y="1920"/>
                  </a:lnTo>
                  <a:lnTo>
                    <a:pt x="69353" y="9699"/>
                  </a:lnTo>
                  <a:lnTo>
                    <a:pt x="81393" y="37427"/>
                  </a:lnTo>
                  <a:lnTo>
                    <a:pt x="91891" y="83043"/>
                  </a:lnTo>
                  <a:lnTo>
                    <a:pt x="95054" y="129632"/>
                  </a:lnTo>
                  <a:lnTo>
                    <a:pt x="95211" y="139787"/>
                  </a:lnTo>
                  <a:lnTo>
                    <a:pt x="98067" y="125952"/>
                  </a:lnTo>
                  <a:lnTo>
                    <a:pt x="114548" y="80659"/>
                  </a:lnTo>
                  <a:lnTo>
                    <a:pt x="144741" y="37281"/>
                  </a:lnTo>
                  <a:lnTo>
                    <a:pt x="151818" y="32117"/>
                  </a:lnTo>
                  <a:lnTo>
                    <a:pt x="158491" y="28764"/>
                  </a:lnTo>
                  <a:lnTo>
                    <a:pt x="168198" y="21985"/>
                  </a:lnTo>
                  <a:lnTo>
                    <a:pt x="177777" y="18447"/>
                  </a:lnTo>
                  <a:lnTo>
                    <a:pt x="188616" y="10399"/>
                  </a:lnTo>
                  <a:lnTo>
                    <a:pt x="198536" y="9065"/>
                  </a:lnTo>
                  <a:lnTo>
                    <a:pt x="204640" y="14032"/>
                  </a:lnTo>
                  <a:lnTo>
                    <a:pt x="215126" y="45888"/>
                  </a:lnTo>
                  <a:lnTo>
                    <a:pt x="225274" y="93420"/>
                  </a:lnTo>
                  <a:lnTo>
                    <a:pt x="235944" y="137871"/>
                  </a:lnTo>
                  <a:lnTo>
                    <a:pt x="238125" y="1613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64">
              <a:extLst>
                <a:ext uri="{FF2B5EF4-FFF2-40B4-BE49-F238E27FC236}">
                  <a16:creationId xmlns:a16="http://schemas.microsoft.com/office/drawing/2014/main" id="{AA68CEA3-CDF4-3C27-1261-BD2093B66BFB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790575" y="44672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65">
              <a:extLst>
                <a:ext uri="{FF2B5EF4-FFF2-40B4-BE49-F238E27FC236}">
                  <a16:creationId xmlns:a16="http://schemas.microsoft.com/office/drawing/2014/main" id="{D60AD76F-43FE-C7F4-3926-EBD1BA54325E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781050" y="4400700"/>
              <a:ext cx="28576" cy="180826"/>
            </a:xfrm>
            <a:custGeom>
              <a:avLst/>
              <a:gdLst/>
              <a:ahLst/>
              <a:cxnLst/>
              <a:rect l="0" t="0" r="0" b="0"/>
              <a:pathLst>
                <a:path w="28576" h="180826">
                  <a:moveTo>
                    <a:pt x="28575" y="18900"/>
                  </a:moveTo>
                  <a:lnTo>
                    <a:pt x="28575" y="18900"/>
                  </a:lnTo>
                  <a:lnTo>
                    <a:pt x="28575" y="0"/>
                  </a:lnTo>
                  <a:lnTo>
                    <a:pt x="28575" y="10008"/>
                  </a:lnTo>
                  <a:lnTo>
                    <a:pt x="25753" y="17770"/>
                  </a:lnTo>
                  <a:lnTo>
                    <a:pt x="23518" y="21322"/>
                  </a:lnTo>
                  <a:lnTo>
                    <a:pt x="16816" y="66111"/>
                  </a:lnTo>
                  <a:lnTo>
                    <a:pt x="10485" y="107549"/>
                  </a:lnTo>
                  <a:lnTo>
                    <a:pt x="6892" y="140480"/>
                  </a:lnTo>
                  <a:lnTo>
                    <a:pt x="0" y="180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66">
              <a:extLst>
                <a:ext uri="{FF2B5EF4-FFF2-40B4-BE49-F238E27FC236}">
                  <a16:creationId xmlns:a16="http://schemas.microsoft.com/office/drawing/2014/main" id="{66AE0402-2AF6-C460-FB97-F7394FEC4490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790575" y="429577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28575"/>
                  </a:moveTo>
                  <a:lnTo>
                    <a:pt x="9525" y="28575"/>
                  </a:lnTo>
                  <a:lnTo>
                    <a:pt x="9525" y="15318"/>
                  </a:lnTo>
                  <a:lnTo>
                    <a:pt x="6703" y="927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40">
            <a:extLst>
              <a:ext uri="{FF2B5EF4-FFF2-40B4-BE49-F238E27FC236}">
                <a16:creationId xmlns:a16="http://schemas.microsoft.com/office/drawing/2014/main" id="{5108E3A1-17A7-E205-C634-AC105E793F21}"/>
              </a:ext>
            </a:extLst>
          </p:cNvPr>
          <p:cNvGrpSpPr/>
          <p:nvPr/>
        </p:nvGrpSpPr>
        <p:grpSpPr>
          <a:xfrm>
            <a:off x="8482567" y="3676983"/>
            <a:ext cx="261384" cy="294943"/>
            <a:chOff x="8482567" y="3676983"/>
            <a:chExt cx="261384" cy="294943"/>
          </a:xfrm>
        </p:grpSpPr>
        <p:sp>
          <p:nvSpPr>
            <p:cNvPr id="129" name="SMARTInkShape-167">
              <a:extLst>
                <a:ext uri="{FF2B5EF4-FFF2-40B4-BE49-F238E27FC236}">
                  <a16:creationId xmlns:a16="http://schemas.microsoft.com/office/drawing/2014/main" id="{F54EDF83-DE12-69A3-DB99-698C234A12F1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8482567" y="3676983"/>
              <a:ext cx="261384" cy="148788"/>
            </a:xfrm>
            <a:custGeom>
              <a:avLst/>
              <a:gdLst/>
              <a:ahLst/>
              <a:cxnLst/>
              <a:rect l="0" t="0" r="0" b="0"/>
              <a:pathLst>
                <a:path w="261384" h="148788">
                  <a:moveTo>
                    <a:pt x="99458" y="56817"/>
                  </a:moveTo>
                  <a:lnTo>
                    <a:pt x="99458" y="56817"/>
                  </a:lnTo>
                  <a:lnTo>
                    <a:pt x="104514" y="51760"/>
                  </a:lnTo>
                  <a:lnTo>
                    <a:pt x="109819" y="49278"/>
                  </a:lnTo>
                  <a:lnTo>
                    <a:pt x="112715" y="48616"/>
                  </a:lnTo>
                  <a:lnTo>
                    <a:pt x="114645" y="47116"/>
                  </a:lnTo>
                  <a:lnTo>
                    <a:pt x="118357" y="38193"/>
                  </a:lnTo>
                  <a:lnTo>
                    <a:pt x="123519" y="37893"/>
                  </a:lnTo>
                  <a:lnTo>
                    <a:pt x="125024" y="36793"/>
                  </a:lnTo>
                  <a:lnTo>
                    <a:pt x="127637" y="29577"/>
                  </a:lnTo>
                  <a:lnTo>
                    <a:pt x="128023" y="19144"/>
                  </a:lnTo>
                  <a:lnTo>
                    <a:pt x="122974" y="18844"/>
                  </a:lnTo>
                  <a:lnTo>
                    <a:pt x="117670" y="21596"/>
                  </a:lnTo>
                  <a:lnTo>
                    <a:pt x="74418" y="54642"/>
                  </a:lnTo>
                  <a:lnTo>
                    <a:pt x="27432" y="101350"/>
                  </a:lnTo>
                  <a:lnTo>
                    <a:pt x="1073" y="140818"/>
                  </a:lnTo>
                  <a:lnTo>
                    <a:pt x="0" y="144568"/>
                  </a:lnTo>
                  <a:lnTo>
                    <a:pt x="344" y="147068"/>
                  </a:lnTo>
                  <a:lnTo>
                    <a:pt x="1632" y="148734"/>
                  </a:lnTo>
                  <a:lnTo>
                    <a:pt x="2491" y="148787"/>
                  </a:lnTo>
                  <a:lnTo>
                    <a:pt x="3063" y="147764"/>
                  </a:lnTo>
                  <a:lnTo>
                    <a:pt x="6691" y="138445"/>
                  </a:lnTo>
                  <a:lnTo>
                    <a:pt x="12719" y="128021"/>
                  </a:lnTo>
                  <a:lnTo>
                    <a:pt x="38346" y="90524"/>
                  </a:lnTo>
                  <a:lnTo>
                    <a:pt x="48856" y="58772"/>
                  </a:lnTo>
                  <a:lnTo>
                    <a:pt x="53772" y="38346"/>
                  </a:lnTo>
                  <a:lnTo>
                    <a:pt x="60103" y="25324"/>
                  </a:lnTo>
                  <a:lnTo>
                    <a:pt x="79492" y="792"/>
                  </a:lnTo>
                  <a:lnTo>
                    <a:pt x="85194" y="0"/>
                  </a:lnTo>
                  <a:lnTo>
                    <a:pt x="90648" y="8282"/>
                  </a:lnTo>
                  <a:lnTo>
                    <a:pt x="113508" y="47368"/>
                  </a:lnTo>
                  <a:lnTo>
                    <a:pt x="149318" y="86178"/>
                  </a:lnTo>
                  <a:lnTo>
                    <a:pt x="194299" y="118138"/>
                  </a:lnTo>
                  <a:lnTo>
                    <a:pt x="234008" y="125609"/>
                  </a:lnTo>
                  <a:lnTo>
                    <a:pt x="261383" y="1330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68">
              <a:extLst>
                <a:ext uri="{FF2B5EF4-FFF2-40B4-BE49-F238E27FC236}">
                  <a16:creationId xmlns:a16="http://schemas.microsoft.com/office/drawing/2014/main" id="{210263C3-F919-1574-967C-E5134954921E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8591550" y="3715187"/>
              <a:ext cx="38101" cy="256739"/>
            </a:xfrm>
            <a:custGeom>
              <a:avLst/>
              <a:gdLst/>
              <a:ahLst/>
              <a:cxnLst/>
              <a:rect l="0" t="0" r="0" b="0"/>
              <a:pathLst>
                <a:path w="38101" h="256739">
                  <a:moveTo>
                    <a:pt x="0" y="28138"/>
                  </a:moveTo>
                  <a:lnTo>
                    <a:pt x="0" y="28138"/>
                  </a:lnTo>
                  <a:lnTo>
                    <a:pt x="0" y="14881"/>
                  </a:lnTo>
                  <a:lnTo>
                    <a:pt x="1058" y="12950"/>
                  </a:lnTo>
                  <a:lnTo>
                    <a:pt x="2823" y="11663"/>
                  </a:lnTo>
                  <a:lnTo>
                    <a:pt x="5056" y="10805"/>
                  </a:lnTo>
                  <a:lnTo>
                    <a:pt x="6546" y="9174"/>
                  </a:lnTo>
                  <a:lnTo>
                    <a:pt x="9134" y="1038"/>
                  </a:lnTo>
                  <a:lnTo>
                    <a:pt x="12172" y="218"/>
                  </a:lnTo>
                  <a:lnTo>
                    <a:pt x="14465" y="0"/>
                  </a:lnTo>
                  <a:lnTo>
                    <a:pt x="15994" y="1971"/>
                  </a:lnTo>
                  <a:lnTo>
                    <a:pt x="24269" y="37570"/>
                  </a:lnTo>
                  <a:lnTo>
                    <a:pt x="19947" y="79265"/>
                  </a:lnTo>
                  <a:lnTo>
                    <a:pt x="19167" y="121759"/>
                  </a:lnTo>
                  <a:lnTo>
                    <a:pt x="19057" y="167743"/>
                  </a:lnTo>
                  <a:lnTo>
                    <a:pt x="21873" y="209937"/>
                  </a:lnTo>
                  <a:lnTo>
                    <a:pt x="29373" y="249697"/>
                  </a:lnTo>
                  <a:lnTo>
                    <a:pt x="31222" y="252044"/>
                  </a:lnTo>
                  <a:lnTo>
                    <a:pt x="38100" y="2567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SMARTInkShape-Group41">
            <a:extLst>
              <a:ext uri="{FF2B5EF4-FFF2-40B4-BE49-F238E27FC236}">
                <a16:creationId xmlns:a16="http://schemas.microsoft.com/office/drawing/2014/main" id="{B7D958B0-1987-A331-7E85-D7D5DB8B132F}"/>
              </a:ext>
            </a:extLst>
          </p:cNvPr>
          <p:cNvGrpSpPr/>
          <p:nvPr/>
        </p:nvGrpSpPr>
        <p:grpSpPr>
          <a:xfrm>
            <a:off x="7591425" y="3752850"/>
            <a:ext cx="723901" cy="283744"/>
            <a:chOff x="7591425" y="3752850"/>
            <a:chExt cx="723901" cy="283744"/>
          </a:xfrm>
        </p:grpSpPr>
        <p:sp>
          <p:nvSpPr>
            <p:cNvPr id="132" name="SMARTInkShape-169">
              <a:extLst>
                <a:ext uri="{FF2B5EF4-FFF2-40B4-BE49-F238E27FC236}">
                  <a16:creationId xmlns:a16="http://schemas.microsoft.com/office/drawing/2014/main" id="{1B7DF016-84DC-A922-69C5-08C5DE543301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8143875" y="3876675"/>
              <a:ext cx="171451" cy="38101"/>
            </a:xfrm>
            <a:custGeom>
              <a:avLst/>
              <a:gdLst/>
              <a:ahLst/>
              <a:cxnLst/>
              <a:rect l="0" t="0" r="0" b="0"/>
              <a:pathLst>
                <a:path w="171451" h="38101">
                  <a:moveTo>
                    <a:pt x="0" y="38100"/>
                  </a:moveTo>
                  <a:lnTo>
                    <a:pt x="0" y="38100"/>
                  </a:lnTo>
                  <a:lnTo>
                    <a:pt x="9721" y="37042"/>
                  </a:lnTo>
                  <a:lnTo>
                    <a:pt x="56945" y="21853"/>
                  </a:lnTo>
                  <a:lnTo>
                    <a:pt x="101743" y="6301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70">
              <a:extLst>
                <a:ext uri="{FF2B5EF4-FFF2-40B4-BE49-F238E27FC236}">
                  <a16:creationId xmlns:a16="http://schemas.microsoft.com/office/drawing/2014/main" id="{371E3079-5577-9760-03C2-4D2A0152A689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8143887" y="3752850"/>
              <a:ext cx="133339" cy="283744"/>
            </a:xfrm>
            <a:custGeom>
              <a:avLst/>
              <a:gdLst/>
              <a:ahLst/>
              <a:cxnLst/>
              <a:rect l="0" t="0" r="0" b="0"/>
              <a:pathLst>
                <a:path w="133339" h="283744">
                  <a:moveTo>
                    <a:pt x="38088" y="0"/>
                  </a:moveTo>
                  <a:lnTo>
                    <a:pt x="38088" y="0"/>
                  </a:lnTo>
                  <a:lnTo>
                    <a:pt x="43144" y="0"/>
                  </a:lnTo>
                  <a:lnTo>
                    <a:pt x="44635" y="2117"/>
                  </a:lnTo>
                  <a:lnTo>
                    <a:pt x="46289" y="10113"/>
                  </a:lnTo>
                  <a:lnTo>
                    <a:pt x="38689" y="47702"/>
                  </a:lnTo>
                  <a:lnTo>
                    <a:pt x="23547" y="90248"/>
                  </a:lnTo>
                  <a:lnTo>
                    <a:pt x="13086" y="132887"/>
                  </a:lnTo>
                  <a:lnTo>
                    <a:pt x="4926" y="177909"/>
                  </a:lnTo>
                  <a:lnTo>
                    <a:pt x="638" y="222552"/>
                  </a:lnTo>
                  <a:lnTo>
                    <a:pt x="0" y="268446"/>
                  </a:lnTo>
                  <a:lnTo>
                    <a:pt x="2815" y="275590"/>
                  </a:lnTo>
                  <a:lnTo>
                    <a:pt x="5047" y="278976"/>
                  </a:lnTo>
                  <a:lnTo>
                    <a:pt x="7595" y="281234"/>
                  </a:lnTo>
                  <a:lnTo>
                    <a:pt x="13247" y="283743"/>
                  </a:lnTo>
                  <a:lnTo>
                    <a:pt x="58301" y="277373"/>
                  </a:lnTo>
                  <a:lnTo>
                    <a:pt x="101133" y="268125"/>
                  </a:lnTo>
                  <a:lnTo>
                    <a:pt x="133338" y="257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71">
              <a:extLst>
                <a:ext uri="{FF2B5EF4-FFF2-40B4-BE49-F238E27FC236}">
                  <a16:creationId xmlns:a16="http://schemas.microsoft.com/office/drawing/2014/main" id="{8933209B-82AF-383B-53D9-8A8F1854118A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8096250" y="3896151"/>
              <a:ext cx="1" cy="18625"/>
            </a:xfrm>
            <a:custGeom>
              <a:avLst/>
              <a:gdLst/>
              <a:ahLst/>
              <a:cxnLst/>
              <a:rect l="0" t="0" r="0" b="0"/>
              <a:pathLst>
                <a:path w="1" h="18625">
                  <a:moveTo>
                    <a:pt x="0" y="18624"/>
                  </a:moveTo>
                  <a:lnTo>
                    <a:pt x="0" y="18624"/>
                  </a:lnTo>
                  <a:lnTo>
                    <a:pt x="0" y="0"/>
                  </a:lnTo>
                  <a:lnTo>
                    <a:pt x="0" y="90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72">
              <a:extLst>
                <a:ext uri="{FF2B5EF4-FFF2-40B4-BE49-F238E27FC236}">
                  <a16:creationId xmlns:a16="http://schemas.microsoft.com/office/drawing/2014/main" id="{8E71C5A9-F569-AB7D-7698-3879444A9FA4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591425" y="3897049"/>
              <a:ext cx="523876" cy="131284"/>
            </a:xfrm>
            <a:custGeom>
              <a:avLst/>
              <a:gdLst/>
              <a:ahLst/>
              <a:cxnLst/>
              <a:rect l="0" t="0" r="0" b="0"/>
              <a:pathLst>
                <a:path w="523876" h="131284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2573"/>
                  </a:lnTo>
                  <a:lnTo>
                    <a:pt x="0" y="88169"/>
                  </a:lnTo>
                  <a:lnTo>
                    <a:pt x="5056" y="109036"/>
                  </a:lnTo>
                  <a:lnTo>
                    <a:pt x="13257" y="123568"/>
                  </a:lnTo>
                  <a:lnTo>
                    <a:pt x="19297" y="128267"/>
                  </a:lnTo>
                  <a:lnTo>
                    <a:pt x="28649" y="130912"/>
                  </a:lnTo>
                  <a:lnTo>
                    <a:pt x="31799" y="131283"/>
                  </a:lnTo>
                  <a:lnTo>
                    <a:pt x="46346" y="126750"/>
                  </a:lnTo>
                  <a:lnTo>
                    <a:pt x="55171" y="118745"/>
                  </a:lnTo>
                  <a:lnTo>
                    <a:pt x="93212" y="74190"/>
                  </a:lnTo>
                  <a:lnTo>
                    <a:pt x="109799" y="44094"/>
                  </a:lnTo>
                  <a:lnTo>
                    <a:pt x="113411" y="28069"/>
                  </a:lnTo>
                  <a:lnTo>
                    <a:pt x="114124" y="19769"/>
                  </a:lnTo>
                  <a:lnTo>
                    <a:pt x="117115" y="39926"/>
                  </a:lnTo>
                  <a:lnTo>
                    <a:pt x="133597" y="82691"/>
                  </a:lnTo>
                  <a:lnTo>
                    <a:pt x="139810" y="94224"/>
                  </a:lnTo>
                  <a:lnTo>
                    <a:pt x="146099" y="99350"/>
                  </a:lnTo>
                  <a:lnTo>
                    <a:pt x="155590" y="102236"/>
                  </a:lnTo>
                  <a:lnTo>
                    <a:pt x="158759" y="101583"/>
                  </a:lnTo>
                  <a:lnTo>
                    <a:pt x="165104" y="98035"/>
                  </a:lnTo>
                  <a:lnTo>
                    <a:pt x="198040" y="55491"/>
                  </a:lnTo>
                  <a:lnTo>
                    <a:pt x="222135" y="24614"/>
                  </a:lnTo>
                  <a:lnTo>
                    <a:pt x="244435" y="10130"/>
                  </a:lnTo>
                  <a:lnTo>
                    <a:pt x="251754" y="8773"/>
                  </a:lnTo>
                  <a:lnTo>
                    <a:pt x="257587" y="11277"/>
                  </a:lnTo>
                  <a:lnTo>
                    <a:pt x="260625" y="13427"/>
                  </a:lnTo>
                  <a:lnTo>
                    <a:pt x="264000" y="18637"/>
                  </a:lnTo>
                  <a:lnTo>
                    <a:pt x="266344" y="27175"/>
                  </a:lnTo>
                  <a:lnTo>
                    <a:pt x="266653" y="45415"/>
                  </a:lnTo>
                  <a:lnTo>
                    <a:pt x="263857" y="54021"/>
                  </a:lnTo>
                  <a:lnTo>
                    <a:pt x="260144" y="62432"/>
                  </a:lnTo>
                  <a:lnTo>
                    <a:pt x="256997" y="78009"/>
                  </a:lnTo>
                  <a:lnTo>
                    <a:pt x="249809" y="93291"/>
                  </a:lnTo>
                  <a:lnTo>
                    <a:pt x="248077" y="101444"/>
                  </a:lnTo>
                  <a:lnTo>
                    <a:pt x="247934" y="101055"/>
                  </a:lnTo>
                  <a:lnTo>
                    <a:pt x="247776" y="97800"/>
                  </a:lnTo>
                  <a:lnTo>
                    <a:pt x="250528" y="92825"/>
                  </a:lnTo>
                  <a:lnTo>
                    <a:pt x="272597" y="64418"/>
                  </a:lnTo>
                  <a:lnTo>
                    <a:pt x="291378" y="46025"/>
                  </a:lnTo>
                  <a:lnTo>
                    <a:pt x="300951" y="34537"/>
                  </a:lnTo>
                  <a:lnTo>
                    <a:pt x="329165" y="12796"/>
                  </a:lnTo>
                  <a:lnTo>
                    <a:pt x="340882" y="8806"/>
                  </a:lnTo>
                  <a:lnTo>
                    <a:pt x="350924" y="8254"/>
                  </a:lnTo>
                  <a:lnTo>
                    <a:pt x="352294" y="34721"/>
                  </a:lnTo>
                  <a:lnTo>
                    <a:pt x="353476" y="80212"/>
                  </a:lnTo>
                  <a:lnTo>
                    <a:pt x="361557" y="102420"/>
                  </a:lnTo>
                  <a:lnTo>
                    <a:pt x="366890" y="103146"/>
                  </a:lnTo>
                  <a:lnTo>
                    <a:pt x="393746" y="103443"/>
                  </a:lnTo>
                  <a:lnTo>
                    <a:pt x="395846" y="102387"/>
                  </a:lnTo>
                  <a:lnTo>
                    <a:pt x="397248" y="100625"/>
                  </a:lnTo>
                  <a:lnTo>
                    <a:pt x="398182" y="98392"/>
                  </a:lnTo>
                  <a:lnTo>
                    <a:pt x="436187" y="58085"/>
                  </a:lnTo>
                  <a:lnTo>
                    <a:pt x="456023" y="27638"/>
                  </a:lnTo>
                  <a:lnTo>
                    <a:pt x="456851" y="22192"/>
                  </a:lnTo>
                  <a:lnTo>
                    <a:pt x="457196" y="58745"/>
                  </a:lnTo>
                  <a:lnTo>
                    <a:pt x="448999" y="89862"/>
                  </a:lnTo>
                  <a:lnTo>
                    <a:pt x="453124" y="102835"/>
                  </a:lnTo>
                  <a:lnTo>
                    <a:pt x="455540" y="106216"/>
                  </a:lnTo>
                  <a:lnTo>
                    <a:pt x="461049" y="109971"/>
                  </a:lnTo>
                  <a:lnTo>
                    <a:pt x="491282" y="112800"/>
                  </a:lnTo>
                  <a:lnTo>
                    <a:pt x="498101" y="112898"/>
                  </a:lnTo>
                  <a:lnTo>
                    <a:pt x="523875" y="939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SMARTInkShape-Group42">
            <a:extLst>
              <a:ext uri="{FF2B5EF4-FFF2-40B4-BE49-F238E27FC236}">
                <a16:creationId xmlns:a16="http://schemas.microsoft.com/office/drawing/2014/main" id="{8E31A7D8-924F-9521-07E1-FEE48F587442}"/>
              </a:ext>
            </a:extLst>
          </p:cNvPr>
          <p:cNvGrpSpPr/>
          <p:nvPr/>
        </p:nvGrpSpPr>
        <p:grpSpPr>
          <a:xfrm>
            <a:off x="7124700" y="3772823"/>
            <a:ext cx="209551" cy="294353"/>
            <a:chOff x="7124700" y="3772823"/>
            <a:chExt cx="209551" cy="294353"/>
          </a:xfrm>
        </p:grpSpPr>
        <p:sp>
          <p:nvSpPr>
            <p:cNvPr id="137" name="SMARTInkShape-173">
              <a:extLst>
                <a:ext uri="{FF2B5EF4-FFF2-40B4-BE49-F238E27FC236}">
                  <a16:creationId xmlns:a16="http://schemas.microsoft.com/office/drawing/2014/main" id="{36B61717-57DB-0A7C-DF9A-58EAF1E654AE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124700" y="4019550"/>
              <a:ext cx="209551" cy="28576"/>
            </a:xfrm>
            <a:custGeom>
              <a:avLst/>
              <a:gdLst/>
              <a:ahLst/>
              <a:cxnLst/>
              <a:rect l="0" t="0" r="0" b="0"/>
              <a:pathLst>
                <a:path w="209551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3518"/>
                  </a:lnTo>
                  <a:lnTo>
                    <a:pt x="10361" y="21036"/>
                  </a:lnTo>
                  <a:lnTo>
                    <a:pt x="54546" y="10883"/>
                  </a:lnTo>
                  <a:lnTo>
                    <a:pt x="72942" y="8735"/>
                  </a:lnTo>
                  <a:lnTo>
                    <a:pt x="96951" y="1360"/>
                  </a:lnTo>
                  <a:lnTo>
                    <a:pt x="142684" y="16"/>
                  </a:lnTo>
                  <a:lnTo>
                    <a:pt x="187325" y="0"/>
                  </a:lnTo>
                  <a:lnTo>
                    <a:pt x="203200" y="0"/>
                  </a:lnTo>
                  <a:lnTo>
                    <a:pt x="205317" y="1058"/>
                  </a:lnTo>
                  <a:lnTo>
                    <a:pt x="206728" y="2822"/>
                  </a:lnTo>
                  <a:lnTo>
                    <a:pt x="20955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74">
              <a:extLst>
                <a:ext uri="{FF2B5EF4-FFF2-40B4-BE49-F238E27FC236}">
                  <a16:creationId xmlns:a16="http://schemas.microsoft.com/office/drawing/2014/main" id="{CB370B06-0FE7-4CEC-F133-ADBDBADCDE15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191375" y="3772823"/>
              <a:ext cx="76081" cy="294353"/>
            </a:xfrm>
            <a:custGeom>
              <a:avLst/>
              <a:gdLst/>
              <a:ahLst/>
              <a:cxnLst/>
              <a:rect l="0" t="0" r="0" b="0"/>
              <a:pathLst>
                <a:path w="76081" h="294353">
                  <a:moveTo>
                    <a:pt x="0" y="132427"/>
                  </a:moveTo>
                  <a:lnTo>
                    <a:pt x="0" y="132427"/>
                  </a:lnTo>
                  <a:lnTo>
                    <a:pt x="5056" y="132427"/>
                  </a:lnTo>
                  <a:lnTo>
                    <a:pt x="10361" y="129605"/>
                  </a:lnTo>
                  <a:lnTo>
                    <a:pt x="16246" y="123764"/>
                  </a:lnTo>
                  <a:lnTo>
                    <a:pt x="41290" y="81382"/>
                  </a:lnTo>
                  <a:lnTo>
                    <a:pt x="62443" y="34194"/>
                  </a:lnTo>
                  <a:lnTo>
                    <a:pt x="64794" y="30560"/>
                  </a:lnTo>
                  <a:lnTo>
                    <a:pt x="75794" y="0"/>
                  </a:lnTo>
                  <a:lnTo>
                    <a:pt x="76080" y="4407"/>
                  </a:lnTo>
                  <a:lnTo>
                    <a:pt x="65822" y="49494"/>
                  </a:lnTo>
                  <a:lnTo>
                    <a:pt x="58293" y="96420"/>
                  </a:lnTo>
                  <a:lnTo>
                    <a:pt x="54552" y="130018"/>
                  </a:lnTo>
                  <a:lnTo>
                    <a:pt x="48993" y="157351"/>
                  </a:lnTo>
                  <a:lnTo>
                    <a:pt x="44983" y="195158"/>
                  </a:lnTo>
                  <a:lnTo>
                    <a:pt x="37947" y="239662"/>
                  </a:lnTo>
                  <a:lnTo>
                    <a:pt x="32881" y="264389"/>
                  </a:lnTo>
                  <a:lnTo>
                    <a:pt x="38100" y="2943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0" name="SMARTInkShape-175">
            <a:extLst>
              <a:ext uri="{FF2B5EF4-FFF2-40B4-BE49-F238E27FC236}">
                <a16:creationId xmlns:a16="http://schemas.microsoft.com/office/drawing/2014/main" id="{8126216A-1860-F812-A784-1FAEA663779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620201" y="3859069"/>
            <a:ext cx="199700" cy="167115"/>
          </a:xfrm>
          <a:custGeom>
            <a:avLst/>
            <a:gdLst/>
            <a:ahLst/>
            <a:cxnLst/>
            <a:rect l="0" t="0" r="0" b="0"/>
            <a:pathLst>
              <a:path w="199700" h="167115">
                <a:moveTo>
                  <a:pt x="85399" y="46181"/>
                </a:moveTo>
                <a:lnTo>
                  <a:pt x="85399" y="46181"/>
                </a:lnTo>
                <a:lnTo>
                  <a:pt x="85399" y="41124"/>
                </a:lnTo>
                <a:lnTo>
                  <a:pt x="86457" y="39635"/>
                </a:lnTo>
                <a:lnTo>
                  <a:pt x="88221" y="38642"/>
                </a:lnTo>
                <a:lnTo>
                  <a:pt x="90455" y="37980"/>
                </a:lnTo>
                <a:lnTo>
                  <a:pt x="91944" y="36480"/>
                </a:lnTo>
                <a:lnTo>
                  <a:pt x="93599" y="31992"/>
                </a:lnTo>
                <a:lnTo>
                  <a:pt x="95100" y="30372"/>
                </a:lnTo>
                <a:lnTo>
                  <a:pt x="104022" y="27257"/>
                </a:lnTo>
                <a:lnTo>
                  <a:pt x="99266" y="27169"/>
                </a:lnTo>
                <a:lnTo>
                  <a:pt x="97818" y="26097"/>
                </a:lnTo>
                <a:lnTo>
                  <a:pt x="95036" y="17999"/>
                </a:lnTo>
                <a:lnTo>
                  <a:pt x="94957" y="12666"/>
                </a:lnTo>
                <a:lnTo>
                  <a:pt x="93888" y="11137"/>
                </a:lnTo>
                <a:lnTo>
                  <a:pt x="92116" y="10118"/>
                </a:lnTo>
                <a:lnTo>
                  <a:pt x="64334" y="0"/>
                </a:lnTo>
                <a:lnTo>
                  <a:pt x="54518" y="4842"/>
                </a:lnTo>
                <a:lnTo>
                  <a:pt x="24770" y="32192"/>
                </a:lnTo>
                <a:lnTo>
                  <a:pt x="5259" y="60586"/>
                </a:lnTo>
                <a:lnTo>
                  <a:pt x="2157" y="72691"/>
                </a:lnTo>
                <a:lnTo>
                  <a:pt x="0" y="116843"/>
                </a:lnTo>
                <a:lnTo>
                  <a:pt x="796" y="149627"/>
                </a:lnTo>
                <a:lnTo>
                  <a:pt x="4759" y="160243"/>
                </a:lnTo>
                <a:lnTo>
                  <a:pt x="7298" y="163497"/>
                </a:lnTo>
                <a:lnTo>
                  <a:pt x="12941" y="167114"/>
                </a:lnTo>
                <a:lnTo>
                  <a:pt x="15926" y="167019"/>
                </a:lnTo>
                <a:lnTo>
                  <a:pt x="22067" y="164092"/>
                </a:lnTo>
                <a:lnTo>
                  <a:pt x="60381" y="127141"/>
                </a:lnTo>
                <a:lnTo>
                  <a:pt x="89469" y="83000"/>
                </a:lnTo>
                <a:lnTo>
                  <a:pt x="93847" y="66232"/>
                </a:lnTo>
                <a:lnTo>
                  <a:pt x="94446" y="61443"/>
                </a:lnTo>
                <a:lnTo>
                  <a:pt x="94605" y="61647"/>
                </a:lnTo>
                <a:lnTo>
                  <a:pt x="94860" y="69579"/>
                </a:lnTo>
                <a:lnTo>
                  <a:pt x="85985" y="115044"/>
                </a:lnTo>
                <a:lnTo>
                  <a:pt x="85409" y="136443"/>
                </a:lnTo>
                <a:lnTo>
                  <a:pt x="86465" y="138105"/>
                </a:lnTo>
                <a:lnTo>
                  <a:pt x="88226" y="139214"/>
                </a:lnTo>
                <a:lnTo>
                  <a:pt x="93601" y="140993"/>
                </a:lnTo>
                <a:lnTo>
                  <a:pt x="121323" y="141392"/>
                </a:lnTo>
                <a:lnTo>
                  <a:pt x="164832" y="132787"/>
                </a:lnTo>
                <a:lnTo>
                  <a:pt x="199699" y="13190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5" name="SMARTInkShape-Group44">
            <a:extLst>
              <a:ext uri="{FF2B5EF4-FFF2-40B4-BE49-F238E27FC236}">
                <a16:creationId xmlns:a16="http://schemas.microsoft.com/office/drawing/2014/main" id="{7DAA93E9-5A44-509E-E5B7-37825E55ECBD}"/>
              </a:ext>
            </a:extLst>
          </p:cNvPr>
          <p:cNvGrpSpPr/>
          <p:nvPr/>
        </p:nvGrpSpPr>
        <p:grpSpPr>
          <a:xfrm>
            <a:off x="5880962" y="3734395"/>
            <a:ext cx="462689" cy="385912"/>
            <a:chOff x="5880962" y="3734395"/>
            <a:chExt cx="462689" cy="385912"/>
          </a:xfrm>
        </p:grpSpPr>
        <p:sp>
          <p:nvSpPr>
            <p:cNvPr id="141" name="SMARTInkShape-176">
              <a:extLst>
                <a:ext uri="{FF2B5EF4-FFF2-40B4-BE49-F238E27FC236}">
                  <a16:creationId xmlns:a16="http://schemas.microsoft.com/office/drawing/2014/main" id="{6B46E8F5-F27A-3B21-23E1-E2A9FD1B9F8E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181725" y="3890968"/>
              <a:ext cx="161926" cy="70719"/>
            </a:xfrm>
            <a:custGeom>
              <a:avLst/>
              <a:gdLst/>
              <a:ahLst/>
              <a:cxnLst/>
              <a:rect l="0" t="0" r="0" b="0"/>
              <a:pathLst>
                <a:path w="161926" h="70719">
                  <a:moveTo>
                    <a:pt x="0" y="42857"/>
                  </a:moveTo>
                  <a:lnTo>
                    <a:pt x="0" y="42857"/>
                  </a:lnTo>
                  <a:lnTo>
                    <a:pt x="5056" y="37800"/>
                  </a:lnTo>
                  <a:lnTo>
                    <a:pt x="13183" y="35318"/>
                  </a:lnTo>
                  <a:lnTo>
                    <a:pt x="29659" y="31098"/>
                  </a:lnTo>
                  <a:lnTo>
                    <a:pt x="39639" y="25989"/>
                  </a:lnTo>
                  <a:lnTo>
                    <a:pt x="46317" y="18221"/>
                  </a:lnTo>
                  <a:lnTo>
                    <a:pt x="56665" y="14436"/>
                  </a:lnTo>
                  <a:lnTo>
                    <a:pt x="66555" y="4874"/>
                  </a:lnTo>
                  <a:lnTo>
                    <a:pt x="71696" y="4791"/>
                  </a:lnTo>
                  <a:lnTo>
                    <a:pt x="77020" y="10417"/>
                  </a:lnTo>
                  <a:lnTo>
                    <a:pt x="89063" y="31275"/>
                  </a:lnTo>
                  <a:lnTo>
                    <a:pt x="93417" y="49538"/>
                  </a:lnTo>
                  <a:lnTo>
                    <a:pt x="91613" y="59232"/>
                  </a:lnTo>
                  <a:lnTo>
                    <a:pt x="89650" y="63298"/>
                  </a:lnTo>
                  <a:lnTo>
                    <a:pt x="87283" y="66010"/>
                  </a:lnTo>
                  <a:lnTo>
                    <a:pt x="81832" y="69022"/>
                  </a:lnTo>
                  <a:lnTo>
                    <a:pt x="72811" y="70718"/>
                  </a:lnTo>
                  <a:lnTo>
                    <a:pt x="66580" y="68292"/>
                  </a:lnTo>
                  <a:lnTo>
                    <a:pt x="63437" y="66164"/>
                  </a:lnTo>
                  <a:lnTo>
                    <a:pt x="61341" y="62628"/>
                  </a:lnTo>
                  <a:lnTo>
                    <a:pt x="59012" y="53055"/>
                  </a:lnTo>
                  <a:lnTo>
                    <a:pt x="60508" y="47539"/>
                  </a:lnTo>
                  <a:lnTo>
                    <a:pt x="67814" y="35766"/>
                  </a:lnTo>
                  <a:lnTo>
                    <a:pt x="88884" y="17237"/>
                  </a:lnTo>
                  <a:lnTo>
                    <a:pt x="106180" y="10304"/>
                  </a:lnTo>
                  <a:lnTo>
                    <a:pt x="128122" y="3578"/>
                  </a:lnTo>
                  <a:lnTo>
                    <a:pt x="133040" y="796"/>
                  </a:lnTo>
                  <a:lnTo>
                    <a:pt x="138435" y="0"/>
                  </a:lnTo>
                  <a:lnTo>
                    <a:pt x="161925" y="47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77">
              <a:extLst>
                <a:ext uri="{FF2B5EF4-FFF2-40B4-BE49-F238E27FC236}">
                  <a16:creationId xmlns:a16="http://schemas.microsoft.com/office/drawing/2014/main" id="{0ACCFE2A-A790-D8F8-102A-9B3B40DE21A7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068638" y="3886721"/>
              <a:ext cx="80398" cy="101737"/>
            </a:xfrm>
            <a:custGeom>
              <a:avLst/>
              <a:gdLst/>
              <a:ahLst/>
              <a:cxnLst/>
              <a:rect l="0" t="0" r="0" b="0"/>
              <a:pathLst>
                <a:path w="80398" h="101737">
                  <a:moveTo>
                    <a:pt x="65462" y="37579"/>
                  </a:moveTo>
                  <a:lnTo>
                    <a:pt x="65462" y="37579"/>
                  </a:lnTo>
                  <a:lnTo>
                    <a:pt x="70518" y="37579"/>
                  </a:lnTo>
                  <a:lnTo>
                    <a:pt x="72007" y="36521"/>
                  </a:lnTo>
                  <a:lnTo>
                    <a:pt x="73001" y="34757"/>
                  </a:lnTo>
                  <a:lnTo>
                    <a:pt x="74594" y="24322"/>
                  </a:lnTo>
                  <a:lnTo>
                    <a:pt x="75783" y="22391"/>
                  </a:lnTo>
                  <a:lnTo>
                    <a:pt x="77635" y="21104"/>
                  </a:lnTo>
                  <a:lnTo>
                    <a:pt x="79927" y="20246"/>
                  </a:lnTo>
                  <a:lnTo>
                    <a:pt x="80397" y="18615"/>
                  </a:lnTo>
                  <a:lnTo>
                    <a:pt x="79652" y="16470"/>
                  </a:lnTo>
                  <a:lnTo>
                    <a:pt x="77061" y="11264"/>
                  </a:lnTo>
                  <a:lnTo>
                    <a:pt x="75909" y="5422"/>
                  </a:lnTo>
                  <a:lnTo>
                    <a:pt x="74544" y="3441"/>
                  </a:lnTo>
                  <a:lnTo>
                    <a:pt x="72576" y="2120"/>
                  </a:lnTo>
                  <a:lnTo>
                    <a:pt x="66507" y="653"/>
                  </a:lnTo>
                  <a:lnTo>
                    <a:pt x="56754" y="0"/>
                  </a:lnTo>
                  <a:lnTo>
                    <a:pt x="34307" y="9747"/>
                  </a:lnTo>
                  <a:lnTo>
                    <a:pt x="12605" y="26040"/>
                  </a:lnTo>
                  <a:lnTo>
                    <a:pt x="4928" y="35273"/>
                  </a:lnTo>
                  <a:lnTo>
                    <a:pt x="2881" y="39216"/>
                  </a:lnTo>
                  <a:lnTo>
                    <a:pt x="0" y="59936"/>
                  </a:lnTo>
                  <a:lnTo>
                    <a:pt x="4203" y="81128"/>
                  </a:lnTo>
                  <a:lnTo>
                    <a:pt x="12130" y="91506"/>
                  </a:lnTo>
                  <a:lnTo>
                    <a:pt x="22709" y="98588"/>
                  </a:lnTo>
                  <a:lnTo>
                    <a:pt x="34465" y="101736"/>
                  </a:lnTo>
                  <a:lnTo>
                    <a:pt x="46747" y="100313"/>
                  </a:lnTo>
                  <a:lnTo>
                    <a:pt x="57144" y="96153"/>
                  </a:lnTo>
                  <a:lnTo>
                    <a:pt x="59917" y="93561"/>
                  </a:lnTo>
                  <a:lnTo>
                    <a:pt x="61765" y="90775"/>
                  </a:lnTo>
                  <a:lnTo>
                    <a:pt x="61939" y="86802"/>
                  </a:lnTo>
                  <a:lnTo>
                    <a:pt x="46412" y="471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78">
              <a:extLst>
                <a:ext uri="{FF2B5EF4-FFF2-40B4-BE49-F238E27FC236}">
                  <a16:creationId xmlns:a16="http://schemas.microsoft.com/office/drawing/2014/main" id="{4B1CFB62-DBFC-6EA4-2442-B9CD125F034C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5880962" y="3916724"/>
              <a:ext cx="148364" cy="36152"/>
            </a:xfrm>
            <a:custGeom>
              <a:avLst/>
              <a:gdLst/>
              <a:ahLst/>
              <a:cxnLst/>
              <a:rect l="0" t="0" r="0" b="0"/>
              <a:pathLst>
                <a:path w="148364" h="36152">
                  <a:moveTo>
                    <a:pt x="5488" y="36151"/>
                  </a:moveTo>
                  <a:lnTo>
                    <a:pt x="5488" y="36151"/>
                  </a:lnTo>
                  <a:lnTo>
                    <a:pt x="432" y="36151"/>
                  </a:lnTo>
                  <a:lnTo>
                    <a:pt x="0" y="34034"/>
                  </a:lnTo>
                  <a:lnTo>
                    <a:pt x="2344" y="26038"/>
                  </a:lnTo>
                  <a:lnTo>
                    <a:pt x="12557" y="18251"/>
                  </a:lnTo>
                  <a:lnTo>
                    <a:pt x="50041" y="4628"/>
                  </a:lnTo>
                  <a:lnTo>
                    <a:pt x="80778" y="0"/>
                  </a:lnTo>
                  <a:lnTo>
                    <a:pt x="148363" y="75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79">
              <a:extLst>
                <a:ext uri="{FF2B5EF4-FFF2-40B4-BE49-F238E27FC236}">
                  <a16:creationId xmlns:a16="http://schemas.microsoft.com/office/drawing/2014/main" id="{024A1304-376D-3011-80A2-491FA1BE1DF4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5905500" y="3734395"/>
              <a:ext cx="133306" cy="385912"/>
            </a:xfrm>
            <a:custGeom>
              <a:avLst/>
              <a:gdLst/>
              <a:ahLst/>
              <a:cxnLst/>
              <a:rect l="0" t="0" r="0" b="0"/>
              <a:pathLst>
                <a:path w="133306" h="385912">
                  <a:moveTo>
                    <a:pt x="95250" y="104180"/>
                  </a:moveTo>
                  <a:lnTo>
                    <a:pt x="95250" y="104180"/>
                  </a:lnTo>
                  <a:lnTo>
                    <a:pt x="112860" y="86570"/>
                  </a:lnTo>
                  <a:lnTo>
                    <a:pt x="121620" y="84356"/>
                  </a:lnTo>
                  <a:lnTo>
                    <a:pt x="131597" y="76967"/>
                  </a:lnTo>
                  <a:lnTo>
                    <a:pt x="132571" y="73388"/>
                  </a:lnTo>
                  <a:lnTo>
                    <a:pt x="133305" y="45049"/>
                  </a:lnTo>
                  <a:lnTo>
                    <a:pt x="127685" y="35213"/>
                  </a:lnTo>
                  <a:lnTo>
                    <a:pt x="101826" y="6179"/>
                  </a:lnTo>
                  <a:lnTo>
                    <a:pt x="95350" y="2415"/>
                  </a:lnTo>
                  <a:lnTo>
                    <a:pt x="82570" y="0"/>
                  </a:lnTo>
                  <a:lnTo>
                    <a:pt x="67974" y="4638"/>
                  </a:lnTo>
                  <a:lnTo>
                    <a:pt x="50245" y="22827"/>
                  </a:lnTo>
                  <a:lnTo>
                    <a:pt x="27407" y="62906"/>
                  </a:lnTo>
                  <a:lnTo>
                    <a:pt x="15095" y="105225"/>
                  </a:lnTo>
                  <a:lnTo>
                    <a:pt x="6119" y="143178"/>
                  </a:lnTo>
                  <a:lnTo>
                    <a:pt x="1813" y="187937"/>
                  </a:lnTo>
                  <a:lnTo>
                    <a:pt x="358" y="230830"/>
                  </a:lnTo>
                  <a:lnTo>
                    <a:pt x="107" y="268823"/>
                  </a:lnTo>
                  <a:lnTo>
                    <a:pt x="9" y="314970"/>
                  </a:lnTo>
                  <a:lnTo>
                    <a:pt x="1" y="359378"/>
                  </a:lnTo>
                  <a:lnTo>
                    <a:pt x="0" y="385911"/>
                  </a:lnTo>
                  <a:lnTo>
                    <a:pt x="0" y="3804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SMARTInkShape-Group45">
            <a:extLst>
              <a:ext uri="{FF2B5EF4-FFF2-40B4-BE49-F238E27FC236}">
                <a16:creationId xmlns:a16="http://schemas.microsoft.com/office/drawing/2014/main" id="{7F516421-D028-DC7D-44D5-51ECC29D83A4}"/>
              </a:ext>
            </a:extLst>
          </p:cNvPr>
          <p:cNvGrpSpPr/>
          <p:nvPr/>
        </p:nvGrpSpPr>
        <p:grpSpPr>
          <a:xfrm>
            <a:off x="4667250" y="3810000"/>
            <a:ext cx="847726" cy="371476"/>
            <a:chOff x="4667250" y="3810000"/>
            <a:chExt cx="847726" cy="371476"/>
          </a:xfrm>
        </p:grpSpPr>
        <p:sp>
          <p:nvSpPr>
            <p:cNvPr id="146" name="SMARTInkShape-180">
              <a:extLst>
                <a:ext uri="{FF2B5EF4-FFF2-40B4-BE49-F238E27FC236}">
                  <a16:creationId xmlns:a16="http://schemas.microsoft.com/office/drawing/2014/main" id="{417199DE-4B07-06DC-BC8A-875167974869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345680" y="3872564"/>
              <a:ext cx="169296" cy="156512"/>
            </a:xfrm>
            <a:custGeom>
              <a:avLst/>
              <a:gdLst/>
              <a:ahLst/>
              <a:cxnLst/>
              <a:rect l="0" t="0" r="0" b="0"/>
              <a:pathLst>
                <a:path w="169296" h="156512">
                  <a:moveTo>
                    <a:pt x="35945" y="51736"/>
                  </a:moveTo>
                  <a:lnTo>
                    <a:pt x="35945" y="51736"/>
                  </a:lnTo>
                  <a:lnTo>
                    <a:pt x="80405" y="51736"/>
                  </a:lnTo>
                  <a:lnTo>
                    <a:pt x="96272" y="51736"/>
                  </a:lnTo>
                  <a:lnTo>
                    <a:pt x="128578" y="38479"/>
                  </a:lnTo>
                  <a:lnTo>
                    <a:pt x="142179" y="29346"/>
                  </a:lnTo>
                  <a:lnTo>
                    <a:pt x="157738" y="7302"/>
                  </a:lnTo>
                  <a:lnTo>
                    <a:pt x="155240" y="5180"/>
                  </a:lnTo>
                  <a:lnTo>
                    <a:pt x="143998" y="0"/>
                  </a:lnTo>
                  <a:lnTo>
                    <a:pt x="125597" y="2637"/>
                  </a:lnTo>
                  <a:lnTo>
                    <a:pt x="79290" y="21576"/>
                  </a:lnTo>
                  <a:lnTo>
                    <a:pt x="62970" y="33393"/>
                  </a:lnTo>
                  <a:lnTo>
                    <a:pt x="16835" y="80322"/>
                  </a:lnTo>
                  <a:lnTo>
                    <a:pt x="5119" y="97130"/>
                  </a:lnTo>
                  <a:lnTo>
                    <a:pt x="0" y="120572"/>
                  </a:lnTo>
                  <a:lnTo>
                    <a:pt x="1625" y="132777"/>
                  </a:lnTo>
                  <a:lnTo>
                    <a:pt x="3541" y="137513"/>
                  </a:lnTo>
                  <a:lnTo>
                    <a:pt x="7992" y="140671"/>
                  </a:lnTo>
                  <a:lnTo>
                    <a:pt x="21405" y="144179"/>
                  </a:lnTo>
                  <a:lnTo>
                    <a:pt x="56919" y="146154"/>
                  </a:lnTo>
                  <a:lnTo>
                    <a:pt x="100955" y="146739"/>
                  </a:lnTo>
                  <a:lnTo>
                    <a:pt x="145918" y="153483"/>
                  </a:lnTo>
                  <a:lnTo>
                    <a:pt x="169295" y="1565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81">
              <a:extLst>
                <a:ext uri="{FF2B5EF4-FFF2-40B4-BE49-F238E27FC236}">
                  <a16:creationId xmlns:a16="http://schemas.microsoft.com/office/drawing/2014/main" id="{3AFC9241-58B0-BFE2-CB5A-684FBEFCC84B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201238" y="3848100"/>
              <a:ext cx="104188" cy="146497"/>
            </a:xfrm>
            <a:custGeom>
              <a:avLst/>
              <a:gdLst/>
              <a:ahLst/>
              <a:cxnLst/>
              <a:rect l="0" t="0" r="0" b="0"/>
              <a:pathLst>
                <a:path w="104188" h="146497">
                  <a:moveTo>
                    <a:pt x="104187" y="0"/>
                  </a:moveTo>
                  <a:lnTo>
                    <a:pt x="104187" y="0"/>
                  </a:lnTo>
                  <a:lnTo>
                    <a:pt x="88977" y="1058"/>
                  </a:lnTo>
                  <a:lnTo>
                    <a:pt x="62768" y="13183"/>
                  </a:lnTo>
                  <a:lnTo>
                    <a:pt x="42501" y="25535"/>
                  </a:lnTo>
                  <a:lnTo>
                    <a:pt x="12915" y="64045"/>
                  </a:lnTo>
                  <a:lnTo>
                    <a:pt x="3883" y="86710"/>
                  </a:lnTo>
                  <a:lnTo>
                    <a:pt x="0" y="120361"/>
                  </a:lnTo>
                  <a:lnTo>
                    <a:pt x="2496" y="130399"/>
                  </a:lnTo>
                  <a:lnTo>
                    <a:pt x="4643" y="134558"/>
                  </a:lnTo>
                  <a:lnTo>
                    <a:pt x="15495" y="142001"/>
                  </a:lnTo>
                  <a:lnTo>
                    <a:pt x="22834" y="145467"/>
                  </a:lnTo>
                  <a:lnTo>
                    <a:pt x="39456" y="146496"/>
                  </a:lnTo>
                  <a:lnTo>
                    <a:pt x="104187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82">
              <a:extLst>
                <a:ext uri="{FF2B5EF4-FFF2-40B4-BE49-F238E27FC236}">
                  <a16:creationId xmlns:a16="http://schemas.microsoft.com/office/drawing/2014/main" id="{FC259B35-F3A2-61F4-92EA-82206A16328E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143500" y="3810000"/>
              <a:ext cx="38101" cy="28576"/>
            </a:xfrm>
            <a:custGeom>
              <a:avLst/>
              <a:gdLst/>
              <a:ahLst/>
              <a:cxnLst/>
              <a:rect l="0" t="0" r="0" b="0"/>
              <a:pathLst>
                <a:path w="38101" h="28576">
                  <a:moveTo>
                    <a:pt x="0" y="28575"/>
                  </a:moveTo>
                  <a:lnTo>
                    <a:pt x="0" y="28575"/>
                  </a:lnTo>
                  <a:lnTo>
                    <a:pt x="24890" y="4744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83">
              <a:extLst>
                <a:ext uri="{FF2B5EF4-FFF2-40B4-BE49-F238E27FC236}">
                  <a16:creationId xmlns:a16="http://schemas.microsoft.com/office/drawing/2014/main" id="{A9F98B33-2E44-8E6E-0756-4D1DB0B41308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086350" y="3886708"/>
              <a:ext cx="19006" cy="113793"/>
            </a:xfrm>
            <a:custGeom>
              <a:avLst/>
              <a:gdLst/>
              <a:ahLst/>
              <a:cxnLst/>
              <a:rect l="0" t="0" r="0" b="0"/>
              <a:pathLst>
                <a:path w="19006" h="113793">
                  <a:moveTo>
                    <a:pt x="0" y="18542"/>
                  </a:moveTo>
                  <a:lnTo>
                    <a:pt x="0" y="18542"/>
                  </a:lnTo>
                  <a:lnTo>
                    <a:pt x="18542" y="0"/>
                  </a:lnTo>
                  <a:lnTo>
                    <a:pt x="19005" y="26052"/>
                  </a:lnTo>
                  <a:lnTo>
                    <a:pt x="10845" y="68150"/>
                  </a:lnTo>
                  <a:lnTo>
                    <a:pt x="0" y="1137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84">
              <a:extLst>
                <a:ext uri="{FF2B5EF4-FFF2-40B4-BE49-F238E27FC236}">
                  <a16:creationId xmlns:a16="http://schemas.microsoft.com/office/drawing/2014/main" id="{B9881A40-9D0E-6688-BC96-7261FE20AD54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819650" y="3878542"/>
              <a:ext cx="228601" cy="109399"/>
            </a:xfrm>
            <a:custGeom>
              <a:avLst/>
              <a:gdLst/>
              <a:ahLst/>
              <a:cxnLst/>
              <a:rect l="0" t="0" r="0" b="0"/>
              <a:pathLst>
                <a:path w="228601" h="109399">
                  <a:moveTo>
                    <a:pt x="0" y="36233"/>
                  </a:moveTo>
                  <a:lnTo>
                    <a:pt x="0" y="36233"/>
                  </a:lnTo>
                  <a:lnTo>
                    <a:pt x="5056" y="36233"/>
                  </a:lnTo>
                  <a:lnTo>
                    <a:pt x="10361" y="33411"/>
                  </a:lnTo>
                  <a:lnTo>
                    <a:pt x="36856" y="13843"/>
                  </a:lnTo>
                  <a:lnTo>
                    <a:pt x="67252" y="2334"/>
                  </a:lnTo>
                  <a:lnTo>
                    <a:pt x="81395" y="0"/>
                  </a:lnTo>
                  <a:lnTo>
                    <a:pt x="94737" y="1785"/>
                  </a:lnTo>
                  <a:lnTo>
                    <a:pt x="111325" y="8740"/>
                  </a:lnTo>
                  <a:lnTo>
                    <a:pt x="120385" y="16606"/>
                  </a:lnTo>
                  <a:lnTo>
                    <a:pt x="131469" y="30685"/>
                  </a:lnTo>
                  <a:lnTo>
                    <a:pt x="137806" y="47526"/>
                  </a:lnTo>
                  <a:lnTo>
                    <a:pt x="139564" y="65594"/>
                  </a:lnTo>
                  <a:lnTo>
                    <a:pt x="136818" y="84207"/>
                  </a:lnTo>
                  <a:lnTo>
                    <a:pt x="129246" y="97419"/>
                  </a:lnTo>
                  <a:lnTo>
                    <a:pt x="124264" y="102424"/>
                  </a:lnTo>
                  <a:lnTo>
                    <a:pt x="110262" y="107984"/>
                  </a:lnTo>
                  <a:lnTo>
                    <a:pt x="95572" y="109398"/>
                  </a:lnTo>
                  <a:lnTo>
                    <a:pt x="85516" y="106498"/>
                  </a:lnTo>
                  <a:lnTo>
                    <a:pt x="82410" y="103184"/>
                  </a:lnTo>
                  <a:lnTo>
                    <a:pt x="78961" y="93859"/>
                  </a:lnTo>
                  <a:lnTo>
                    <a:pt x="77018" y="76708"/>
                  </a:lnTo>
                  <a:lnTo>
                    <a:pt x="82209" y="64453"/>
                  </a:lnTo>
                  <a:lnTo>
                    <a:pt x="102786" y="39338"/>
                  </a:lnTo>
                  <a:lnTo>
                    <a:pt x="112004" y="32321"/>
                  </a:lnTo>
                  <a:lnTo>
                    <a:pt x="151628" y="19843"/>
                  </a:lnTo>
                  <a:lnTo>
                    <a:pt x="228600" y="171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85">
              <a:extLst>
                <a:ext uri="{FF2B5EF4-FFF2-40B4-BE49-F238E27FC236}">
                  <a16:creationId xmlns:a16="http://schemas.microsoft.com/office/drawing/2014/main" id="{DC104C98-11D8-FD1E-4E47-40319E62416D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4686300" y="3848804"/>
              <a:ext cx="152176" cy="104072"/>
            </a:xfrm>
            <a:custGeom>
              <a:avLst/>
              <a:gdLst/>
              <a:ahLst/>
              <a:cxnLst/>
              <a:rect l="0" t="0" r="0" b="0"/>
              <a:pathLst>
                <a:path w="152176" h="104072">
                  <a:moveTo>
                    <a:pt x="0" y="56446"/>
                  </a:moveTo>
                  <a:lnTo>
                    <a:pt x="0" y="56446"/>
                  </a:lnTo>
                  <a:lnTo>
                    <a:pt x="42816" y="15748"/>
                  </a:lnTo>
                  <a:lnTo>
                    <a:pt x="67013" y="4641"/>
                  </a:lnTo>
                  <a:lnTo>
                    <a:pt x="106282" y="0"/>
                  </a:lnTo>
                  <a:lnTo>
                    <a:pt x="128741" y="4561"/>
                  </a:lnTo>
                  <a:lnTo>
                    <a:pt x="134511" y="9156"/>
                  </a:lnTo>
                  <a:lnTo>
                    <a:pt x="146629" y="28676"/>
                  </a:lnTo>
                  <a:lnTo>
                    <a:pt x="151640" y="44309"/>
                  </a:lnTo>
                  <a:lnTo>
                    <a:pt x="152175" y="51204"/>
                  </a:lnTo>
                  <a:lnTo>
                    <a:pt x="147276" y="65006"/>
                  </a:lnTo>
                  <a:lnTo>
                    <a:pt x="144751" y="68503"/>
                  </a:lnTo>
                  <a:lnTo>
                    <a:pt x="139122" y="72388"/>
                  </a:lnTo>
                  <a:lnTo>
                    <a:pt x="95706" y="91561"/>
                  </a:lnTo>
                  <a:lnTo>
                    <a:pt x="66675" y="1040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86">
              <a:extLst>
                <a:ext uri="{FF2B5EF4-FFF2-40B4-BE49-F238E27FC236}">
                  <a16:creationId xmlns:a16="http://schemas.microsoft.com/office/drawing/2014/main" id="{7551DC53-0F56-E662-28A7-186AC623B0C9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4667250" y="3848100"/>
              <a:ext cx="56749" cy="333376"/>
            </a:xfrm>
            <a:custGeom>
              <a:avLst/>
              <a:gdLst/>
              <a:ahLst/>
              <a:cxnLst/>
              <a:rect l="0" t="0" r="0" b="0"/>
              <a:pathLst>
                <a:path w="56749" h="333376">
                  <a:moveTo>
                    <a:pt x="38100" y="0"/>
                  </a:moveTo>
                  <a:lnTo>
                    <a:pt x="38100" y="0"/>
                  </a:lnTo>
                  <a:lnTo>
                    <a:pt x="47232" y="0"/>
                  </a:lnTo>
                  <a:lnTo>
                    <a:pt x="52565" y="5057"/>
                  </a:lnTo>
                  <a:lnTo>
                    <a:pt x="55113" y="16006"/>
                  </a:lnTo>
                  <a:lnTo>
                    <a:pt x="56748" y="59018"/>
                  </a:lnTo>
                  <a:lnTo>
                    <a:pt x="51974" y="98038"/>
                  </a:lnTo>
                  <a:lnTo>
                    <a:pt x="48484" y="137115"/>
                  </a:lnTo>
                  <a:lnTo>
                    <a:pt x="46821" y="176563"/>
                  </a:lnTo>
                  <a:lnTo>
                    <a:pt x="37314" y="222711"/>
                  </a:lnTo>
                  <a:lnTo>
                    <a:pt x="23180" y="266121"/>
                  </a:lnTo>
                  <a:lnTo>
                    <a:pt x="18157" y="288871"/>
                  </a:lnTo>
                  <a:lnTo>
                    <a:pt x="0" y="3333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SMARTInkShape-Group46">
            <a:extLst>
              <a:ext uri="{FF2B5EF4-FFF2-40B4-BE49-F238E27FC236}">
                <a16:creationId xmlns:a16="http://schemas.microsoft.com/office/drawing/2014/main" id="{14E6CCF8-64D4-EC3B-707A-578096C648A0}"/>
              </a:ext>
            </a:extLst>
          </p:cNvPr>
          <p:cNvGrpSpPr/>
          <p:nvPr/>
        </p:nvGrpSpPr>
        <p:grpSpPr>
          <a:xfrm>
            <a:off x="3639069" y="3771900"/>
            <a:ext cx="780532" cy="250492"/>
            <a:chOff x="3639069" y="3771900"/>
            <a:chExt cx="780532" cy="250492"/>
          </a:xfrm>
        </p:grpSpPr>
        <p:sp>
          <p:nvSpPr>
            <p:cNvPr id="154" name="SMARTInkShape-187">
              <a:extLst>
                <a:ext uri="{FF2B5EF4-FFF2-40B4-BE49-F238E27FC236}">
                  <a16:creationId xmlns:a16="http://schemas.microsoft.com/office/drawing/2014/main" id="{6A4E65C7-1E1D-1426-6180-55E6E6EFA872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267215" y="3867270"/>
              <a:ext cx="152386" cy="133230"/>
            </a:xfrm>
            <a:custGeom>
              <a:avLst/>
              <a:gdLst/>
              <a:ahLst/>
              <a:cxnLst/>
              <a:rect l="0" t="0" r="0" b="0"/>
              <a:pathLst>
                <a:path w="152386" h="133230">
                  <a:moveTo>
                    <a:pt x="19035" y="66555"/>
                  </a:moveTo>
                  <a:lnTo>
                    <a:pt x="19035" y="66555"/>
                  </a:lnTo>
                  <a:lnTo>
                    <a:pt x="60792" y="65497"/>
                  </a:lnTo>
                  <a:lnTo>
                    <a:pt x="98452" y="55796"/>
                  </a:lnTo>
                  <a:lnTo>
                    <a:pt x="127754" y="33743"/>
                  </a:lnTo>
                  <a:lnTo>
                    <a:pt x="130855" y="27983"/>
                  </a:lnTo>
                  <a:lnTo>
                    <a:pt x="133117" y="16903"/>
                  </a:lnTo>
                  <a:lnTo>
                    <a:pt x="133321" y="9844"/>
                  </a:lnTo>
                  <a:lnTo>
                    <a:pt x="128275" y="4479"/>
                  </a:lnTo>
                  <a:lnTo>
                    <a:pt x="122972" y="1924"/>
                  </a:lnTo>
                  <a:lnTo>
                    <a:pt x="109737" y="0"/>
                  </a:lnTo>
                  <a:lnTo>
                    <a:pt x="104150" y="2755"/>
                  </a:lnTo>
                  <a:lnTo>
                    <a:pt x="101178" y="4972"/>
                  </a:lnTo>
                  <a:lnTo>
                    <a:pt x="54019" y="25575"/>
                  </a:lnTo>
                  <a:lnTo>
                    <a:pt x="6765" y="69341"/>
                  </a:lnTo>
                  <a:lnTo>
                    <a:pt x="2998" y="75908"/>
                  </a:lnTo>
                  <a:lnTo>
                    <a:pt x="580" y="88746"/>
                  </a:lnTo>
                  <a:lnTo>
                    <a:pt x="0" y="117354"/>
                  </a:lnTo>
                  <a:lnTo>
                    <a:pt x="1054" y="119471"/>
                  </a:lnTo>
                  <a:lnTo>
                    <a:pt x="2814" y="120882"/>
                  </a:lnTo>
                  <a:lnTo>
                    <a:pt x="5046" y="121823"/>
                  </a:lnTo>
                  <a:lnTo>
                    <a:pt x="6534" y="123509"/>
                  </a:lnTo>
                  <a:lnTo>
                    <a:pt x="8187" y="128204"/>
                  </a:lnTo>
                  <a:lnTo>
                    <a:pt x="9686" y="129879"/>
                  </a:lnTo>
                  <a:lnTo>
                    <a:pt x="17595" y="132789"/>
                  </a:lnTo>
                  <a:lnTo>
                    <a:pt x="64691" y="133228"/>
                  </a:lnTo>
                  <a:lnTo>
                    <a:pt x="68522" y="133229"/>
                  </a:lnTo>
                  <a:lnTo>
                    <a:pt x="75602" y="130407"/>
                  </a:lnTo>
                  <a:lnTo>
                    <a:pt x="78971" y="128173"/>
                  </a:lnTo>
                  <a:lnTo>
                    <a:pt x="93826" y="125029"/>
                  </a:lnTo>
                  <a:lnTo>
                    <a:pt x="117057" y="123822"/>
                  </a:lnTo>
                  <a:lnTo>
                    <a:pt x="123631" y="120935"/>
                  </a:lnTo>
                  <a:lnTo>
                    <a:pt x="130081" y="117182"/>
                  </a:lnTo>
                  <a:lnTo>
                    <a:pt x="140967" y="114576"/>
                  </a:lnTo>
                  <a:lnTo>
                    <a:pt x="152385" y="1046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88">
              <a:extLst>
                <a:ext uri="{FF2B5EF4-FFF2-40B4-BE49-F238E27FC236}">
                  <a16:creationId xmlns:a16="http://schemas.microsoft.com/office/drawing/2014/main" id="{A3B8CD7C-2DBC-8AD3-8A0B-A79BB91124F5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952875" y="3870080"/>
              <a:ext cx="255363" cy="120896"/>
            </a:xfrm>
            <a:custGeom>
              <a:avLst/>
              <a:gdLst/>
              <a:ahLst/>
              <a:cxnLst/>
              <a:rect l="0" t="0" r="0" b="0"/>
              <a:pathLst>
                <a:path w="255363" h="120896">
                  <a:moveTo>
                    <a:pt x="0" y="73270"/>
                  </a:moveTo>
                  <a:lnTo>
                    <a:pt x="0" y="73270"/>
                  </a:lnTo>
                  <a:lnTo>
                    <a:pt x="31471" y="44622"/>
                  </a:lnTo>
                  <a:lnTo>
                    <a:pt x="44434" y="37037"/>
                  </a:lnTo>
                  <a:lnTo>
                    <a:pt x="63747" y="35334"/>
                  </a:lnTo>
                  <a:lnTo>
                    <a:pt x="68196" y="40887"/>
                  </a:lnTo>
                  <a:lnTo>
                    <a:pt x="72642" y="50411"/>
                  </a:lnTo>
                  <a:lnTo>
                    <a:pt x="75732" y="79955"/>
                  </a:lnTo>
                  <a:lnTo>
                    <a:pt x="73170" y="89647"/>
                  </a:lnTo>
                  <a:lnTo>
                    <a:pt x="67958" y="99435"/>
                  </a:lnTo>
                  <a:lnTo>
                    <a:pt x="68589" y="99180"/>
                  </a:lnTo>
                  <a:lnTo>
                    <a:pt x="72112" y="96074"/>
                  </a:lnTo>
                  <a:lnTo>
                    <a:pt x="74383" y="91166"/>
                  </a:lnTo>
                  <a:lnTo>
                    <a:pt x="74988" y="88376"/>
                  </a:lnTo>
                  <a:lnTo>
                    <a:pt x="76451" y="86516"/>
                  </a:lnTo>
                  <a:lnTo>
                    <a:pt x="80898" y="84449"/>
                  </a:lnTo>
                  <a:lnTo>
                    <a:pt x="109293" y="42814"/>
                  </a:lnTo>
                  <a:lnTo>
                    <a:pt x="134820" y="23059"/>
                  </a:lnTo>
                  <a:lnTo>
                    <a:pt x="138564" y="21804"/>
                  </a:lnTo>
                  <a:lnTo>
                    <a:pt x="142117" y="22026"/>
                  </a:lnTo>
                  <a:lnTo>
                    <a:pt x="148889" y="25095"/>
                  </a:lnTo>
                  <a:lnTo>
                    <a:pt x="155425" y="29987"/>
                  </a:lnTo>
                  <a:lnTo>
                    <a:pt x="159037" y="41333"/>
                  </a:lnTo>
                  <a:lnTo>
                    <a:pt x="161874" y="86678"/>
                  </a:lnTo>
                  <a:lnTo>
                    <a:pt x="159081" y="92635"/>
                  </a:lnTo>
                  <a:lnTo>
                    <a:pt x="156428" y="96693"/>
                  </a:lnTo>
                  <a:lnTo>
                    <a:pt x="158776" y="94969"/>
                  </a:lnTo>
                  <a:lnTo>
                    <a:pt x="168907" y="84181"/>
                  </a:lnTo>
                  <a:lnTo>
                    <a:pt x="194985" y="43005"/>
                  </a:lnTo>
                  <a:lnTo>
                    <a:pt x="213113" y="17736"/>
                  </a:lnTo>
                  <a:lnTo>
                    <a:pt x="234413" y="0"/>
                  </a:lnTo>
                  <a:lnTo>
                    <a:pt x="236708" y="82"/>
                  </a:lnTo>
                  <a:lnTo>
                    <a:pt x="242081" y="2995"/>
                  </a:lnTo>
                  <a:lnTo>
                    <a:pt x="251057" y="15641"/>
                  </a:lnTo>
                  <a:lnTo>
                    <a:pt x="255362" y="37850"/>
                  </a:lnTo>
                  <a:lnTo>
                    <a:pt x="249397" y="83148"/>
                  </a:lnTo>
                  <a:lnTo>
                    <a:pt x="247650" y="1208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89">
              <a:extLst>
                <a:ext uri="{FF2B5EF4-FFF2-40B4-BE49-F238E27FC236}">
                  <a16:creationId xmlns:a16="http://schemas.microsoft.com/office/drawing/2014/main" id="{B4EC71C7-0D38-6E3E-0DBE-B805B74BEAD7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868648" y="3867150"/>
              <a:ext cx="62583" cy="135671"/>
            </a:xfrm>
            <a:custGeom>
              <a:avLst/>
              <a:gdLst/>
              <a:ahLst/>
              <a:cxnLst/>
              <a:rect l="0" t="0" r="0" b="0"/>
              <a:pathLst>
                <a:path w="62583" h="135671">
                  <a:moveTo>
                    <a:pt x="17552" y="57150"/>
                  </a:moveTo>
                  <a:lnTo>
                    <a:pt x="17552" y="57150"/>
                  </a:lnTo>
                  <a:lnTo>
                    <a:pt x="34885" y="39817"/>
                  </a:lnTo>
                  <a:lnTo>
                    <a:pt x="36588" y="10163"/>
                  </a:lnTo>
                  <a:lnTo>
                    <a:pt x="18287" y="27895"/>
                  </a:lnTo>
                  <a:lnTo>
                    <a:pt x="6010" y="50246"/>
                  </a:lnTo>
                  <a:lnTo>
                    <a:pt x="726" y="66864"/>
                  </a:lnTo>
                  <a:lnTo>
                    <a:pt x="0" y="97169"/>
                  </a:lnTo>
                  <a:lnTo>
                    <a:pt x="3753" y="115153"/>
                  </a:lnTo>
                  <a:lnTo>
                    <a:pt x="11772" y="128085"/>
                  </a:lnTo>
                  <a:lnTo>
                    <a:pt x="16873" y="133015"/>
                  </a:lnTo>
                  <a:lnTo>
                    <a:pt x="21333" y="135243"/>
                  </a:lnTo>
                  <a:lnTo>
                    <a:pt x="25364" y="135670"/>
                  </a:lnTo>
                  <a:lnTo>
                    <a:pt x="44495" y="128752"/>
                  </a:lnTo>
                  <a:lnTo>
                    <a:pt x="53515" y="117548"/>
                  </a:lnTo>
                  <a:lnTo>
                    <a:pt x="59994" y="100927"/>
                  </a:lnTo>
                  <a:lnTo>
                    <a:pt x="62582" y="69886"/>
                  </a:lnTo>
                  <a:lnTo>
                    <a:pt x="51717" y="27535"/>
                  </a:lnTo>
                  <a:lnTo>
                    <a:pt x="46173" y="6536"/>
                  </a:lnTo>
                  <a:lnTo>
                    <a:pt x="44041" y="4357"/>
                  </a:lnTo>
                  <a:lnTo>
                    <a:pt x="38850" y="1937"/>
                  </a:lnTo>
                  <a:lnTo>
                    <a:pt x="2707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90">
              <a:extLst>
                <a:ext uri="{FF2B5EF4-FFF2-40B4-BE49-F238E27FC236}">
                  <a16:creationId xmlns:a16="http://schemas.microsoft.com/office/drawing/2014/main" id="{9A7FA98F-9EB5-FFCF-4CC6-31DD450C0F8C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639069" y="3771900"/>
              <a:ext cx="142357" cy="250492"/>
            </a:xfrm>
            <a:custGeom>
              <a:avLst/>
              <a:gdLst/>
              <a:ahLst/>
              <a:cxnLst/>
              <a:rect l="0" t="0" r="0" b="0"/>
              <a:pathLst>
                <a:path w="142357" h="250492">
                  <a:moveTo>
                    <a:pt x="9006" y="0"/>
                  </a:moveTo>
                  <a:lnTo>
                    <a:pt x="9006" y="0"/>
                  </a:lnTo>
                  <a:lnTo>
                    <a:pt x="23195" y="0"/>
                  </a:lnTo>
                  <a:lnTo>
                    <a:pt x="24816" y="2117"/>
                  </a:lnTo>
                  <a:lnTo>
                    <a:pt x="26615" y="10113"/>
                  </a:lnTo>
                  <a:lnTo>
                    <a:pt x="27771" y="55306"/>
                  </a:lnTo>
                  <a:lnTo>
                    <a:pt x="27972" y="98702"/>
                  </a:lnTo>
                  <a:lnTo>
                    <a:pt x="26973" y="137783"/>
                  </a:lnTo>
                  <a:lnTo>
                    <a:pt x="19852" y="184773"/>
                  </a:lnTo>
                  <a:lnTo>
                    <a:pt x="8343" y="226278"/>
                  </a:lnTo>
                  <a:lnTo>
                    <a:pt x="648" y="250323"/>
                  </a:lnTo>
                  <a:lnTo>
                    <a:pt x="259" y="250491"/>
                  </a:lnTo>
                  <a:lnTo>
                    <a:pt x="0" y="249544"/>
                  </a:lnTo>
                  <a:lnTo>
                    <a:pt x="8246" y="225211"/>
                  </a:lnTo>
                  <a:lnTo>
                    <a:pt x="32356" y="179627"/>
                  </a:lnTo>
                  <a:lnTo>
                    <a:pt x="48380" y="164348"/>
                  </a:lnTo>
                  <a:lnTo>
                    <a:pt x="91631" y="131641"/>
                  </a:lnTo>
                  <a:lnTo>
                    <a:pt x="110628" y="126141"/>
                  </a:lnTo>
                  <a:lnTo>
                    <a:pt x="115912" y="127486"/>
                  </a:lnTo>
                  <a:lnTo>
                    <a:pt x="124606" y="134624"/>
                  </a:lnTo>
                  <a:lnTo>
                    <a:pt x="129176" y="147674"/>
                  </a:lnTo>
                  <a:lnTo>
                    <a:pt x="138896" y="190074"/>
                  </a:lnTo>
                  <a:lnTo>
                    <a:pt x="142356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SMARTInkShape-Group47">
            <a:extLst>
              <a:ext uri="{FF2B5EF4-FFF2-40B4-BE49-F238E27FC236}">
                <a16:creationId xmlns:a16="http://schemas.microsoft.com/office/drawing/2014/main" id="{731E8DC7-8805-0CE5-B301-C005331948E9}"/>
              </a:ext>
            </a:extLst>
          </p:cNvPr>
          <p:cNvGrpSpPr/>
          <p:nvPr/>
        </p:nvGrpSpPr>
        <p:grpSpPr>
          <a:xfrm>
            <a:off x="3028950" y="3800475"/>
            <a:ext cx="285751" cy="276226"/>
            <a:chOff x="3028950" y="3800475"/>
            <a:chExt cx="285751" cy="276226"/>
          </a:xfrm>
        </p:grpSpPr>
        <p:sp>
          <p:nvSpPr>
            <p:cNvPr id="159" name="SMARTInkShape-191">
              <a:extLst>
                <a:ext uri="{FF2B5EF4-FFF2-40B4-BE49-F238E27FC236}">
                  <a16:creationId xmlns:a16="http://schemas.microsoft.com/office/drawing/2014/main" id="{ABB973BC-E121-7AED-E476-4448F7ACDAC2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105150" y="3924844"/>
              <a:ext cx="209551" cy="132807"/>
            </a:xfrm>
            <a:custGeom>
              <a:avLst/>
              <a:gdLst/>
              <a:ahLst/>
              <a:cxnLst/>
              <a:rect l="0" t="0" r="0" b="0"/>
              <a:pathLst>
                <a:path w="209551" h="132807">
                  <a:moveTo>
                    <a:pt x="0" y="37556"/>
                  </a:moveTo>
                  <a:lnTo>
                    <a:pt x="0" y="37556"/>
                  </a:lnTo>
                  <a:lnTo>
                    <a:pt x="8200" y="29355"/>
                  </a:lnTo>
                  <a:lnTo>
                    <a:pt x="16868" y="27235"/>
                  </a:lnTo>
                  <a:lnTo>
                    <a:pt x="47642" y="2209"/>
                  </a:lnTo>
                  <a:lnTo>
                    <a:pt x="60328" y="0"/>
                  </a:lnTo>
                  <a:lnTo>
                    <a:pt x="66676" y="2520"/>
                  </a:lnTo>
                  <a:lnTo>
                    <a:pt x="69851" y="4674"/>
                  </a:lnTo>
                  <a:lnTo>
                    <a:pt x="71967" y="7168"/>
                  </a:lnTo>
                  <a:lnTo>
                    <a:pt x="80700" y="21860"/>
                  </a:lnTo>
                  <a:lnTo>
                    <a:pt x="81316" y="24975"/>
                  </a:lnTo>
                  <a:lnTo>
                    <a:pt x="80669" y="28110"/>
                  </a:lnTo>
                  <a:lnTo>
                    <a:pt x="78186" y="34416"/>
                  </a:lnTo>
                  <a:lnTo>
                    <a:pt x="76207" y="78831"/>
                  </a:lnTo>
                  <a:lnTo>
                    <a:pt x="67067" y="119683"/>
                  </a:lnTo>
                  <a:lnTo>
                    <a:pt x="66937" y="119824"/>
                  </a:lnTo>
                  <a:lnTo>
                    <a:pt x="66791" y="117159"/>
                  </a:lnTo>
                  <a:lnTo>
                    <a:pt x="97736" y="75294"/>
                  </a:lnTo>
                  <a:lnTo>
                    <a:pt x="131644" y="39386"/>
                  </a:lnTo>
                  <a:lnTo>
                    <a:pt x="143528" y="33078"/>
                  </a:lnTo>
                  <a:lnTo>
                    <a:pt x="163348" y="29028"/>
                  </a:lnTo>
                  <a:lnTo>
                    <a:pt x="167106" y="30812"/>
                  </a:lnTo>
                  <a:lnTo>
                    <a:pt x="174105" y="38439"/>
                  </a:lnTo>
                  <a:lnTo>
                    <a:pt x="183996" y="54634"/>
                  </a:lnTo>
                  <a:lnTo>
                    <a:pt x="196665" y="97951"/>
                  </a:lnTo>
                  <a:lnTo>
                    <a:pt x="200088" y="114835"/>
                  </a:lnTo>
                  <a:lnTo>
                    <a:pt x="202183" y="117650"/>
                  </a:lnTo>
                  <a:lnTo>
                    <a:pt x="204639" y="119527"/>
                  </a:lnTo>
                  <a:lnTo>
                    <a:pt x="207367" y="124435"/>
                  </a:lnTo>
                  <a:lnTo>
                    <a:pt x="209550" y="1328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92">
              <a:extLst>
                <a:ext uri="{FF2B5EF4-FFF2-40B4-BE49-F238E27FC236}">
                  <a16:creationId xmlns:a16="http://schemas.microsoft.com/office/drawing/2014/main" id="{489E62B3-FA57-BFAF-051D-C0543F00A4B5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032988" y="3800475"/>
              <a:ext cx="5488" cy="47626"/>
            </a:xfrm>
            <a:custGeom>
              <a:avLst/>
              <a:gdLst/>
              <a:ahLst/>
              <a:cxnLst/>
              <a:rect l="0" t="0" r="0" b="0"/>
              <a:pathLst>
                <a:path w="5488" h="47626">
                  <a:moveTo>
                    <a:pt x="5487" y="47625"/>
                  </a:moveTo>
                  <a:lnTo>
                    <a:pt x="5487" y="47625"/>
                  </a:lnTo>
                  <a:lnTo>
                    <a:pt x="4429" y="32417"/>
                  </a:lnTo>
                  <a:lnTo>
                    <a:pt x="0" y="16190"/>
                  </a:lnTo>
                  <a:lnTo>
                    <a:pt x="548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93">
              <a:extLst>
                <a:ext uri="{FF2B5EF4-FFF2-40B4-BE49-F238E27FC236}">
                  <a16:creationId xmlns:a16="http://schemas.microsoft.com/office/drawing/2014/main" id="{36D0D9CB-0DCE-6A19-CDBB-B209DA4EDC95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028950" y="3924300"/>
              <a:ext cx="9525" cy="152401"/>
            </a:xfrm>
            <a:custGeom>
              <a:avLst/>
              <a:gdLst/>
              <a:ahLst/>
              <a:cxnLst/>
              <a:rect l="0" t="0" r="0" b="0"/>
              <a:pathLst>
                <a:path w="9525" h="152401">
                  <a:moveTo>
                    <a:pt x="0" y="0"/>
                  </a:moveTo>
                  <a:lnTo>
                    <a:pt x="0" y="0"/>
                  </a:lnTo>
                  <a:lnTo>
                    <a:pt x="9409" y="0"/>
                  </a:lnTo>
                  <a:lnTo>
                    <a:pt x="9520" y="41418"/>
                  </a:lnTo>
                  <a:lnTo>
                    <a:pt x="9524" y="81912"/>
                  </a:lnTo>
                  <a:lnTo>
                    <a:pt x="1324" y="129283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" name="SMARTInkShape-Group48">
            <a:extLst>
              <a:ext uri="{FF2B5EF4-FFF2-40B4-BE49-F238E27FC236}">
                <a16:creationId xmlns:a16="http://schemas.microsoft.com/office/drawing/2014/main" id="{90FE7D70-78E4-46E0-03F3-43DB29485F9A}"/>
              </a:ext>
            </a:extLst>
          </p:cNvPr>
          <p:cNvGrpSpPr/>
          <p:nvPr/>
        </p:nvGrpSpPr>
        <p:grpSpPr>
          <a:xfrm>
            <a:off x="2552700" y="3800478"/>
            <a:ext cx="218911" cy="257173"/>
            <a:chOff x="2552700" y="3800478"/>
            <a:chExt cx="218911" cy="257173"/>
          </a:xfrm>
        </p:grpSpPr>
        <p:sp>
          <p:nvSpPr>
            <p:cNvPr id="163" name="SMARTInkShape-194">
              <a:extLst>
                <a:ext uri="{FF2B5EF4-FFF2-40B4-BE49-F238E27FC236}">
                  <a16:creationId xmlns:a16="http://schemas.microsoft.com/office/drawing/2014/main" id="{16E4B2CF-0773-8646-892E-D71EB389E179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2571750" y="3800478"/>
              <a:ext cx="199861" cy="257173"/>
            </a:xfrm>
            <a:custGeom>
              <a:avLst/>
              <a:gdLst/>
              <a:ahLst/>
              <a:cxnLst/>
              <a:rect l="0" t="0" r="0" b="0"/>
              <a:pathLst>
                <a:path w="199861" h="257173">
                  <a:moveTo>
                    <a:pt x="95250" y="38097"/>
                  </a:moveTo>
                  <a:lnTo>
                    <a:pt x="95250" y="38097"/>
                  </a:lnTo>
                  <a:lnTo>
                    <a:pt x="102789" y="20197"/>
                  </a:lnTo>
                  <a:lnTo>
                    <a:pt x="104765" y="444"/>
                  </a:lnTo>
                  <a:lnTo>
                    <a:pt x="110261" y="85"/>
                  </a:lnTo>
                  <a:lnTo>
                    <a:pt x="105707" y="9"/>
                  </a:lnTo>
                  <a:lnTo>
                    <a:pt x="110107" y="0"/>
                  </a:lnTo>
                  <a:lnTo>
                    <a:pt x="111505" y="1058"/>
                  </a:lnTo>
                  <a:lnTo>
                    <a:pt x="127449" y="43846"/>
                  </a:lnTo>
                  <a:lnTo>
                    <a:pt x="132573" y="88374"/>
                  </a:lnTo>
                  <a:lnTo>
                    <a:pt x="138253" y="116702"/>
                  </a:lnTo>
                  <a:lnTo>
                    <a:pt x="155726" y="163457"/>
                  </a:lnTo>
                  <a:lnTo>
                    <a:pt x="177809" y="210344"/>
                  </a:lnTo>
                  <a:lnTo>
                    <a:pt x="199860" y="247425"/>
                  </a:lnTo>
                  <a:lnTo>
                    <a:pt x="155369" y="247645"/>
                  </a:lnTo>
                  <a:lnTo>
                    <a:pt x="108694" y="247647"/>
                  </a:lnTo>
                  <a:lnTo>
                    <a:pt x="71924" y="248705"/>
                  </a:lnTo>
                  <a:lnTo>
                    <a:pt x="29341" y="256289"/>
                  </a:lnTo>
                  <a:lnTo>
                    <a:pt x="0" y="2571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95">
              <a:extLst>
                <a:ext uri="{FF2B5EF4-FFF2-40B4-BE49-F238E27FC236}">
                  <a16:creationId xmlns:a16="http://schemas.microsoft.com/office/drawing/2014/main" id="{D1926192-0087-9F98-C08C-55D2AC48CEE9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2552700" y="3838575"/>
              <a:ext cx="114182" cy="209551"/>
            </a:xfrm>
            <a:custGeom>
              <a:avLst/>
              <a:gdLst/>
              <a:ahLst/>
              <a:cxnLst/>
              <a:rect l="0" t="0" r="0" b="0"/>
              <a:pathLst>
                <a:path w="114182" h="209551">
                  <a:moveTo>
                    <a:pt x="95250" y="0"/>
                  </a:moveTo>
                  <a:lnTo>
                    <a:pt x="95250" y="0"/>
                  </a:lnTo>
                  <a:lnTo>
                    <a:pt x="113898" y="0"/>
                  </a:lnTo>
                  <a:lnTo>
                    <a:pt x="114181" y="5057"/>
                  </a:lnTo>
                  <a:lnTo>
                    <a:pt x="92831" y="48905"/>
                  </a:lnTo>
                  <a:lnTo>
                    <a:pt x="65939" y="87880"/>
                  </a:lnTo>
                  <a:lnTo>
                    <a:pt x="38872" y="127986"/>
                  </a:lnTo>
                  <a:lnTo>
                    <a:pt x="10864" y="174342"/>
                  </a:lnTo>
                  <a:lnTo>
                    <a:pt x="3219" y="195826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" name="SMARTInkShape-Group49">
            <a:extLst>
              <a:ext uri="{FF2B5EF4-FFF2-40B4-BE49-F238E27FC236}">
                <a16:creationId xmlns:a16="http://schemas.microsoft.com/office/drawing/2014/main" id="{C0FF2C13-6B70-D76A-20E1-FDE272D3E953}"/>
              </a:ext>
            </a:extLst>
          </p:cNvPr>
          <p:cNvGrpSpPr/>
          <p:nvPr/>
        </p:nvGrpSpPr>
        <p:grpSpPr>
          <a:xfrm>
            <a:off x="723900" y="3790950"/>
            <a:ext cx="1524001" cy="304801"/>
            <a:chOff x="723900" y="3790950"/>
            <a:chExt cx="1524001" cy="304801"/>
          </a:xfrm>
        </p:grpSpPr>
        <p:sp>
          <p:nvSpPr>
            <p:cNvPr id="166" name="SMARTInkShape-196">
              <a:extLst>
                <a:ext uri="{FF2B5EF4-FFF2-40B4-BE49-F238E27FC236}">
                  <a16:creationId xmlns:a16="http://schemas.microsoft.com/office/drawing/2014/main" id="{7E3B81D0-9EDE-7D42-B4DE-61CC54DE42DA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153290" y="3790950"/>
              <a:ext cx="94611" cy="264311"/>
            </a:xfrm>
            <a:custGeom>
              <a:avLst/>
              <a:gdLst/>
              <a:ahLst/>
              <a:cxnLst/>
              <a:rect l="0" t="0" r="0" b="0"/>
              <a:pathLst>
                <a:path w="94611" h="264311">
                  <a:moveTo>
                    <a:pt x="94610" y="200025"/>
                  </a:moveTo>
                  <a:lnTo>
                    <a:pt x="94610" y="200025"/>
                  </a:lnTo>
                  <a:lnTo>
                    <a:pt x="94610" y="182415"/>
                  </a:lnTo>
                  <a:lnTo>
                    <a:pt x="89554" y="176345"/>
                  </a:lnTo>
                  <a:lnTo>
                    <a:pt x="81427" y="173625"/>
                  </a:lnTo>
                  <a:lnTo>
                    <a:pt x="45478" y="171578"/>
                  </a:lnTo>
                  <a:lnTo>
                    <a:pt x="38201" y="174329"/>
                  </a:lnTo>
                  <a:lnTo>
                    <a:pt x="34779" y="176544"/>
                  </a:lnTo>
                  <a:lnTo>
                    <a:pt x="32498" y="179080"/>
                  </a:lnTo>
                  <a:lnTo>
                    <a:pt x="29963" y="184719"/>
                  </a:lnTo>
                  <a:lnTo>
                    <a:pt x="23192" y="190753"/>
                  </a:lnTo>
                  <a:lnTo>
                    <a:pt x="6655" y="203250"/>
                  </a:lnTo>
                  <a:lnTo>
                    <a:pt x="2602" y="209572"/>
                  </a:lnTo>
                  <a:lnTo>
                    <a:pt x="801" y="216968"/>
                  </a:lnTo>
                  <a:lnTo>
                    <a:pt x="0" y="227311"/>
                  </a:lnTo>
                  <a:lnTo>
                    <a:pt x="5289" y="238963"/>
                  </a:lnTo>
                  <a:lnTo>
                    <a:pt x="14695" y="250139"/>
                  </a:lnTo>
                  <a:lnTo>
                    <a:pt x="30832" y="261323"/>
                  </a:lnTo>
                  <a:lnTo>
                    <a:pt x="39101" y="264310"/>
                  </a:lnTo>
                  <a:lnTo>
                    <a:pt x="49125" y="262816"/>
                  </a:lnTo>
                  <a:lnTo>
                    <a:pt x="54762" y="260936"/>
                  </a:lnTo>
                  <a:lnTo>
                    <a:pt x="63847" y="253202"/>
                  </a:lnTo>
                  <a:lnTo>
                    <a:pt x="67751" y="248176"/>
                  </a:lnTo>
                  <a:lnTo>
                    <a:pt x="73246" y="220878"/>
                  </a:lnTo>
                  <a:lnTo>
                    <a:pt x="74874" y="180921"/>
                  </a:lnTo>
                  <a:lnTo>
                    <a:pt x="81971" y="135221"/>
                  </a:lnTo>
                  <a:lnTo>
                    <a:pt x="84470" y="92797"/>
                  </a:lnTo>
                  <a:lnTo>
                    <a:pt x="86062" y="53182"/>
                  </a:lnTo>
                  <a:lnTo>
                    <a:pt x="94017" y="12301"/>
                  </a:lnTo>
                  <a:lnTo>
                    <a:pt x="94575" y="720"/>
                  </a:lnTo>
                  <a:lnTo>
                    <a:pt x="8508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97">
              <a:extLst>
                <a:ext uri="{FF2B5EF4-FFF2-40B4-BE49-F238E27FC236}">
                  <a16:creationId xmlns:a16="http://schemas.microsoft.com/office/drawing/2014/main" id="{B663F48B-1587-3223-98E5-13CC4C606604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990725" y="3939367"/>
              <a:ext cx="102455" cy="106291"/>
            </a:xfrm>
            <a:custGeom>
              <a:avLst/>
              <a:gdLst/>
              <a:ahLst/>
              <a:cxnLst/>
              <a:rect l="0" t="0" r="0" b="0"/>
              <a:pathLst>
                <a:path w="102455" h="106291">
                  <a:moveTo>
                    <a:pt x="0" y="23033"/>
                  </a:moveTo>
                  <a:lnTo>
                    <a:pt x="0" y="23033"/>
                  </a:lnTo>
                  <a:lnTo>
                    <a:pt x="5057" y="28090"/>
                  </a:lnTo>
                  <a:lnTo>
                    <a:pt x="7539" y="33394"/>
                  </a:lnTo>
                  <a:lnTo>
                    <a:pt x="8201" y="36290"/>
                  </a:lnTo>
                  <a:lnTo>
                    <a:pt x="14581" y="42331"/>
                  </a:lnTo>
                  <a:lnTo>
                    <a:pt x="24472" y="47485"/>
                  </a:lnTo>
                  <a:lnTo>
                    <a:pt x="54271" y="51065"/>
                  </a:lnTo>
                  <a:lnTo>
                    <a:pt x="63984" y="48544"/>
                  </a:lnTo>
                  <a:lnTo>
                    <a:pt x="88742" y="34271"/>
                  </a:lnTo>
                  <a:lnTo>
                    <a:pt x="99554" y="19543"/>
                  </a:lnTo>
                  <a:lnTo>
                    <a:pt x="102454" y="11604"/>
                  </a:lnTo>
                  <a:lnTo>
                    <a:pt x="102170" y="8005"/>
                  </a:lnTo>
                  <a:lnTo>
                    <a:pt x="99031" y="1184"/>
                  </a:lnTo>
                  <a:lnTo>
                    <a:pt x="94596" y="0"/>
                  </a:lnTo>
                  <a:lnTo>
                    <a:pt x="64664" y="5705"/>
                  </a:lnTo>
                  <a:lnTo>
                    <a:pt x="47790" y="12157"/>
                  </a:lnTo>
                  <a:lnTo>
                    <a:pt x="33234" y="22079"/>
                  </a:lnTo>
                  <a:lnTo>
                    <a:pt x="22532" y="36367"/>
                  </a:lnTo>
                  <a:lnTo>
                    <a:pt x="13379" y="59440"/>
                  </a:lnTo>
                  <a:lnTo>
                    <a:pt x="10286" y="86199"/>
                  </a:lnTo>
                  <a:lnTo>
                    <a:pt x="12685" y="96262"/>
                  </a:lnTo>
                  <a:lnTo>
                    <a:pt x="14807" y="100428"/>
                  </a:lnTo>
                  <a:lnTo>
                    <a:pt x="19396" y="103204"/>
                  </a:lnTo>
                  <a:lnTo>
                    <a:pt x="32962" y="106290"/>
                  </a:lnTo>
                  <a:lnTo>
                    <a:pt x="76200" y="992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98">
              <a:extLst>
                <a:ext uri="{FF2B5EF4-FFF2-40B4-BE49-F238E27FC236}">
                  <a16:creationId xmlns:a16="http://schemas.microsoft.com/office/drawing/2014/main" id="{8AEB5B0F-E007-E46D-933F-D195C83DDFF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866900" y="3952875"/>
              <a:ext cx="85726" cy="28576"/>
            </a:xfrm>
            <a:custGeom>
              <a:avLst/>
              <a:gdLst/>
              <a:ahLst/>
              <a:cxnLst/>
              <a:rect l="0" t="0" r="0" b="0"/>
              <a:pathLst>
                <a:path w="85726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8"/>
                  </a:lnTo>
                  <a:lnTo>
                    <a:pt x="1058" y="22029"/>
                  </a:lnTo>
                  <a:lnTo>
                    <a:pt x="2822" y="21036"/>
                  </a:lnTo>
                  <a:lnTo>
                    <a:pt x="8201" y="19443"/>
                  </a:lnTo>
                  <a:lnTo>
                    <a:pt x="17610" y="10883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99">
              <a:extLst>
                <a:ext uri="{FF2B5EF4-FFF2-40B4-BE49-F238E27FC236}">
                  <a16:creationId xmlns:a16="http://schemas.microsoft.com/office/drawing/2014/main" id="{61FD2E57-3208-8744-4239-4609D845F26E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868925" y="3830374"/>
              <a:ext cx="74176" cy="217093"/>
            </a:xfrm>
            <a:custGeom>
              <a:avLst/>
              <a:gdLst/>
              <a:ahLst/>
              <a:cxnLst/>
              <a:rect l="0" t="0" r="0" b="0"/>
              <a:pathLst>
                <a:path w="74176" h="217093">
                  <a:moveTo>
                    <a:pt x="26550" y="8201"/>
                  </a:moveTo>
                  <a:lnTo>
                    <a:pt x="26550" y="8201"/>
                  </a:lnTo>
                  <a:lnTo>
                    <a:pt x="26550" y="0"/>
                  </a:lnTo>
                  <a:lnTo>
                    <a:pt x="25492" y="38851"/>
                  </a:lnTo>
                  <a:lnTo>
                    <a:pt x="18349" y="79618"/>
                  </a:lnTo>
                  <a:lnTo>
                    <a:pt x="8940" y="122329"/>
                  </a:lnTo>
                  <a:lnTo>
                    <a:pt x="150" y="169372"/>
                  </a:lnTo>
                  <a:lnTo>
                    <a:pt x="0" y="186724"/>
                  </a:lnTo>
                  <a:lnTo>
                    <a:pt x="6303" y="210242"/>
                  </a:lnTo>
                  <a:lnTo>
                    <a:pt x="8819" y="212745"/>
                  </a:lnTo>
                  <a:lnTo>
                    <a:pt x="17259" y="215526"/>
                  </a:lnTo>
                  <a:lnTo>
                    <a:pt x="28853" y="217092"/>
                  </a:lnTo>
                  <a:lnTo>
                    <a:pt x="44048" y="212499"/>
                  </a:lnTo>
                  <a:lnTo>
                    <a:pt x="74175" y="1891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200">
              <a:extLst>
                <a:ext uri="{FF2B5EF4-FFF2-40B4-BE49-F238E27FC236}">
                  <a16:creationId xmlns:a16="http://schemas.microsoft.com/office/drawing/2014/main" id="{E8AF236B-2FE5-E9A8-537A-D834ACE15DC1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706084" y="3963844"/>
              <a:ext cx="160817" cy="110420"/>
            </a:xfrm>
            <a:custGeom>
              <a:avLst/>
              <a:gdLst/>
              <a:ahLst/>
              <a:cxnLst/>
              <a:rect l="0" t="0" r="0" b="0"/>
              <a:pathLst>
                <a:path w="160817" h="110420">
                  <a:moveTo>
                    <a:pt x="65566" y="36656"/>
                  </a:moveTo>
                  <a:lnTo>
                    <a:pt x="65566" y="36656"/>
                  </a:lnTo>
                  <a:lnTo>
                    <a:pt x="73767" y="36656"/>
                  </a:lnTo>
                  <a:lnTo>
                    <a:pt x="74208" y="35598"/>
                  </a:lnTo>
                  <a:lnTo>
                    <a:pt x="74975" y="28455"/>
                  </a:lnTo>
                  <a:lnTo>
                    <a:pt x="77862" y="27720"/>
                  </a:lnTo>
                  <a:lnTo>
                    <a:pt x="83282" y="27248"/>
                  </a:lnTo>
                  <a:lnTo>
                    <a:pt x="84023" y="24361"/>
                  </a:lnTo>
                  <a:lnTo>
                    <a:pt x="84615" y="3427"/>
                  </a:lnTo>
                  <a:lnTo>
                    <a:pt x="83557" y="1803"/>
                  </a:lnTo>
                  <a:lnTo>
                    <a:pt x="81793" y="721"/>
                  </a:lnTo>
                  <a:lnTo>
                    <a:pt x="79559" y="0"/>
                  </a:lnTo>
                  <a:lnTo>
                    <a:pt x="66302" y="4040"/>
                  </a:lnTo>
                  <a:lnTo>
                    <a:pt x="24148" y="40338"/>
                  </a:lnTo>
                  <a:lnTo>
                    <a:pt x="7315" y="59031"/>
                  </a:lnTo>
                  <a:lnTo>
                    <a:pt x="2635" y="71648"/>
                  </a:lnTo>
                  <a:lnTo>
                    <a:pt x="0" y="90651"/>
                  </a:lnTo>
                  <a:lnTo>
                    <a:pt x="2206" y="100518"/>
                  </a:lnTo>
                  <a:lnTo>
                    <a:pt x="7190" y="110419"/>
                  </a:lnTo>
                  <a:lnTo>
                    <a:pt x="13515" y="106129"/>
                  </a:lnTo>
                  <a:lnTo>
                    <a:pt x="22324" y="97166"/>
                  </a:lnTo>
                  <a:lnTo>
                    <a:pt x="53940" y="55531"/>
                  </a:lnTo>
                  <a:lnTo>
                    <a:pt x="63270" y="40384"/>
                  </a:lnTo>
                  <a:lnTo>
                    <a:pt x="65364" y="28782"/>
                  </a:lnTo>
                  <a:lnTo>
                    <a:pt x="70563" y="37733"/>
                  </a:lnTo>
                  <a:lnTo>
                    <a:pt x="73749" y="48735"/>
                  </a:lnTo>
                  <a:lnTo>
                    <a:pt x="69338" y="68480"/>
                  </a:lnTo>
                  <a:lnTo>
                    <a:pt x="71828" y="76553"/>
                  </a:lnTo>
                  <a:lnTo>
                    <a:pt x="79181" y="87048"/>
                  </a:lnTo>
                  <a:lnTo>
                    <a:pt x="85023" y="90803"/>
                  </a:lnTo>
                  <a:lnTo>
                    <a:pt x="88062" y="91804"/>
                  </a:lnTo>
                  <a:lnTo>
                    <a:pt x="97084" y="90094"/>
                  </a:lnTo>
                  <a:lnTo>
                    <a:pt x="114063" y="86003"/>
                  </a:lnTo>
                  <a:lnTo>
                    <a:pt x="120123" y="85429"/>
                  </a:lnTo>
                  <a:lnTo>
                    <a:pt x="132499" y="79147"/>
                  </a:lnTo>
                  <a:lnTo>
                    <a:pt x="143997" y="69299"/>
                  </a:lnTo>
                  <a:lnTo>
                    <a:pt x="160816" y="461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201">
              <a:extLst>
                <a:ext uri="{FF2B5EF4-FFF2-40B4-BE49-F238E27FC236}">
                  <a16:creationId xmlns:a16="http://schemas.microsoft.com/office/drawing/2014/main" id="{F47DC5E0-402C-D085-DCDE-FAC8064A8738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400175" y="3964322"/>
              <a:ext cx="256776" cy="102827"/>
            </a:xfrm>
            <a:custGeom>
              <a:avLst/>
              <a:gdLst/>
              <a:ahLst/>
              <a:cxnLst/>
              <a:rect l="0" t="0" r="0" b="0"/>
              <a:pathLst>
                <a:path w="256776" h="102827">
                  <a:moveTo>
                    <a:pt x="0" y="64753"/>
                  </a:moveTo>
                  <a:lnTo>
                    <a:pt x="0" y="64753"/>
                  </a:lnTo>
                  <a:lnTo>
                    <a:pt x="17900" y="44031"/>
                  </a:lnTo>
                  <a:lnTo>
                    <a:pt x="25947" y="33318"/>
                  </a:lnTo>
                  <a:lnTo>
                    <a:pt x="64671" y="0"/>
                  </a:lnTo>
                  <a:lnTo>
                    <a:pt x="66398" y="417"/>
                  </a:lnTo>
                  <a:lnTo>
                    <a:pt x="71138" y="3704"/>
                  </a:lnTo>
                  <a:lnTo>
                    <a:pt x="73950" y="11514"/>
                  </a:lnTo>
                  <a:lnTo>
                    <a:pt x="76068" y="57338"/>
                  </a:lnTo>
                  <a:lnTo>
                    <a:pt x="76197" y="100304"/>
                  </a:lnTo>
                  <a:lnTo>
                    <a:pt x="77256" y="101153"/>
                  </a:lnTo>
                  <a:lnTo>
                    <a:pt x="81255" y="102098"/>
                  </a:lnTo>
                  <a:lnTo>
                    <a:pt x="82745" y="100233"/>
                  </a:lnTo>
                  <a:lnTo>
                    <a:pt x="86959" y="87495"/>
                  </a:lnTo>
                  <a:lnTo>
                    <a:pt x="127022" y="42635"/>
                  </a:lnTo>
                  <a:lnTo>
                    <a:pt x="138766" y="31859"/>
                  </a:lnTo>
                  <a:lnTo>
                    <a:pt x="145634" y="28967"/>
                  </a:lnTo>
                  <a:lnTo>
                    <a:pt x="148948" y="29254"/>
                  </a:lnTo>
                  <a:lnTo>
                    <a:pt x="155451" y="32395"/>
                  </a:lnTo>
                  <a:lnTo>
                    <a:pt x="157609" y="34715"/>
                  </a:lnTo>
                  <a:lnTo>
                    <a:pt x="160007" y="40114"/>
                  </a:lnTo>
                  <a:lnTo>
                    <a:pt x="161919" y="85230"/>
                  </a:lnTo>
                  <a:lnTo>
                    <a:pt x="161925" y="102762"/>
                  </a:lnTo>
                  <a:lnTo>
                    <a:pt x="166982" y="102826"/>
                  </a:lnTo>
                  <a:lnTo>
                    <a:pt x="168471" y="100719"/>
                  </a:lnTo>
                  <a:lnTo>
                    <a:pt x="172684" y="87639"/>
                  </a:lnTo>
                  <a:lnTo>
                    <a:pt x="187456" y="70358"/>
                  </a:lnTo>
                  <a:lnTo>
                    <a:pt x="230129" y="36971"/>
                  </a:lnTo>
                  <a:lnTo>
                    <a:pt x="235969" y="33531"/>
                  </a:lnTo>
                  <a:lnTo>
                    <a:pt x="239863" y="32297"/>
                  </a:lnTo>
                  <a:lnTo>
                    <a:pt x="242459" y="32532"/>
                  </a:lnTo>
                  <a:lnTo>
                    <a:pt x="246625" y="35458"/>
                  </a:lnTo>
                  <a:lnTo>
                    <a:pt x="247346" y="41021"/>
                  </a:lnTo>
                  <a:lnTo>
                    <a:pt x="248506" y="42582"/>
                  </a:lnTo>
                  <a:lnTo>
                    <a:pt x="252617" y="44316"/>
                  </a:lnTo>
                  <a:lnTo>
                    <a:pt x="254136" y="46895"/>
                  </a:lnTo>
                  <a:lnTo>
                    <a:pt x="256775" y="72096"/>
                  </a:lnTo>
                  <a:lnTo>
                    <a:pt x="254175" y="81422"/>
                  </a:lnTo>
                  <a:lnTo>
                    <a:pt x="247650" y="933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202">
              <a:extLst>
                <a:ext uri="{FF2B5EF4-FFF2-40B4-BE49-F238E27FC236}">
                  <a16:creationId xmlns:a16="http://schemas.microsoft.com/office/drawing/2014/main" id="{F178A82A-0F72-DE74-4DEE-57A46276E730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333500" y="388620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3"/>
                  </a:lnTo>
                  <a:lnTo>
                    <a:pt x="2822" y="8689"/>
                  </a:lnTo>
                  <a:lnTo>
                    <a:pt x="5057" y="5793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03">
              <a:extLst>
                <a:ext uri="{FF2B5EF4-FFF2-40B4-BE49-F238E27FC236}">
                  <a16:creationId xmlns:a16="http://schemas.microsoft.com/office/drawing/2014/main" id="{B0E14CE6-D07D-E1CF-8650-0379DEB09E4E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323975" y="3962793"/>
              <a:ext cx="9516" cy="123433"/>
            </a:xfrm>
            <a:custGeom>
              <a:avLst/>
              <a:gdLst/>
              <a:ahLst/>
              <a:cxnLst/>
              <a:rect l="0" t="0" r="0" b="0"/>
              <a:pathLst>
                <a:path w="9516" h="123433">
                  <a:moveTo>
                    <a:pt x="0" y="9132"/>
                  </a:moveTo>
                  <a:lnTo>
                    <a:pt x="0" y="9132"/>
                  </a:lnTo>
                  <a:lnTo>
                    <a:pt x="9132" y="0"/>
                  </a:lnTo>
                  <a:lnTo>
                    <a:pt x="9515" y="27064"/>
                  </a:lnTo>
                  <a:lnTo>
                    <a:pt x="1323" y="71489"/>
                  </a:lnTo>
                  <a:lnTo>
                    <a:pt x="0" y="1234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04">
              <a:extLst>
                <a:ext uri="{FF2B5EF4-FFF2-40B4-BE49-F238E27FC236}">
                  <a16:creationId xmlns:a16="http://schemas.microsoft.com/office/drawing/2014/main" id="{4C37E212-16ED-A2E1-26DF-4CBCAE5B050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143000" y="3973676"/>
              <a:ext cx="104776" cy="26825"/>
            </a:xfrm>
            <a:custGeom>
              <a:avLst/>
              <a:gdLst/>
              <a:ahLst/>
              <a:cxnLst/>
              <a:rect l="0" t="0" r="0" b="0"/>
              <a:pathLst>
                <a:path w="104776" h="26825">
                  <a:moveTo>
                    <a:pt x="0" y="26824"/>
                  </a:moveTo>
                  <a:lnTo>
                    <a:pt x="0" y="26824"/>
                  </a:lnTo>
                  <a:lnTo>
                    <a:pt x="0" y="21767"/>
                  </a:lnTo>
                  <a:lnTo>
                    <a:pt x="2117" y="20278"/>
                  </a:lnTo>
                  <a:lnTo>
                    <a:pt x="44781" y="4158"/>
                  </a:lnTo>
                  <a:lnTo>
                    <a:pt x="68654" y="0"/>
                  </a:lnTo>
                  <a:lnTo>
                    <a:pt x="104775" y="77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205">
              <a:extLst>
                <a:ext uri="{FF2B5EF4-FFF2-40B4-BE49-F238E27FC236}">
                  <a16:creationId xmlns:a16="http://schemas.microsoft.com/office/drawing/2014/main" id="{6B865873-7B22-F55A-7882-A49A6A7E9A80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144751" y="3849000"/>
              <a:ext cx="103025" cy="208455"/>
            </a:xfrm>
            <a:custGeom>
              <a:avLst/>
              <a:gdLst/>
              <a:ahLst/>
              <a:cxnLst/>
              <a:rect l="0" t="0" r="0" b="0"/>
              <a:pathLst>
                <a:path w="103025" h="208455">
                  <a:moveTo>
                    <a:pt x="7774" y="27675"/>
                  </a:moveTo>
                  <a:lnTo>
                    <a:pt x="7774" y="27675"/>
                  </a:lnTo>
                  <a:lnTo>
                    <a:pt x="7774" y="22618"/>
                  </a:lnTo>
                  <a:lnTo>
                    <a:pt x="26039" y="0"/>
                  </a:lnTo>
                  <a:lnTo>
                    <a:pt x="26755" y="30750"/>
                  </a:lnTo>
                  <a:lnTo>
                    <a:pt x="20264" y="75045"/>
                  </a:lnTo>
                  <a:lnTo>
                    <a:pt x="17119" y="116265"/>
                  </a:lnTo>
                  <a:lnTo>
                    <a:pt x="7111" y="159709"/>
                  </a:lnTo>
                  <a:lnTo>
                    <a:pt x="0" y="188752"/>
                  </a:lnTo>
                  <a:lnTo>
                    <a:pt x="1849" y="197337"/>
                  </a:lnTo>
                  <a:lnTo>
                    <a:pt x="3824" y="201108"/>
                  </a:lnTo>
                  <a:lnTo>
                    <a:pt x="7257" y="203622"/>
                  </a:lnTo>
                  <a:lnTo>
                    <a:pt x="16717" y="206416"/>
                  </a:lnTo>
                  <a:lnTo>
                    <a:pt x="52452" y="208454"/>
                  </a:lnTo>
                  <a:lnTo>
                    <a:pt x="89083" y="198937"/>
                  </a:lnTo>
                  <a:lnTo>
                    <a:pt x="103024" y="189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06">
              <a:extLst>
                <a:ext uri="{FF2B5EF4-FFF2-40B4-BE49-F238E27FC236}">
                  <a16:creationId xmlns:a16="http://schemas.microsoft.com/office/drawing/2014/main" id="{0E0D8280-E2C3-DAB5-35DE-0501570A0DAD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990600" y="3933976"/>
              <a:ext cx="92542" cy="102743"/>
            </a:xfrm>
            <a:custGeom>
              <a:avLst/>
              <a:gdLst/>
              <a:ahLst/>
              <a:cxnLst/>
              <a:rect l="0" t="0" r="0" b="0"/>
              <a:pathLst>
                <a:path w="92542" h="102743">
                  <a:moveTo>
                    <a:pt x="57150" y="18899"/>
                  </a:moveTo>
                  <a:lnTo>
                    <a:pt x="57150" y="18899"/>
                  </a:lnTo>
                  <a:lnTo>
                    <a:pt x="62207" y="18899"/>
                  </a:lnTo>
                  <a:lnTo>
                    <a:pt x="63696" y="17841"/>
                  </a:lnTo>
                  <a:lnTo>
                    <a:pt x="64689" y="16077"/>
                  </a:lnTo>
                  <a:lnTo>
                    <a:pt x="66558" y="1566"/>
                  </a:lnTo>
                  <a:lnTo>
                    <a:pt x="65539" y="993"/>
                  </a:lnTo>
                  <a:lnTo>
                    <a:pt x="48351" y="0"/>
                  </a:lnTo>
                  <a:lnTo>
                    <a:pt x="31024" y="4950"/>
                  </a:lnTo>
                  <a:lnTo>
                    <a:pt x="13811" y="16104"/>
                  </a:lnTo>
                  <a:lnTo>
                    <a:pt x="2028" y="26593"/>
                  </a:lnTo>
                  <a:lnTo>
                    <a:pt x="2410" y="27203"/>
                  </a:lnTo>
                  <a:lnTo>
                    <a:pt x="35700" y="41634"/>
                  </a:lnTo>
                  <a:lnTo>
                    <a:pt x="81535" y="66544"/>
                  </a:lnTo>
                  <a:lnTo>
                    <a:pt x="89154" y="72883"/>
                  </a:lnTo>
                  <a:lnTo>
                    <a:pt x="92541" y="79228"/>
                  </a:lnTo>
                  <a:lnTo>
                    <a:pt x="92386" y="82402"/>
                  </a:lnTo>
                  <a:lnTo>
                    <a:pt x="89391" y="88750"/>
                  </a:lnTo>
                  <a:lnTo>
                    <a:pt x="76698" y="98274"/>
                  </a:lnTo>
                  <a:lnTo>
                    <a:pt x="59532" y="102742"/>
                  </a:lnTo>
                  <a:lnTo>
                    <a:pt x="0" y="950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207">
              <a:extLst>
                <a:ext uri="{FF2B5EF4-FFF2-40B4-BE49-F238E27FC236}">
                  <a16:creationId xmlns:a16="http://schemas.microsoft.com/office/drawing/2014/main" id="{72D44112-6F9D-B1EF-8321-A4A71D0091CC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33425" y="4057650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18314" y="9525"/>
                  </a:lnTo>
                  <a:lnTo>
                    <a:pt x="26837" y="6703"/>
                  </a:lnTo>
                  <a:lnTo>
                    <a:pt x="30591" y="4468"/>
                  </a:lnTo>
                  <a:lnTo>
                    <a:pt x="65373" y="589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208">
              <a:extLst>
                <a:ext uri="{FF2B5EF4-FFF2-40B4-BE49-F238E27FC236}">
                  <a16:creationId xmlns:a16="http://schemas.microsoft.com/office/drawing/2014/main" id="{7B489A7A-38A6-C787-39B3-98C3892E9708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42950" y="3948270"/>
              <a:ext cx="114301" cy="14131"/>
            </a:xfrm>
            <a:custGeom>
              <a:avLst/>
              <a:gdLst/>
              <a:ahLst/>
              <a:cxnLst/>
              <a:rect l="0" t="0" r="0" b="0"/>
              <a:pathLst>
                <a:path w="114301" h="14131">
                  <a:moveTo>
                    <a:pt x="0" y="14130"/>
                  </a:moveTo>
                  <a:lnTo>
                    <a:pt x="0" y="14130"/>
                  </a:lnTo>
                  <a:lnTo>
                    <a:pt x="13258" y="14130"/>
                  </a:lnTo>
                  <a:lnTo>
                    <a:pt x="57750" y="0"/>
                  </a:lnTo>
                  <a:lnTo>
                    <a:pt x="114300" y="46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09">
              <a:extLst>
                <a:ext uri="{FF2B5EF4-FFF2-40B4-BE49-F238E27FC236}">
                  <a16:creationId xmlns:a16="http://schemas.microsoft.com/office/drawing/2014/main" id="{82A24E10-9257-9981-5339-88AE197607D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33425" y="3848100"/>
              <a:ext cx="123826" cy="38101"/>
            </a:xfrm>
            <a:custGeom>
              <a:avLst/>
              <a:gdLst/>
              <a:ahLst/>
              <a:cxnLst/>
              <a:rect l="0" t="0" r="0" b="0"/>
              <a:pathLst>
                <a:path w="123826" h="38101">
                  <a:moveTo>
                    <a:pt x="0" y="38100"/>
                  </a:moveTo>
                  <a:lnTo>
                    <a:pt x="0" y="38100"/>
                  </a:lnTo>
                  <a:lnTo>
                    <a:pt x="0" y="33043"/>
                  </a:lnTo>
                  <a:lnTo>
                    <a:pt x="2822" y="27739"/>
                  </a:lnTo>
                  <a:lnTo>
                    <a:pt x="5057" y="24843"/>
                  </a:lnTo>
                  <a:lnTo>
                    <a:pt x="13183" y="21625"/>
                  </a:lnTo>
                  <a:lnTo>
                    <a:pt x="22793" y="19136"/>
                  </a:lnTo>
                  <a:lnTo>
                    <a:pt x="36269" y="12843"/>
                  </a:lnTo>
                  <a:lnTo>
                    <a:pt x="78796" y="3270"/>
                  </a:lnTo>
                  <a:lnTo>
                    <a:pt x="91818" y="1454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10">
              <a:extLst>
                <a:ext uri="{FF2B5EF4-FFF2-40B4-BE49-F238E27FC236}">
                  <a16:creationId xmlns:a16="http://schemas.microsoft.com/office/drawing/2014/main" id="{30F37D5D-13F0-6856-3B66-FDE07E006F95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23900" y="3899141"/>
              <a:ext cx="19051" cy="196610"/>
            </a:xfrm>
            <a:custGeom>
              <a:avLst/>
              <a:gdLst/>
              <a:ahLst/>
              <a:cxnLst/>
              <a:rect l="0" t="0" r="0" b="0"/>
              <a:pathLst>
                <a:path w="19051" h="196610">
                  <a:moveTo>
                    <a:pt x="0" y="25159"/>
                  </a:moveTo>
                  <a:lnTo>
                    <a:pt x="0" y="25159"/>
                  </a:lnTo>
                  <a:lnTo>
                    <a:pt x="9133" y="25159"/>
                  </a:lnTo>
                  <a:lnTo>
                    <a:pt x="9525" y="7433"/>
                  </a:lnTo>
                  <a:lnTo>
                    <a:pt x="10583" y="6992"/>
                  </a:lnTo>
                  <a:lnTo>
                    <a:pt x="15013" y="6371"/>
                  </a:lnTo>
                  <a:lnTo>
                    <a:pt x="12670" y="6226"/>
                  </a:lnTo>
                  <a:lnTo>
                    <a:pt x="12680" y="6187"/>
                  </a:lnTo>
                  <a:lnTo>
                    <a:pt x="18002" y="6119"/>
                  </a:lnTo>
                  <a:lnTo>
                    <a:pt x="13355" y="6111"/>
                  </a:lnTo>
                  <a:lnTo>
                    <a:pt x="18091" y="6109"/>
                  </a:lnTo>
                  <a:lnTo>
                    <a:pt x="18624" y="3287"/>
                  </a:lnTo>
                  <a:lnTo>
                    <a:pt x="18860" y="621"/>
                  </a:lnTo>
                  <a:lnTo>
                    <a:pt x="18966" y="2965"/>
                  </a:lnTo>
                  <a:lnTo>
                    <a:pt x="18994" y="2954"/>
                  </a:lnTo>
                  <a:lnTo>
                    <a:pt x="19033" y="0"/>
                  </a:lnTo>
                  <a:lnTo>
                    <a:pt x="19050" y="47398"/>
                  </a:lnTo>
                  <a:lnTo>
                    <a:pt x="19050" y="85092"/>
                  </a:lnTo>
                  <a:lnTo>
                    <a:pt x="9699" y="129755"/>
                  </a:lnTo>
                  <a:lnTo>
                    <a:pt x="9559" y="142599"/>
                  </a:lnTo>
                  <a:lnTo>
                    <a:pt x="6718" y="148968"/>
                  </a:lnTo>
                  <a:lnTo>
                    <a:pt x="2986" y="155327"/>
                  </a:lnTo>
                  <a:lnTo>
                    <a:pt x="590" y="168033"/>
                  </a:lnTo>
                  <a:lnTo>
                    <a:pt x="0" y="1966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9106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0FE50-8F46-4B5E-933B-ED59446C6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 of Multiple Regression Coefficients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D41235-3BFB-4014-AC06-38447C5A87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</a:t>
                </a:r>
                <a:r>
                  <a:rPr lang="en-US" b="0" dirty="0">
                    <a:latin typeface="Cambria Math" panose="02040503050406030204" pitchFamily="18" charset="0"/>
                  </a:rPr>
                  <a:t>redicted values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 or estimated change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holding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constant.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D41235-3BFB-4014-AC06-38447C5A87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79"/>
                <a:stretch>
                  <a:fillRect l="-1481" t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5" name="SMARTInkShape-Group76">
            <a:extLst>
              <a:ext uri="{FF2B5EF4-FFF2-40B4-BE49-F238E27FC236}">
                <a16:creationId xmlns:a16="http://schemas.microsoft.com/office/drawing/2014/main" id="{F89AF25B-7AF5-11E2-F9B5-2955E4410292}"/>
              </a:ext>
            </a:extLst>
          </p:cNvPr>
          <p:cNvGrpSpPr/>
          <p:nvPr/>
        </p:nvGrpSpPr>
        <p:grpSpPr>
          <a:xfrm>
            <a:off x="7382741" y="4259624"/>
            <a:ext cx="1437410" cy="379052"/>
            <a:chOff x="7382741" y="4259624"/>
            <a:chExt cx="1437410" cy="379052"/>
          </a:xfrm>
        </p:grpSpPr>
        <p:sp>
          <p:nvSpPr>
            <p:cNvPr id="94" name="SMARTInkShape-361">
              <a:extLst>
                <a:ext uri="{FF2B5EF4-FFF2-40B4-BE49-F238E27FC236}">
                  <a16:creationId xmlns:a16="http://schemas.microsoft.com/office/drawing/2014/main" id="{E38BF83F-5DEB-0F78-C3B5-5EC0C035BB3B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8424732" y="4277283"/>
              <a:ext cx="157294" cy="237568"/>
            </a:xfrm>
            <a:custGeom>
              <a:avLst/>
              <a:gdLst/>
              <a:ahLst/>
              <a:cxnLst/>
              <a:rect l="0" t="0" r="0" b="0"/>
              <a:pathLst>
                <a:path w="157294" h="237568">
                  <a:moveTo>
                    <a:pt x="23943" y="104217"/>
                  </a:moveTo>
                  <a:lnTo>
                    <a:pt x="23943" y="104217"/>
                  </a:lnTo>
                  <a:lnTo>
                    <a:pt x="23943" y="99160"/>
                  </a:lnTo>
                  <a:lnTo>
                    <a:pt x="26766" y="93856"/>
                  </a:lnTo>
                  <a:lnTo>
                    <a:pt x="28999" y="90960"/>
                  </a:lnTo>
                  <a:lnTo>
                    <a:pt x="31482" y="82097"/>
                  </a:lnTo>
                  <a:lnTo>
                    <a:pt x="32145" y="76769"/>
                  </a:lnTo>
                  <a:lnTo>
                    <a:pt x="38524" y="65207"/>
                  </a:lnTo>
                  <a:lnTo>
                    <a:pt x="64957" y="34871"/>
                  </a:lnTo>
                  <a:lnTo>
                    <a:pt x="111120" y="5805"/>
                  </a:lnTo>
                  <a:lnTo>
                    <a:pt x="121249" y="2270"/>
                  </a:lnTo>
                  <a:lnTo>
                    <a:pt x="139943" y="0"/>
                  </a:lnTo>
                  <a:lnTo>
                    <a:pt x="142552" y="873"/>
                  </a:lnTo>
                  <a:lnTo>
                    <a:pt x="144290" y="2513"/>
                  </a:lnTo>
                  <a:lnTo>
                    <a:pt x="149559" y="9877"/>
                  </a:lnTo>
                  <a:lnTo>
                    <a:pt x="152138" y="12749"/>
                  </a:lnTo>
                  <a:lnTo>
                    <a:pt x="155001" y="24406"/>
                  </a:lnTo>
                  <a:lnTo>
                    <a:pt x="155216" y="39112"/>
                  </a:lnTo>
                  <a:lnTo>
                    <a:pt x="151784" y="52704"/>
                  </a:lnTo>
                  <a:lnTo>
                    <a:pt x="141085" y="65800"/>
                  </a:lnTo>
                  <a:lnTo>
                    <a:pt x="102287" y="96650"/>
                  </a:lnTo>
                  <a:lnTo>
                    <a:pt x="62466" y="115422"/>
                  </a:lnTo>
                  <a:lnTo>
                    <a:pt x="15044" y="130779"/>
                  </a:lnTo>
                  <a:lnTo>
                    <a:pt x="11660" y="132509"/>
                  </a:lnTo>
                  <a:lnTo>
                    <a:pt x="9404" y="134719"/>
                  </a:lnTo>
                  <a:lnTo>
                    <a:pt x="7901" y="137252"/>
                  </a:lnTo>
                  <a:lnTo>
                    <a:pt x="5839" y="138940"/>
                  </a:lnTo>
                  <a:lnTo>
                    <a:pt x="727" y="140816"/>
                  </a:lnTo>
                  <a:lnTo>
                    <a:pt x="0" y="143433"/>
                  </a:lnTo>
                  <a:lnTo>
                    <a:pt x="4032" y="157229"/>
                  </a:lnTo>
                  <a:lnTo>
                    <a:pt x="9097" y="168700"/>
                  </a:lnTo>
                  <a:lnTo>
                    <a:pt x="17697" y="178031"/>
                  </a:lnTo>
                  <a:lnTo>
                    <a:pt x="59061" y="202502"/>
                  </a:lnTo>
                  <a:lnTo>
                    <a:pt x="103826" y="218498"/>
                  </a:lnTo>
                  <a:lnTo>
                    <a:pt x="130867" y="228036"/>
                  </a:lnTo>
                  <a:lnTo>
                    <a:pt x="157293" y="2375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62">
              <a:extLst>
                <a:ext uri="{FF2B5EF4-FFF2-40B4-BE49-F238E27FC236}">
                  <a16:creationId xmlns:a16="http://schemas.microsoft.com/office/drawing/2014/main" id="{4A887820-61E8-57A3-25A2-966EA02A9832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8439150" y="4353352"/>
              <a:ext cx="37985" cy="161499"/>
            </a:xfrm>
            <a:custGeom>
              <a:avLst/>
              <a:gdLst/>
              <a:ahLst/>
              <a:cxnLst/>
              <a:rect l="0" t="0" r="0" b="0"/>
              <a:pathLst>
                <a:path w="37985" h="161499">
                  <a:moveTo>
                    <a:pt x="28575" y="18623"/>
                  </a:moveTo>
                  <a:lnTo>
                    <a:pt x="28575" y="18623"/>
                  </a:lnTo>
                  <a:lnTo>
                    <a:pt x="28575" y="13566"/>
                  </a:lnTo>
                  <a:lnTo>
                    <a:pt x="29633" y="12077"/>
                  </a:lnTo>
                  <a:lnTo>
                    <a:pt x="31398" y="11084"/>
                  </a:lnTo>
                  <a:lnTo>
                    <a:pt x="33631" y="10422"/>
                  </a:lnTo>
                  <a:lnTo>
                    <a:pt x="35121" y="8922"/>
                  </a:lnTo>
                  <a:lnTo>
                    <a:pt x="37984" y="0"/>
                  </a:lnTo>
                  <a:lnTo>
                    <a:pt x="37040" y="33753"/>
                  </a:lnTo>
                  <a:lnTo>
                    <a:pt x="28398" y="79244"/>
                  </a:lnTo>
                  <a:lnTo>
                    <a:pt x="12406" y="125623"/>
                  </a:lnTo>
                  <a:lnTo>
                    <a:pt x="0" y="1614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63">
              <a:extLst>
                <a:ext uri="{FF2B5EF4-FFF2-40B4-BE49-F238E27FC236}">
                  <a16:creationId xmlns:a16="http://schemas.microsoft.com/office/drawing/2014/main" id="{991BC03A-641E-3596-C7DD-7040EEB5F2D1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8229600" y="4324511"/>
              <a:ext cx="151269" cy="190290"/>
            </a:xfrm>
            <a:custGeom>
              <a:avLst/>
              <a:gdLst/>
              <a:ahLst/>
              <a:cxnLst/>
              <a:rect l="0" t="0" r="0" b="0"/>
              <a:pathLst>
                <a:path w="151269" h="190290">
                  <a:moveTo>
                    <a:pt x="9525" y="28414"/>
                  </a:moveTo>
                  <a:lnTo>
                    <a:pt x="9525" y="28414"/>
                  </a:lnTo>
                  <a:lnTo>
                    <a:pt x="9525" y="23357"/>
                  </a:lnTo>
                  <a:lnTo>
                    <a:pt x="15169" y="18053"/>
                  </a:lnTo>
                  <a:lnTo>
                    <a:pt x="36040" y="6024"/>
                  </a:lnTo>
                  <a:lnTo>
                    <a:pt x="54304" y="1671"/>
                  </a:lnTo>
                  <a:lnTo>
                    <a:pt x="98024" y="80"/>
                  </a:lnTo>
                  <a:lnTo>
                    <a:pt x="103449" y="0"/>
                  </a:lnTo>
                  <a:lnTo>
                    <a:pt x="112300" y="2733"/>
                  </a:lnTo>
                  <a:lnTo>
                    <a:pt x="116142" y="4943"/>
                  </a:lnTo>
                  <a:lnTo>
                    <a:pt x="117644" y="7475"/>
                  </a:lnTo>
                  <a:lnTo>
                    <a:pt x="117588" y="10222"/>
                  </a:lnTo>
                  <a:lnTo>
                    <a:pt x="104836" y="32347"/>
                  </a:lnTo>
                  <a:lnTo>
                    <a:pt x="61375" y="72652"/>
                  </a:lnTo>
                  <a:lnTo>
                    <a:pt x="21516" y="102563"/>
                  </a:lnTo>
                  <a:lnTo>
                    <a:pt x="21753" y="104304"/>
                  </a:lnTo>
                  <a:lnTo>
                    <a:pt x="24836" y="109062"/>
                  </a:lnTo>
                  <a:lnTo>
                    <a:pt x="32558" y="111883"/>
                  </a:lnTo>
                  <a:lnTo>
                    <a:pt x="75170" y="119063"/>
                  </a:lnTo>
                  <a:lnTo>
                    <a:pt x="106492" y="124872"/>
                  </a:lnTo>
                  <a:lnTo>
                    <a:pt x="133062" y="144207"/>
                  </a:lnTo>
                  <a:lnTo>
                    <a:pt x="143805" y="155019"/>
                  </a:lnTo>
                  <a:lnTo>
                    <a:pt x="148581" y="163353"/>
                  </a:lnTo>
                  <a:lnTo>
                    <a:pt x="151268" y="173994"/>
                  </a:lnTo>
                  <a:lnTo>
                    <a:pt x="147412" y="177326"/>
                  </a:lnTo>
                  <a:lnTo>
                    <a:pt x="123875" y="186013"/>
                  </a:lnTo>
                  <a:lnTo>
                    <a:pt x="79211" y="189770"/>
                  </a:lnTo>
                  <a:lnTo>
                    <a:pt x="35716" y="190289"/>
                  </a:lnTo>
                  <a:lnTo>
                    <a:pt x="0" y="1808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64">
              <a:extLst>
                <a:ext uri="{FF2B5EF4-FFF2-40B4-BE49-F238E27FC236}">
                  <a16:creationId xmlns:a16="http://schemas.microsoft.com/office/drawing/2014/main" id="{8A73B2A2-2EA7-24FD-EA10-5A40747033CD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8239125" y="4316149"/>
              <a:ext cx="33803" cy="217752"/>
            </a:xfrm>
            <a:custGeom>
              <a:avLst/>
              <a:gdLst/>
              <a:ahLst/>
              <a:cxnLst/>
              <a:rect l="0" t="0" r="0" b="0"/>
              <a:pathLst>
                <a:path w="33803" h="217752">
                  <a:moveTo>
                    <a:pt x="19050" y="8201"/>
                  </a:moveTo>
                  <a:lnTo>
                    <a:pt x="19050" y="8201"/>
                  </a:lnTo>
                  <a:lnTo>
                    <a:pt x="27252" y="0"/>
                  </a:lnTo>
                  <a:lnTo>
                    <a:pt x="28752" y="617"/>
                  </a:lnTo>
                  <a:lnTo>
                    <a:pt x="33240" y="4125"/>
                  </a:lnTo>
                  <a:lnTo>
                    <a:pt x="33802" y="8659"/>
                  </a:lnTo>
                  <a:lnTo>
                    <a:pt x="24416" y="52672"/>
                  </a:lnTo>
                  <a:lnTo>
                    <a:pt x="15584" y="88523"/>
                  </a:lnTo>
                  <a:lnTo>
                    <a:pt x="6264" y="125956"/>
                  </a:lnTo>
                  <a:lnTo>
                    <a:pt x="824" y="171313"/>
                  </a:lnTo>
                  <a:lnTo>
                    <a:pt x="0" y="2177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65">
              <a:extLst>
                <a:ext uri="{FF2B5EF4-FFF2-40B4-BE49-F238E27FC236}">
                  <a16:creationId xmlns:a16="http://schemas.microsoft.com/office/drawing/2014/main" id="{55D835B2-6745-4F15-01EB-5DEF6BCA2892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7820025" y="4457926"/>
              <a:ext cx="266701" cy="18825"/>
            </a:xfrm>
            <a:custGeom>
              <a:avLst/>
              <a:gdLst/>
              <a:ahLst/>
              <a:cxnLst/>
              <a:rect l="0" t="0" r="0" b="0"/>
              <a:pathLst>
                <a:path w="266701" h="18825">
                  <a:moveTo>
                    <a:pt x="0" y="18824"/>
                  </a:moveTo>
                  <a:lnTo>
                    <a:pt x="0" y="18824"/>
                  </a:lnTo>
                  <a:lnTo>
                    <a:pt x="46664" y="11220"/>
                  </a:lnTo>
                  <a:lnTo>
                    <a:pt x="91555" y="3636"/>
                  </a:lnTo>
                  <a:lnTo>
                    <a:pt x="126416" y="1491"/>
                  </a:lnTo>
                  <a:lnTo>
                    <a:pt x="160254" y="537"/>
                  </a:lnTo>
                  <a:lnTo>
                    <a:pt x="200589" y="0"/>
                  </a:lnTo>
                  <a:lnTo>
                    <a:pt x="266700" y="92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66">
              <a:extLst>
                <a:ext uri="{FF2B5EF4-FFF2-40B4-BE49-F238E27FC236}">
                  <a16:creationId xmlns:a16="http://schemas.microsoft.com/office/drawing/2014/main" id="{57B43626-F6F4-E033-471C-51905520D72A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7820025" y="4381690"/>
              <a:ext cx="247651" cy="28386"/>
            </a:xfrm>
            <a:custGeom>
              <a:avLst/>
              <a:gdLst/>
              <a:ahLst/>
              <a:cxnLst/>
              <a:rect l="0" t="0" r="0" b="0"/>
              <a:pathLst>
                <a:path w="247651" h="28386">
                  <a:moveTo>
                    <a:pt x="0" y="18860"/>
                  </a:moveTo>
                  <a:lnTo>
                    <a:pt x="0" y="18860"/>
                  </a:lnTo>
                  <a:lnTo>
                    <a:pt x="5056" y="13803"/>
                  </a:lnTo>
                  <a:lnTo>
                    <a:pt x="42843" y="7101"/>
                  </a:lnTo>
                  <a:lnTo>
                    <a:pt x="89836" y="1250"/>
                  </a:lnTo>
                  <a:lnTo>
                    <a:pt x="137446" y="0"/>
                  </a:lnTo>
                  <a:lnTo>
                    <a:pt x="179903" y="4904"/>
                  </a:lnTo>
                  <a:lnTo>
                    <a:pt x="222814" y="16291"/>
                  </a:lnTo>
                  <a:lnTo>
                    <a:pt x="232379" y="18776"/>
                  </a:lnTo>
                  <a:lnTo>
                    <a:pt x="247650" y="283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67">
              <a:extLst>
                <a:ext uri="{FF2B5EF4-FFF2-40B4-BE49-F238E27FC236}">
                  <a16:creationId xmlns:a16="http://schemas.microsoft.com/office/drawing/2014/main" id="{5AF2C2B9-7193-3E3C-E124-103C278DCEFB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7972425" y="4259624"/>
              <a:ext cx="85575" cy="255227"/>
            </a:xfrm>
            <a:custGeom>
              <a:avLst/>
              <a:gdLst/>
              <a:ahLst/>
              <a:cxnLst/>
              <a:rect l="0" t="0" r="0" b="0"/>
              <a:pathLst>
                <a:path w="85575" h="255227">
                  <a:moveTo>
                    <a:pt x="66675" y="36151"/>
                  </a:moveTo>
                  <a:lnTo>
                    <a:pt x="66675" y="36151"/>
                  </a:lnTo>
                  <a:lnTo>
                    <a:pt x="66675" y="26038"/>
                  </a:lnTo>
                  <a:lnTo>
                    <a:pt x="69497" y="18251"/>
                  </a:lnTo>
                  <a:lnTo>
                    <a:pt x="84009" y="0"/>
                  </a:lnTo>
                  <a:lnTo>
                    <a:pt x="84580" y="409"/>
                  </a:lnTo>
                  <a:lnTo>
                    <a:pt x="85574" y="6423"/>
                  </a:lnTo>
                  <a:lnTo>
                    <a:pt x="72522" y="38508"/>
                  </a:lnTo>
                  <a:lnTo>
                    <a:pt x="55130" y="74716"/>
                  </a:lnTo>
                  <a:lnTo>
                    <a:pt x="46992" y="113501"/>
                  </a:lnTo>
                  <a:lnTo>
                    <a:pt x="30018" y="158008"/>
                  </a:lnTo>
                  <a:lnTo>
                    <a:pt x="16160" y="202744"/>
                  </a:lnTo>
                  <a:lnTo>
                    <a:pt x="0" y="2552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68">
              <a:extLst>
                <a:ext uri="{FF2B5EF4-FFF2-40B4-BE49-F238E27FC236}">
                  <a16:creationId xmlns:a16="http://schemas.microsoft.com/office/drawing/2014/main" id="{569A3D91-0F67-B11F-A697-B2A632B15145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7839075" y="4267200"/>
              <a:ext cx="142876" cy="371476"/>
            </a:xfrm>
            <a:custGeom>
              <a:avLst/>
              <a:gdLst/>
              <a:ahLst/>
              <a:cxnLst/>
              <a:rect l="0" t="0" r="0" b="0"/>
              <a:pathLst>
                <a:path w="142876" h="371476">
                  <a:moveTo>
                    <a:pt x="142875" y="0"/>
                  </a:moveTo>
                  <a:lnTo>
                    <a:pt x="142875" y="0"/>
                  </a:lnTo>
                  <a:lnTo>
                    <a:pt x="142875" y="10113"/>
                  </a:lnTo>
                  <a:lnTo>
                    <a:pt x="127667" y="55306"/>
                  </a:lnTo>
                  <a:lnTo>
                    <a:pt x="111440" y="97642"/>
                  </a:lnTo>
                  <a:lnTo>
                    <a:pt x="93118" y="141466"/>
                  </a:lnTo>
                  <a:lnTo>
                    <a:pt x="74485" y="180696"/>
                  </a:lnTo>
                  <a:lnTo>
                    <a:pt x="57342" y="225741"/>
                  </a:lnTo>
                  <a:lnTo>
                    <a:pt x="40243" y="266520"/>
                  </a:lnTo>
                  <a:lnTo>
                    <a:pt x="26270" y="287931"/>
                  </a:lnTo>
                  <a:lnTo>
                    <a:pt x="12079" y="325879"/>
                  </a:lnTo>
                  <a:lnTo>
                    <a:pt x="4050" y="339503"/>
                  </a:lnTo>
                  <a:lnTo>
                    <a:pt x="0" y="3714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69">
              <a:extLst>
                <a:ext uri="{FF2B5EF4-FFF2-40B4-BE49-F238E27FC236}">
                  <a16:creationId xmlns:a16="http://schemas.microsoft.com/office/drawing/2014/main" id="{99A1214C-719B-21A4-19FC-39B9971C39AF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7382741" y="4296854"/>
              <a:ext cx="237260" cy="236930"/>
            </a:xfrm>
            <a:custGeom>
              <a:avLst/>
              <a:gdLst/>
              <a:ahLst/>
              <a:cxnLst/>
              <a:rect l="0" t="0" r="0" b="0"/>
              <a:pathLst>
                <a:path w="237260" h="236930">
                  <a:moveTo>
                    <a:pt x="180109" y="227521"/>
                  </a:moveTo>
                  <a:lnTo>
                    <a:pt x="180109" y="227521"/>
                  </a:lnTo>
                  <a:lnTo>
                    <a:pt x="185165" y="227521"/>
                  </a:lnTo>
                  <a:lnTo>
                    <a:pt x="186656" y="228579"/>
                  </a:lnTo>
                  <a:lnTo>
                    <a:pt x="187649" y="230343"/>
                  </a:lnTo>
                  <a:lnTo>
                    <a:pt x="189519" y="236654"/>
                  </a:lnTo>
                  <a:lnTo>
                    <a:pt x="179487" y="236929"/>
                  </a:lnTo>
                  <a:lnTo>
                    <a:pt x="151646" y="229419"/>
                  </a:lnTo>
                  <a:lnTo>
                    <a:pt x="105438" y="198035"/>
                  </a:lnTo>
                  <a:lnTo>
                    <a:pt x="61226" y="153227"/>
                  </a:lnTo>
                  <a:lnTo>
                    <a:pt x="56404" y="146242"/>
                  </a:lnTo>
                  <a:lnTo>
                    <a:pt x="49617" y="116185"/>
                  </a:lnTo>
                  <a:lnTo>
                    <a:pt x="47606" y="75411"/>
                  </a:lnTo>
                  <a:lnTo>
                    <a:pt x="47009" y="34873"/>
                  </a:lnTo>
                  <a:lnTo>
                    <a:pt x="49693" y="17369"/>
                  </a:lnTo>
                  <a:lnTo>
                    <a:pt x="55899" y="0"/>
                  </a:lnTo>
                  <a:lnTo>
                    <a:pt x="56251" y="43845"/>
                  </a:lnTo>
                  <a:lnTo>
                    <a:pt x="51218" y="84434"/>
                  </a:lnTo>
                  <a:lnTo>
                    <a:pt x="43024" y="114804"/>
                  </a:lnTo>
                  <a:lnTo>
                    <a:pt x="22919" y="150693"/>
                  </a:lnTo>
                  <a:lnTo>
                    <a:pt x="18171" y="163742"/>
                  </a:lnTo>
                  <a:lnTo>
                    <a:pt x="3521" y="186544"/>
                  </a:lnTo>
                  <a:lnTo>
                    <a:pt x="0" y="196496"/>
                  </a:lnTo>
                  <a:lnTo>
                    <a:pt x="770" y="197312"/>
                  </a:lnTo>
                  <a:lnTo>
                    <a:pt x="4447" y="198220"/>
                  </a:lnTo>
                  <a:lnTo>
                    <a:pt x="42010" y="188489"/>
                  </a:lnTo>
                  <a:lnTo>
                    <a:pt x="88977" y="176537"/>
                  </a:lnTo>
                  <a:lnTo>
                    <a:pt x="130358" y="163984"/>
                  </a:lnTo>
                  <a:lnTo>
                    <a:pt x="171767" y="148141"/>
                  </a:lnTo>
                  <a:lnTo>
                    <a:pt x="237259" y="1227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70">
              <a:extLst>
                <a:ext uri="{FF2B5EF4-FFF2-40B4-BE49-F238E27FC236}">
                  <a16:creationId xmlns:a16="http://schemas.microsoft.com/office/drawing/2014/main" id="{3C8A6716-36FC-7BBF-FBF5-078F80B9098E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8810625" y="45053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71">
              <a:extLst>
                <a:ext uri="{FF2B5EF4-FFF2-40B4-BE49-F238E27FC236}">
                  <a16:creationId xmlns:a16="http://schemas.microsoft.com/office/drawing/2014/main" id="{3C4040FB-B9E1-2D31-3D55-91BB910EABEE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8629650" y="4410618"/>
              <a:ext cx="94860" cy="123283"/>
            </a:xfrm>
            <a:custGeom>
              <a:avLst/>
              <a:gdLst/>
              <a:ahLst/>
              <a:cxnLst/>
              <a:rect l="0" t="0" r="0" b="0"/>
              <a:pathLst>
                <a:path w="94860" h="123283">
                  <a:moveTo>
                    <a:pt x="85725" y="28032"/>
                  </a:moveTo>
                  <a:lnTo>
                    <a:pt x="85725" y="28032"/>
                  </a:lnTo>
                  <a:lnTo>
                    <a:pt x="90782" y="22975"/>
                  </a:lnTo>
                  <a:lnTo>
                    <a:pt x="93263" y="17671"/>
                  </a:lnTo>
                  <a:lnTo>
                    <a:pt x="94859" y="5642"/>
                  </a:lnTo>
                  <a:lnTo>
                    <a:pt x="93930" y="3580"/>
                  </a:lnTo>
                  <a:lnTo>
                    <a:pt x="92254" y="2206"/>
                  </a:lnTo>
                  <a:lnTo>
                    <a:pt x="87569" y="679"/>
                  </a:lnTo>
                  <a:lnTo>
                    <a:pt x="81958" y="0"/>
                  </a:lnTo>
                  <a:lnTo>
                    <a:pt x="46162" y="9190"/>
                  </a:lnTo>
                  <a:lnTo>
                    <a:pt x="43473" y="11237"/>
                  </a:lnTo>
                  <a:lnTo>
                    <a:pt x="41682" y="13660"/>
                  </a:lnTo>
                  <a:lnTo>
                    <a:pt x="39430" y="15276"/>
                  </a:lnTo>
                  <a:lnTo>
                    <a:pt x="28210" y="20691"/>
                  </a:lnTo>
                  <a:lnTo>
                    <a:pt x="25157" y="23138"/>
                  </a:lnTo>
                  <a:lnTo>
                    <a:pt x="21764" y="28679"/>
                  </a:lnTo>
                  <a:lnTo>
                    <a:pt x="20859" y="31638"/>
                  </a:lnTo>
                  <a:lnTo>
                    <a:pt x="25498" y="40571"/>
                  </a:lnTo>
                  <a:lnTo>
                    <a:pt x="50620" y="68926"/>
                  </a:lnTo>
                  <a:lnTo>
                    <a:pt x="78036" y="88324"/>
                  </a:lnTo>
                  <a:lnTo>
                    <a:pt x="82306" y="94693"/>
                  </a:lnTo>
                  <a:lnTo>
                    <a:pt x="83446" y="97872"/>
                  </a:lnTo>
                  <a:lnTo>
                    <a:pt x="83148" y="101050"/>
                  </a:lnTo>
                  <a:lnTo>
                    <a:pt x="79993" y="107404"/>
                  </a:lnTo>
                  <a:lnTo>
                    <a:pt x="67211" y="116931"/>
                  </a:lnTo>
                  <a:lnTo>
                    <a:pt x="50018" y="121400"/>
                  </a:lnTo>
                  <a:lnTo>
                    <a:pt x="0" y="1232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SMARTInkShape-Group77">
            <a:extLst>
              <a:ext uri="{FF2B5EF4-FFF2-40B4-BE49-F238E27FC236}">
                <a16:creationId xmlns:a16="http://schemas.microsoft.com/office/drawing/2014/main" id="{F2901F59-025E-925E-0C18-C644BCE6B3B6}"/>
              </a:ext>
            </a:extLst>
          </p:cNvPr>
          <p:cNvGrpSpPr/>
          <p:nvPr/>
        </p:nvGrpSpPr>
        <p:grpSpPr>
          <a:xfrm>
            <a:off x="6187241" y="4297253"/>
            <a:ext cx="966035" cy="379523"/>
            <a:chOff x="6187241" y="4297253"/>
            <a:chExt cx="966035" cy="379523"/>
          </a:xfrm>
        </p:grpSpPr>
        <p:sp>
          <p:nvSpPr>
            <p:cNvPr id="106" name="SMARTInkShape-372">
              <a:extLst>
                <a:ext uri="{FF2B5EF4-FFF2-40B4-BE49-F238E27FC236}">
                  <a16:creationId xmlns:a16="http://schemas.microsoft.com/office/drawing/2014/main" id="{6E88CDCB-AF74-ADF7-DDAC-81236803F8B8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7134225" y="454342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0" y="392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73">
              <a:extLst>
                <a:ext uri="{FF2B5EF4-FFF2-40B4-BE49-F238E27FC236}">
                  <a16:creationId xmlns:a16="http://schemas.microsoft.com/office/drawing/2014/main" id="{62150C81-3759-E921-1F1C-32D014F6C780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6905625" y="4448175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3"/>
                  </a:lnTo>
                  <a:lnTo>
                    <a:pt x="23370" y="5793"/>
                  </a:lnTo>
                  <a:lnTo>
                    <a:pt x="52516" y="1144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74">
              <a:extLst>
                <a:ext uri="{FF2B5EF4-FFF2-40B4-BE49-F238E27FC236}">
                  <a16:creationId xmlns:a16="http://schemas.microsoft.com/office/drawing/2014/main" id="{6296DC41-E3D3-ED44-A53B-C61E99DFDB7D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6926900" y="4328387"/>
              <a:ext cx="112076" cy="233950"/>
            </a:xfrm>
            <a:custGeom>
              <a:avLst/>
              <a:gdLst/>
              <a:ahLst/>
              <a:cxnLst/>
              <a:rect l="0" t="0" r="0" b="0"/>
              <a:pathLst>
                <a:path w="112076" h="233950">
                  <a:moveTo>
                    <a:pt x="16825" y="5488"/>
                  </a:moveTo>
                  <a:lnTo>
                    <a:pt x="16825" y="5488"/>
                  </a:lnTo>
                  <a:lnTo>
                    <a:pt x="21881" y="431"/>
                  </a:lnTo>
                  <a:lnTo>
                    <a:pt x="23370" y="0"/>
                  </a:lnTo>
                  <a:lnTo>
                    <a:pt x="24363" y="771"/>
                  </a:lnTo>
                  <a:lnTo>
                    <a:pt x="25025" y="2344"/>
                  </a:lnTo>
                  <a:lnTo>
                    <a:pt x="26234" y="44984"/>
                  </a:lnTo>
                  <a:lnTo>
                    <a:pt x="25269" y="83022"/>
                  </a:lnTo>
                  <a:lnTo>
                    <a:pt x="18806" y="124559"/>
                  </a:lnTo>
                  <a:lnTo>
                    <a:pt x="12159" y="163886"/>
                  </a:lnTo>
                  <a:lnTo>
                    <a:pt x="401" y="207035"/>
                  </a:lnTo>
                  <a:lnTo>
                    <a:pt x="0" y="222064"/>
                  </a:lnTo>
                  <a:lnTo>
                    <a:pt x="1376" y="226072"/>
                  </a:lnTo>
                  <a:lnTo>
                    <a:pt x="6130" y="232505"/>
                  </a:lnTo>
                  <a:lnTo>
                    <a:pt x="38769" y="233949"/>
                  </a:lnTo>
                  <a:lnTo>
                    <a:pt x="85077" y="220819"/>
                  </a:lnTo>
                  <a:lnTo>
                    <a:pt x="112075" y="2055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75">
              <a:extLst>
                <a:ext uri="{FF2B5EF4-FFF2-40B4-BE49-F238E27FC236}">
                  <a16:creationId xmlns:a16="http://schemas.microsoft.com/office/drawing/2014/main" id="{38C78ABE-0F7B-CB46-E309-074357C89333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6667500" y="4534126"/>
              <a:ext cx="171451" cy="18825"/>
            </a:xfrm>
            <a:custGeom>
              <a:avLst/>
              <a:gdLst/>
              <a:ahLst/>
              <a:cxnLst/>
              <a:rect l="0" t="0" r="0" b="0"/>
              <a:pathLst>
                <a:path w="171451" h="18825">
                  <a:moveTo>
                    <a:pt x="0" y="18824"/>
                  </a:moveTo>
                  <a:lnTo>
                    <a:pt x="0" y="18824"/>
                  </a:lnTo>
                  <a:lnTo>
                    <a:pt x="5056" y="13767"/>
                  </a:lnTo>
                  <a:lnTo>
                    <a:pt x="36943" y="3636"/>
                  </a:lnTo>
                  <a:lnTo>
                    <a:pt x="74286" y="537"/>
                  </a:lnTo>
                  <a:lnTo>
                    <a:pt x="113733" y="0"/>
                  </a:lnTo>
                  <a:lnTo>
                    <a:pt x="171450" y="92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76">
              <a:extLst>
                <a:ext uri="{FF2B5EF4-FFF2-40B4-BE49-F238E27FC236}">
                  <a16:creationId xmlns:a16="http://schemas.microsoft.com/office/drawing/2014/main" id="{2D5A7C70-4070-CB1A-73A8-CBE022490BB9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6696722" y="4297253"/>
              <a:ext cx="151717" cy="379523"/>
            </a:xfrm>
            <a:custGeom>
              <a:avLst/>
              <a:gdLst/>
              <a:ahLst/>
              <a:cxnLst/>
              <a:rect l="0" t="0" r="0" b="0"/>
              <a:pathLst>
                <a:path w="151717" h="379523">
                  <a:moveTo>
                    <a:pt x="132703" y="74722"/>
                  </a:moveTo>
                  <a:lnTo>
                    <a:pt x="132703" y="74722"/>
                  </a:lnTo>
                  <a:lnTo>
                    <a:pt x="132703" y="69665"/>
                  </a:lnTo>
                  <a:lnTo>
                    <a:pt x="135525" y="64361"/>
                  </a:lnTo>
                  <a:lnTo>
                    <a:pt x="148512" y="48407"/>
                  </a:lnTo>
                  <a:lnTo>
                    <a:pt x="151326" y="38383"/>
                  </a:lnTo>
                  <a:lnTo>
                    <a:pt x="151716" y="28576"/>
                  </a:lnTo>
                  <a:lnTo>
                    <a:pt x="138493" y="13969"/>
                  </a:lnTo>
                  <a:lnTo>
                    <a:pt x="132454" y="10679"/>
                  </a:lnTo>
                  <a:lnTo>
                    <a:pt x="126243" y="8159"/>
                  </a:lnTo>
                  <a:lnTo>
                    <a:pt x="119954" y="3510"/>
                  </a:lnTo>
                  <a:lnTo>
                    <a:pt x="110809" y="739"/>
                  </a:lnTo>
                  <a:lnTo>
                    <a:pt x="105407" y="0"/>
                  </a:lnTo>
                  <a:lnTo>
                    <a:pt x="87691" y="4016"/>
                  </a:lnTo>
                  <a:lnTo>
                    <a:pt x="75303" y="14722"/>
                  </a:lnTo>
                  <a:lnTo>
                    <a:pt x="50103" y="52522"/>
                  </a:lnTo>
                  <a:lnTo>
                    <a:pt x="32348" y="93150"/>
                  </a:lnTo>
                  <a:lnTo>
                    <a:pt x="23006" y="124280"/>
                  </a:lnTo>
                  <a:lnTo>
                    <a:pt x="18708" y="163960"/>
                  </a:lnTo>
                  <a:lnTo>
                    <a:pt x="12260" y="198882"/>
                  </a:lnTo>
                  <a:lnTo>
                    <a:pt x="8822" y="241803"/>
                  </a:lnTo>
                  <a:lnTo>
                    <a:pt x="2629" y="286976"/>
                  </a:lnTo>
                  <a:lnTo>
                    <a:pt x="0" y="332235"/>
                  </a:lnTo>
                  <a:lnTo>
                    <a:pt x="699" y="344747"/>
                  </a:lnTo>
                  <a:lnTo>
                    <a:pt x="7042" y="362633"/>
                  </a:lnTo>
                  <a:lnTo>
                    <a:pt x="18403" y="3795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77">
              <a:extLst>
                <a:ext uri="{FF2B5EF4-FFF2-40B4-BE49-F238E27FC236}">
                  <a16:creationId xmlns:a16="http://schemas.microsoft.com/office/drawing/2014/main" id="{11159673-332C-8F31-E00E-762531191DC8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6572250" y="45053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78">
              <a:extLst>
                <a:ext uri="{FF2B5EF4-FFF2-40B4-BE49-F238E27FC236}">
                  <a16:creationId xmlns:a16="http://schemas.microsoft.com/office/drawing/2014/main" id="{4982EF0A-99EC-723F-4604-16F71F2C4F8F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6382068" y="4381965"/>
              <a:ext cx="133033" cy="208241"/>
            </a:xfrm>
            <a:custGeom>
              <a:avLst/>
              <a:gdLst/>
              <a:ahLst/>
              <a:cxnLst/>
              <a:rect l="0" t="0" r="0" b="0"/>
              <a:pathLst>
                <a:path w="133033" h="208241">
                  <a:moveTo>
                    <a:pt x="56832" y="66210"/>
                  </a:moveTo>
                  <a:lnTo>
                    <a:pt x="56832" y="66210"/>
                  </a:lnTo>
                  <a:lnTo>
                    <a:pt x="61888" y="61153"/>
                  </a:lnTo>
                  <a:lnTo>
                    <a:pt x="67193" y="58671"/>
                  </a:lnTo>
                  <a:lnTo>
                    <a:pt x="74165" y="57077"/>
                  </a:lnTo>
                  <a:lnTo>
                    <a:pt x="83933" y="48518"/>
                  </a:lnTo>
                  <a:lnTo>
                    <a:pt x="84752" y="44942"/>
                  </a:lnTo>
                  <a:lnTo>
                    <a:pt x="85369" y="29861"/>
                  </a:lnTo>
                  <a:lnTo>
                    <a:pt x="77202" y="11862"/>
                  </a:lnTo>
                  <a:lnTo>
                    <a:pt x="71217" y="4834"/>
                  </a:lnTo>
                  <a:lnTo>
                    <a:pt x="62872" y="1890"/>
                  </a:lnTo>
                  <a:lnTo>
                    <a:pt x="45325" y="0"/>
                  </a:lnTo>
                  <a:lnTo>
                    <a:pt x="35490" y="5386"/>
                  </a:lnTo>
                  <a:lnTo>
                    <a:pt x="7847" y="30997"/>
                  </a:lnTo>
                  <a:lnTo>
                    <a:pt x="3311" y="39271"/>
                  </a:lnTo>
                  <a:lnTo>
                    <a:pt x="0" y="81184"/>
                  </a:lnTo>
                  <a:lnTo>
                    <a:pt x="2646" y="91562"/>
                  </a:lnTo>
                  <a:lnTo>
                    <a:pt x="12968" y="106848"/>
                  </a:lnTo>
                  <a:lnTo>
                    <a:pt x="18992" y="110730"/>
                  </a:lnTo>
                  <a:lnTo>
                    <a:pt x="22081" y="111765"/>
                  </a:lnTo>
                  <a:lnTo>
                    <a:pt x="25198" y="111397"/>
                  </a:lnTo>
                  <a:lnTo>
                    <a:pt x="31483" y="108165"/>
                  </a:lnTo>
                  <a:lnTo>
                    <a:pt x="40972" y="100396"/>
                  </a:lnTo>
                  <a:lnTo>
                    <a:pt x="60009" y="68763"/>
                  </a:lnTo>
                  <a:lnTo>
                    <a:pt x="68343" y="47915"/>
                  </a:lnTo>
                  <a:lnTo>
                    <a:pt x="75441" y="38237"/>
                  </a:lnTo>
                  <a:lnTo>
                    <a:pt x="70695" y="42870"/>
                  </a:lnTo>
                  <a:lnTo>
                    <a:pt x="68284" y="48076"/>
                  </a:lnTo>
                  <a:lnTo>
                    <a:pt x="66610" y="91456"/>
                  </a:lnTo>
                  <a:lnTo>
                    <a:pt x="66407" y="137872"/>
                  </a:lnTo>
                  <a:lnTo>
                    <a:pt x="66367" y="182201"/>
                  </a:lnTo>
                  <a:lnTo>
                    <a:pt x="66357" y="208240"/>
                  </a:lnTo>
                  <a:lnTo>
                    <a:pt x="71413" y="203779"/>
                  </a:lnTo>
                  <a:lnTo>
                    <a:pt x="82603" y="184126"/>
                  </a:lnTo>
                  <a:lnTo>
                    <a:pt x="98155" y="151745"/>
                  </a:lnTo>
                  <a:lnTo>
                    <a:pt x="133032" y="1233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79">
              <a:extLst>
                <a:ext uri="{FF2B5EF4-FFF2-40B4-BE49-F238E27FC236}">
                  <a16:creationId xmlns:a16="http://schemas.microsoft.com/office/drawing/2014/main" id="{F592F213-F69B-3FCA-86B6-1B28D9781B7D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6187241" y="4373300"/>
              <a:ext cx="130764" cy="151076"/>
            </a:xfrm>
            <a:custGeom>
              <a:avLst/>
              <a:gdLst/>
              <a:ahLst/>
              <a:cxnLst/>
              <a:rect l="0" t="0" r="0" b="0"/>
              <a:pathLst>
                <a:path w="130764" h="151076">
                  <a:moveTo>
                    <a:pt x="108784" y="17725"/>
                  </a:moveTo>
                  <a:lnTo>
                    <a:pt x="108784" y="17725"/>
                  </a:lnTo>
                  <a:lnTo>
                    <a:pt x="108784" y="8592"/>
                  </a:lnTo>
                  <a:lnTo>
                    <a:pt x="117916" y="8210"/>
                  </a:lnTo>
                  <a:lnTo>
                    <a:pt x="104082" y="1656"/>
                  </a:lnTo>
                  <a:lnTo>
                    <a:pt x="96816" y="0"/>
                  </a:lnTo>
                  <a:lnTo>
                    <a:pt x="52044" y="9211"/>
                  </a:lnTo>
                  <a:lnTo>
                    <a:pt x="23728" y="16043"/>
                  </a:lnTo>
                  <a:lnTo>
                    <a:pt x="19272" y="18720"/>
                  </a:lnTo>
                  <a:lnTo>
                    <a:pt x="1172" y="39036"/>
                  </a:lnTo>
                  <a:lnTo>
                    <a:pt x="0" y="42515"/>
                  </a:lnTo>
                  <a:lnTo>
                    <a:pt x="279" y="45894"/>
                  </a:lnTo>
                  <a:lnTo>
                    <a:pt x="1521" y="49204"/>
                  </a:lnTo>
                  <a:lnTo>
                    <a:pt x="8548" y="55704"/>
                  </a:lnTo>
                  <a:lnTo>
                    <a:pt x="35362" y="68501"/>
                  </a:lnTo>
                  <a:lnTo>
                    <a:pt x="76721" y="81220"/>
                  </a:lnTo>
                  <a:lnTo>
                    <a:pt x="114257" y="97099"/>
                  </a:lnTo>
                  <a:lnTo>
                    <a:pt x="124623" y="106272"/>
                  </a:lnTo>
                  <a:lnTo>
                    <a:pt x="128868" y="111682"/>
                  </a:lnTo>
                  <a:lnTo>
                    <a:pt x="130640" y="116346"/>
                  </a:lnTo>
                  <a:lnTo>
                    <a:pt x="130763" y="120514"/>
                  </a:lnTo>
                  <a:lnTo>
                    <a:pt x="129787" y="124351"/>
                  </a:lnTo>
                  <a:lnTo>
                    <a:pt x="123058" y="131436"/>
                  </a:lnTo>
                  <a:lnTo>
                    <a:pt x="110894" y="138113"/>
                  </a:lnTo>
                  <a:lnTo>
                    <a:pt x="71414" y="148201"/>
                  </a:lnTo>
                  <a:lnTo>
                    <a:pt x="23959" y="150823"/>
                  </a:lnTo>
                  <a:lnTo>
                    <a:pt x="4009" y="151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SMARTInkShape-Group78">
            <a:extLst>
              <a:ext uri="{FF2B5EF4-FFF2-40B4-BE49-F238E27FC236}">
                <a16:creationId xmlns:a16="http://schemas.microsoft.com/office/drawing/2014/main" id="{59E9F1C9-315C-E0CE-F336-3D1940BF4EE5}"/>
              </a:ext>
            </a:extLst>
          </p:cNvPr>
          <p:cNvGrpSpPr/>
          <p:nvPr/>
        </p:nvGrpSpPr>
        <p:grpSpPr>
          <a:xfrm>
            <a:off x="4803413" y="4333875"/>
            <a:ext cx="844913" cy="331114"/>
            <a:chOff x="4803413" y="4333875"/>
            <a:chExt cx="844913" cy="331114"/>
          </a:xfrm>
        </p:grpSpPr>
        <p:sp>
          <p:nvSpPr>
            <p:cNvPr id="115" name="SMARTInkShape-380">
              <a:extLst>
                <a:ext uri="{FF2B5EF4-FFF2-40B4-BE49-F238E27FC236}">
                  <a16:creationId xmlns:a16="http://schemas.microsoft.com/office/drawing/2014/main" id="{010DE745-4039-0992-588B-2747F4A65422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5381625" y="4377059"/>
              <a:ext cx="266701" cy="147317"/>
            </a:xfrm>
            <a:custGeom>
              <a:avLst/>
              <a:gdLst/>
              <a:ahLst/>
              <a:cxnLst/>
              <a:rect l="0" t="0" r="0" b="0"/>
              <a:pathLst>
                <a:path w="266701" h="147317">
                  <a:moveTo>
                    <a:pt x="0" y="52066"/>
                  </a:moveTo>
                  <a:lnTo>
                    <a:pt x="0" y="52066"/>
                  </a:lnTo>
                  <a:lnTo>
                    <a:pt x="45124" y="52066"/>
                  </a:lnTo>
                  <a:lnTo>
                    <a:pt x="53922" y="51008"/>
                  </a:lnTo>
                  <a:lnTo>
                    <a:pt x="69717" y="44462"/>
                  </a:lnTo>
                  <a:lnTo>
                    <a:pt x="85072" y="35591"/>
                  </a:lnTo>
                  <a:lnTo>
                    <a:pt x="88464" y="34733"/>
                  </a:lnTo>
                  <a:lnTo>
                    <a:pt x="90726" y="32044"/>
                  </a:lnTo>
                  <a:lnTo>
                    <a:pt x="94655" y="16764"/>
                  </a:lnTo>
                  <a:lnTo>
                    <a:pt x="92163" y="12388"/>
                  </a:lnTo>
                  <a:lnTo>
                    <a:pt x="86470" y="6915"/>
                  </a:lnTo>
                  <a:lnTo>
                    <a:pt x="76884" y="954"/>
                  </a:lnTo>
                  <a:lnTo>
                    <a:pt x="71364" y="0"/>
                  </a:lnTo>
                  <a:lnTo>
                    <a:pt x="59587" y="1762"/>
                  </a:lnTo>
                  <a:lnTo>
                    <a:pt x="36000" y="13760"/>
                  </a:lnTo>
                  <a:lnTo>
                    <a:pt x="13960" y="35777"/>
                  </a:lnTo>
                  <a:lnTo>
                    <a:pt x="6204" y="53293"/>
                  </a:lnTo>
                  <a:lnTo>
                    <a:pt x="1226" y="90408"/>
                  </a:lnTo>
                  <a:lnTo>
                    <a:pt x="6189" y="109324"/>
                  </a:lnTo>
                  <a:lnTo>
                    <a:pt x="14392" y="125139"/>
                  </a:lnTo>
                  <a:lnTo>
                    <a:pt x="21566" y="132168"/>
                  </a:lnTo>
                  <a:lnTo>
                    <a:pt x="28282" y="135292"/>
                  </a:lnTo>
                  <a:lnTo>
                    <a:pt x="31555" y="136125"/>
                  </a:lnTo>
                  <a:lnTo>
                    <a:pt x="51329" y="132241"/>
                  </a:lnTo>
                  <a:lnTo>
                    <a:pt x="72241" y="119330"/>
                  </a:lnTo>
                  <a:lnTo>
                    <a:pt x="91723" y="101493"/>
                  </a:lnTo>
                  <a:lnTo>
                    <a:pt x="123154" y="55272"/>
                  </a:lnTo>
                  <a:lnTo>
                    <a:pt x="138554" y="36613"/>
                  </a:lnTo>
                  <a:lnTo>
                    <a:pt x="140954" y="30029"/>
                  </a:lnTo>
                  <a:lnTo>
                    <a:pt x="142653" y="27849"/>
                  </a:lnTo>
                  <a:lnTo>
                    <a:pt x="150907" y="24065"/>
                  </a:lnTo>
                  <a:lnTo>
                    <a:pt x="151405" y="24932"/>
                  </a:lnTo>
                  <a:lnTo>
                    <a:pt x="152395" y="70551"/>
                  </a:lnTo>
                  <a:lnTo>
                    <a:pt x="152397" y="73914"/>
                  </a:lnTo>
                  <a:lnTo>
                    <a:pt x="161809" y="108539"/>
                  </a:lnTo>
                  <a:lnTo>
                    <a:pt x="188757" y="87070"/>
                  </a:lnTo>
                  <a:lnTo>
                    <a:pt x="224474" y="40304"/>
                  </a:lnTo>
                  <a:lnTo>
                    <a:pt x="241175" y="20857"/>
                  </a:lnTo>
                  <a:lnTo>
                    <a:pt x="247594" y="17029"/>
                  </a:lnTo>
                  <a:lnTo>
                    <a:pt x="250788" y="16008"/>
                  </a:lnTo>
                  <a:lnTo>
                    <a:pt x="252917" y="17444"/>
                  </a:lnTo>
                  <a:lnTo>
                    <a:pt x="255282" y="24684"/>
                  </a:lnTo>
                  <a:lnTo>
                    <a:pt x="257009" y="63856"/>
                  </a:lnTo>
                  <a:lnTo>
                    <a:pt x="257153" y="106692"/>
                  </a:lnTo>
                  <a:lnTo>
                    <a:pt x="257171" y="134117"/>
                  </a:lnTo>
                  <a:lnTo>
                    <a:pt x="258231" y="138517"/>
                  </a:lnTo>
                  <a:lnTo>
                    <a:pt x="259995" y="141450"/>
                  </a:lnTo>
                  <a:lnTo>
                    <a:pt x="266700" y="1473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81">
              <a:extLst>
                <a:ext uri="{FF2B5EF4-FFF2-40B4-BE49-F238E27FC236}">
                  <a16:creationId xmlns:a16="http://schemas.microsoft.com/office/drawing/2014/main" id="{B3AF5B63-6131-445D-AE5D-B23F882047C1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219700" y="4391533"/>
              <a:ext cx="114301" cy="116241"/>
            </a:xfrm>
            <a:custGeom>
              <a:avLst/>
              <a:gdLst/>
              <a:ahLst/>
              <a:cxnLst/>
              <a:rect l="0" t="0" r="0" b="0"/>
              <a:pathLst>
                <a:path w="114301" h="116241">
                  <a:moveTo>
                    <a:pt x="0" y="18542"/>
                  </a:moveTo>
                  <a:lnTo>
                    <a:pt x="0" y="18542"/>
                  </a:lnTo>
                  <a:lnTo>
                    <a:pt x="5056" y="13485"/>
                  </a:lnTo>
                  <a:lnTo>
                    <a:pt x="7539" y="8181"/>
                  </a:lnTo>
                  <a:lnTo>
                    <a:pt x="9409" y="0"/>
                  </a:lnTo>
                  <a:lnTo>
                    <a:pt x="14548" y="9755"/>
                  </a:lnTo>
                  <a:lnTo>
                    <a:pt x="18457" y="48469"/>
                  </a:lnTo>
                  <a:lnTo>
                    <a:pt x="18972" y="92804"/>
                  </a:lnTo>
                  <a:lnTo>
                    <a:pt x="19016" y="103758"/>
                  </a:lnTo>
                  <a:lnTo>
                    <a:pt x="21857" y="112155"/>
                  </a:lnTo>
                  <a:lnTo>
                    <a:pt x="24096" y="115876"/>
                  </a:lnTo>
                  <a:lnTo>
                    <a:pt x="27706" y="116240"/>
                  </a:lnTo>
                  <a:lnTo>
                    <a:pt x="37361" y="111000"/>
                  </a:lnTo>
                  <a:lnTo>
                    <a:pt x="65038" y="86544"/>
                  </a:lnTo>
                  <a:lnTo>
                    <a:pt x="92630" y="41320"/>
                  </a:lnTo>
                  <a:lnTo>
                    <a:pt x="114300" y="90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82">
              <a:extLst>
                <a:ext uri="{FF2B5EF4-FFF2-40B4-BE49-F238E27FC236}">
                  <a16:creationId xmlns:a16="http://schemas.microsoft.com/office/drawing/2014/main" id="{95C5C2B6-4143-AC75-2D00-766BBC372638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5153025" y="4333875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9525" y="57150"/>
                  </a:moveTo>
                  <a:lnTo>
                    <a:pt x="9525" y="57150"/>
                  </a:lnTo>
                  <a:lnTo>
                    <a:pt x="1324" y="2243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83">
              <a:extLst>
                <a:ext uri="{FF2B5EF4-FFF2-40B4-BE49-F238E27FC236}">
                  <a16:creationId xmlns:a16="http://schemas.microsoft.com/office/drawing/2014/main" id="{A47FE850-8CDE-F498-5ADF-739B524368BC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5133975" y="4419600"/>
              <a:ext cx="28460" cy="133351"/>
            </a:xfrm>
            <a:custGeom>
              <a:avLst/>
              <a:gdLst/>
              <a:ahLst/>
              <a:cxnLst/>
              <a:rect l="0" t="0" r="0" b="0"/>
              <a:pathLst>
                <a:path w="28460" h="133351">
                  <a:moveTo>
                    <a:pt x="19050" y="0"/>
                  </a:moveTo>
                  <a:lnTo>
                    <a:pt x="19050" y="0"/>
                  </a:lnTo>
                  <a:lnTo>
                    <a:pt x="28459" y="0"/>
                  </a:lnTo>
                  <a:lnTo>
                    <a:pt x="27494" y="10779"/>
                  </a:lnTo>
                  <a:lnTo>
                    <a:pt x="18209" y="41915"/>
                  </a:lnTo>
                  <a:lnTo>
                    <a:pt x="12098" y="55458"/>
                  </a:lnTo>
                  <a:lnTo>
                    <a:pt x="8567" y="91126"/>
                  </a:lnTo>
                  <a:lnTo>
                    <a:pt x="2006" y="104587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84">
              <a:extLst>
                <a:ext uri="{FF2B5EF4-FFF2-40B4-BE49-F238E27FC236}">
                  <a16:creationId xmlns:a16="http://schemas.microsoft.com/office/drawing/2014/main" id="{710EDC75-416F-7A4B-256B-62DB00250A3F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4803413" y="4353635"/>
              <a:ext cx="244838" cy="311354"/>
            </a:xfrm>
            <a:custGeom>
              <a:avLst/>
              <a:gdLst/>
              <a:ahLst/>
              <a:cxnLst/>
              <a:rect l="0" t="0" r="0" b="0"/>
              <a:pathLst>
                <a:path w="244838" h="311354">
                  <a:moveTo>
                    <a:pt x="140062" y="85015"/>
                  </a:moveTo>
                  <a:lnTo>
                    <a:pt x="140062" y="85015"/>
                  </a:lnTo>
                  <a:lnTo>
                    <a:pt x="149194" y="75882"/>
                  </a:lnTo>
                  <a:lnTo>
                    <a:pt x="149553" y="54066"/>
                  </a:lnTo>
                  <a:lnTo>
                    <a:pt x="141383" y="21028"/>
                  </a:lnTo>
                  <a:lnTo>
                    <a:pt x="138826" y="15899"/>
                  </a:lnTo>
                  <a:lnTo>
                    <a:pt x="130340" y="7377"/>
                  </a:lnTo>
                  <a:lnTo>
                    <a:pt x="116691" y="2884"/>
                  </a:lnTo>
                  <a:lnTo>
                    <a:pt x="77002" y="0"/>
                  </a:lnTo>
                  <a:lnTo>
                    <a:pt x="45883" y="4557"/>
                  </a:lnTo>
                  <a:lnTo>
                    <a:pt x="21611" y="17666"/>
                  </a:lnTo>
                  <a:lnTo>
                    <a:pt x="6070" y="29900"/>
                  </a:lnTo>
                  <a:lnTo>
                    <a:pt x="1135" y="42528"/>
                  </a:lnTo>
                  <a:lnTo>
                    <a:pt x="0" y="58723"/>
                  </a:lnTo>
                  <a:lnTo>
                    <a:pt x="3023" y="76505"/>
                  </a:lnTo>
                  <a:lnTo>
                    <a:pt x="13539" y="92169"/>
                  </a:lnTo>
                  <a:lnTo>
                    <a:pt x="41104" y="114415"/>
                  </a:lnTo>
                  <a:lnTo>
                    <a:pt x="60528" y="120537"/>
                  </a:lnTo>
                  <a:lnTo>
                    <a:pt x="84746" y="117295"/>
                  </a:lnTo>
                  <a:lnTo>
                    <a:pt x="106974" y="109631"/>
                  </a:lnTo>
                  <a:lnTo>
                    <a:pt x="139886" y="84076"/>
                  </a:lnTo>
                  <a:lnTo>
                    <a:pt x="151626" y="74014"/>
                  </a:lnTo>
                  <a:lnTo>
                    <a:pt x="163126" y="67292"/>
                  </a:lnTo>
                  <a:lnTo>
                    <a:pt x="167005" y="61184"/>
                  </a:lnTo>
                  <a:lnTo>
                    <a:pt x="167549" y="61719"/>
                  </a:lnTo>
                  <a:lnTo>
                    <a:pt x="168422" y="70183"/>
                  </a:lnTo>
                  <a:lnTo>
                    <a:pt x="161070" y="113414"/>
                  </a:lnTo>
                  <a:lnTo>
                    <a:pt x="162515" y="147757"/>
                  </a:lnTo>
                  <a:lnTo>
                    <a:pt x="166823" y="188625"/>
                  </a:lnTo>
                  <a:lnTo>
                    <a:pt x="168099" y="227545"/>
                  </a:lnTo>
                  <a:lnTo>
                    <a:pt x="163475" y="273565"/>
                  </a:lnTo>
                  <a:lnTo>
                    <a:pt x="155349" y="293399"/>
                  </a:lnTo>
                  <a:lnTo>
                    <a:pt x="146238" y="305979"/>
                  </a:lnTo>
                  <a:lnTo>
                    <a:pt x="139986" y="310221"/>
                  </a:lnTo>
                  <a:lnTo>
                    <a:pt x="136836" y="311353"/>
                  </a:lnTo>
                  <a:lnTo>
                    <a:pt x="133678" y="309990"/>
                  </a:lnTo>
                  <a:lnTo>
                    <a:pt x="127347" y="302832"/>
                  </a:lnTo>
                  <a:lnTo>
                    <a:pt x="123827" y="289773"/>
                  </a:lnTo>
                  <a:lnTo>
                    <a:pt x="124669" y="256103"/>
                  </a:lnTo>
                  <a:lnTo>
                    <a:pt x="134443" y="211555"/>
                  </a:lnTo>
                  <a:lnTo>
                    <a:pt x="150745" y="171545"/>
                  </a:lnTo>
                  <a:lnTo>
                    <a:pt x="163860" y="148873"/>
                  </a:lnTo>
                  <a:lnTo>
                    <a:pt x="208165" y="114354"/>
                  </a:lnTo>
                  <a:lnTo>
                    <a:pt x="220071" y="108638"/>
                  </a:lnTo>
                  <a:lnTo>
                    <a:pt x="244837" y="1040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SMARTInkShape-Group79">
            <a:extLst>
              <a:ext uri="{FF2B5EF4-FFF2-40B4-BE49-F238E27FC236}">
                <a16:creationId xmlns:a16="http://schemas.microsoft.com/office/drawing/2014/main" id="{A2E2CBA9-9573-A160-381B-38D1E5B39EBC}"/>
              </a:ext>
            </a:extLst>
          </p:cNvPr>
          <p:cNvGrpSpPr/>
          <p:nvPr/>
        </p:nvGrpSpPr>
        <p:grpSpPr>
          <a:xfrm>
            <a:off x="3754914" y="4391537"/>
            <a:ext cx="569437" cy="292235"/>
            <a:chOff x="3754914" y="4391537"/>
            <a:chExt cx="569437" cy="292235"/>
          </a:xfrm>
        </p:grpSpPr>
        <p:sp>
          <p:nvSpPr>
            <p:cNvPr id="121" name="SMARTInkShape-385">
              <a:extLst>
                <a:ext uri="{FF2B5EF4-FFF2-40B4-BE49-F238E27FC236}">
                  <a16:creationId xmlns:a16="http://schemas.microsoft.com/office/drawing/2014/main" id="{B3ACF8D1-34A0-9CD4-E91C-D38E6DC377F5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4165927" y="4415192"/>
              <a:ext cx="158424" cy="137383"/>
            </a:xfrm>
            <a:custGeom>
              <a:avLst/>
              <a:gdLst/>
              <a:ahLst/>
              <a:cxnLst/>
              <a:rect l="0" t="0" r="0" b="0"/>
              <a:pathLst>
                <a:path w="158424" h="137383">
                  <a:moveTo>
                    <a:pt x="25073" y="61558"/>
                  </a:moveTo>
                  <a:lnTo>
                    <a:pt x="25073" y="61558"/>
                  </a:lnTo>
                  <a:lnTo>
                    <a:pt x="30129" y="66615"/>
                  </a:lnTo>
                  <a:lnTo>
                    <a:pt x="35434" y="69097"/>
                  </a:lnTo>
                  <a:lnTo>
                    <a:pt x="38330" y="69759"/>
                  </a:lnTo>
                  <a:lnTo>
                    <a:pt x="85608" y="56859"/>
                  </a:lnTo>
                  <a:lnTo>
                    <a:pt x="125246" y="32914"/>
                  </a:lnTo>
                  <a:lnTo>
                    <a:pt x="132389" y="23780"/>
                  </a:lnTo>
                  <a:lnTo>
                    <a:pt x="133658" y="19440"/>
                  </a:lnTo>
                  <a:lnTo>
                    <a:pt x="133447" y="15488"/>
                  </a:lnTo>
                  <a:lnTo>
                    <a:pt x="132247" y="11794"/>
                  </a:lnTo>
                  <a:lnTo>
                    <a:pt x="130389" y="9332"/>
                  </a:lnTo>
                  <a:lnTo>
                    <a:pt x="111744" y="0"/>
                  </a:lnTo>
                  <a:lnTo>
                    <a:pt x="94639" y="2802"/>
                  </a:lnTo>
                  <a:lnTo>
                    <a:pt x="61208" y="19102"/>
                  </a:lnTo>
                  <a:lnTo>
                    <a:pt x="32957" y="41217"/>
                  </a:lnTo>
                  <a:lnTo>
                    <a:pt x="8874" y="72709"/>
                  </a:lnTo>
                  <a:lnTo>
                    <a:pt x="1998" y="90856"/>
                  </a:lnTo>
                  <a:lnTo>
                    <a:pt x="0" y="108446"/>
                  </a:lnTo>
                  <a:lnTo>
                    <a:pt x="2641" y="123320"/>
                  </a:lnTo>
                  <a:lnTo>
                    <a:pt x="5885" y="128132"/>
                  </a:lnTo>
                  <a:lnTo>
                    <a:pt x="10165" y="131341"/>
                  </a:lnTo>
                  <a:lnTo>
                    <a:pt x="20564" y="134906"/>
                  </a:lnTo>
                  <a:lnTo>
                    <a:pt x="65885" y="137382"/>
                  </a:lnTo>
                  <a:lnTo>
                    <a:pt x="108393" y="130080"/>
                  </a:lnTo>
                  <a:lnTo>
                    <a:pt x="158423" y="1187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86">
              <a:extLst>
                <a:ext uri="{FF2B5EF4-FFF2-40B4-BE49-F238E27FC236}">
                  <a16:creationId xmlns:a16="http://schemas.microsoft.com/office/drawing/2014/main" id="{35546199-112E-B706-418B-A0D8F293A53E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4011382" y="4402823"/>
              <a:ext cx="141519" cy="280949"/>
            </a:xfrm>
            <a:custGeom>
              <a:avLst/>
              <a:gdLst/>
              <a:ahLst/>
              <a:cxnLst/>
              <a:rect l="0" t="0" r="0" b="0"/>
              <a:pathLst>
                <a:path w="141519" h="280949">
                  <a:moveTo>
                    <a:pt x="65318" y="73927"/>
                  </a:moveTo>
                  <a:lnTo>
                    <a:pt x="65318" y="73927"/>
                  </a:lnTo>
                  <a:lnTo>
                    <a:pt x="73519" y="65726"/>
                  </a:lnTo>
                  <a:lnTo>
                    <a:pt x="79507" y="64794"/>
                  </a:lnTo>
                  <a:lnTo>
                    <a:pt x="81128" y="63606"/>
                  </a:lnTo>
                  <a:lnTo>
                    <a:pt x="82927" y="59462"/>
                  </a:lnTo>
                  <a:lnTo>
                    <a:pt x="84330" y="32607"/>
                  </a:lnTo>
                  <a:lnTo>
                    <a:pt x="79301" y="18057"/>
                  </a:lnTo>
                  <a:lnTo>
                    <a:pt x="71180" y="9232"/>
                  </a:lnTo>
                  <a:lnTo>
                    <a:pt x="61574" y="2840"/>
                  </a:lnTo>
                  <a:lnTo>
                    <a:pt x="53776" y="0"/>
                  </a:lnTo>
                  <a:lnTo>
                    <a:pt x="33323" y="3457"/>
                  </a:lnTo>
                  <a:lnTo>
                    <a:pt x="28113" y="5780"/>
                  </a:lnTo>
                  <a:lnTo>
                    <a:pt x="24639" y="8387"/>
                  </a:lnTo>
                  <a:lnTo>
                    <a:pt x="5516" y="31939"/>
                  </a:lnTo>
                  <a:lnTo>
                    <a:pt x="0" y="65515"/>
                  </a:lnTo>
                  <a:lnTo>
                    <a:pt x="305" y="82889"/>
                  </a:lnTo>
                  <a:lnTo>
                    <a:pt x="3968" y="97665"/>
                  </a:lnTo>
                  <a:lnTo>
                    <a:pt x="6426" y="102452"/>
                  </a:lnTo>
                  <a:lnTo>
                    <a:pt x="9124" y="105644"/>
                  </a:lnTo>
                  <a:lnTo>
                    <a:pt x="16000" y="110766"/>
                  </a:lnTo>
                  <a:lnTo>
                    <a:pt x="27304" y="106597"/>
                  </a:lnTo>
                  <a:lnTo>
                    <a:pt x="69326" y="65491"/>
                  </a:lnTo>
                  <a:lnTo>
                    <a:pt x="71165" y="61953"/>
                  </a:lnTo>
                  <a:lnTo>
                    <a:pt x="73450" y="59595"/>
                  </a:lnTo>
                  <a:lnTo>
                    <a:pt x="82721" y="55498"/>
                  </a:lnTo>
                  <a:lnTo>
                    <a:pt x="83270" y="56350"/>
                  </a:lnTo>
                  <a:lnTo>
                    <a:pt x="84223" y="83359"/>
                  </a:lnTo>
                  <a:lnTo>
                    <a:pt x="81482" y="96816"/>
                  </a:lnTo>
                  <a:lnTo>
                    <a:pt x="79268" y="101887"/>
                  </a:lnTo>
                  <a:lnTo>
                    <a:pt x="79632" y="115986"/>
                  </a:lnTo>
                  <a:lnTo>
                    <a:pt x="81205" y="131778"/>
                  </a:lnTo>
                  <a:lnTo>
                    <a:pt x="75890" y="175789"/>
                  </a:lnTo>
                  <a:lnTo>
                    <a:pt x="68504" y="221714"/>
                  </a:lnTo>
                  <a:lnTo>
                    <a:pt x="60681" y="260226"/>
                  </a:lnTo>
                  <a:lnTo>
                    <a:pt x="52321" y="270674"/>
                  </a:lnTo>
                  <a:lnTo>
                    <a:pt x="42608" y="277786"/>
                  </a:lnTo>
                  <a:lnTo>
                    <a:pt x="34764" y="280948"/>
                  </a:lnTo>
                  <a:lnTo>
                    <a:pt x="32248" y="280733"/>
                  </a:lnTo>
                  <a:lnTo>
                    <a:pt x="30572" y="279531"/>
                  </a:lnTo>
                  <a:lnTo>
                    <a:pt x="29454" y="277671"/>
                  </a:lnTo>
                  <a:lnTo>
                    <a:pt x="27880" y="254828"/>
                  </a:lnTo>
                  <a:lnTo>
                    <a:pt x="37527" y="221249"/>
                  </a:lnTo>
                  <a:lnTo>
                    <a:pt x="59750" y="179580"/>
                  </a:lnTo>
                  <a:lnTo>
                    <a:pt x="90590" y="135779"/>
                  </a:lnTo>
                  <a:lnTo>
                    <a:pt x="108555" y="118947"/>
                  </a:lnTo>
                  <a:lnTo>
                    <a:pt x="141518" y="1025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87">
              <a:extLst>
                <a:ext uri="{FF2B5EF4-FFF2-40B4-BE49-F238E27FC236}">
                  <a16:creationId xmlns:a16="http://schemas.microsoft.com/office/drawing/2014/main" id="{5150366C-F4CC-07A4-D0C0-915E56339DCE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3754914" y="4391537"/>
              <a:ext cx="207487" cy="154707"/>
            </a:xfrm>
            <a:custGeom>
              <a:avLst/>
              <a:gdLst/>
              <a:ahLst/>
              <a:cxnLst/>
              <a:rect l="0" t="0" r="0" b="0"/>
              <a:pathLst>
                <a:path w="207487" h="154707">
                  <a:moveTo>
                    <a:pt x="140811" y="66163"/>
                  </a:moveTo>
                  <a:lnTo>
                    <a:pt x="140811" y="66163"/>
                  </a:lnTo>
                  <a:lnTo>
                    <a:pt x="140811" y="43773"/>
                  </a:lnTo>
                  <a:lnTo>
                    <a:pt x="141869" y="41711"/>
                  </a:lnTo>
                  <a:lnTo>
                    <a:pt x="143633" y="40337"/>
                  </a:lnTo>
                  <a:lnTo>
                    <a:pt x="145867" y="39420"/>
                  </a:lnTo>
                  <a:lnTo>
                    <a:pt x="147357" y="37752"/>
                  </a:lnTo>
                  <a:lnTo>
                    <a:pt x="150220" y="28503"/>
                  </a:lnTo>
                  <a:lnTo>
                    <a:pt x="142125" y="19900"/>
                  </a:lnTo>
                  <a:lnTo>
                    <a:pt x="133466" y="17749"/>
                  </a:lnTo>
                  <a:lnTo>
                    <a:pt x="108778" y="3373"/>
                  </a:lnTo>
                  <a:lnTo>
                    <a:pt x="94043" y="639"/>
                  </a:lnTo>
                  <a:lnTo>
                    <a:pt x="75222" y="0"/>
                  </a:lnTo>
                  <a:lnTo>
                    <a:pt x="58390" y="5359"/>
                  </a:lnTo>
                  <a:lnTo>
                    <a:pt x="30339" y="26048"/>
                  </a:lnTo>
                  <a:lnTo>
                    <a:pt x="8384" y="56791"/>
                  </a:lnTo>
                  <a:lnTo>
                    <a:pt x="2580" y="70464"/>
                  </a:lnTo>
                  <a:lnTo>
                    <a:pt x="0" y="87125"/>
                  </a:lnTo>
                  <a:lnTo>
                    <a:pt x="3604" y="114354"/>
                  </a:lnTo>
                  <a:lnTo>
                    <a:pt x="14304" y="143338"/>
                  </a:lnTo>
                  <a:lnTo>
                    <a:pt x="20380" y="152674"/>
                  </a:lnTo>
                  <a:lnTo>
                    <a:pt x="23482" y="154528"/>
                  </a:lnTo>
                  <a:lnTo>
                    <a:pt x="26608" y="154706"/>
                  </a:lnTo>
                  <a:lnTo>
                    <a:pt x="56549" y="143597"/>
                  </a:lnTo>
                  <a:lnTo>
                    <a:pt x="89786" y="116289"/>
                  </a:lnTo>
                  <a:lnTo>
                    <a:pt x="118910" y="72868"/>
                  </a:lnTo>
                  <a:lnTo>
                    <a:pt x="125785" y="62793"/>
                  </a:lnTo>
                  <a:lnTo>
                    <a:pt x="131222" y="47313"/>
                  </a:lnTo>
                  <a:lnTo>
                    <a:pt x="126211" y="52229"/>
                  </a:lnTo>
                  <a:lnTo>
                    <a:pt x="123739" y="57500"/>
                  </a:lnTo>
                  <a:lnTo>
                    <a:pt x="121877" y="94083"/>
                  </a:lnTo>
                  <a:lnTo>
                    <a:pt x="124635" y="107852"/>
                  </a:lnTo>
                  <a:lnTo>
                    <a:pt x="132137" y="121555"/>
                  </a:lnTo>
                  <a:lnTo>
                    <a:pt x="138015" y="127823"/>
                  </a:lnTo>
                  <a:lnTo>
                    <a:pt x="144155" y="130609"/>
                  </a:lnTo>
                  <a:lnTo>
                    <a:pt x="147273" y="130294"/>
                  </a:lnTo>
                  <a:lnTo>
                    <a:pt x="159894" y="125852"/>
                  </a:lnTo>
                  <a:lnTo>
                    <a:pt x="207486" y="1233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SMARTInkShape-Group80">
            <a:extLst>
              <a:ext uri="{FF2B5EF4-FFF2-40B4-BE49-F238E27FC236}">
                <a16:creationId xmlns:a16="http://schemas.microsoft.com/office/drawing/2014/main" id="{201BD9F2-3EEE-79DB-952D-E38BA645C768}"/>
              </a:ext>
            </a:extLst>
          </p:cNvPr>
          <p:cNvGrpSpPr/>
          <p:nvPr/>
        </p:nvGrpSpPr>
        <p:grpSpPr>
          <a:xfrm>
            <a:off x="2567694" y="4287069"/>
            <a:ext cx="747007" cy="361132"/>
            <a:chOff x="2567694" y="4287069"/>
            <a:chExt cx="747007" cy="361132"/>
          </a:xfrm>
        </p:grpSpPr>
        <p:sp>
          <p:nvSpPr>
            <p:cNvPr id="125" name="SMARTInkShape-388">
              <a:extLst>
                <a:ext uri="{FF2B5EF4-FFF2-40B4-BE49-F238E27FC236}">
                  <a16:creationId xmlns:a16="http://schemas.microsoft.com/office/drawing/2014/main" id="{3846E9BC-1B49-AAD3-7B47-EF6D8FA296A7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3095625" y="4443133"/>
              <a:ext cx="219076" cy="109818"/>
            </a:xfrm>
            <a:custGeom>
              <a:avLst/>
              <a:gdLst/>
              <a:ahLst/>
              <a:cxnLst/>
              <a:rect l="0" t="0" r="0" b="0"/>
              <a:pathLst>
                <a:path w="219076" h="109818">
                  <a:moveTo>
                    <a:pt x="0" y="43142"/>
                  </a:moveTo>
                  <a:lnTo>
                    <a:pt x="0" y="43142"/>
                  </a:lnTo>
                  <a:lnTo>
                    <a:pt x="0" y="52550"/>
                  </a:lnTo>
                  <a:lnTo>
                    <a:pt x="38596" y="30542"/>
                  </a:lnTo>
                  <a:lnTo>
                    <a:pt x="62312" y="10124"/>
                  </a:lnTo>
                  <a:lnTo>
                    <a:pt x="75965" y="3224"/>
                  </a:lnTo>
                  <a:lnTo>
                    <a:pt x="79218" y="655"/>
                  </a:lnTo>
                  <a:lnTo>
                    <a:pt x="81387" y="0"/>
                  </a:lnTo>
                  <a:lnTo>
                    <a:pt x="82833" y="623"/>
                  </a:lnTo>
                  <a:lnTo>
                    <a:pt x="90210" y="9226"/>
                  </a:lnTo>
                  <a:lnTo>
                    <a:pt x="93010" y="20660"/>
                  </a:lnTo>
                  <a:lnTo>
                    <a:pt x="95054" y="61891"/>
                  </a:lnTo>
                  <a:lnTo>
                    <a:pt x="95248" y="105033"/>
                  </a:lnTo>
                  <a:lnTo>
                    <a:pt x="95250" y="96069"/>
                  </a:lnTo>
                  <a:lnTo>
                    <a:pt x="136385" y="48883"/>
                  </a:lnTo>
                  <a:lnTo>
                    <a:pt x="167008" y="11452"/>
                  </a:lnTo>
                  <a:lnTo>
                    <a:pt x="174062" y="7890"/>
                  </a:lnTo>
                  <a:lnTo>
                    <a:pt x="183983" y="5887"/>
                  </a:lnTo>
                  <a:lnTo>
                    <a:pt x="186156" y="7721"/>
                  </a:lnTo>
                  <a:lnTo>
                    <a:pt x="198532" y="36586"/>
                  </a:lnTo>
                  <a:lnTo>
                    <a:pt x="201076" y="79308"/>
                  </a:lnTo>
                  <a:lnTo>
                    <a:pt x="208667" y="99229"/>
                  </a:lnTo>
                  <a:lnTo>
                    <a:pt x="219075" y="1098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89">
              <a:extLst>
                <a:ext uri="{FF2B5EF4-FFF2-40B4-BE49-F238E27FC236}">
                  <a16:creationId xmlns:a16="http://schemas.microsoft.com/office/drawing/2014/main" id="{0EAFD268-9110-2D89-8754-A60EE2F8E6DB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013938" y="4362450"/>
              <a:ext cx="15013" cy="57151"/>
            </a:xfrm>
            <a:custGeom>
              <a:avLst/>
              <a:gdLst/>
              <a:ahLst/>
              <a:cxnLst/>
              <a:rect l="0" t="0" r="0" b="0"/>
              <a:pathLst>
                <a:path w="15013" h="57151">
                  <a:moveTo>
                    <a:pt x="5487" y="57150"/>
                  </a:moveTo>
                  <a:lnTo>
                    <a:pt x="5487" y="57150"/>
                  </a:lnTo>
                  <a:lnTo>
                    <a:pt x="4429" y="25715"/>
                  </a:lnTo>
                  <a:lnTo>
                    <a:pt x="431" y="17426"/>
                  </a:lnTo>
                  <a:lnTo>
                    <a:pt x="0" y="13734"/>
                  </a:lnTo>
                  <a:lnTo>
                    <a:pt x="4555" y="2018"/>
                  </a:lnTo>
                  <a:lnTo>
                    <a:pt x="5924" y="1344"/>
                  </a:lnTo>
                  <a:lnTo>
                    <a:pt x="1501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90">
              <a:extLst>
                <a:ext uri="{FF2B5EF4-FFF2-40B4-BE49-F238E27FC236}">
                  <a16:creationId xmlns:a16="http://schemas.microsoft.com/office/drawing/2014/main" id="{CB663D30-9A9C-F734-9D5D-5223DA200E93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019425" y="4453544"/>
              <a:ext cx="9526" cy="127982"/>
            </a:xfrm>
            <a:custGeom>
              <a:avLst/>
              <a:gdLst/>
              <a:ahLst/>
              <a:cxnLst/>
              <a:rect l="0" t="0" r="0" b="0"/>
              <a:pathLst>
                <a:path w="9526" h="127982">
                  <a:moveTo>
                    <a:pt x="0" y="32731"/>
                  </a:moveTo>
                  <a:lnTo>
                    <a:pt x="0" y="32731"/>
                  </a:lnTo>
                  <a:lnTo>
                    <a:pt x="0" y="27674"/>
                  </a:lnTo>
                  <a:lnTo>
                    <a:pt x="9133" y="0"/>
                  </a:lnTo>
                  <a:lnTo>
                    <a:pt x="9263" y="327"/>
                  </a:lnTo>
                  <a:lnTo>
                    <a:pt x="9515" y="44607"/>
                  </a:lnTo>
                  <a:lnTo>
                    <a:pt x="9524" y="86354"/>
                  </a:lnTo>
                  <a:lnTo>
                    <a:pt x="9525" y="1279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91">
              <a:extLst>
                <a:ext uri="{FF2B5EF4-FFF2-40B4-BE49-F238E27FC236}">
                  <a16:creationId xmlns:a16="http://schemas.microsoft.com/office/drawing/2014/main" id="{6C91628B-5EBF-860E-C805-3F4EAE8DC957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2567694" y="4287069"/>
              <a:ext cx="223132" cy="170632"/>
            </a:xfrm>
            <a:custGeom>
              <a:avLst/>
              <a:gdLst/>
              <a:ahLst/>
              <a:cxnLst/>
              <a:rect l="0" t="0" r="0" b="0"/>
              <a:pathLst>
                <a:path w="223132" h="170632">
                  <a:moveTo>
                    <a:pt x="89781" y="65856"/>
                  </a:moveTo>
                  <a:lnTo>
                    <a:pt x="89781" y="65856"/>
                  </a:lnTo>
                  <a:lnTo>
                    <a:pt x="89781" y="57655"/>
                  </a:lnTo>
                  <a:lnTo>
                    <a:pt x="90839" y="57214"/>
                  </a:lnTo>
                  <a:lnTo>
                    <a:pt x="98914" y="56365"/>
                  </a:lnTo>
                  <a:lnTo>
                    <a:pt x="94133" y="56341"/>
                  </a:lnTo>
                  <a:lnTo>
                    <a:pt x="88893" y="59158"/>
                  </a:lnTo>
                  <a:lnTo>
                    <a:pt x="48000" y="95341"/>
                  </a:lnTo>
                  <a:lnTo>
                    <a:pt x="4456" y="129485"/>
                  </a:lnTo>
                  <a:lnTo>
                    <a:pt x="1148" y="130500"/>
                  </a:lnTo>
                  <a:lnTo>
                    <a:pt x="0" y="131176"/>
                  </a:lnTo>
                  <a:lnTo>
                    <a:pt x="294" y="131628"/>
                  </a:lnTo>
                  <a:lnTo>
                    <a:pt x="1548" y="131929"/>
                  </a:lnTo>
                  <a:lnTo>
                    <a:pt x="2384" y="131071"/>
                  </a:lnTo>
                  <a:lnTo>
                    <a:pt x="4619" y="124807"/>
                  </a:lnTo>
                  <a:lnTo>
                    <a:pt x="27864" y="85256"/>
                  </a:lnTo>
                  <a:lnTo>
                    <a:pt x="56916" y="40878"/>
                  </a:lnTo>
                  <a:lnTo>
                    <a:pt x="67688" y="13179"/>
                  </a:lnTo>
                  <a:lnTo>
                    <a:pt x="68703" y="8513"/>
                  </a:lnTo>
                  <a:lnTo>
                    <a:pt x="70437" y="5402"/>
                  </a:lnTo>
                  <a:lnTo>
                    <a:pt x="72652" y="3328"/>
                  </a:lnTo>
                  <a:lnTo>
                    <a:pt x="78754" y="0"/>
                  </a:lnTo>
                  <a:lnTo>
                    <a:pt x="82410" y="2367"/>
                  </a:lnTo>
                  <a:lnTo>
                    <a:pt x="87563" y="8006"/>
                  </a:lnTo>
                  <a:lnTo>
                    <a:pt x="111709" y="54675"/>
                  </a:lnTo>
                  <a:lnTo>
                    <a:pt x="144361" y="101825"/>
                  </a:lnTo>
                  <a:lnTo>
                    <a:pt x="164180" y="128935"/>
                  </a:lnTo>
                  <a:lnTo>
                    <a:pt x="223131" y="1706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92">
              <a:extLst>
                <a:ext uri="{FF2B5EF4-FFF2-40B4-BE49-F238E27FC236}">
                  <a16:creationId xmlns:a16="http://schemas.microsoft.com/office/drawing/2014/main" id="{0D5D97A6-9669-C494-D92C-54A8E8267DE3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2652067" y="4362450"/>
              <a:ext cx="33984" cy="285751"/>
            </a:xfrm>
            <a:custGeom>
              <a:avLst/>
              <a:gdLst/>
              <a:ahLst/>
              <a:cxnLst/>
              <a:rect l="0" t="0" r="0" b="0"/>
              <a:pathLst>
                <a:path w="33984" h="285751">
                  <a:moveTo>
                    <a:pt x="33983" y="0"/>
                  </a:moveTo>
                  <a:lnTo>
                    <a:pt x="33983" y="0"/>
                  </a:lnTo>
                  <a:lnTo>
                    <a:pt x="31161" y="38126"/>
                  </a:lnTo>
                  <a:lnTo>
                    <a:pt x="25782" y="83848"/>
                  </a:lnTo>
                  <a:lnTo>
                    <a:pt x="24574" y="129453"/>
                  </a:lnTo>
                  <a:lnTo>
                    <a:pt x="16267" y="176413"/>
                  </a:lnTo>
                  <a:lnTo>
                    <a:pt x="12287" y="219729"/>
                  </a:lnTo>
                  <a:lnTo>
                    <a:pt x="5810" y="264330"/>
                  </a:lnTo>
                  <a:lnTo>
                    <a:pt x="2765" y="273760"/>
                  </a:lnTo>
                  <a:lnTo>
                    <a:pt x="471" y="277757"/>
                  </a:lnTo>
                  <a:lnTo>
                    <a:pt x="0" y="280422"/>
                  </a:lnTo>
                  <a:lnTo>
                    <a:pt x="5408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SMARTInkShape-Group81">
            <a:extLst>
              <a:ext uri="{FF2B5EF4-FFF2-40B4-BE49-F238E27FC236}">
                <a16:creationId xmlns:a16="http://schemas.microsoft.com/office/drawing/2014/main" id="{84D6D1AA-00F8-0111-B61C-7903496DCE71}"/>
              </a:ext>
            </a:extLst>
          </p:cNvPr>
          <p:cNvGrpSpPr/>
          <p:nvPr/>
        </p:nvGrpSpPr>
        <p:grpSpPr>
          <a:xfrm>
            <a:off x="1438275" y="4333875"/>
            <a:ext cx="714376" cy="274044"/>
            <a:chOff x="1438275" y="4333875"/>
            <a:chExt cx="714376" cy="274044"/>
          </a:xfrm>
        </p:grpSpPr>
        <p:sp>
          <p:nvSpPr>
            <p:cNvPr id="131" name="SMARTInkShape-393">
              <a:extLst>
                <a:ext uri="{FF2B5EF4-FFF2-40B4-BE49-F238E27FC236}">
                  <a16:creationId xmlns:a16="http://schemas.microsoft.com/office/drawing/2014/main" id="{0972AE8D-7639-B9DE-750E-09F5A5B942C5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438275" y="4476760"/>
              <a:ext cx="552451" cy="131159"/>
            </a:xfrm>
            <a:custGeom>
              <a:avLst/>
              <a:gdLst/>
              <a:ahLst/>
              <a:cxnLst/>
              <a:rect l="0" t="0" r="0" b="0"/>
              <a:pathLst>
                <a:path w="552451" h="131159">
                  <a:moveTo>
                    <a:pt x="0" y="9515"/>
                  </a:moveTo>
                  <a:lnTo>
                    <a:pt x="0" y="9515"/>
                  </a:lnTo>
                  <a:lnTo>
                    <a:pt x="8201" y="9515"/>
                  </a:lnTo>
                  <a:lnTo>
                    <a:pt x="8642" y="8457"/>
                  </a:lnTo>
                  <a:lnTo>
                    <a:pt x="9408" y="1314"/>
                  </a:lnTo>
                  <a:lnTo>
                    <a:pt x="12295" y="579"/>
                  </a:lnTo>
                  <a:lnTo>
                    <a:pt x="14989" y="252"/>
                  </a:lnTo>
                  <a:lnTo>
                    <a:pt x="9800" y="0"/>
                  </a:lnTo>
                  <a:lnTo>
                    <a:pt x="4550" y="5050"/>
                  </a:lnTo>
                  <a:lnTo>
                    <a:pt x="2022" y="13175"/>
                  </a:lnTo>
                  <a:lnTo>
                    <a:pt x="400" y="45751"/>
                  </a:lnTo>
                  <a:lnTo>
                    <a:pt x="5175" y="70581"/>
                  </a:lnTo>
                  <a:lnTo>
                    <a:pt x="26852" y="109160"/>
                  </a:lnTo>
                  <a:lnTo>
                    <a:pt x="35218" y="118361"/>
                  </a:lnTo>
                  <a:lnTo>
                    <a:pt x="45991" y="125977"/>
                  </a:lnTo>
                  <a:lnTo>
                    <a:pt x="63957" y="131158"/>
                  </a:lnTo>
                  <a:lnTo>
                    <a:pt x="73581" y="129548"/>
                  </a:lnTo>
                  <a:lnTo>
                    <a:pt x="83326" y="124948"/>
                  </a:lnTo>
                  <a:lnTo>
                    <a:pt x="90071" y="124150"/>
                  </a:lnTo>
                  <a:lnTo>
                    <a:pt x="91797" y="122981"/>
                  </a:lnTo>
                  <a:lnTo>
                    <a:pt x="92948" y="121142"/>
                  </a:lnTo>
                  <a:lnTo>
                    <a:pt x="95285" y="116277"/>
                  </a:lnTo>
                  <a:lnTo>
                    <a:pt x="130200" y="69034"/>
                  </a:lnTo>
                  <a:lnTo>
                    <a:pt x="142710" y="47899"/>
                  </a:lnTo>
                  <a:lnTo>
                    <a:pt x="142826" y="52755"/>
                  </a:lnTo>
                  <a:lnTo>
                    <a:pt x="152573" y="81773"/>
                  </a:lnTo>
                  <a:lnTo>
                    <a:pt x="159764" y="95088"/>
                  </a:lnTo>
                  <a:lnTo>
                    <a:pt x="166555" y="112967"/>
                  </a:lnTo>
                  <a:lnTo>
                    <a:pt x="174919" y="121816"/>
                  </a:lnTo>
                  <a:lnTo>
                    <a:pt x="184633" y="128218"/>
                  </a:lnTo>
                  <a:lnTo>
                    <a:pt x="192479" y="131064"/>
                  </a:lnTo>
                  <a:lnTo>
                    <a:pt x="196053" y="130765"/>
                  </a:lnTo>
                  <a:lnTo>
                    <a:pt x="202846" y="127609"/>
                  </a:lnTo>
                  <a:lnTo>
                    <a:pt x="205081" y="125286"/>
                  </a:lnTo>
                  <a:lnTo>
                    <a:pt x="217820" y="106732"/>
                  </a:lnTo>
                  <a:lnTo>
                    <a:pt x="231168" y="91824"/>
                  </a:lnTo>
                  <a:lnTo>
                    <a:pt x="246177" y="69039"/>
                  </a:lnTo>
                  <a:lnTo>
                    <a:pt x="273976" y="40374"/>
                  </a:lnTo>
                  <a:lnTo>
                    <a:pt x="278048" y="39105"/>
                  </a:lnTo>
                  <a:lnTo>
                    <a:pt x="289285" y="38290"/>
                  </a:lnTo>
                  <a:lnTo>
                    <a:pt x="291282" y="41399"/>
                  </a:lnTo>
                  <a:lnTo>
                    <a:pt x="294924" y="72691"/>
                  </a:lnTo>
                  <a:lnTo>
                    <a:pt x="295261" y="102438"/>
                  </a:lnTo>
                  <a:lnTo>
                    <a:pt x="290215" y="109132"/>
                  </a:lnTo>
                  <a:lnTo>
                    <a:pt x="289785" y="110851"/>
                  </a:lnTo>
                  <a:lnTo>
                    <a:pt x="290557" y="111998"/>
                  </a:lnTo>
                  <a:lnTo>
                    <a:pt x="294343" y="113837"/>
                  </a:lnTo>
                  <a:lnTo>
                    <a:pt x="300056" y="109098"/>
                  </a:lnTo>
                  <a:lnTo>
                    <a:pt x="326735" y="69161"/>
                  </a:lnTo>
                  <a:lnTo>
                    <a:pt x="372646" y="41363"/>
                  </a:lnTo>
                  <a:lnTo>
                    <a:pt x="379583" y="32827"/>
                  </a:lnTo>
                  <a:lnTo>
                    <a:pt x="384957" y="30459"/>
                  </a:lnTo>
                  <a:lnTo>
                    <a:pt x="386812" y="30887"/>
                  </a:lnTo>
                  <a:lnTo>
                    <a:pt x="388050" y="32230"/>
                  </a:lnTo>
                  <a:lnTo>
                    <a:pt x="389425" y="36544"/>
                  </a:lnTo>
                  <a:lnTo>
                    <a:pt x="390482" y="81837"/>
                  </a:lnTo>
                  <a:lnTo>
                    <a:pt x="393328" y="92105"/>
                  </a:lnTo>
                  <a:lnTo>
                    <a:pt x="397062" y="101255"/>
                  </a:lnTo>
                  <a:lnTo>
                    <a:pt x="400223" y="116189"/>
                  </a:lnTo>
                  <a:lnTo>
                    <a:pt x="402282" y="118732"/>
                  </a:lnTo>
                  <a:lnTo>
                    <a:pt x="407392" y="121556"/>
                  </a:lnTo>
                  <a:lnTo>
                    <a:pt x="413191" y="122812"/>
                  </a:lnTo>
                  <a:lnTo>
                    <a:pt x="416219" y="122088"/>
                  </a:lnTo>
                  <a:lnTo>
                    <a:pt x="448528" y="101655"/>
                  </a:lnTo>
                  <a:lnTo>
                    <a:pt x="464156" y="84794"/>
                  </a:lnTo>
                  <a:lnTo>
                    <a:pt x="494729" y="48217"/>
                  </a:lnTo>
                  <a:lnTo>
                    <a:pt x="490075" y="52850"/>
                  </a:lnTo>
                  <a:lnTo>
                    <a:pt x="487686" y="58056"/>
                  </a:lnTo>
                  <a:lnTo>
                    <a:pt x="477686" y="87620"/>
                  </a:lnTo>
                  <a:lnTo>
                    <a:pt x="478266" y="91218"/>
                  </a:lnTo>
                  <a:lnTo>
                    <a:pt x="481732" y="98038"/>
                  </a:lnTo>
                  <a:lnTo>
                    <a:pt x="494690" y="107828"/>
                  </a:lnTo>
                  <a:lnTo>
                    <a:pt x="506879" y="112375"/>
                  </a:lnTo>
                  <a:lnTo>
                    <a:pt x="527306" y="113723"/>
                  </a:lnTo>
                  <a:lnTo>
                    <a:pt x="538805" y="111216"/>
                  </a:lnTo>
                  <a:lnTo>
                    <a:pt x="543353" y="109066"/>
                  </a:lnTo>
                  <a:lnTo>
                    <a:pt x="546386" y="106574"/>
                  </a:lnTo>
                  <a:lnTo>
                    <a:pt x="552450" y="952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94">
              <a:extLst>
                <a:ext uri="{FF2B5EF4-FFF2-40B4-BE49-F238E27FC236}">
                  <a16:creationId xmlns:a16="http://schemas.microsoft.com/office/drawing/2014/main" id="{6EA1C210-7EED-85E3-EBDD-45813E2F3DE8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952625" y="4419600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28575"/>
                  </a:moveTo>
                  <a:lnTo>
                    <a:pt x="0" y="285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95">
              <a:extLst>
                <a:ext uri="{FF2B5EF4-FFF2-40B4-BE49-F238E27FC236}">
                  <a16:creationId xmlns:a16="http://schemas.microsoft.com/office/drawing/2014/main" id="{12E5EF81-8EF1-C189-4CBD-B721D44727E9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2019300" y="4333875"/>
              <a:ext cx="133351" cy="238102"/>
            </a:xfrm>
            <a:custGeom>
              <a:avLst/>
              <a:gdLst/>
              <a:ahLst/>
              <a:cxnLst/>
              <a:rect l="0" t="0" r="0" b="0"/>
              <a:pathLst>
                <a:path w="133351" h="238102">
                  <a:moveTo>
                    <a:pt x="9525" y="0"/>
                  </a:moveTo>
                  <a:lnTo>
                    <a:pt x="9525" y="0"/>
                  </a:lnTo>
                  <a:lnTo>
                    <a:pt x="14582" y="10113"/>
                  </a:lnTo>
                  <a:lnTo>
                    <a:pt x="14242" y="23545"/>
                  </a:lnTo>
                  <a:lnTo>
                    <a:pt x="9088" y="61779"/>
                  </a:lnTo>
                  <a:lnTo>
                    <a:pt x="2109" y="106316"/>
                  </a:lnTo>
                  <a:lnTo>
                    <a:pt x="278" y="153269"/>
                  </a:lnTo>
                  <a:lnTo>
                    <a:pt x="16" y="197067"/>
                  </a:lnTo>
                  <a:lnTo>
                    <a:pt x="0" y="226667"/>
                  </a:lnTo>
                  <a:lnTo>
                    <a:pt x="1059" y="227311"/>
                  </a:lnTo>
                  <a:lnTo>
                    <a:pt x="5057" y="228028"/>
                  </a:lnTo>
                  <a:lnTo>
                    <a:pt x="6546" y="229276"/>
                  </a:lnTo>
                  <a:lnTo>
                    <a:pt x="8201" y="233487"/>
                  </a:lnTo>
                  <a:lnTo>
                    <a:pt x="9701" y="235033"/>
                  </a:lnTo>
                  <a:lnTo>
                    <a:pt x="14189" y="236750"/>
                  </a:lnTo>
                  <a:lnTo>
                    <a:pt x="60722" y="238101"/>
                  </a:lnTo>
                  <a:lnTo>
                    <a:pt x="88626" y="235298"/>
                  </a:lnTo>
                  <a:lnTo>
                    <a:pt x="133350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96">
              <a:extLst>
                <a:ext uri="{FF2B5EF4-FFF2-40B4-BE49-F238E27FC236}">
                  <a16:creationId xmlns:a16="http://schemas.microsoft.com/office/drawing/2014/main" id="{2ACFB374-A59C-C725-F9D6-E11F631D42CF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2019300" y="4448175"/>
              <a:ext cx="133351" cy="28576"/>
            </a:xfrm>
            <a:custGeom>
              <a:avLst/>
              <a:gdLst/>
              <a:ahLst/>
              <a:cxnLst/>
              <a:rect l="0" t="0" r="0" b="0"/>
              <a:pathLst>
                <a:path w="133351" h="28576">
                  <a:moveTo>
                    <a:pt x="0" y="28575"/>
                  </a:moveTo>
                  <a:lnTo>
                    <a:pt x="0" y="28575"/>
                  </a:lnTo>
                  <a:lnTo>
                    <a:pt x="5057" y="23518"/>
                  </a:lnTo>
                  <a:lnTo>
                    <a:pt x="47559" y="9277"/>
                  </a:lnTo>
                  <a:lnTo>
                    <a:pt x="79003" y="274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82">
            <a:extLst>
              <a:ext uri="{FF2B5EF4-FFF2-40B4-BE49-F238E27FC236}">
                <a16:creationId xmlns:a16="http://schemas.microsoft.com/office/drawing/2014/main" id="{8CF1735E-DBB4-237E-8303-EFEC24C5EB6B}"/>
              </a:ext>
            </a:extLst>
          </p:cNvPr>
          <p:cNvGrpSpPr/>
          <p:nvPr/>
        </p:nvGrpSpPr>
        <p:grpSpPr>
          <a:xfrm>
            <a:off x="904875" y="4307891"/>
            <a:ext cx="219076" cy="340310"/>
            <a:chOff x="904875" y="4307891"/>
            <a:chExt cx="219076" cy="340310"/>
          </a:xfrm>
        </p:grpSpPr>
        <p:sp>
          <p:nvSpPr>
            <p:cNvPr id="136" name="SMARTInkShape-397">
              <a:extLst>
                <a:ext uri="{FF2B5EF4-FFF2-40B4-BE49-F238E27FC236}">
                  <a16:creationId xmlns:a16="http://schemas.microsoft.com/office/drawing/2014/main" id="{A000289A-2D2B-8956-A6C9-863686CEF811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962025" y="4307891"/>
              <a:ext cx="76201" cy="321260"/>
            </a:xfrm>
            <a:custGeom>
              <a:avLst/>
              <a:gdLst/>
              <a:ahLst/>
              <a:cxnLst/>
              <a:rect l="0" t="0" r="0" b="0"/>
              <a:pathLst>
                <a:path w="76201" h="321260">
                  <a:moveTo>
                    <a:pt x="0" y="149809"/>
                  </a:moveTo>
                  <a:lnTo>
                    <a:pt x="0" y="149809"/>
                  </a:lnTo>
                  <a:lnTo>
                    <a:pt x="9409" y="149809"/>
                  </a:lnTo>
                  <a:lnTo>
                    <a:pt x="9490" y="144752"/>
                  </a:lnTo>
                  <a:lnTo>
                    <a:pt x="12332" y="139448"/>
                  </a:lnTo>
                  <a:lnTo>
                    <a:pt x="17123" y="131446"/>
                  </a:lnTo>
                  <a:lnTo>
                    <a:pt x="35034" y="88904"/>
                  </a:lnTo>
                  <a:lnTo>
                    <a:pt x="55871" y="44539"/>
                  </a:lnTo>
                  <a:lnTo>
                    <a:pt x="72791" y="10527"/>
                  </a:lnTo>
                  <a:lnTo>
                    <a:pt x="75527" y="0"/>
                  </a:lnTo>
                  <a:lnTo>
                    <a:pt x="76174" y="41750"/>
                  </a:lnTo>
                  <a:lnTo>
                    <a:pt x="76192" y="78280"/>
                  </a:lnTo>
                  <a:lnTo>
                    <a:pt x="76198" y="116974"/>
                  </a:lnTo>
                  <a:lnTo>
                    <a:pt x="76199" y="154191"/>
                  </a:lnTo>
                  <a:lnTo>
                    <a:pt x="76200" y="195910"/>
                  </a:lnTo>
                  <a:lnTo>
                    <a:pt x="76200" y="237820"/>
                  </a:lnTo>
                  <a:lnTo>
                    <a:pt x="75142" y="273027"/>
                  </a:lnTo>
                  <a:lnTo>
                    <a:pt x="67999" y="303005"/>
                  </a:lnTo>
                  <a:lnTo>
                    <a:pt x="76200" y="3212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98">
              <a:extLst>
                <a:ext uri="{FF2B5EF4-FFF2-40B4-BE49-F238E27FC236}">
                  <a16:creationId xmlns:a16="http://schemas.microsoft.com/office/drawing/2014/main" id="{9CC872BF-76E0-24C5-092A-9F1664A6E794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904875" y="4619625"/>
              <a:ext cx="219076" cy="28576"/>
            </a:xfrm>
            <a:custGeom>
              <a:avLst/>
              <a:gdLst/>
              <a:ahLst/>
              <a:cxnLst/>
              <a:rect l="0" t="0" r="0" b="0"/>
              <a:pathLst>
                <a:path w="219076" h="28576">
                  <a:moveTo>
                    <a:pt x="0" y="28575"/>
                  </a:moveTo>
                  <a:lnTo>
                    <a:pt x="0" y="28575"/>
                  </a:lnTo>
                  <a:lnTo>
                    <a:pt x="29189" y="18214"/>
                  </a:lnTo>
                  <a:lnTo>
                    <a:pt x="74440" y="11242"/>
                  </a:lnTo>
                  <a:lnTo>
                    <a:pt x="120771" y="2212"/>
                  </a:lnTo>
                  <a:lnTo>
                    <a:pt x="164479" y="194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9" name="SMARTInkShape-399">
            <a:extLst>
              <a:ext uri="{FF2B5EF4-FFF2-40B4-BE49-F238E27FC236}">
                <a16:creationId xmlns:a16="http://schemas.microsoft.com/office/drawing/2014/main" id="{276019A9-D3D1-2315-D5BE-8D44665638A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001718" y="3792439"/>
            <a:ext cx="237408" cy="158072"/>
          </a:xfrm>
          <a:custGeom>
            <a:avLst/>
            <a:gdLst/>
            <a:ahLst/>
            <a:cxnLst/>
            <a:rect l="0" t="0" r="0" b="0"/>
            <a:pathLst>
              <a:path w="237408" h="158072">
                <a:moveTo>
                  <a:pt x="46907" y="74711"/>
                </a:moveTo>
                <a:lnTo>
                  <a:pt x="46907" y="74711"/>
                </a:lnTo>
                <a:lnTo>
                  <a:pt x="57020" y="74711"/>
                </a:lnTo>
                <a:lnTo>
                  <a:pt x="64807" y="71889"/>
                </a:lnTo>
                <a:lnTo>
                  <a:pt x="79914" y="60522"/>
                </a:lnTo>
                <a:lnTo>
                  <a:pt x="80553" y="57843"/>
                </a:lnTo>
                <a:lnTo>
                  <a:pt x="79921" y="54999"/>
                </a:lnTo>
                <a:lnTo>
                  <a:pt x="77455" y="49017"/>
                </a:lnTo>
                <a:lnTo>
                  <a:pt x="76359" y="42830"/>
                </a:lnTo>
                <a:lnTo>
                  <a:pt x="78694" y="36553"/>
                </a:lnTo>
                <a:lnTo>
                  <a:pt x="82202" y="30235"/>
                </a:lnTo>
                <a:lnTo>
                  <a:pt x="84453" y="17556"/>
                </a:lnTo>
                <a:lnTo>
                  <a:pt x="84898" y="9917"/>
                </a:lnTo>
                <a:lnTo>
                  <a:pt x="79918" y="3537"/>
                </a:lnTo>
                <a:lnTo>
                  <a:pt x="74632" y="745"/>
                </a:lnTo>
                <a:lnTo>
                  <a:pt x="71740" y="0"/>
                </a:lnTo>
                <a:lnTo>
                  <a:pt x="62882" y="4817"/>
                </a:lnTo>
                <a:lnTo>
                  <a:pt x="21327" y="40186"/>
                </a:lnTo>
                <a:lnTo>
                  <a:pt x="7461" y="66245"/>
                </a:lnTo>
                <a:lnTo>
                  <a:pt x="0" y="112316"/>
                </a:lnTo>
                <a:lnTo>
                  <a:pt x="2423" y="120705"/>
                </a:lnTo>
                <a:lnTo>
                  <a:pt x="7546" y="129658"/>
                </a:lnTo>
                <a:lnTo>
                  <a:pt x="9025" y="130392"/>
                </a:lnTo>
                <a:lnTo>
                  <a:pt x="13490" y="131208"/>
                </a:lnTo>
                <a:lnTo>
                  <a:pt x="44422" y="118546"/>
                </a:lnTo>
                <a:lnTo>
                  <a:pt x="81892" y="86799"/>
                </a:lnTo>
                <a:lnTo>
                  <a:pt x="88915" y="77261"/>
                </a:lnTo>
                <a:lnTo>
                  <a:pt x="92035" y="71611"/>
                </a:lnTo>
                <a:lnTo>
                  <a:pt x="92867" y="71586"/>
                </a:lnTo>
                <a:lnTo>
                  <a:pt x="93422" y="72628"/>
                </a:lnTo>
                <a:lnTo>
                  <a:pt x="91217" y="76607"/>
                </a:lnTo>
                <a:lnTo>
                  <a:pt x="89147" y="79150"/>
                </a:lnTo>
                <a:lnTo>
                  <a:pt x="86846" y="87620"/>
                </a:lnTo>
                <a:lnTo>
                  <a:pt x="85115" y="132028"/>
                </a:lnTo>
                <a:lnTo>
                  <a:pt x="87877" y="140049"/>
                </a:lnTo>
                <a:lnTo>
                  <a:pt x="98274" y="153822"/>
                </a:lnTo>
                <a:lnTo>
                  <a:pt x="109954" y="157496"/>
                </a:lnTo>
                <a:lnTo>
                  <a:pt x="125727" y="158071"/>
                </a:lnTo>
                <a:lnTo>
                  <a:pt x="171077" y="152063"/>
                </a:lnTo>
                <a:lnTo>
                  <a:pt x="213330" y="144593"/>
                </a:lnTo>
                <a:lnTo>
                  <a:pt x="237407" y="14138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SMARTInkShape-Group84">
            <a:extLst>
              <a:ext uri="{FF2B5EF4-FFF2-40B4-BE49-F238E27FC236}">
                <a16:creationId xmlns:a16="http://schemas.microsoft.com/office/drawing/2014/main" id="{75C13FA5-F19C-77F3-1127-1DA85B3FA483}"/>
              </a:ext>
            </a:extLst>
          </p:cNvPr>
          <p:cNvGrpSpPr/>
          <p:nvPr/>
        </p:nvGrpSpPr>
        <p:grpSpPr>
          <a:xfrm>
            <a:off x="7224981" y="3686343"/>
            <a:ext cx="490270" cy="413696"/>
            <a:chOff x="7224981" y="3686343"/>
            <a:chExt cx="490270" cy="413696"/>
          </a:xfrm>
        </p:grpSpPr>
        <p:sp>
          <p:nvSpPr>
            <p:cNvPr id="140" name="SMARTInkShape-400">
              <a:extLst>
                <a:ext uri="{FF2B5EF4-FFF2-40B4-BE49-F238E27FC236}">
                  <a16:creationId xmlns:a16="http://schemas.microsoft.com/office/drawing/2014/main" id="{B9260405-D736-5C4D-3CC7-A32C227DA940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224981" y="3686343"/>
              <a:ext cx="166384" cy="413696"/>
            </a:xfrm>
            <a:custGeom>
              <a:avLst/>
              <a:gdLst/>
              <a:ahLst/>
              <a:cxnLst/>
              <a:rect l="0" t="0" r="0" b="0"/>
              <a:pathLst>
                <a:path w="166384" h="413696">
                  <a:moveTo>
                    <a:pt x="137844" y="66507"/>
                  </a:moveTo>
                  <a:lnTo>
                    <a:pt x="137844" y="66507"/>
                  </a:lnTo>
                  <a:lnTo>
                    <a:pt x="156386" y="66507"/>
                  </a:lnTo>
                  <a:lnTo>
                    <a:pt x="165051" y="58306"/>
                  </a:lnTo>
                  <a:lnTo>
                    <a:pt x="166014" y="52318"/>
                  </a:lnTo>
                  <a:lnTo>
                    <a:pt x="166383" y="26425"/>
                  </a:lnTo>
                  <a:lnTo>
                    <a:pt x="163581" y="19413"/>
                  </a:lnTo>
                  <a:lnTo>
                    <a:pt x="159866" y="12768"/>
                  </a:lnTo>
                  <a:lnTo>
                    <a:pt x="158215" y="6287"/>
                  </a:lnTo>
                  <a:lnTo>
                    <a:pt x="156716" y="4135"/>
                  </a:lnTo>
                  <a:lnTo>
                    <a:pt x="154658" y="2701"/>
                  </a:lnTo>
                  <a:lnTo>
                    <a:pt x="148491" y="1107"/>
                  </a:lnTo>
                  <a:lnTo>
                    <a:pt x="126337" y="0"/>
                  </a:lnTo>
                  <a:lnTo>
                    <a:pt x="116503" y="5551"/>
                  </a:lnTo>
                  <a:lnTo>
                    <a:pt x="92941" y="26362"/>
                  </a:lnTo>
                  <a:lnTo>
                    <a:pt x="67905" y="73668"/>
                  </a:lnTo>
                  <a:lnTo>
                    <a:pt x="49976" y="117430"/>
                  </a:lnTo>
                  <a:lnTo>
                    <a:pt x="37491" y="159794"/>
                  </a:lnTo>
                  <a:lnTo>
                    <a:pt x="30448" y="193693"/>
                  </a:lnTo>
                  <a:lnTo>
                    <a:pt x="20533" y="233308"/>
                  </a:lnTo>
                  <a:lnTo>
                    <a:pt x="10893" y="280324"/>
                  </a:lnTo>
                  <a:lnTo>
                    <a:pt x="6391" y="324359"/>
                  </a:lnTo>
                  <a:lnTo>
                    <a:pt x="0" y="364217"/>
                  </a:lnTo>
                  <a:lnTo>
                    <a:pt x="1517" y="397781"/>
                  </a:lnTo>
                  <a:lnTo>
                    <a:pt x="5992" y="409531"/>
                  </a:lnTo>
                  <a:lnTo>
                    <a:pt x="8668" y="412665"/>
                  </a:lnTo>
                  <a:lnTo>
                    <a:pt x="11510" y="413695"/>
                  </a:lnTo>
                  <a:lnTo>
                    <a:pt x="23544" y="4094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401">
              <a:extLst>
                <a:ext uri="{FF2B5EF4-FFF2-40B4-BE49-F238E27FC236}">
                  <a16:creationId xmlns:a16="http://schemas.microsoft.com/office/drawing/2014/main" id="{50D29514-D077-DA55-6CCC-0AE38D7A1C80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243469" y="3857625"/>
              <a:ext cx="147932" cy="57151"/>
            </a:xfrm>
            <a:custGeom>
              <a:avLst/>
              <a:gdLst/>
              <a:ahLst/>
              <a:cxnLst/>
              <a:rect l="0" t="0" r="0" b="0"/>
              <a:pathLst>
                <a:path w="147932" h="57151">
                  <a:moveTo>
                    <a:pt x="5056" y="57150"/>
                  </a:moveTo>
                  <a:lnTo>
                    <a:pt x="5056" y="57150"/>
                  </a:lnTo>
                  <a:lnTo>
                    <a:pt x="0" y="47037"/>
                  </a:lnTo>
                  <a:lnTo>
                    <a:pt x="626" y="43000"/>
                  </a:lnTo>
                  <a:lnTo>
                    <a:pt x="3162" y="39250"/>
                  </a:lnTo>
                  <a:lnTo>
                    <a:pt x="12681" y="32261"/>
                  </a:lnTo>
                  <a:lnTo>
                    <a:pt x="53686" y="15943"/>
                  </a:lnTo>
                  <a:lnTo>
                    <a:pt x="96468" y="4247"/>
                  </a:lnTo>
                  <a:lnTo>
                    <a:pt x="14793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402">
              <a:extLst>
                <a:ext uri="{FF2B5EF4-FFF2-40B4-BE49-F238E27FC236}">
                  <a16:creationId xmlns:a16="http://schemas.microsoft.com/office/drawing/2014/main" id="{B2010337-A7EB-0515-FB95-F19920188FCD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505700" y="3824120"/>
              <a:ext cx="209551" cy="99462"/>
            </a:xfrm>
            <a:custGeom>
              <a:avLst/>
              <a:gdLst/>
              <a:ahLst/>
              <a:cxnLst/>
              <a:rect l="0" t="0" r="0" b="0"/>
              <a:pathLst>
                <a:path w="209551" h="99462">
                  <a:moveTo>
                    <a:pt x="0" y="71605"/>
                  </a:moveTo>
                  <a:lnTo>
                    <a:pt x="0" y="71605"/>
                  </a:lnTo>
                  <a:lnTo>
                    <a:pt x="5056" y="71605"/>
                  </a:lnTo>
                  <a:lnTo>
                    <a:pt x="10361" y="68783"/>
                  </a:lnTo>
                  <a:lnTo>
                    <a:pt x="42562" y="40607"/>
                  </a:lnTo>
                  <a:lnTo>
                    <a:pt x="66929" y="29263"/>
                  </a:lnTo>
                  <a:lnTo>
                    <a:pt x="82978" y="18843"/>
                  </a:lnTo>
                  <a:lnTo>
                    <a:pt x="87068" y="17380"/>
                  </a:lnTo>
                  <a:lnTo>
                    <a:pt x="90854" y="18522"/>
                  </a:lnTo>
                  <a:lnTo>
                    <a:pt x="97882" y="25435"/>
                  </a:lnTo>
                  <a:lnTo>
                    <a:pt x="107790" y="41227"/>
                  </a:lnTo>
                  <a:lnTo>
                    <a:pt x="112371" y="59312"/>
                  </a:lnTo>
                  <a:lnTo>
                    <a:pt x="114130" y="91984"/>
                  </a:lnTo>
                  <a:lnTo>
                    <a:pt x="113129" y="94716"/>
                  </a:lnTo>
                  <a:lnTo>
                    <a:pt x="111402" y="96537"/>
                  </a:lnTo>
                  <a:lnTo>
                    <a:pt x="106662" y="98561"/>
                  </a:lnTo>
                  <a:lnTo>
                    <a:pt x="101027" y="99461"/>
                  </a:lnTo>
                  <a:lnTo>
                    <a:pt x="99101" y="97584"/>
                  </a:lnTo>
                  <a:lnTo>
                    <a:pt x="96962" y="89853"/>
                  </a:lnTo>
                  <a:lnTo>
                    <a:pt x="95757" y="73602"/>
                  </a:lnTo>
                  <a:lnTo>
                    <a:pt x="100457" y="55381"/>
                  </a:lnTo>
                  <a:lnTo>
                    <a:pt x="113608" y="31520"/>
                  </a:lnTo>
                  <a:lnTo>
                    <a:pt x="130911" y="14455"/>
                  </a:lnTo>
                  <a:lnTo>
                    <a:pt x="143201" y="9163"/>
                  </a:lnTo>
                  <a:lnTo>
                    <a:pt x="181214" y="0"/>
                  </a:lnTo>
                  <a:lnTo>
                    <a:pt x="209550" y="49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403">
              <a:extLst>
                <a:ext uri="{FF2B5EF4-FFF2-40B4-BE49-F238E27FC236}">
                  <a16:creationId xmlns:a16="http://schemas.microsoft.com/office/drawing/2014/main" id="{F300ADD3-4A16-1E24-19CA-B2F25B92CCAC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436079" y="3838977"/>
              <a:ext cx="44387" cy="91945"/>
            </a:xfrm>
            <a:custGeom>
              <a:avLst/>
              <a:gdLst/>
              <a:ahLst/>
              <a:cxnLst/>
              <a:rect l="0" t="0" r="0" b="0"/>
              <a:pathLst>
                <a:path w="44387" h="91945">
                  <a:moveTo>
                    <a:pt x="41046" y="18648"/>
                  </a:moveTo>
                  <a:lnTo>
                    <a:pt x="41046" y="18648"/>
                  </a:lnTo>
                  <a:lnTo>
                    <a:pt x="41046" y="956"/>
                  </a:lnTo>
                  <a:lnTo>
                    <a:pt x="39988" y="503"/>
                  </a:lnTo>
                  <a:lnTo>
                    <a:pt x="35990" y="0"/>
                  </a:lnTo>
                  <a:lnTo>
                    <a:pt x="22732" y="9830"/>
                  </a:lnTo>
                  <a:lnTo>
                    <a:pt x="10455" y="21092"/>
                  </a:lnTo>
                  <a:lnTo>
                    <a:pt x="114" y="41244"/>
                  </a:lnTo>
                  <a:lnTo>
                    <a:pt x="0" y="49588"/>
                  </a:lnTo>
                  <a:lnTo>
                    <a:pt x="8894" y="74382"/>
                  </a:lnTo>
                  <a:lnTo>
                    <a:pt x="15467" y="85046"/>
                  </a:lnTo>
                  <a:lnTo>
                    <a:pt x="19760" y="88313"/>
                  </a:lnTo>
                  <a:lnTo>
                    <a:pt x="30175" y="91944"/>
                  </a:lnTo>
                  <a:lnTo>
                    <a:pt x="34856" y="91853"/>
                  </a:lnTo>
                  <a:lnTo>
                    <a:pt x="42882" y="88931"/>
                  </a:lnTo>
                  <a:lnTo>
                    <a:pt x="44386" y="86670"/>
                  </a:lnTo>
                  <a:lnTo>
                    <a:pt x="44332" y="84104"/>
                  </a:lnTo>
                  <a:lnTo>
                    <a:pt x="42507" y="77373"/>
                  </a:lnTo>
                  <a:lnTo>
                    <a:pt x="41695" y="67326"/>
                  </a:lnTo>
                  <a:lnTo>
                    <a:pt x="27024" y="38141"/>
                  </a:lnTo>
                  <a:lnTo>
                    <a:pt x="12471" y="186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SMARTInkShape-Group85">
            <a:extLst>
              <a:ext uri="{FF2B5EF4-FFF2-40B4-BE49-F238E27FC236}">
                <a16:creationId xmlns:a16="http://schemas.microsoft.com/office/drawing/2014/main" id="{3A52E350-4A2F-E08F-BD78-75058228164B}"/>
              </a:ext>
            </a:extLst>
          </p:cNvPr>
          <p:cNvGrpSpPr/>
          <p:nvPr/>
        </p:nvGrpSpPr>
        <p:grpSpPr>
          <a:xfrm>
            <a:off x="5972175" y="3743325"/>
            <a:ext cx="933451" cy="390526"/>
            <a:chOff x="5972175" y="3743325"/>
            <a:chExt cx="933451" cy="390526"/>
          </a:xfrm>
        </p:grpSpPr>
        <p:sp>
          <p:nvSpPr>
            <p:cNvPr id="145" name="SMARTInkShape-404">
              <a:extLst>
                <a:ext uri="{FF2B5EF4-FFF2-40B4-BE49-F238E27FC236}">
                  <a16:creationId xmlns:a16="http://schemas.microsoft.com/office/drawing/2014/main" id="{CDD01923-8775-9908-F9C9-5B6E93207A74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687921" y="3802069"/>
              <a:ext cx="217705" cy="141282"/>
            </a:xfrm>
            <a:custGeom>
              <a:avLst/>
              <a:gdLst/>
              <a:ahLst/>
              <a:cxnLst/>
              <a:rect l="0" t="0" r="0" b="0"/>
              <a:pathLst>
                <a:path w="217705" h="141282">
                  <a:moveTo>
                    <a:pt x="17679" y="46031"/>
                  </a:moveTo>
                  <a:lnTo>
                    <a:pt x="17679" y="46031"/>
                  </a:lnTo>
                  <a:lnTo>
                    <a:pt x="35579" y="53570"/>
                  </a:lnTo>
                  <a:lnTo>
                    <a:pt x="39137" y="54232"/>
                  </a:lnTo>
                  <a:lnTo>
                    <a:pt x="80346" y="47239"/>
                  </a:lnTo>
                  <a:lnTo>
                    <a:pt x="127677" y="36401"/>
                  </a:lnTo>
                  <a:lnTo>
                    <a:pt x="145285" y="28126"/>
                  </a:lnTo>
                  <a:lnTo>
                    <a:pt x="166396" y="11008"/>
                  </a:lnTo>
                  <a:lnTo>
                    <a:pt x="164449" y="8924"/>
                  </a:lnTo>
                  <a:lnTo>
                    <a:pt x="153819" y="3786"/>
                  </a:lnTo>
                  <a:lnTo>
                    <a:pt x="129984" y="0"/>
                  </a:lnTo>
                  <a:lnTo>
                    <a:pt x="87997" y="12871"/>
                  </a:lnTo>
                  <a:lnTo>
                    <a:pt x="51482" y="32347"/>
                  </a:lnTo>
                  <a:lnTo>
                    <a:pt x="22050" y="57146"/>
                  </a:lnTo>
                  <a:lnTo>
                    <a:pt x="5569" y="78957"/>
                  </a:lnTo>
                  <a:lnTo>
                    <a:pt x="1713" y="89240"/>
                  </a:lnTo>
                  <a:lnTo>
                    <a:pt x="0" y="100865"/>
                  </a:lnTo>
                  <a:lnTo>
                    <a:pt x="4883" y="113088"/>
                  </a:lnTo>
                  <a:lnTo>
                    <a:pt x="9149" y="119311"/>
                  </a:lnTo>
                  <a:lnTo>
                    <a:pt x="14109" y="123459"/>
                  </a:lnTo>
                  <a:lnTo>
                    <a:pt x="25265" y="128068"/>
                  </a:lnTo>
                  <a:lnTo>
                    <a:pt x="71019" y="134093"/>
                  </a:lnTo>
                  <a:lnTo>
                    <a:pt x="101217" y="139151"/>
                  </a:lnTo>
                  <a:lnTo>
                    <a:pt x="217704" y="1412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405">
              <a:extLst>
                <a:ext uri="{FF2B5EF4-FFF2-40B4-BE49-F238E27FC236}">
                  <a16:creationId xmlns:a16="http://schemas.microsoft.com/office/drawing/2014/main" id="{D638D0D3-95A0-A5D7-787C-FC3BAFD2A846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545130" y="3800592"/>
              <a:ext cx="89758" cy="121281"/>
            </a:xfrm>
            <a:custGeom>
              <a:avLst/>
              <a:gdLst/>
              <a:ahLst/>
              <a:cxnLst/>
              <a:rect l="0" t="0" r="0" b="0"/>
              <a:pathLst>
                <a:path w="89758" h="121281">
                  <a:moveTo>
                    <a:pt x="84270" y="9408"/>
                  </a:moveTo>
                  <a:lnTo>
                    <a:pt x="84270" y="9408"/>
                  </a:lnTo>
                  <a:lnTo>
                    <a:pt x="89326" y="4351"/>
                  </a:lnTo>
                  <a:lnTo>
                    <a:pt x="89757" y="2862"/>
                  </a:lnTo>
                  <a:lnTo>
                    <a:pt x="88987" y="1869"/>
                  </a:lnTo>
                  <a:lnTo>
                    <a:pt x="85308" y="766"/>
                  </a:lnTo>
                  <a:lnTo>
                    <a:pt x="71289" y="0"/>
                  </a:lnTo>
                  <a:lnTo>
                    <a:pt x="36094" y="16296"/>
                  </a:lnTo>
                  <a:lnTo>
                    <a:pt x="28287" y="23405"/>
                  </a:lnTo>
                  <a:lnTo>
                    <a:pt x="5911" y="57818"/>
                  </a:lnTo>
                  <a:lnTo>
                    <a:pt x="0" y="85136"/>
                  </a:lnTo>
                  <a:lnTo>
                    <a:pt x="250" y="97040"/>
                  </a:lnTo>
                  <a:lnTo>
                    <a:pt x="3889" y="105858"/>
                  </a:lnTo>
                  <a:lnTo>
                    <a:pt x="11888" y="116773"/>
                  </a:lnTo>
                  <a:lnTo>
                    <a:pt x="23525" y="120626"/>
                  </a:lnTo>
                  <a:lnTo>
                    <a:pt x="38222" y="121280"/>
                  </a:lnTo>
                  <a:lnTo>
                    <a:pt x="65220" y="1141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406">
              <a:extLst>
                <a:ext uri="{FF2B5EF4-FFF2-40B4-BE49-F238E27FC236}">
                  <a16:creationId xmlns:a16="http://schemas.microsoft.com/office/drawing/2014/main" id="{1622B638-088D-4DD9-D38C-33754D69DB2A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477000" y="3743325"/>
              <a:ext cx="19051" cy="47626"/>
            </a:xfrm>
            <a:custGeom>
              <a:avLst/>
              <a:gdLst/>
              <a:ahLst/>
              <a:cxnLst/>
              <a:rect l="0" t="0" r="0" b="0"/>
              <a:pathLst>
                <a:path w="19051" h="47626">
                  <a:moveTo>
                    <a:pt x="0" y="47625"/>
                  </a:moveTo>
                  <a:lnTo>
                    <a:pt x="0" y="47625"/>
                  </a:lnTo>
                  <a:lnTo>
                    <a:pt x="1058" y="32417"/>
                  </a:lnTo>
                  <a:lnTo>
                    <a:pt x="7604" y="1619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407">
              <a:extLst>
                <a:ext uri="{FF2B5EF4-FFF2-40B4-BE49-F238E27FC236}">
                  <a16:creationId xmlns:a16="http://schemas.microsoft.com/office/drawing/2014/main" id="{5E94DE5A-975B-B80F-029B-90417D3C75C7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419850" y="3819918"/>
              <a:ext cx="9133" cy="113908"/>
            </a:xfrm>
            <a:custGeom>
              <a:avLst/>
              <a:gdLst/>
              <a:ahLst/>
              <a:cxnLst/>
              <a:rect l="0" t="0" r="0" b="0"/>
              <a:pathLst>
                <a:path w="9133" h="113908">
                  <a:moveTo>
                    <a:pt x="0" y="9132"/>
                  </a:moveTo>
                  <a:lnTo>
                    <a:pt x="0" y="9132"/>
                  </a:lnTo>
                  <a:lnTo>
                    <a:pt x="9132" y="0"/>
                  </a:lnTo>
                  <a:lnTo>
                    <a:pt x="8444" y="33181"/>
                  </a:lnTo>
                  <a:lnTo>
                    <a:pt x="880" y="78167"/>
                  </a:lnTo>
                  <a:lnTo>
                    <a:pt x="0" y="1139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408">
              <a:extLst>
                <a:ext uri="{FF2B5EF4-FFF2-40B4-BE49-F238E27FC236}">
                  <a16:creationId xmlns:a16="http://schemas.microsoft.com/office/drawing/2014/main" id="{74116F19-BE7A-DA22-533B-918253F8FA36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134100" y="3810000"/>
              <a:ext cx="219076" cy="113962"/>
            </a:xfrm>
            <a:custGeom>
              <a:avLst/>
              <a:gdLst/>
              <a:ahLst/>
              <a:cxnLst/>
              <a:rect l="0" t="0" r="0" b="0"/>
              <a:pathLst>
                <a:path w="219076" h="113962">
                  <a:moveTo>
                    <a:pt x="0" y="57150"/>
                  </a:moveTo>
                  <a:lnTo>
                    <a:pt x="0" y="57150"/>
                  </a:lnTo>
                  <a:lnTo>
                    <a:pt x="5056" y="57150"/>
                  </a:lnTo>
                  <a:lnTo>
                    <a:pt x="10361" y="54328"/>
                  </a:lnTo>
                  <a:lnTo>
                    <a:pt x="57419" y="28502"/>
                  </a:lnTo>
                  <a:lnTo>
                    <a:pt x="69969" y="23251"/>
                  </a:lnTo>
                  <a:lnTo>
                    <a:pt x="82603" y="20917"/>
                  </a:lnTo>
                  <a:lnTo>
                    <a:pt x="95273" y="22702"/>
                  </a:lnTo>
                  <a:lnTo>
                    <a:pt x="101616" y="24660"/>
                  </a:lnTo>
                  <a:lnTo>
                    <a:pt x="111485" y="32479"/>
                  </a:lnTo>
                  <a:lnTo>
                    <a:pt x="119399" y="44069"/>
                  </a:lnTo>
                  <a:lnTo>
                    <a:pt x="126444" y="59803"/>
                  </a:lnTo>
                  <a:lnTo>
                    <a:pt x="127458" y="74557"/>
                  </a:lnTo>
                  <a:lnTo>
                    <a:pt x="119486" y="101276"/>
                  </a:lnTo>
                  <a:lnTo>
                    <a:pt x="113783" y="108511"/>
                  </a:lnTo>
                  <a:lnTo>
                    <a:pt x="110780" y="110441"/>
                  </a:lnTo>
                  <a:lnTo>
                    <a:pt x="75642" y="113961"/>
                  </a:lnTo>
                  <a:lnTo>
                    <a:pt x="72654" y="113016"/>
                  </a:lnTo>
                  <a:lnTo>
                    <a:pt x="70661" y="111327"/>
                  </a:lnTo>
                  <a:lnTo>
                    <a:pt x="68447" y="106629"/>
                  </a:lnTo>
                  <a:lnTo>
                    <a:pt x="66908" y="96957"/>
                  </a:lnTo>
                  <a:lnTo>
                    <a:pt x="85010" y="63829"/>
                  </a:lnTo>
                  <a:lnTo>
                    <a:pt x="107385" y="42313"/>
                  </a:lnTo>
                  <a:lnTo>
                    <a:pt x="152041" y="16523"/>
                  </a:lnTo>
                  <a:lnTo>
                    <a:pt x="174166" y="6542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409">
              <a:extLst>
                <a:ext uri="{FF2B5EF4-FFF2-40B4-BE49-F238E27FC236}">
                  <a16:creationId xmlns:a16="http://schemas.microsoft.com/office/drawing/2014/main" id="{0DFD3E49-96F0-980B-E49F-5B6251BB9CCD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991225" y="3813201"/>
              <a:ext cx="149837" cy="101575"/>
            </a:xfrm>
            <a:custGeom>
              <a:avLst/>
              <a:gdLst/>
              <a:ahLst/>
              <a:cxnLst/>
              <a:rect l="0" t="0" r="0" b="0"/>
              <a:pathLst>
                <a:path w="149837" h="101575">
                  <a:moveTo>
                    <a:pt x="0" y="53949"/>
                  </a:moveTo>
                  <a:lnTo>
                    <a:pt x="0" y="53949"/>
                  </a:lnTo>
                  <a:lnTo>
                    <a:pt x="0" y="48892"/>
                  </a:lnTo>
                  <a:lnTo>
                    <a:pt x="2822" y="43588"/>
                  </a:lnTo>
                  <a:lnTo>
                    <a:pt x="8662" y="37702"/>
                  </a:lnTo>
                  <a:lnTo>
                    <a:pt x="50768" y="13005"/>
                  </a:lnTo>
                  <a:lnTo>
                    <a:pt x="67013" y="4001"/>
                  </a:lnTo>
                  <a:lnTo>
                    <a:pt x="81289" y="0"/>
                  </a:lnTo>
                  <a:lnTo>
                    <a:pt x="106282" y="2804"/>
                  </a:lnTo>
                  <a:lnTo>
                    <a:pt x="128741" y="10337"/>
                  </a:lnTo>
                  <a:lnTo>
                    <a:pt x="139415" y="21866"/>
                  </a:lnTo>
                  <a:lnTo>
                    <a:pt x="146629" y="36515"/>
                  </a:lnTo>
                  <a:lnTo>
                    <a:pt x="149836" y="50081"/>
                  </a:lnTo>
                  <a:lnTo>
                    <a:pt x="146457" y="56662"/>
                  </a:lnTo>
                  <a:lnTo>
                    <a:pt x="131414" y="69619"/>
                  </a:lnTo>
                  <a:lnTo>
                    <a:pt x="104203" y="83757"/>
                  </a:lnTo>
                  <a:lnTo>
                    <a:pt x="61074" y="91470"/>
                  </a:lnTo>
                  <a:lnTo>
                    <a:pt x="28575" y="1015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410">
              <a:extLst>
                <a:ext uri="{FF2B5EF4-FFF2-40B4-BE49-F238E27FC236}">
                  <a16:creationId xmlns:a16="http://schemas.microsoft.com/office/drawing/2014/main" id="{C3D76C62-3004-FBE7-A8F8-41E63F328F19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972175" y="3800983"/>
              <a:ext cx="85383" cy="332868"/>
            </a:xfrm>
            <a:custGeom>
              <a:avLst/>
              <a:gdLst/>
              <a:ahLst/>
              <a:cxnLst/>
              <a:rect l="0" t="0" r="0" b="0"/>
              <a:pathLst>
                <a:path w="85383" h="332868">
                  <a:moveTo>
                    <a:pt x="47625" y="18542"/>
                  </a:moveTo>
                  <a:lnTo>
                    <a:pt x="47625" y="18542"/>
                  </a:lnTo>
                  <a:lnTo>
                    <a:pt x="57738" y="13485"/>
                  </a:lnTo>
                  <a:lnTo>
                    <a:pt x="60717" y="10937"/>
                  </a:lnTo>
                  <a:lnTo>
                    <a:pt x="65890" y="1209"/>
                  </a:lnTo>
                  <a:lnTo>
                    <a:pt x="69148" y="255"/>
                  </a:lnTo>
                  <a:lnTo>
                    <a:pt x="71498" y="0"/>
                  </a:lnTo>
                  <a:lnTo>
                    <a:pt x="76933" y="2540"/>
                  </a:lnTo>
                  <a:lnTo>
                    <a:pt x="79863" y="4699"/>
                  </a:lnTo>
                  <a:lnTo>
                    <a:pt x="83119" y="15564"/>
                  </a:lnTo>
                  <a:lnTo>
                    <a:pt x="85382" y="56446"/>
                  </a:lnTo>
                  <a:lnTo>
                    <a:pt x="82834" y="87373"/>
                  </a:lnTo>
                  <a:lnTo>
                    <a:pt x="72453" y="133856"/>
                  </a:lnTo>
                  <a:lnTo>
                    <a:pt x="65700" y="179844"/>
                  </a:lnTo>
                  <a:lnTo>
                    <a:pt x="49000" y="225774"/>
                  </a:lnTo>
                  <a:lnTo>
                    <a:pt x="35686" y="261624"/>
                  </a:lnTo>
                  <a:lnTo>
                    <a:pt x="0" y="3328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SMARTInkShape-Group86">
            <a:extLst>
              <a:ext uri="{FF2B5EF4-FFF2-40B4-BE49-F238E27FC236}">
                <a16:creationId xmlns:a16="http://schemas.microsoft.com/office/drawing/2014/main" id="{E92DCC40-A6A1-C678-451D-4759DE5161EE}"/>
              </a:ext>
            </a:extLst>
          </p:cNvPr>
          <p:cNvGrpSpPr/>
          <p:nvPr/>
        </p:nvGrpSpPr>
        <p:grpSpPr>
          <a:xfrm>
            <a:off x="4943912" y="3724309"/>
            <a:ext cx="742514" cy="238092"/>
            <a:chOff x="4943912" y="3724309"/>
            <a:chExt cx="742514" cy="238092"/>
          </a:xfrm>
        </p:grpSpPr>
        <p:sp>
          <p:nvSpPr>
            <p:cNvPr id="153" name="SMARTInkShape-411">
              <a:extLst>
                <a:ext uri="{FF2B5EF4-FFF2-40B4-BE49-F238E27FC236}">
                  <a16:creationId xmlns:a16="http://schemas.microsoft.com/office/drawing/2014/main" id="{DE3279D4-EB89-CB90-C440-B908155FD9A4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546024" y="3834883"/>
              <a:ext cx="140402" cy="117859"/>
            </a:xfrm>
            <a:custGeom>
              <a:avLst/>
              <a:gdLst/>
              <a:ahLst/>
              <a:cxnLst/>
              <a:rect l="0" t="0" r="0" b="0"/>
              <a:pathLst>
                <a:path w="140402" h="117859">
                  <a:moveTo>
                    <a:pt x="7051" y="89417"/>
                  </a:moveTo>
                  <a:lnTo>
                    <a:pt x="7051" y="89417"/>
                  </a:lnTo>
                  <a:lnTo>
                    <a:pt x="20308" y="76160"/>
                  </a:lnTo>
                  <a:lnTo>
                    <a:pt x="31993" y="72942"/>
                  </a:lnTo>
                  <a:lnTo>
                    <a:pt x="53599" y="68308"/>
                  </a:lnTo>
                  <a:lnTo>
                    <a:pt x="100221" y="43597"/>
                  </a:lnTo>
                  <a:lnTo>
                    <a:pt x="107264" y="39820"/>
                  </a:lnTo>
                  <a:lnTo>
                    <a:pt x="111960" y="35186"/>
                  </a:lnTo>
                  <a:lnTo>
                    <a:pt x="117176" y="24392"/>
                  </a:lnTo>
                  <a:lnTo>
                    <a:pt x="120114" y="11472"/>
                  </a:lnTo>
                  <a:lnTo>
                    <a:pt x="117351" y="7820"/>
                  </a:lnTo>
                  <a:lnTo>
                    <a:pt x="105815" y="941"/>
                  </a:lnTo>
                  <a:lnTo>
                    <a:pt x="92927" y="0"/>
                  </a:lnTo>
                  <a:lnTo>
                    <a:pt x="79085" y="4168"/>
                  </a:lnTo>
                  <a:lnTo>
                    <a:pt x="33339" y="29495"/>
                  </a:lnTo>
                  <a:lnTo>
                    <a:pt x="20146" y="40207"/>
                  </a:lnTo>
                  <a:lnTo>
                    <a:pt x="5874" y="68251"/>
                  </a:lnTo>
                  <a:lnTo>
                    <a:pt x="0" y="88202"/>
                  </a:lnTo>
                  <a:lnTo>
                    <a:pt x="1292" y="92840"/>
                  </a:lnTo>
                  <a:lnTo>
                    <a:pt x="8372" y="100816"/>
                  </a:lnTo>
                  <a:lnTo>
                    <a:pt x="18574" y="105067"/>
                  </a:lnTo>
                  <a:lnTo>
                    <a:pt x="64288" y="116469"/>
                  </a:lnTo>
                  <a:lnTo>
                    <a:pt x="104469" y="117858"/>
                  </a:lnTo>
                  <a:lnTo>
                    <a:pt x="140401" y="1084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412">
              <a:extLst>
                <a:ext uri="{FF2B5EF4-FFF2-40B4-BE49-F238E27FC236}">
                  <a16:creationId xmlns:a16="http://schemas.microsoft.com/office/drawing/2014/main" id="{2E8A14EA-4221-7E31-6A87-BDBCEF2C8BA7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229225" y="3840883"/>
              <a:ext cx="246153" cy="92225"/>
            </a:xfrm>
            <a:custGeom>
              <a:avLst/>
              <a:gdLst/>
              <a:ahLst/>
              <a:cxnLst/>
              <a:rect l="0" t="0" r="0" b="0"/>
              <a:pathLst>
                <a:path w="246153" h="92225">
                  <a:moveTo>
                    <a:pt x="0" y="45317"/>
                  </a:moveTo>
                  <a:lnTo>
                    <a:pt x="0" y="45317"/>
                  </a:lnTo>
                  <a:lnTo>
                    <a:pt x="5056" y="45317"/>
                  </a:lnTo>
                  <a:lnTo>
                    <a:pt x="6545" y="44259"/>
                  </a:lnTo>
                  <a:lnTo>
                    <a:pt x="7539" y="42495"/>
                  </a:lnTo>
                  <a:lnTo>
                    <a:pt x="8201" y="40260"/>
                  </a:lnTo>
                  <a:lnTo>
                    <a:pt x="9701" y="38771"/>
                  </a:lnTo>
                  <a:lnTo>
                    <a:pt x="19712" y="33558"/>
                  </a:lnTo>
                  <a:lnTo>
                    <a:pt x="36937" y="22651"/>
                  </a:lnTo>
                  <a:lnTo>
                    <a:pt x="56578" y="14698"/>
                  </a:lnTo>
                  <a:lnTo>
                    <a:pt x="59944" y="12204"/>
                  </a:lnTo>
                  <a:lnTo>
                    <a:pt x="62187" y="11600"/>
                  </a:lnTo>
                  <a:lnTo>
                    <a:pt x="63684" y="12256"/>
                  </a:lnTo>
                  <a:lnTo>
                    <a:pt x="64681" y="13751"/>
                  </a:lnTo>
                  <a:lnTo>
                    <a:pt x="71556" y="34793"/>
                  </a:lnTo>
                  <a:lnTo>
                    <a:pt x="71315" y="46284"/>
                  </a:lnTo>
                  <a:lnTo>
                    <a:pt x="64260" y="80680"/>
                  </a:lnTo>
                  <a:lnTo>
                    <a:pt x="57567" y="92224"/>
                  </a:lnTo>
                  <a:lnTo>
                    <a:pt x="79552" y="70533"/>
                  </a:lnTo>
                  <a:lnTo>
                    <a:pt x="82981" y="64285"/>
                  </a:lnTo>
                  <a:lnTo>
                    <a:pt x="83896" y="61137"/>
                  </a:lnTo>
                  <a:lnTo>
                    <a:pt x="118371" y="13632"/>
                  </a:lnTo>
                  <a:lnTo>
                    <a:pt x="129499" y="2885"/>
                  </a:lnTo>
                  <a:lnTo>
                    <a:pt x="136225" y="0"/>
                  </a:lnTo>
                  <a:lnTo>
                    <a:pt x="139500" y="289"/>
                  </a:lnTo>
                  <a:lnTo>
                    <a:pt x="145961" y="3432"/>
                  </a:lnTo>
                  <a:lnTo>
                    <a:pt x="148107" y="6810"/>
                  </a:lnTo>
                  <a:lnTo>
                    <a:pt x="151129" y="21678"/>
                  </a:lnTo>
                  <a:lnTo>
                    <a:pt x="152233" y="51899"/>
                  </a:lnTo>
                  <a:lnTo>
                    <a:pt x="149503" y="61648"/>
                  </a:lnTo>
                  <a:lnTo>
                    <a:pt x="145822" y="69509"/>
                  </a:lnTo>
                  <a:lnTo>
                    <a:pt x="143264" y="81376"/>
                  </a:lnTo>
                  <a:lnTo>
                    <a:pt x="144192" y="82056"/>
                  </a:lnTo>
                  <a:lnTo>
                    <a:pt x="148047" y="82812"/>
                  </a:lnTo>
                  <a:lnTo>
                    <a:pt x="150556" y="80897"/>
                  </a:lnTo>
                  <a:lnTo>
                    <a:pt x="160203" y="69147"/>
                  </a:lnTo>
                  <a:lnTo>
                    <a:pt x="191965" y="42087"/>
                  </a:lnTo>
                  <a:lnTo>
                    <a:pt x="221169" y="5487"/>
                  </a:lnTo>
                  <a:lnTo>
                    <a:pt x="228121" y="1157"/>
                  </a:lnTo>
                  <a:lnTo>
                    <a:pt x="231454" y="2"/>
                  </a:lnTo>
                  <a:lnTo>
                    <a:pt x="233679" y="290"/>
                  </a:lnTo>
                  <a:lnTo>
                    <a:pt x="235161" y="1541"/>
                  </a:lnTo>
                  <a:lnTo>
                    <a:pt x="240069" y="8358"/>
                  </a:lnTo>
                  <a:lnTo>
                    <a:pt x="244281" y="14074"/>
                  </a:lnTo>
                  <a:lnTo>
                    <a:pt x="246152" y="20142"/>
                  </a:lnTo>
                  <a:lnTo>
                    <a:pt x="244162" y="29189"/>
                  </a:lnTo>
                  <a:lnTo>
                    <a:pt x="240808" y="41324"/>
                  </a:lnTo>
                  <a:lnTo>
                    <a:pt x="238125" y="834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413">
              <a:extLst>
                <a:ext uri="{FF2B5EF4-FFF2-40B4-BE49-F238E27FC236}">
                  <a16:creationId xmlns:a16="http://schemas.microsoft.com/office/drawing/2014/main" id="{A5F8C471-D1AA-2199-EF0C-BDA6C11B7B98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154468" y="3838575"/>
              <a:ext cx="59371" cy="120850"/>
            </a:xfrm>
            <a:custGeom>
              <a:avLst/>
              <a:gdLst/>
              <a:ahLst/>
              <a:cxnLst/>
              <a:rect l="0" t="0" r="0" b="0"/>
              <a:pathLst>
                <a:path w="59371" h="120850">
                  <a:moveTo>
                    <a:pt x="36657" y="28575"/>
                  </a:moveTo>
                  <a:lnTo>
                    <a:pt x="36657" y="28575"/>
                  </a:lnTo>
                  <a:lnTo>
                    <a:pt x="36657" y="1444"/>
                  </a:lnTo>
                  <a:lnTo>
                    <a:pt x="26544" y="5484"/>
                  </a:lnTo>
                  <a:lnTo>
                    <a:pt x="18757" y="13374"/>
                  </a:lnTo>
                  <a:lnTo>
                    <a:pt x="8423" y="32538"/>
                  </a:lnTo>
                  <a:lnTo>
                    <a:pt x="1480" y="58324"/>
                  </a:lnTo>
                  <a:lnTo>
                    <a:pt x="0" y="102813"/>
                  </a:lnTo>
                  <a:lnTo>
                    <a:pt x="3785" y="113781"/>
                  </a:lnTo>
                  <a:lnTo>
                    <a:pt x="7334" y="117129"/>
                  </a:lnTo>
                  <a:lnTo>
                    <a:pt x="16922" y="120849"/>
                  </a:lnTo>
                  <a:lnTo>
                    <a:pt x="28239" y="119680"/>
                  </a:lnTo>
                  <a:lnTo>
                    <a:pt x="34220" y="117886"/>
                  </a:lnTo>
                  <a:lnTo>
                    <a:pt x="43688" y="110249"/>
                  </a:lnTo>
                  <a:lnTo>
                    <a:pt x="51424" y="97683"/>
                  </a:lnTo>
                  <a:lnTo>
                    <a:pt x="58390" y="77987"/>
                  </a:lnTo>
                  <a:lnTo>
                    <a:pt x="59370" y="57944"/>
                  </a:lnTo>
                  <a:lnTo>
                    <a:pt x="51374" y="24263"/>
                  </a:lnTo>
                  <a:lnTo>
                    <a:pt x="3665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414">
              <a:extLst>
                <a:ext uri="{FF2B5EF4-FFF2-40B4-BE49-F238E27FC236}">
                  <a16:creationId xmlns:a16="http://schemas.microsoft.com/office/drawing/2014/main" id="{1CAE2AC1-0022-5E9A-AAED-DE7782BB93C1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943912" y="3724309"/>
              <a:ext cx="131182" cy="238092"/>
            </a:xfrm>
            <a:custGeom>
              <a:avLst/>
              <a:gdLst/>
              <a:ahLst/>
              <a:cxnLst/>
              <a:rect l="0" t="0" r="0" b="0"/>
              <a:pathLst>
                <a:path w="131182" h="238092">
                  <a:moveTo>
                    <a:pt x="18613" y="9491"/>
                  </a:moveTo>
                  <a:lnTo>
                    <a:pt x="18613" y="9491"/>
                  </a:lnTo>
                  <a:lnTo>
                    <a:pt x="18613" y="0"/>
                  </a:lnTo>
                  <a:lnTo>
                    <a:pt x="23669" y="5033"/>
                  </a:lnTo>
                  <a:lnTo>
                    <a:pt x="26152" y="10332"/>
                  </a:lnTo>
                  <a:lnTo>
                    <a:pt x="27876" y="49348"/>
                  </a:lnTo>
                  <a:lnTo>
                    <a:pt x="27002" y="89151"/>
                  </a:lnTo>
                  <a:lnTo>
                    <a:pt x="17762" y="132118"/>
                  </a:lnTo>
                  <a:lnTo>
                    <a:pt x="10801" y="176236"/>
                  </a:lnTo>
                  <a:lnTo>
                    <a:pt x="546" y="222431"/>
                  </a:lnTo>
                  <a:lnTo>
                    <a:pt x="0" y="225839"/>
                  </a:lnTo>
                  <a:lnTo>
                    <a:pt x="912" y="225690"/>
                  </a:lnTo>
                  <a:lnTo>
                    <a:pt x="4749" y="222702"/>
                  </a:lnTo>
                  <a:lnTo>
                    <a:pt x="39566" y="179412"/>
                  </a:lnTo>
                  <a:lnTo>
                    <a:pt x="84723" y="131806"/>
                  </a:lnTo>
                  <a:lnTo>
                    <a:pt x="99115" y="119933"/>
                  </a:lnTo>
                  <a:lnTo>
                    <a:pt x="113226" y="114487"/>
                  </a:lnTo>
                  <a:lnTo>
                    <a:pt x="118731" y="119388"/>
                  </a:lnTo>
                  <a:lnTo>
                    <a:pt x="127064" y="137656"/>
                  </a:lnTo>
                  <a:lnTo>
                    <a:pt x="131181" y="158121"/>
                  </a:lnTo>
                  <a:lnTo>
                    <a:pt x="124560" y="204965"/>
                  </a:lnTo>
                  <a:lnTo>
                    <a:pt x="123388" y="2380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SMARTInkShape-Group87">
            <a:extLst>
              <a:ext uri="{FF2B5EF4-FFF2-40B4-BE49-F238E27FC236}">
                <a16:creationId xmlns:a16="http://schemas.microsoft.com/office/drawing/2014/main" id="{BD01AFE1-C598-829C-1902-19EE0AF0DF4D}"/>
              </a:ext>
            </a:extLst>
          </p:cNvPr>
          <p:cNvGrpSpPr/>
          <p:nvPr/>
        </p:nvGrpSpPr>
        <p:grpSpPr>
          <a:xfrm>
            <a:off x="4314825" y="3771900"/>
            <a:ext cx="219076" cy="200026"/>
            <a:chOff x="4314825" y="3771900"/>
            <a:chExt cx="219076" cy="200026"/>
          </a:xfrm>
        </p:grpSpPr>
        <p:sp>
          <p:nvSpPr>
            <p:cNvPr id="158" name="SMARTInkShape-415">
              <a:extLst>
                <a:ext uri="{FF2B5EF4-FFF2-40B4-BE49-F238E27FC236}">
                  <a16:creationId xmlns:a16="http://schemas.microsoft.com/office/drawing/2014/main" id="{255C3E9B-9E1E-512D-DAB0-600DD0244802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362450" y="3858994"/>
              <a:ext cx="171451" cy="112932"/>
            </a:xfrm>
            <a:custGeom>
              <a:avLst/>
              <a:gdLst/>
              <a:ahLst/>
              <a:cxnLst/>
              <a:rect l="0" t="0" r="0" b="0"/>
              <a:pathLst>
                <a:path w="171451" h="112932">
                  <a:moveTo>
                    <a:pt x="0" y="27206"/>
                  </a:moveTo>
                  <a:lnTo>
                    <a:pt x="0" y="27206"/>
                  </a:lnTo>
                  <a:lnTo>
                    <a:pt x="8201" y="27206"/>
                  </a:lnTo>
                  <a:lnTo>
                    <a:pt x="8642" y="26148"/>
                  </a:lnTo>
                  <a:lnTo>
                    <a:pt x="9132" y="22149"/>
                  </a:lnTo>
                  <a:lnTo>
                    <a:pt x="12173" y="16845"/>
                  </a:lnTo>
                  <a:lnTo>
                    <a:pt x="14465" y="13949"/>
                  </a:lnTo>
                  <a:lnTo>
                    <a:pt x="19834" y="10731"/>
                  </a:lnTo>
                  <a:lnTo>
                    <a:pt x="49882" y="0"/>
                  </a:lnTo>
                  <a:lnTo>
                    <a:pt x="52305" y="601"/>
                  </a:lnTo>
                  <a:lnTo>
                    <a:pt x="53920" y="2061"/>
                  </a:lnTo>
                  <a:lnTo>
                    <a:pt x="59015" y="9173"/>
                  </a:lnTo>
                  <a:lnTo>
                    <a:pt x="61568" y="12009"/>
                  </a:lnTo>
                  <a:lnTo>
                    <a:pt x="61583" y="23627"/>
                  </a:lnTo>
                  <a:lnTo>
                    <a:pt x="57539" y="67814"/>
                  </a:lnTo>
                  <a:lnTo>
                    <a:pt x="56265" y="83354"/>
                  </a:lnTo>
                  <a:lnTo>
                    <a:pt x="48024" y="102561"/>
                  </a:lnTo>
                  <a:lnTo>
                    <a:pt x="57857" y="98099"/>
                  </a:lnTo>
                  <a:lnTo>
                    <a:pt x="60796" y="94576"/>
                  </a:lnTo>
                  <a:lnTo>
                    <a:pt x="71158" y="73714"/>
                  </a:lnTo>
                  <a:lnTo>
                    <a:pt x="106330" y="30316"/>
                  </a:lnTo>
                  <a:lnTo>
                    <a:pt x="116996" y="16368"/>
                  </a:lnTo>
                  <a:lnTo>
                    <a:pt x="123612" y="11806"/>
                  </a:lnTo>
                  <a:lnTo>
                    <a:pt x="126859" y="10589"/>
                  </a:lnTo>
                  <a:lnTo>
                    <a:pt x="130080" y="10836"/>
                  </a:lnTo>
                  <a:lnTo>
                    <a:pt x="136483" y="13934"/>
                  </a:lnTo>
                  <a:lnTo>
                    <a:pt x="138614" y="17299"/>
                  </a:lnTo>
                  <a:lnTo>
                    <a:pt x="150164" y="60847"/>
                  </a:lnTo>
                  <a:lnTo>
                    <a:pt x="160470" y="98616"/>
                  </a:lnTo>
                  <a:lnTo>
                    <a:pt x="171450" y="1129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416">
              <a:extLst>
                <a:ext uri="{FF2B5EF4-FFF2-40B4-BE49-F238E27FC236}">
                  <a16:creationId xmlns:a16="http://schemas.microsoft.com/office/drawing/2014/main" id="{C8AB8FA6-1B39-BBC3-AF9B-F2FBE8DA6844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314825" y="37719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3"/>
                  </a:lnTo>
                  <a:lnTo>
                    <a:pt x="2822" y="868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417">
              <a:extLst>
                <a:ext uri="{FF2B5EF4-FFF2-40B4-BE49-F238E27FC236}">
                  <a16:creationId xmlns:a16="http://schemas.microsoft.com/office/drawing/2014/main" id="{3BA4D6D0-8B8D-2D9B-F77A-C7615B984ADB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314825" y="3849817"/>
              <a:ext cx="17611" cy="122109"/>
            </a:xfrm>
            <a:custGeom>
              <a:avLst/>
              <a:gdLst/>
              <a:ahLst/>
              <a:cxnLst/>
              <a:rect l="0" t="0" r="0" b="0"/>
              <a:pathLst>
                <a:path w="17611" h="122109">
                  <a:moveTo>
                    <a:pt x="0" y="17333"/>
                  </a:moveTo>
                  <a:lnTo>
                    <a:pt x="0" y="17333"/>
                  </a:lnTo>
                  <a:lnTo>
                    <a:pt x="5056" y="12276"/>
                  </a:lnTo>
                  <a:lnTo>
                    <a:pt x="7539" y="6972"/>
                  </a:lnTo>
                  <a:lnTo>
                    <a:pt x="8201" y="4076"/>
                  </a:lnTo>
                  <a:lnTo>
                    <a:pt x="9701" y="2145"/>
                  </a:lnTo>
                  <a:lnTo>
                    <a:pt x="14189" y="0"/>
                  </a:lnTo>
                  <a:lnTo>
                    <a:pt x="15810" y="486"/>
                  </a:lnTo>
                  <a:lnTo>
                    <a:pt x="16890" y="1868"/>
                  </a:lnTo>
                  <a:lnTo>
                    <a:pt x="17610" y="3848"/>
                  </a:lnTo>
                  <a:lnTo>
                    <a:pt x="3778" y="47673"/>
                  </a:lnTo>
                  <a:lnTo>
                    <a:pt x="331" y="94550"/>
                  </a:lnTo>
                  <a:lnTo>
                    <a:pt x="0" y="1221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SMARTInkShape-Group88">
            <a:extLst>
              <a:ext uri="{FF2B5EF4-FFF2-40B4-BE49-F238E27FC236}">
                <a16:creationId xmlns:a16="http://schemas.microsoft.com/office/drawing/2014/main" id="{8A1AEB42-8703-7915-A3E7-603A08A44B09}"/>
              </a:ext>
            </a:extLst>
          </p:cNvPr>
          <p:cNvGrpSpPr/>
          <p:nvPr/>
        </p:nvGrpSpPr>
        <p:grpSpPr>
          <a:xfrm>
            <a:off x="2943265" y="3724278"/>
            <a:ext cx="1076286" cy="346966"/>
            <a:chOff x="2943265" y="3724278"/>
            <a:chExt cx="1076286" cy="346966"/>
          </a:xfrm>
        </p:grpSpPr>
        <p:sp>
          <p:nvSpPr>
            <p:cNvPr id="162" name="SMARTInkShape-418">
              <a:extLst>
                <a:ext uri="{FF2B5EF4-FFF2-40B4-BE49-F238E27FC236}">
                  <a16:creationId xmlns:a16="http://schemas.microsoft.com/office/drawing/2014/main" id="{12AEDB71-595A-3F63-2A5D-0DA951A29882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858748" y="3835460"/>
              <a:ext cx="160803" cy="107891"/>
            </a:xfrm>
            <a:custGeom>
              <a:avLst/>
              <a:gdLst/>
              <a:ahLst/>
              <a:cxnLst/>
              <a:rect l="0" t="0" r="0" b="0"/>
              <a:pathLst>
                <a:path w="160803" h="107891">
                  <a:moveTo>
                    <a:pt x="36977" y="60265"/>
                  </a:moveTo>
                  <a:lnTo>
                    <a:pt x="36977" y="60265"/>
                  </a:lnTo>
                  <a:lnTo>
                    <a:pt x="51166" y="60265"/>
                  </a:lnTo>
                  <a:lnTo>
                    <a:pt x="91610" y="48506"/>
                  </a:lnTo>
                  <a:lnTo>
                    <a:pt x="95624" y="46076"/>
                  </a:lnTo>
                  <a:lnTo>
                    <a:pt x="106330" y="32542"/>
                  </a:lnTo>
                  <a:lnTo>
                    <a:pt x="107554" y="26967"/>
                  </a:lnTo>
                  <a:lnTo>
                    <a:pt x="106091" y="15127"/>
                  </a:lnTo>
                  <a:lnTo>
                    <a:pt x="99092" y="5632"/>
                  </a:lnTo>
                  <a:lnTo>
                    <a:pt x="94262" y="1618"/>
                  </a:lnTo>
                  <a:lnTo>
                    <a:pt x="87867" y="0"/>
                  </a:lnTo>
                  <a:lnTo>
                    <a:pt x="72295" y="1025"/>
                  </a:lnTo>
                  <a:lnTo>
                    <a:pt x="30940" y="16189"/>
                  </a:lnTo>
                  <a:lnTo>
                    <a:pt x="11670" y="30507"/>
                  </a:lnTo>
                  <a:lnTo>
                    <a:pt x="4563" y="44923"/>
                  </a:lnTo>
                  <a:lnTo>
                    <a:pt x="0" y="80048"/>
                  </a:lnTo>
                  <a:lnTo>
                    <a:pt x="2198" y="93046"/>
                  </a:lnTo>
                  <a:lnTo>
                    <a:pt x="4266" y="97994"/>
                  </a:lnTo>
                  <a:lnTo>
                    <a:pt x="7762" y="101293"/>
                  </a:lnTo>
                  <a:lnTo>
                    <a:pt x="17290" y="104958"/>
                  </a:lnTo>
                  <a:lnTo>
                    <a:pt x="63188" y="107632"/>
                  </a:lnTo>
                  <a:lnTo>
                    <a:pt x="106093" y="107867"/>
                  </a:lnTo>
                  <a:lnTo>
                    <a:pt x="160802" y="1078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419">
              <a:extLst>
                <a:ext uri="{FF2B5EF4-FFF2-40B4-BE49-F238E27FC236}">
                  <a16:creationId xmlns:a16="http://schemas.microsoft.com/office/drawing/2014/main" id="{8704AEB0-0C1D-A09F-9105-9124017F6043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700192" y="3834318"/>
              <a:ext cx="109809" cy="236926"/>
            </a:xfrm>
            <a:custGeom>
              <a:avLst/>
              <a:gdLst/>
              <a:ahLst/>
              <a:cxnLst/>
              <a:rect l="0" t="0" r="0" b="0"/>
              <a:pathLst>
                <a:path w="109809" h="236926">
                  <a:moveTo>
                    <a:pt x="62183" y="61407"/>
                  </a:moveTo>
                  <a:lnTo>
                    <a:pt x="62183" y="61407"/>
                  </a:lnTo>
                  <a:lnTo>
                    <a:pt x="62183" y="56350"/>
                  </a:lnTo>
                  <a:lnTo>
                    <a:pt x="63241" y="54861"/>
                  </a:lnTo>
                  <a:lnTo>
                    <a:pt x="65005" y="53868"/>
                  </a:lnTo>
                  <a:lnTo>
                    <a:pt x="67239" y="53206"/>
                  </a:lnTo>
                  <a:lnTo>
                    <a:pt x="68729" y="51706"/>
                  </a:lnTo>
                  <a:lnTo>
                    <a:pt x="70384" y="47218"/>
                  </a:lnTo>
                  <a:lnTo>
                    <a:pt x="71705" y="10487"/>
                  </a:lnTo>
                  <a:lnTo>
                    <a:pt x="68885" y="4204"/>
                  </a:lnTo>
                  <a:lnTo>
                    <a:pt x="66651" y="1046"/>
                  </a:lnTo>
                  <a:lnTo>
                    <a:pt x="63045" y="0"/>
                  </a:lnTo>
                  <a:lnTo>
                    <a:pt x="53394" y="1659"/>
                  </a:lnTo>
                  <a:lnTo>
                    <a:pt x="20941" y="20352"/>
                  </a:lnTo>
                  <a:lnTo>
                    <a:pt x="12809" y="26580"/>
                  </a:lnTo>
                  <a:lnTo>
                    <a:pt x="8489" y="38520"/>
                  </a:lnTo>
                  <a:lnTo>
                    <a:pt x="0" y="72544"/>
                  </a:lnTo>
                  <a:lnTo>
                    <a:pt x="4161" y="92533"/>
                  </a:lnTo>
                  <a:lnTo>
                    <a:pt x="5510" y="94858"/>
                  </a:lnTo>
                  <a:lnTo>
                    <a:pt x="7468" y="96408"/>
                  </a:lnTo>
                  <a:lnTo>
                    <a:pt x="9832" y="97440"/>
                  </a:lnTo>
                  <a:lnTo>
                    <a:pt x="18102" y="95767"/>
                  </a:lnTo>
                  <a:lnTo>
                    <a:pt x="28833" y="90436"/>
                  </a:lnTo>
                  <a:lnTo>
                    <a:pt x="54159" y="68862"/>
                  </a:lnTo>
                  <a:lnTo>
                    <a:pt x="69680" y="45660"/>
                  </a:lnTo>
                  <a:lnTo>
                    <a:pt x="71414" y="44559"/>
                  </a:lnTo>
                  <a:lnTo>
                    <a:pt x="76164" y="43336"/>
                  </a:lnTo>
                  <a:lnTo>
                    <a:pt x="77853" y="45126"/>
                  </a:lnTo>
                  <a:lnTo>
                    <a:pt x="85844" y="79071"/>
                  </a:lnTo>
                  <a:lnTo>
                    <a:pt x="83241" y="125887"/>
                  </a:lnTo>
                  <a:lnTo>
                    <a:pt x="81498" y="173366"/>
                  </a:lnTo>
                  <a:lnTo>
                    <a:pt x="76255" y="196886"/>
                  </a:lnTo>
                  <a:lnTo>
                    <a:pt x="62942" y="223963"/>
                  </a:lnTo>
                  <a:lnTo>
                    <a:pt x="51584" y="234196"/>
                  </a:lnTo>
                  <a:lnTo>
                    <a:pt x="45592" y="236925"/>
                  </a:lnTo>
                  <a:lnTo>
                    <a:pt x="40539" y="236627"/>
                  </a:lnTo>
                  <a:lnTo>
                    <a:pt x="36112" y="234312"/>
                  </a:lnTo>
                  <a:lnTo>
                    <a:pt x="32102" y="230652"/>
                  </a:lnTo>
                  <a:lnTo>
                    <a:pt x="27648" y="220941"/>
                  </a:lnTo>
                  <a:lnTo>
                    <a:pt x="24553" y="178175"/>
                  </a:lnTo>
                  <a:lnTo>
                    <a:pt x="24145" y="136469"/>
                  </a:lnTo>
                  <a:lnTo>
                    <a:pt x="34215" y="108695"/>
                  </a:lnTo>
                  <a:lnTo>
                    <a:pt x="45547" y="90470"/>
                  </a:lnTo>
                  <a:lnTo>
                    <a:pt x="60664" y="78367"/>
                  </a:lnTo>
                  <a:lnTo>
                    <a:pt x="109808" y="518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420">
              <a:extLst>
                <a:ext uri="{FF2B5EF4-FFF2-40B4-BE49-F238E27FC236}">
                  <a16:creationId xmlns:a16="http://schemas.microsoft.com/office/drawing/2014/main" id="{0AF2ECAA-AC7A-4DF9-1F16-085A7F82B728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411555" y="3840339"/>
              <a:ext cx="255571" cy="111399"/>
            </a:xfrm>
            <a:custGeom>
              <a:avLst/>
              <a:gdLst/>
              <a:ahLst/>
              <a:cxnLst/>
              <a:rect l="0" t="0" r="0" b="0"/>
              <a:pathLst>
                <a:path w="255571" h="111399">
                  <a:moveTo>
                    <a:pt x="46020" y="64911"/>
                  </a:moveTo>
                  <a:lnTo>
                    <a:pt x="46020" y="64911"/>
                  </a:lnTo>
                  <a:lnTo>
                    <a:pt x="63354" y="47578"/>
                  </a:lnTo>
                  <a:lnTo>
                    <a:pt x="64307" y="43802"/>
                  </a:lnTo>
                  <a:lnTo>
                    <a:pt x="65056" y="19132"/>
                  </a:lnTo>
                  <a:lnTo>
                    <a:pt x="58522" y="10047"/>
                  </a:lnTo>
                  <a:lnTo>
                    <a:pt x="56868" y="4191"/>
                  </a:lnTo>
                  <a:lnTo>
                    <a:pt x="55369" y="2206"/>
                  </a:lnTo>
                  <a:lnTo>
                    <a:pt x="50880" y="0"/>
                  </a:lnTo>
                  <a:lnTo>
                    <a:pt x="48202" y="470"/>
                  </a:lnTo>
                  <a:lnTo>
                    <a:pt x="39376" y="6189"/>
                  </a:lnTo>
                  <a:lnTo>
                    <a:pt x="15106" y="30323"/>
                  </a:lnTo>
                  <a:lnTo>
                    <a:pt x="3810" y="58775"/>
                  </a:lnTo>
                  <a:lnTo>
                    <a:pt x="0" y="79909"/>
                  </a:lnTo>
                  <a:lnTo>
                    <a:pt x="3927" y="99576"/>
                  </a:lnTo>
                  <a:lnTo>
                    <a:pt x="6316" y="103896"/>
                  </a:lnTo>
                  <a:lnTo>
                    <a:pt x="8968" y="106776"/>
                  </a:lnTo>
                  <a:lnTo>
                    <a:pt x="15771" y="111398"/>
                  </a:lnTo>
                  <a:lnTo>
                    <a:pt x="19523" y="109208"/>
                  </a:lnTo>
                  <a:lnTo>
                    <a:pt x="22005" y="107143"/>
                  </a:lnTo>
                  <a:lnTo>
                    <a:pt x="24763" y="102025"/>
                  </a:lnTo>
                  <a:lnTo>
                    <a:pt x="31591" y="85060"/>
                  </a:lnTo>
                  <a:lnTo>
                    <a:pt x="54999" y="46843"/>
                  </a:lnTo>
                  <a:lnTo>
                    <a:pt x="60440" y="46152"/>
                  </a:lnTo>
                  <a:lnTo>
                    <a:pt x="61983" y="48172"/>
                  </a:lnTo>
                  <a:lnTo>
                    <a:pt x="67282" y="63799"/>
                  </a:lnTo>
                  <a:lnTo>
                    <a:pt x="71344" y="70767"/>
                  </a:lnTo>
                  <a:lnTo>
                    <a:pt x="74690" y="80639"/>
                  </a:lnTo>
                  <a:lnTo>
                    <a:pt x="83690" y="92923"/>
                  </a:lnTo>
                  <a:lnTo>
                    <a:pt x="89050" y="88263"/>
                  </a:lnTo>
                  <a:lnTo>
                    <a:pt x="117227" y="52778"/>
                  </a:lnTo>
                  <a:lnTo>
                    <a:pt x="148409" y="28838"/>
                  </a:lnTo>
                  <a:lnTo>
                    <a:pt x="150262" y="29221"/>
                  </a:lnTo>
                  <a:lnTo>
                    <a:pt x="155144" y="32468"/>
                  </a:lnTo>
                  <a:lnTo>
                    <a:pt x="158020" y="37439"/>
                  </a:lnTo>
                  <a:lnTo>
                    <a:pt x="159865" y="54310"/>
                  </a:lnTo>
                  <a:lnTo>
                    <a:pt x="160317" y="100705"/>
                  </a:lnTo>
                  <a:lnTo>
                    <a:pt x="161376" y="101473"/>
                  </a:lnTo>
                  <a:lnTo>
                    <a:pt x="165376" y="102328"/>
                  </a:lnTo>
                  <a:lnTo>
                    <a:pt x="167924" y="100439"/>
                  </a:lnTo>
                  <a:lnTo>
                    <a:pt x="201824" y="55134"/>
                  </a:lnTo>
                  <a:lnTo>
                    <a:pt x="214481" y="41317"/>
                  </a:lnTo>
                  <a:lnTo>
                    <a:pt x="233200" y="28930"/>
                  </a:lnTo>
                  <a:lnTo>
                    <a:pt x="235365" y="29283"/>
                  </a:lnTo>
                  <a:lnTo>
                    <a:pt x="240592" y="32496"/>
                  </a:lnTo>
                  <a:lnTo>
                    <a:pt x="242410" y="34834"/>
                  </a:lnTo>
                  <a:lnTo>
                    <a:pt x="253371" y="63023"/>
                  </a:lnTo>
                  <a:lnTo>
                    <a:pt x="255570" y="934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421">
              <a:extLst>
                <a:ext uri="{FF2B5EF4-FFF2-40B4-BE49-F238E27FC236}">
                  <a16:creationId xmlns:a16="http://schemas.microsoft.com/office/drawing/2014/main" id="{AA8658F5-B46A-D7BB-C2C8-D6CE9E146756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181350" y="3724278"/>
              <a:ext cx="161926" cy="238123"/>
            </a:xfrm>
            <a:custGeom>
              <a:avLst/>
              <a:gdLst/>
              <a:ahLst/>
              <a:cxnLst/>
              <a:rect l="0" t="0" r="0" b="0"/>
              <a:pathLst>
                <a:path w="161926" h="238123">
                  <a:moveTo>
                    <a:pt x="0" y="38097"/>
                  </a:moveTo>
                  <a:lnTo>
                    <a:pt x="0" y="38097"/>
                  </a:lnTo>
                  <a:lnTo>
                    <a:pt x="0" y="29896"/>
                  </a:lnTo>
                  <a:lnTo>
                    <a:pt x="8200" y="20487"/>
                  </a:lnTo>
                  <a:lnTo>
                    <a:pt x="9409" y="10973"/>
                  </a:lnTo>
                  <a:lnTo>
                    <a:pt x="9525" y="35"/>
                  </a:lnTo>
                  <a:lnTo>
                    <a:pt x="17725" y="0"/>
                  </a:lnTo>
                  <a:lnTo>
                    <a:pt x="18167" y="1058"/>
                  </a:lnTo>
                  <a:lnTo>
                    <a:pt x="19045" y="48480"/>
                  </a:lnTo>
                  <a:lnTo>
                    <a:pt x="20107" y="60703"/>
                  </a:lnTo>
                  <a:lnTo>
                    <a:pt x="27692" y="98456"/>
                  </a:lnTo>
                  <a:lnTo>
                    <a:pt x="28540" y="144167"/>
                  </a:lnTo>
                  <a:lnTo>
                    <a:pt x="34056" y="165980"/>
                  </a:lnTo>
                  <a:lnTo>
                    <a:pt x="31728" y="183351"/>
                  </a:lnTo>
                  <a:lnTo>
                    <a:pt x="37052" y="202674"/>
                  </a:lnTo>
                  <a:lnTo>
                    <a:pt x="32405" y="221282"/>
                  </a:lnTo>
                  <a:lnTo>
                    <a:pt x="33245" y="223720"/>
                  </a:lnTo>
                  <a:lnTo>
                    <a:pt x="37816" y="228312"/>
                  </a:lnTo>
                  <a:lnTo>
                    <a:pt x="43072" y="218400"/>
                  </a:lnTo>
                  <a:lnTo>
                    <a:pt x="88494" y="177572"/>
                  </a:lnTo>
                  <a:lnTo>
                    <a:pt x="125787" y="143695"/>
                  </a:lnTo>
                  <a:lnTo>
                    <a:pt x="140634" y="136413"/>
                  </a:lnTo>
                  <a:lnTo>
                    <a:pt x="144556" y="135391"/>
                  </a:lnTo>
                  <a:lnTo>
                    <a:pt x="148229" y="135768"/>
                  </a:lnTo>
                  <a:lnTo>
                    <a:pt x="155132" y="139009"/>
                  </a:lnTo>
                  <a:lnTo>
                    <a:pt x="156339" y="143472"/>
                  </a:lnTo>
                  <a:lnTo>
                    <a:pt x="152885" y="184840"/>
                  </a:lnTo>
                  <a:lnTo>
                    <a:pt x="153602" y="209635"/>
                  </a:lnTo>
                  <a:lnTo>
                    <a:pt x="161925" y="2381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422">
              <a:extLst>
                <a:ext uri="{FF2B5EF4-FFF2-40B4-BE49-F238E27FC236}">
                  <a16:creationId xmlns:a16="http://schemas.microsoft.com/office/drawing/2014/main" id="{6E51D1B4-CD3F-9E9B-BDC9-92E1236CDEE5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2943265" y="3867150"/>
              <a:ext cx="219036" cy="95244"/>
            </a:xfrm>
            <a:custGeom>
              <a:avLst/>
              <a:gdLst/>
              <a:ahLst/>
              <a:cxnLst/>
              <a:rect l="0" t="0" r="0" b="0"/>
              <a:pathLst>
                <a:path w="219036" h="95244">
                  <a:moveTo>
                    <a:pt x="104735" y="19050"/>
                  </a:moveTo>
                  <a:lnTo>
                    <a:pt x="104735" y="19050"/>
                  </a:lnTo>
                  <a:lnTo>
                    <a:pt x="104735" y="9918"/>
                  </a:lnTo>
                  <a:lnTo>
                    <a:pt x="113868" y="9535"/>
                  </a:lnTo>
                  <a:lnTo>
                    <a:pt x="114144" y="4472"/>
                  </a:lnTo>
                  <a:lnTo>
                    <a:pt x="115241" y="2981"/>
                  </a:lnTo>
                  <a:lnTo>
                    <a:pt x="123733" y="15"/>
                  </a:lnTo>
                  <a:lnTo>
                    <a:pt x="123782" y="0"/>
                  </a:lnTo>
                  <a:lnTo>
                    <a:pt x="100105" y="0"/>
                  </a:lnTo>
                  <a:lnTo>
                    <a:pt x="94563" y="2822"/>
                  </a:lnTo>
                  <a:lnTo>
                    <a:pt x="88572" y="6546"/>
                  </a:lnTo>
                  <a:lnTo>
                    <a:pt x="76103" y="8936"/>
                  </a:lnTo>
                  <a:lnTo>
                    <a:pt x="68726" y="10321"/>
                  </a:lnTo>
                  <a:lnTo>
                    <a:pt x="53731" y="17052"/>
                  </a:lnTo>
                  <a:lnTo>
                    <a:pt x="17275" y="41321"/>
                  </a:lnTo>
                  <a:lnTo>
                    <a:pt x="12947" y="47646"/>
                  </a:lnTo>
                  <a:lnTo>
                    <a:pt x="9966" y="53984"/>
                  </a:lnTo>
                  <a:lnTo>
                    <a:pt x="1486" y="64794"/>
                  </a:lnTo>
                  <a:lnTo>
                    <a:pt x="412" y="71174"/>
                  </a:lnTo>
                  <a:lnTo>
                    <a:pt x="0" y="83960"/>
                  </a:lnTo>
                  <a:lnTo>
                    <a:pt x="5028" y="90258"/>
                  </a:lnTo>
                  <a:lnTo>
                    <a:pt x="10326" y="93032"/>
                  </a:lnTo>
                  <a:lnTo>
                    <a:pt x="26529" y="94958"/>
                  </a:lnTo>
                  <a:lnTo>
                    <a:pt x="70806" y="95243"/>
                  </a:lnTo>
                  <a:lnTo>
                    <a:pt x="101451" y="94191"/>
                  </a:lnTo>
                  <a:lnTo>
                    <a:pt x="149069" y="79441"/>
                  </a:lnTo>
                  <a:lnTo>
                    <a:pt x="193539" y="69738"/>
                  </a:lnTo>
                  <a:lnTo>
                    <a:pt x="219035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SMARTInkShape-Group89">
            <a:extLst>
              <a:ext uri="{FF2B5EF4-FFF2-40B4-BE49-F238E27FC236}">
                <a16:creationId xmlns:a16="http://schemas.microsoft.com/office/drawing/2014/main" id="{1EAD9E58-0C7F-A9A3-AAA4-801EF9EF00FC}"/>
              </a:ext>
            </a:extLst>
          </p:cNvPr>
          <p:cNvGrpSpPr/>
          <p:nvPr/>
        </p:nvGrpSpPr>
        <p:grpSpPr>
          <a:xfrm>
            <a:off x="876300" y="3705225"/>
            <a:ext cx="1552576" cy="314326"/>
            <a:chOff x="876300" y="3705225"/>
            <a:chExt cx="1552576" cy="314326"/>
          </a:xfrm>
        </p:grpSpPr>
        <p:sp>
          <p:nvSpPr>
            <p:cNvPr id="168" name="SMARTInkShape-423">
              <a:extLst>
                <a:ext uri="{FF2B5EF4-FFF2-40B4-BE49-F238E27FC236}">
                  <a16:creationId xmlns:a16="http://schemas.microsoft.com/office/drawing/2014/main" id="{80A83EE5-36FD-B4F6-B5D8-AE3CF2D5A973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2324819" y="3705225"/>
              <a:ext cx="104057" cy="273701"/>
            </a:xfrm>
            <a:custGeom>
              <a:avLst/>
              <a:gdLst/>
              <a:ahLst/>
              <a:cxnLst/>
              <a:rect l="0" t="0" r="0" b="0"/>
              <a:pathLst>
                <a:path w="104057" h="273701">
                  <a:moveTo>
                    <a:pt x="104056" y="190500"/>
                  </a:moveTo>
                  <a:lnTo>
                    <a:pt x="104056" y="190500"/>
                  </a:lnTo>
                  <a:lnTo>
                    <a:pt x="95855" y="182299"/>
                  </a:lnTo>
                  <a:lnTo>
                    <a:pt x="80643" y="174691"/>
                  </a:lnTo>
                  <a:lnTo>
                    <a:pt x="63526" y="172090"/>
                  </a:lnTo>
                  <a:lnTo>
                    <a:pt x="52176" y="172793"/>
                  </a:lnTo>
                  <a:lnTo>
                    <a:pt x="40076" y="176633"/>
                  </a:lnTo>
                  <a:lnTo>
                    <a:pt x="7471" y="210253"/>
                  </a:lnTo>
                  <a:lnTo>
                    <a:pt x="2921" y="223621"/>
                  </a:lnTo>
                  <a:lnTo>
                    <a:pt x="0" y="253017"/>
                  </a:lnTo>
                  <a:lnTo>
                    <a:pt x="1877" y="258636"/>
                  </a:lnTo>
                  <a:lnTo>
                    <a:pt x="9608" y="267702"/>
                  </a:lnTo>
                  <a:lnTo>
                    <a:pt x="17276" y="272437"/>
                  </a:lnTo>
                  <a:lnTo>
                    <a:pt x="20803" y="273700"/>
                  </a:lnTo>
                  <a:lnTo>
                    <a:pt x="40936" y="270420"/>
                  </a:lnTo>
                  <a:lnTo>
                    <a:pt x="47159" y="264947"/>
                  </a:lnTo>
                  <a:lnTo>
                    <a:pt x="60974" y="237018"/>
                  </a:lnTo>
                  <a:lnTo>
                    <a:pt x="71771" y="199815"/>
                  </a:lnTo>
                  <a:lnTo>
                    <a:pt x="80614" y="152690"/>
                  </a:lnTo>
                  <a:lnTo>
                    <a:pt x="84763" y="115091"/>
                  </a:lnTo>
                  <a:lnTo>
                    <a:pt x="91166" y="72436"/>
                  </a:lnTo>
                  <a:lnTo>
                    <a:pt x="93867" y="28027"/>
                  </a:lnTo>
                  <a:lnTo>
                    <a:pt x="9453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424">
              <a:extLst>
                <a:ext uri="{FF2B5EF4-FFF2-40B4-BE49-F238E27FC236}">
                  <a16:creationId xmlns:a16="http://schemas.microsoft.com/office/drawing/2014/main" id="{C5870668-7B8F-AAE4-7A95-C3BFABABEDD2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2159331" y="3873314"/>
              <a:ext cx="107620" cy="97581"/>
            </a:xfrm>
            <a:custGeom>
              <a:avLst/>
              <a:gdLst/>
              <a:ahLst/>
              <a:cxnLst/>
              <a:rect l="0" t="0" r="0" b="0"/>
              <a:pathLst>
                <a:path w="107620" h="97581">
                  <a:moveTo>
                    <a:pt x="2844" y="41461"/>
                  </a:moveTo>
                  <a:lnTo>
                    <a:pt x="2844" y="41461"/>
                  </a:lnTo>
                  <a:lnTo>
                    <a:pt x="7901" y="46518"/>
                  </a:lnTo>
                  <a:lnTo>
                    <a:pt x="13205" y="49000"/>
                  </a:lnTo>
                  <a:lnTo>
                    <a:pt x="52957" y="50869"/>
                  </a:lnTo>
                  <a:lnTo>
                    <a:pt x="64980" y="48112"/>
                  </a:lnTo>
                  <a:lnTo>
                    <a:pt x="77699" y="40610"/>
                  </a:lnTo>
                  <a:lnTo>
                    <a:pt x="91478" y="28593"/>
                  </a:lnTo>
                  <a:lnTo>
                    <a:pt x="92625" y="24416"/>
                  </a:lnTo>
                  <a:lnTo>
                    <a:pt x="91077" y="14130"/>
                  </a:lnTo>
                  <a:lnTo>
                    <a:pt x="84256" y="1495"/>
                  </a:lnTo>
                  <a:lnTo>
                    <a:pt x="79343" y="0"/>
                  </a:lnTo>
                  <a:lnTo>
                    <a:pt x="65419" y="1162"/>
                  </a:lnTo>
                  <a:lnTo>
                    <a:pt x="39729" y="12822"/>
                  </a:lnTo>
                  <a:lnTo>
                    <a:pt x="17065" y="29683"/>
                  </a:lnTo>
                  <a:lnTo>
                    <a:pt x="2001" y="53141"/>
                  </a:lnTo>
                  <a:lnTo>
                    <a:pt x="166" y="59831"/>
                  </a:lnTo>
                  <a:lnTo>
                    <a:pt x="0" y="65349"/>
                  </a:lnTo>
                  <a:lnTo>
                    <a:pt x="7338" y="86867"/>
                  </a:lnTo>
                  <a:lnTo>
                    <a:pt x="10074" y="90782"/>
                  </a:lnTo>
                  <a:lnTo>
                    <a:pt x="15935" y="95132"/>
                  </a:lnTo>
                  <a:lnTo>
                    <a:pt x="35298" y="97580"/>
                  </a:lnTo>
                  <a:lnTo>
                    <a:pt x="107619" y="890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425">
              <a:extLst>
                <a:ext uri="{FF2B5EF4-FFF2-40B4-BE49-F238E27FC236}">
                  <a16:creationId xmlns:a16="http://schemas.microsoft.com/office/drawing/2014/main" id="{4B4D3154-38D3-956F-690A-37EBB93615F9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019300" y="3867150"/>
              <a:ext cx="104776" cy="28576"/>
            </a:xfrm>
            <a:custGeom>
              <a:avLst/>
              <a:gdLst/>
              <a:ahLst/>
              <a:cxnLst/>
              <a:rect l="0" t="0" r="0" b="0"/>
              <a:pathLst>
                <a:path w="104776" h="28576">
                  <a:moveTo>
                    <a:pt x="0" y="28575"/>
                  </a:moveTo>
                  <a:lnTo>
                    <a:pt x="0" y="28575"/>
                  </a:lnTo>
                  <a:lnTo>
                    <a:pt x="5057" y="28575"/>
                  </a:lnTo>
                  <a:lnTo>
                    <a:pt x="29659" y="13497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426">
              <a:extLst>
                <a:ext uri="{FF2B5EF4-FFF2-40B4-BE49-F238E27FC236}">
                  <a16:creationId xmlns:a16="http://schemas.microsoft.com/office/drawing/2014/main" id="{A0BF6DA9-C963-AB97-662D-E8DEBCEA8B55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000770" y="3752850"/>
              <a:ext cx="94731" cy="218279"/>
            </a:xfrm>
            <a:custGeom>
              <a:avLst/>
              <a:gdLst/>
              <a:ahLst/>
              <a:cxnLst/>
              <a:rect l="0" t="0" r="0" b="0"/>
              <a:pathLst>
                <a:path w="94731" h="218279">
                  <a:moveTo>
                    <a:pt x="37580" y="0"/>
                  </a:moveTo>
                  <a:lnTo>
                    <a:pt x="37580" y="0"/>
                  </a:lnTo>
                  <a:lnTo>
                    <a:pt x="45781" y="0"/>
                  </a:lnTo>
                  <a:lnTo>
                    <a:pt x="30578" y="43312"/>
                  </a:lnTo>
                  <a:lnTo>
                    <a:pt x="20002" y="86000"/>
                  </a:lnTo>
                  <a:lnTo>
                    <a:pt x="8362" y="129832"/>
                  </a:lnTo>
                  <a:lnTo>
                    <a:pt x="3428" y="146603"/>
                  </a:lnTo>
                  <a:lnTo>
                    <a:pt x="0" y="193996"/>
                  </a:lnTo>
                  <a:lnTo>
                    <a:pt x="1943" y="200239"/>
                  </a:lnTo>
                  <a:lnTo>
                    <a:pt x="15928" y="216385"/>
                  </a:lnTo>
                  <a:lnTo>
                    <a:pt x="27871" y="218278"/>
                  </a:lnTo>
                  <a:lnTo>
                    <a:pt x="50871" y="217859"/>
                  </a:lnTo>
                  <a:lnTo>
                    <a:pt x="77051" y="210853"/>
                  </a:lnTo>
                  <a:lnTo>
                    <a:pt x="94730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427">
              <a:extLst>
                <a:ext uri="{FF2B5EF4-FFF2-40B4-BE49-F238E27FC236}">
                  <a16:creationId xmlns:a16="http://schemas.microsoft.com/office/drawing/2014/main" id="{3C9E6952-D306-9FA6-9265-710F6178D652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504950" y="383857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428">
              <a:extLst>
                <a:ext uri="{FF2B5EF4-FFF2-40B4-BE49-F238E27FC236}">
                  <a16:creationId xmlns:a16="http://schemas.microsoft.com/office/drawing/2014/main" id="{EBAF0E78-4A88-1130-A868-563125D9353C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476375" y="3905250"/>
              <a:ext cx="9526" cy="114301"/>
            </a:xfrm>
            <a:custGeom>
              <a:avLst/>
              <a:gdLst/>
              <a:ahLst/>
              <a:cxnLst/>
              <a:rect l="0" t="0" r="0" b="0"/>
              <a:pathLst>
                <a:path w="9526" h="114301">
                  <a:moveTo>
                    <a:pt x="0" y="0"/>
                  </a:moveTo>
                  <a:lnTo>
                    <a:pt x="0" y="0"/>
                  </a:lnTo>
                  <a:lnTo>
                    <a:pt x="0" y="44781"/>
                  </a:lnTo>
                  <a:lnTo>
                    <a:pt x="8642" y="88919"/>
                  </a:lnTo>
                  <a:lnTo>
                    <a:pt x="9525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429">
              <a:extLst>
                <a:ext uri="{FF2B5EF4-FFF2-40B4-BE49-F238E27FC236}">
                  <a16:creationId xmlns:a16="http://schemas.microsoft.com/office/drawing/2014/main" id="{45512DC2-A149-747F-C3A3-AECC4CD22E5A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304925" y="3914775"/>
              <a:ext cx="114301" cy="38101"/>
            </a:xfrm>
            <a:custGeom>
              <a:avLst/>
              <a:gdLst/>
              <a:ahLst/>
              <a:cxnLst/>
              <a:rect l="0" t="0" r="0" b="0"/>
              <a:pathLst>
                <a:path w="114301" h="38101">
                  <a:moveTo>
                    <a:pt x="0" y="38100"/>
                  </a:moveTo>
                  <a:lnTo>
                    <a:pt x="0" y="38100"/>
                  </a:lnTo>
                  <a:lnTo>
                    <a:pt x="10113" y="33043"/>
                  </a:lnTo>
                  <a:lnTo>
                    <a:pt x="13092" y="30495"/>
                  </a:lnTo>
                  <a:lnTo>
                    <a:pt x="18343" y="22912"/>
                  </a:lnTo>
                  <a:lnTo>
                    <a:pt x="50350" y="6297"/>
                  </a:lnTo>
                  <a:lnTo>
                    <a:pt x="96351" y="55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430">
              <a:extLst>
                <a:ext uri="{FF2B5EF4-FFF2-40B4-BE49-F238E27FC236}">
                  <a16:creationId xmlns:a16="http://schemas.microsoft.com/office/drawing/2014/main" id="{5264E278-536A-DCBA-C0EE-FBC75EEB8C12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325337" y="3800983"/>
              <a:ext cx="74839" cy="189973"/>
            </a:xfrm>
            <a:custGeom>
              <a:avLst/>
              <a:gdLst/>
              <a:ahLst/>
              <a:cxnLst/>
              <a:rect l="0" t="0" r="0" b="0"/>
              <a:pathLst>
                <a:path w="74839" h="189973">
                  <a:moveTo>
                    <a:pt x="17688" y="18542"/>
                  </a:moveTo>
                  <a:lnTo>
                    <a:pt x="17688" y="18542"/>
                  </a:lnTo>
                  <a:lnTo>
                    <a:pt x="17688" y="13485"/>
                  </a:lnTo>
                  <a:lnTo>
                    <a:pt x="20510" y="8181"/>
                  </a:lnTo>
                  <a:lnTo>
                    <a:pt x="26820" y="0"/>
                  </a:lnTo>
                  <a:lnTo>
                    <a:pt x="27178" y="27964"/>
                  </a:lnTo>
                  <a:lnTo>
                    <a:pt x="20660" y="67205"/>
                  </a:lnTo>
                  <a:lnTo>
                    <a:pt x="15453" y="108980"/>
                  </a:lnTo>
                  <a:lnTo>
                    <a:pt x="9603" y="143298"/>
                  </a:lnTo>
                  <a:lnTo>
                    <a:pt x="7389" y="171988"/>
                  </a:lnTo>
                  <a:lnTo>
                    <a:pt x="0" y="187412"/>
                  </a:lnTo>
                  <a:lnTo>
                    <a:pt x="604" y="188272"/>
                  </a:lnTo>
                  <a:lnTo>
                    <a:pt x="4098" y="189228"/>
                  </a:lnTo>
                  <a:lnTo>
                    <a:pt x="47781" y="189972"/>
                  </a:lnTo>
                  <a:lnTo>
                    <a:pt x="74838" y="1804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431">
              <a:extLst>
                <a:ext uri="{FF2B5EF4-FFF2-40B4-BE49-F238E27FC236}">
                  <a16:creationId xmlns:a16="http://schemas.microsoft.com/office/drawing/2014/main" id="{B3787C38-5430-9764-06A4-9ADF5903313B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152525" y="3868741"/>
              <a:ext cx="104058" cy="122235"/>
            </a:xfrm>
            <a:custGeom>
              <a:avLst/>
              <a:gdLst/>
              <a:ahLst/>
              <a:cxnLst/>
              <a:rect l="0" t="0" r="0" b="0"/>
              <a:pathLst>
                <a:path w="104058" h="122235">
                  <a:moveTo>
                    <a:pt x="66675" y="36509"/>
                  </a:moveTo>
                  <a:lnTo>
                    <a:pt x="66675" y="36509"/>
                  </a:lnTo>
                  <a:lnTo>
                    <a:pt x="76788" y="31452"/>
                  </a:lnTo>
                  <a:lnTo>
                    <a:pt x="84575" y="23326"/>
                  </a:lnTo>
                  <a:lnTo>
                    <a:pt x="93141" y="10974"/>
                  </a:lnTo>
                  <a:lnTo>
                    <a:pt x="94625" y="3778"/>
                  </a:lnTo>
                  <a:lnTo>
                    <a:pt x="93775" y="1988"/>
                  </a:lnTo>
                  <a:lnTo>
                    <a:pt x="92150" y="795"/>
                  </a:lnTo>
                  <a:lnTo>
                    <a:pt x="90008" y="0"/>
                  </a:lnTo>
                  <a:lnTo>
                    <a:pt x="81984" y="1938"/>
                  </a:lnTo>
                  <a:lnTo>
                    <a:pt x="65567" y="6158"/>
                  </a:lnTo>
                  <a:lnTo>
                    <a:pt x="54541" y="8203"/>
                  </a:lnTo>
                  <a:lnTo>
                    <a:pt x="42383" y="15304"/>
                  </a:lnTo>
                  <a:lnTo>
                    <a:pt x="25546" y="30293"/>
                  </a:lnTo>
                  <a:lnTo>
                    <a:pt x="24439" y="33424"/>
                  </a:lnTo>
                  <a:lnTo>
                    <a:pt x="24759" y="36569"/>
                  </a:lnTo>
                  <a:lnTo>
                    <a:pt x="27938" y="42886"/>
                  </a:lnTo>
                  <a:lnTo>
                    <a:pt x="32878" y="49221"/>
                  </a:lnTo>
                  <a:lnTo>
                    <a:pt x="76492" y="74609"/>
                  </a:lnTo>
                  <a:lnTo>
                    <a:pt x="87971" y="82017"/>
                  </a:lnTo>
                  <a:lnTo>
                    <a:pt x="99326" y="97030"/>
                  </a:lnTo>
                  <a:lnTo>
                    <a:pt x="103160" y="108651"/>
                  </a:lnTo>
                  <a:lnTo>
                    <a:pt x="104057" y="115492"/>
                  </a:lnTo>
                  <a:lnTo>
                    <a:pt x="102180" y="117739"/>
                  </a:lnTo>
                  <a:lnTo>
                    <a:pt x="94450" y="120236"/>
                  </a:lnTo>
                  <a:lnTo>
                    <a:pt x="47470" y="122156"/>
                  </a:lnTo>
                  <a:lnTo>
                    <a:pt x="0" y="1222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432">
              <a:extLst>
                <a:ext uri="{FF2B5EF4-FFF2-40B4-BE49-F238E27FC236}">
                  <a16:creationId xmlns:a16="http://schemas.microsoft.com/office/drawing/2014/main" id="{62CBE509-AFB5-462D-7E3D-1D62D9BB45DB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99387" y="3990975"/>
              <a:ext cx="119789" cy="9526"/>
            </a:xfrm>
            <a:custGeom>
              <a:avLst/>
              <a:gdLst/>
              <a:ahLst/>
              <a:cxnLst/>
              <a:rect l="0" t="0" r="0" b="0"/>
              <a:pathLst>
                <a:path w="119789" h="9526">
                  <a:moveTo>
                    <a:pt x="5488" y="9525"/>
                  </a:moveTo>
                  <a:lnTo>
                    <a:pt x="5488" y="9525"/>
                  </a:lnTo>
                  <a:lnTo>
                    <a:pt x="0" y="9525"/>
                  </a:lnTo>
                  <a:lnTo>
                    <a:pt x="21134" y="8467"/>
                  </a:lnTo>
                  <a:lnTo>
                    <a:pt x="66154" y="883"/>
                  </a:lnTo>
                  <a:lnTo>
                    <a:pt x="11978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433">
              <a:extLst>
                <a:ext uri="{FF2B5EF4-FFF2-40B4-BE49-F238E27FC236}">
                  <a16:creationId xmlns:a16="http://schemas.microsoft.com/office/drawing/2014/main" id="{5AD4E34E-A171-78C1-1CF4-D04C8C69517D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904875" y="3888403"/>
              <a:ext cx="104776" cy="16848"/>
            </a:xfrm>
            <a:custGeom>
              <a:avLst/>
              <a:gdLst/>
              <a:ahLst/>
              <a:cxnLst/>
              <a:rect l="0" t="0" r="0" b="0"/>
              <a:pathLst>
                <a:path w="104776" h="16848">
                  <a:moveTo>
                    <a:pt x="0" y="16847"/>
                  </a:moveTo>
                  <a:lnTo>
                    <a:pt x="0" y="16847"/>
                  </a:lnTo>
                  <a:lnTo>
                    <a:pt x="15208" y="15789"/>
                  </a:lnTo>
                  <a:lnTo>
                    <a:pt x="57297" y="372"/>
                  </a:lnTo>
                  <a:lnTo>
                    <a:pt x="69915" y="0"/>
                  </a:lnTo>
                  <a:lnTo>
                    <a:pt x="104775" y="73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434">
              <a:extLst>
                <a:ext uri="{FF2B5EF4-FFF2-40B4-BE49-F238E27FC236}">
                  <a16:creationId xmlns:a16="http://schemas.microsoft.com/office/drawing/2014/main" id="{AE37EF3D-FE68-49EA-B954-67C9D5396562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85825" y="3753406"/>
              <a:ext cx="123826" cy="47070"/>
            </a:xfrm>
            <a:custGeom>
              <a:avLst/>
              <a:gdLst/>
              <a:ahLst/>
              <a:cxnLst/>
              <a:rect l="0" t="0" r="0" b="0"/>
              <a:pathLst>
                <a:path w="123826" h="47070">
                  <a:moveTo>
                    <a:pt x="0" y="47069"/>
                  </a:moveTo>
                  <a:lnTo>
                    <a:pt x="0" y="47069"/>
                  </a:lnTo>
                  <a:lnTo>
                    <a:pt x="0" y="42012"/>
                  </a:lnTo>
                  <a:lnTo>
                    <a:pt x="2822" y="36708"/>
                  </a:lnTo>
                  <a:lnTo>
                    <a:pt x="13258" y="24679"/>
                  </a:lnTo>
                  <a:lnTo>
                    <a:pt x="34173" y="12111"/>
                  </a:lnTo>
                  <a:lnTo>
                    <a:pt x="64959" y="2260"/>
                  </a:lnTo>
                  <a:lnTo>
                    <a:pt x="96792" y="0"/>
                  </a:lnTo>
                  <a:lnTo>
                    <a:pt x="123825" y="184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435">
              <a:extLst>
                <a:ext uri="{FF2B5EF4-FFF2-40B4-BE49-F238E27FC236}">
                  <a16:creationId xmlns:a16="http://schemas.microsoft.com/office/drawing/2014/main" id="{E0F10998-B26E-8D11-5D85-9DD04A662D02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76300" y="3810117"/>
              <a:ext cx="19051" cy="190384"/>
            </a:xfrm>
            <a:custGeom>
              <a:avLst/>
              <a:gdLst/>
              <a:ahLst/>
              <a:cxnLst/>
              <a:rect l="0" t="0" r="0" b="0"/>
              <a:pathLst>
                <a:path w="19051" h="190384">
                  <a:moveTo>
                    <a:pt x="0" y="18933"/>
                  </a:moveTo>
                  <a:lnTo>
                    <a:pt x="0" y="18933"/>
                  </a:lnTo>
                  <a:lnTo>
                    <a:pt x="0" y="13876"/>
                  </a:lnTo>
                  <a:lnTo>
                    <a:pt x="1058" y="12387"/>
                  </a:lnTo>
                  <a:lnTo>
                    <a:pt x="2822" y="11394"/>
                  </a:lnTo>
                  <a:lnTo>
                    <a:pt x="9409" y="9442"/>
                  </a:lnTo>
                  <a:lnTo>
                    <a:pt x="18933" y="0"/>
                  </a:lnTo>
                  <a:lnTo>
                    <a:pt x="19050" y="47111"/>
                  </a:lnTo>
                  <a:lnTo>
                    <a:pt x="17992" y="69877"/>
                  </a:lnTo>
                  <a:lnTo>
                    <a:pt x="11511" y="87832"/>
                  </a:lnTo>
                  <a:lnTo>
                    <a:pt x="9559" y="131813"/>
                  </a:lnTo>
                  <a:lnTo>
                    <a:pt x="9525" y="179365"/>
                  </a:lnTo>
                  <a:lnTo>
                    <a:pt x="9525" y="185472"/>
                  </a:lnTo>
                  <a:lnTo>
                    <a:pt x="10583" y="187109"/>
                  </a:lnTo>
                  <a:lnTo>
                    <a:pt x="12347" y="188201"/>
                  </a:lnTo>
                  <a:lnTo>
                    <a:pt x="19050" y="1903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436">
              <a:extLst>
                <a:ext uri="{FF2B5EF4-FFF2-40B4-BE49-F238E27FC236}">
                  <a16:creationId xmlns:a16="http://schemas.microsoft.com/office/drawing/2014/main" id="{F595BD16-5804-C2E1-4546-23F33654DEB1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857379" y="3886200"/>
              <a:ext cx="142872" cy="57150"/>
            </a:xfrm>
            <a:custGeom>
              <a:avLst/>
              <a:gdLst/>
              <a:ahLst/>
              <a:cxnLst/>
              <a:rect l="0" t="0" r="0" b="0"/>
              <a:pathLst>
                <a:path w="142872" h="57150">
                  <a:moveTo>
                    <a:pt x="47621" y="47625"/>
                  </a:moveTo>
                  <a:lnTo>
                    <a:pt x="47621" y="47625"/>
                  </a:lnTo>
                  <a:lnTo>
                    <a:pt x="55822" y="47625"/>
                  </a:lnTo>
                  <a:lnTo>
                    <a:pt x="56263" y="46567"/>
                  </a:lnTo>
                  <a:lnTo>
                    <a:pt x="56754" y="42568"/>
                  </a:lnTo>
                  <a:lnTo>
                    <a:pt x="59794" y="37264"/>
                  </a:lnTo>
                  <a:lnTo>
                    <a:pt x="63614" y="31378"/>
                  </a:lnTo>
                  <a:lnTo>
                    <a:pt x="65765" y="22115"/>
                  </a:lnTo>
                  <a:lnTo>
                    <a:pt x="66552" y="11392"/>
                  </a:lnTo>
                  <a:lnTo>
                    <a:pt x="60974" y="10355"/>
                  </a:lnTo>
                  <a:lnTo>
                    <a:pt x="30089" y="9573"/>
                  </a:lnTo>
                  <a:lnTo>
                    <a:pt x="21132" y="12369"/>
                  </a:lnTo>
                  <a:lnTo>
                    <a:pt x="6758" y="22787"/>
                  </a:lnTo>
                  <a:lnTo>
                    <a:pt x="3001" y="28825"/>
                  </a:lnTo>
                  <a:lnTo>
                    <a:pt x="172" y="37557"/>
                  </a:lnTo>
                  <a:lnTo>
                    <a:pt x="0" y="52275"/>
                  </a:lnTo>
                  <a:lnTo>
                    <a:pt x="1057" y="53900"/>
                  </a:lnTo>
                  <a:lnTo>
                    <a:pt x="2820" y="54983"/>
                  </a:lnTo>
                  <a:lnTo>
                    <a:pt x="9697" y="56865"/>
                  </a:lnTo>
                  <a:lnTo>
                    <a:pt x="27209" y="57149"/>
                  </a:lnTo>
                  <a:lnTo>
                    <a:pt x="27663" y="56091"/>
                  </a:lnTo>
                  <a:lnTo>
                    <a:pt x="28168" y="52093"/>
                  </a:lnTo>
                  <a:lnTo>
                    <a:pt x="29360" y="50604"/>
                  </a:lnTo>
                  <a:lnTo>
                    <a:pt x="33508" y="48949"/>
                  </a:lnTo>
                  <a:lnTo>
                    <a:pt x="35037" y="47449"/>
                  </a:lnTo>
                  <a:lnTo>
                    <a:pt x="40314" y="37438"/>
                  </a:lnTo>
                  <a:lnTo>
                    <a:pt x="44374" y="31456"/>
                  </a:lnTo>
                  <a:lnTo>
                    <a:pt x="46177" y="25269"/>
                  </a:lnTo>
                  <a:lnTo>
                    <a:pt x="47717" y="23196"/>
                  </a:lnTo>
                  <a:lnTo>
                    <a:pt x="49802" y="21814"/>
                  </a:lnTo>
                  <a:lnTo>
                    <a:pt x="56716" y="19212"/>
                  </a:lnTo>
                  <a:lnTo>
                    <a:pt x="65309" y="35466"/>
                  </a:lnTo>
                  <a:lnTo>
                    <a:pt x="66551" y="46070"/>
                  </a:lnTo>
                  <a:lnTo>
                    <a:pt x="67649" y="46588"/>
                  </a:lnTo>
                  <a:lnTo>
                    <a:pt x="79918" y="47489"/>
                  </a:lnTo>
                  <a:lnTo>
                    <a:pt x="111727" y="34356"/>
                  </a:lnTo>
                  <a:lnTo>
                    <a:pt x="121268" y="25500"/>
                  </a:lnTo>
                  <a:lnTo>
                    <a:pt x="14287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437">
              <a:extLst>
                <a:ext uri="{FF2B5EF4-FFF2-40B4-BE49-F238E27FC236}">
                  <a16:creationId xmlns:a16="http://schemas.microsoft.com/office/drawing/2014/main" id="{22D23D96-42A9-674C-0C04-4CE3AAC9D045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552575" y="3907127"/>
              <a:ext cx="247651" cy="83131"/>
            </a:xfrm>
            <a:custGeom>
              <a:avLst/>
              <a:gdLst/>
              <a:ahLst/>
              <a:cxnLst/>
              <a:rect l="0" t="0" r="0" b="0"/>
              <a:pathLst>
                <a:path w="247651" h="83131">
                  <a:moveTo>
                    <a:pt x="0" y="45748"/>
                  </a:moveTo>
                  <a:lnTo>
                    <a:pt x="0" y="45748"/>
                  </a:lnTo>
                  <a:lnTo>
                    <a:pt x="31471" y="17100"/>
                  </a:lnTo>
                  <a:lnTo>
                    <a:pt x="56568" y="939"/>
                  </a:lnTo>
                  <a:lnTo>
                    <a:pt x="59937" y="0"/>
                  </a:lnTo>
                  <a:lnTo>
                    <a:pt x="63241" y="433"/>
                  </a:lnTo>
                  <a:lnTo>
                    <a:pt x="69735" y="3736"/>
                  </a:lnTo>
                  <a:lnTo>
                    <a:pt x="79341" y="11545"/>
                  </a:lnTo>
                  <a:lnTo>
                    <a:pt x="82887" y="20316"/>
                  </a:lnTo>
                  <a:lnTo>
                    <a:pt x="85614" y="67037"/>
                  </a:lnTo>
                  <a:lnTo>
                    <a:pt x="85721" y="83130"/>
                  </a:lnTo>
                  <a:lnTo>
                    <a:pt x="85725" y="75584"/>
                  </a:lnTo>
                  <a:lnTo>
                    <a:pt x="119024" y="33447"/>
                  </a:lnTo>
                  <a:lnTo>
                    <a:pt x="135925" y="22466"/>
                  </a:lnTo>
                  <a:lnTo>
                    <a:pt x="148106" y="18741"/>
                  </a:lnTo>
                  <a:lnTo>
                    <a:pt x="155078" y="17870"/>
                  </a:lnTo>
                  <a:lnTo>
                    <a:pt x="157360" y="18696"/>
                  </a:lnTo>
                  <a:lnTo>
                    <a:pt x="158882" y="20305"/>
                  </a:lnTo>
                  <a:lnTo>
                    <a:pt x="160573" y="24915"/>
                  </a:lnTo>
                  <a:lnTo>
                    <a:pt x="161910" y="70741"/>
                  </a:lnTo>
                  <a:lnTo>
                    <a:pt x="161924" y="82209"/>
                  </a:lnTo>
                  <a:lnTo>
                    <a:pt x="200934" y="35469"/>
                  </a:lnTo>
                  <a:lnTo>
                    <a:pt x="212071" y="25305"/>
                  </a:lnTo>
                  <a:lnTo>
                    <a:pt x="231271" y="13188"/>
                  </a:lnTo>
                  <a:lnTo>
                    <a:pt x="234614" y="12399"/>
                  </a:lnTo>
                  <a:lnTo>
                    <a:pt x="237901" y="12933"/>
                  </a:lnTo>
                  <a:lnTo>
                    <a:pt x="241150" y="14346"/>
                  </a:lnTo>
                  <a:lnTo>
                    <a:pt x="243317" y="16347"/>
                  </a:lnTo>
                  <a:lnTo>
                    <a:pt x="245724" y="21392"/>
                  </a:lnTo>
                  <a:lnTo>
                    <a:pt x="247650" y="647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2284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0FE50-8F46-4B5E-933B-ED59446C6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 of Multiple Regression Coefficients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D41235-3BFB-4014-AC06-38447C5A87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</a:t>
                </a:r>
                <a:r>
                  <a:rPr lang="en-US" b="0" dirty="0">
                    <a:latin typeface="Cambria Math" panose="02040503050406030204" pitchFamily="18" charset="0"/>
                  </a:rPr>
                  <a:t>redicted values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 or estimated change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holding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constant.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D41235-3BFB-4014-AC06-38447C5A87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75"/>
                <a:stretch>
                  <a:fillRect l="-1481" t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2" name="SMARTInkShape-Group90">
            <a:extLst>
              <a:ext uri="{FF2B5EF4-FFF2-40B4-BE49-F238E27FC236}">
                <a16:creationId xmlns:a16="http://schemas.microsoft.com/office/drawing/2014/main" id="{D877AD87-56AF-1867-2EEB-512EDFF5DDB2}"/>
              </a:ext>
            </a:extLst>
          </p:cNvPr>
          <p:cNvGrpSpPr/>
          <p:nvPr/>
        </p:nvGrpSpPr>
        <p:grpSpPr>
          <a:xfrm>
            <a:off x="5793578" y="4547818"/>
            <a:ext cx="607223" cy="323838"/>
            <a:chOff x="5793578" y="4547818"/>
            <a:chExt cx="607223" cy="323838"/>
          </a:xfrm>
        </p:grpSpPr>
        <p:sp>
          <p:nvSpPr>
            <p:cNvPr id="89" name="SMARTInkShape-438">
              <a:extLst>
                <a:ext uri="{FF2B5EF4-FFF2-40B4-BE49-F238E27FC236}">
                  <a16:creationId xmlns:a16="http://schemas.microsoft.com/office/drawing/2014/main" id="{8AEFB535-B3B9-AEB6-CB12-B67E3FBA59FA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6182207" y="4610138"/>
              <a:ext cx="218594" cy="138984"/>
            </a:xfrm>
            <a:custGeom>
              <a:avLst/>
              <a:gdLst/>
              <a:ahLst/>
              <a:cxnLst/>
              <a:rect l="0" t="0" r="0" b="0"/>
              <a:pathLst>
                <a:path w="218594" h="138984">
                  <a:moveTo>
                    <a:pt x="56668" y="28537"/>
                  </a:moveTo>
                  <a:lnTo>
                    <a:pt x="56668" y="28537"/>
                  </a:lnTo>
                  <a:lnTo>
                    <a:pt x="56668" y="33594"/>
                  </a:lnTo>
                  <a:lnTo>
                    <a:pt x="57726" y="35083"/>
                  </a:lnTo>
                  <a:lnTo>
                    <a:pt x="59490" y="36076"/>
                  </a:lnTo>
                  <a:lnTo>
                    <a:pt x="64869" y="37670"/>
                  </a:lnTo>
                  <a:lnTo>
                    <a:pt x="73535" y="44530"/>
                  </a:lnTo>
                  <a:lnTo>
                    <a:pt x="82361" y="46680"/>
                  </a:lnTo>
                  <a:lnTo>
                    <a:pt x="125583" y="47571"/>
                  </a:lnTo>
                  <a:lnTo>
                    <a:pt x="164492" y="47587"/>
                  </a:lnTo>
                  <a:lnTo>
                    <a:pt x="170912" y="44765"/>
                  </a:lnTo>
                  <a:lnTo>
                    <a:pt x="177293" y="41041"/>
                  </a:lnTo>
                  <a:lnTo>
                    <a:pt x="188133" y="38454"/>
                  </a:lnTo>
                  <a:lnTo>
                    <a:pt x="204158" y="23883"/>
                  </a:lnTo>
                  <a:lnTo>
                    <a:pt x="204735" y="21201"/>
                  </a:lnTo>
                  <a:lnTo>
                    <a:pt x="204064" y="18355"/>
                  </a:lnTo>
                  <a:lnTo>
                    <a:pt x="200436" y="11238"/>
                  </a:lnTo>
                  <a:lnTo>
                    <a:pt x="199808" y="4949"/>
                  </a:lnTo>
                  <a:lnTo>
                    <a:pt x="198661" y="3287"/>
                  </a:lnTo>
                  <a:lnTo>
                    <a:pt x="196838" y="2179"/>
                  </a:lnTo>
                  <a:lnTo>
                    <a:pt x="190933" y="947"/>
                  </a:lnTo>
                  <a:lnTo>
                    <a:pt x="145356" y="0"/>
                  </a:lnTo>
                  <a:lnTo>
                    <a:pt x="102392" y="13223"/>
                  </a:lnTo>
                  <a:lnTo>
                    <a:pt x="66877" y="26531"/>
                  </a:lnTo>
                  <a:lnTo>
                    <a:pt x="20569" y="64955"/>
                  </a:lnTo>
                  <a:lnTo>
                    <a:pt x="14166" y="74004"/>
                  </a:lnTo>
                  <a:lnTo>
                    <a:pt x="7739" y="85048"/>
                  </a:lnTo>
                  <a:lnTo>
                    <a:pt x="3172" y="91753"/>
                  </a:lnTo>
                  <a:lnTo>
                    <a:pt x="600" y="101478"/>
                  </a:lnTo>
                  <a:lnTo>
                    <a:pt x="0" y="107875"/>
                  </a:lnTo>
                  <a:lnTo>
                    <a:pt x="2554" y="114245"/>
                  </a:lnTo>
                  <a:lnTo>
                    <a:pt x="7761" y="121902"/>
                  </a:lnTo>
                  <a:lnTo>
                    <a:pt x="11296" y="122949"/>
                  </a:lnTo>
                  <a:lnTo>
                    <a:pt x="26273" y="124735"/>
                  </a:lnTo>
                  <a:lnTo>
                    <a:pt x="49033" y="131974"/>
                  </a:lnTo>
                  <a:lnTo>
                    <a:pt x="96193" y="133277"/>
                  </a:lnTo>
                  <a:lnTo>
                    <a:pt x="118960" y="138793"/>
                  </a:lnTo>
                  <a:lnTo>
                    <a:pt x="152007" y="134243"/>
                  </a:lnTo>
                  <a:lnTo>
                    <a:pt x="174788" y="138983"/>
                  </a:lnTo>
                  <a:lnTo>
                    <a:pt x="218593" y="1333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439">
              <a:extLst>
                <a:ext uri="{FF2B5EF4-FFF2-40B4-BE49-F238E27FC236}">
                  <a16:creationId xmlns:a16="http://schemas.microsoft.com/office/drawing/2014/main" id="{6FA0B14F-381D-9111-C267-9ECCF04C5C8B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6014265" y="4564830"/>
              <a:ext cx="129361" cy="306826"/>
            </a:xfrm>
            <a:custGeom>
              <a:avLst/>
              <a:gdLst/>
              <a:ahLst/>
              <a:cxnLst/>
              <a:rect l="0" t="0" r="0" b="0"/>
              <a:pathLst>
                <a:path w="129361" h="306826">
                  <a:moveTo>
                    <a:pt x="100785" y="73845"/>
                  </a:moveTo>
                  <a:lnTo>
                    <a:pt x="100785" y="73845"/>
                  </a:lnTo>
                  <a:lnTo>
                    <a:pt x="100785" y="68788"/>
                  </a:lnTo>
                  <a:lnTo>
                    <a:pt x="101843" y="67299"/>
                  </a:lnTo>
                  <a:lnTo>
                    <a:pt x="103607" y="66306"/>
                  </a:lnTo>
                  <a:lnTo>
                    <a:pt x="105841" y="65644"/>
                  </a:lnTo>
                  <a:lnTo>
                    <a:pt x="107330" y="64144"/>
                  </a:lnTo>
                  <a:lnTo>
                    <a:pt x="112544" y="54133"/>
                  </a:lnTo>
                  <a:lnTo>
                    <a:pt x="118395" y="47021"/>
                  </a:lnTo>
                  <a:lnTo>
                    <a:pt x="119408" y="35676"/>
                  </a:lnTo>
                  <a:lnTo>
                    <a:pt x="114652" y="18909"/>
                  </a:lnTo>
                  <a:lnTo>
                    <a:pt x="106595" y="9565"/>
                  </a:lnTo>
                  <a:lnTo>
                    <a:pt x="95959" y="2944"/>
                  </a:lnTo>
                  <a:lnTo>
                    <a:pt x="84176" y="0"/>
                  </a:lnTo>
                  <a:lnTo>
                    <a:pt x="55530" y="3399"/>
                  </a:lnTo>
                  <a:lnTo>
                    <a:pt x="37987" y="13961"/>
                  </a:lnTo>
                  <a:lnTo>
                    <a:pt x="9475" y="41555"/>
                  </a:lnTo>
                  <a:lnTo>
                    <a:pt x="1995" y="57377"/>
                  </a:lnTo>
                  <a:lnTo>
                    <a:pt x="0" y="66041"/>
                  </a:lnTo>
                  <a:lnTo>
                    <a:pt x="1844" y="73935"/>
                  </a:lnTo>
                  <a:lnTo>
                    <a:pt x="12362" y="88348"/>
                  </a:lnTo>
                  <a:lnTo>
                    <a:pt x="21975" y="96166"/>
                  </a:lnTo>
                  <a:lnTo>
                    <a:pt x="30834" y="99640"/>
                  </a:lnTo>
                  <a:lnTo>
                    <a:pt x="41826" y="101184"/>
                  </a:lnTo>
                  <a:lnTo>
                    <a:pt x="50945" y="99049"/>
                  </a:lnTo>
                  <a:lnTo>
                    <a:pt x="94720" y="76889"/>
                  </a:lnTo>
                  <a:lnTo>
                    <a:pt x="118731" y="64872"/>
                  </a:lnTo>
                  <a:lnTo>
                    <a:pt x="119099" y="65747"/>
                  </a:lnTo>
                  <a:lnTo>
                    <a:pt x="119508" y="69540"/>
                  </a:lnTo>
                  <a:lnTo>
                    <a:pt x="110115" y="115787"/>
                  </a:lnTo>
                  <a:lnTo>
                    <a:pt x="100685" y="162886"/>
                  </a:lnTo>
                  <a:lnTo>
                    <a:pt x="91169" y="210466"/>
                  </a:lnTo>
                  <a:lnTo>
                    <a:pt x="78130" y="255251"/>
                  </a:lnTo>
                  <a:lnTo>
                    <a:pt x="63851" y="283523"/>
                  </a:lnTo>
                  <a:lnTo>
                    <a:pt x="52267" y="294035"/>
                  </a:lnTo>
                  <a:lnTo>
                    <a:pt x="42180" y="299766"/>
                  </a:lnTo>
                  <a:lnTo>
                    <a:pt x="37697" y="305840"/>
                  </a:lnTo>
                  <a:lnTo>
                    <a:pt x="35442" y="306825"/>
                  </a:lnTo>
                  <a:lnTo>
                    <a:pt x="32882" y="306423"/>
                  </a:lnTo>
                  <a:lnTo>
                    <a:pt x="26223" y="303231"/>
                  </a:lnTo>
                  <a:lnTo>
                    <a:pt x="20014" y="302678"/>
                  </a:lnTo>
                  <a:lnTo>
                    <a:pt x="18363" y="301542"/>
                  </a:lnTo>
                  <a:lnTo>
                    <a:pt x="17263" y="299726"/>
                  </a:lnTo>
                  <a:lnTo>
                    <a:pt x="15712" y="292114"/>
                  </a:lnTo>
                  <a:lnTo>
                    <a:pt x="15098" y="270648"/>
                  </a:lnTo>
                  <a:lnTo>
                    <a:pt x="17899" y="264324"/>
                  </a:lnTo>
                  <a:lnTo>
                    <a:pt x="30250" y="241922"/>
                  </a:lnTo>
                  <a:lnTo>
                    <a:pt x="38658" y="218405"/>
                  </a:lnTo>
                  <a:lnTo>
                    <a:pt x="47067" y="209355"/>
                  </a:lnTo>
                  <a:lnTo>
                    <a:pt x="56802" y="200747"/>
                  </a:lnTo>
                  <a:lnTo>
                    <a:pt x="84804" y="166349"/>
                  </a:lnTo>
                  <a:lnTo>
                    <a:pt x="129360" y="1309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440">
              <a:extLst>
                <a:ext uri="{FF2B5EF4-FFF2-40B4-BE49-F238E27FC236}">
                  <a16:creationId xmlns:a16="http://schemas.microsoft.com/office/drawing/2014/main" id="{49BC7106-659D-6123-6306-9B86933A361C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5793578" y="4547818"/>
              <a:ext cx="207173" cy="157533"/>
            </a:xfrm>
            <a:custGeom>
              <a:avLst/>
              <a:gdLst/>
              <a:ahLst/>
              <a:cxnLst/>
              <a:rect l="0" t="0" r="0" b="0"/>
              <a:pathLst>
                <a:path w="207173" h="157533">
                  <a:moveTo>
                    <a:pt x="130972" y="71807"/>
                  </a:moveTo>
                  <a:lnTo>
                    <a:pt x="130972" y="71807"/>
                  </a:lnTo>
                  <a:lnTo>
                    <a:pt x="136028" y="66750"/>
                  </a:lnTo>
                  <a:lnTo>
                    <a:pt x="138511" y="61446"/>
                  </a:lnTo>
                  <a:lnTo>
                    <a:pt x="139173" y="58550"/>
                  </a:lnTo>
                  <a:lnTo>
                    <a:pt x="157796" y="27373"/>
                  </a:lnTo>
                  <a:lnTo>
                    <a:pt x="157322" y="25251"/>
                  </a:lnTo>
                  <a:lnTo>
                    <a:pt x="151778" y="14241"/>
                  </a:lnTo>
                  <a:lnTo>
                    <a:pt x="151192" y="11204"/>
                  </a:lnTo>
                  <a:lnTo>
                    <a:pt x="147627" y="9180"/>
                  </a:lnTo>
                  <a:lnTo>
                    <a:pt x="106838" y="0"/>
                  </a:lnTo>
                  <a:lnTo>
                    <a:pt x="86026" y="2146"/>
                  </a:lnTo>
                  <a:lnTo>
                    <a:pt x="47893" y="18692"/>
                  </a:lnTo>
                  <a:lnTo>
                    <a:pt x="36545" y="26329"/>
                  </a:lnTo>
                  <a:lnTo>
                    <a:pt x="14091" y="61609"/>
                  </a:lnTo>
                  <a:lnTo>
                    <a:pt x="2972" y="91716"/>
                  </a:lnTo>
                  <a:lnTo>
                    <a:pt x="0" y="114875"/>
                  </a:lnTo>
                  <a:lnTo>
                    <a:pt x="4324" y="133634"/>
                  </a:lnTo>
                  <a:lnTo>
                    <a:pt x="12242" y="146911"/>
                  </a:lnTo>
                  <a:lnTo>
                    <a:pt x="19289" y="152812"/>
                  </a:lnTo>
                  <a:lnTo>
                    <a:pt x="39320" y="156132"/>
                  </a:lnTo>
                  <a:lnTo>
                    <a:pt x="60306" y="152061"/>
                  </a:lnTo>
                  <a:lnTo>
                    <a:pt x="79930" y="144152"/>
                  </a:lnTo>
                  <a:lnTo>
                    <a:pt x="99150" y="124993"/>
                  </a:lnTo>
                  <a:lnTo>
                    <a:pt x="113194" y="99207"/>
                  </a:lnTo>
                  <a:lnTo>
                    <a:pt x="120722" y="66499"/>
                  </a:lnTo>
                  <a:lnTo>
                    <a:pt x="119905" y="65094"/>
                  </a:lnTo>
                  <a:lnTo>
                    <a:pt x="118303" y="64156"/>
                  </a:lnTo>
                  <a:lnTo>
                    <a:pt x="116176" y="63532"/>
                  </a:lnTo>
                  <a:lnTo>
                    <a:pt x="114758" y="65232"/>
                  </a:lnTo>
                  <a:lnTo>
                    <a:pt x="112763" y="78796"/>
                  </a:lnTo>
                  <a:lnTo>
                    <a:pt x="113055" y="120908"/>
                  </a:lnTo>
                  <a:lnTo>
                    <a:pt x="117011" y="129966"/>
                  </a:lnTo>
                  <a:lnTo>
                    <a:pt x="125120" y="137519"/>
                  </a:lnTo>
                  <a:lnTo>
                    <a:pt x="152630" y="150992"/>
                  </a:lnTo>
                  <a:lnTo>
                    <a:pt x="207172" y="1575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SMARTInkShape-Group91">
            <a:extLst>
              <a:ext uri="{FF2B5EF4-FFF2-40B4-BE49-F238E27FC236}">
                <a16:creationId xmlns:a16="http://schemas.microsoft.com/office/drawing/2014/main" id="{926AA2E6-3E13-8000-8BA1-5CC62673FED9}"/>
              </a:ext>
            </a:extLst>
          </p:cNvPr>
          <p:cNvGrpSpPr/>
          <p:nvPr/>
        </p:nvGrpSpPr>
        <p:grpSpPr>
          <a:xfrm>
            <a:off x="4854149" y="4467225"/>
            <a:ext cx="575102" cy="218871"/>
            <a:chOff x="4854149" y="4467225"/>
            <a:chExt cx="575102" cy="218871"/>
          </a:xfrm>
        </p:grpSpPr>
        <p:sp>
          <p:nvSpPr>
            <p:cNvPr id="93" name="SMARTInkShape-441">
              <a:extLst>
                <a:ext uri="{FF2B5EF4-FFF2-40B4-BE49-F238E27FC236}">
                  <a16:creationId xmlns:a16="http://schemas.microsoft.com/office/drawing/2014/main" id="{5434540F-BE4B-20B8-FA06-757D389206EA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5296985" y="4467225"/>
              <a:ext cx="132266" cy="218871"/>
            </a:xfrm>
            <a:custGeom>
              <a:avLst/>
              <a:gdLst/>
              <a:ahLst/>
              <a:cxnLst/>
              <a:rect l="0" t="0" r="0" b="0"/>
              <a:pathLst>
                <a:path w="132266" h="218871">
                  <a:moveTo>
                    <a:pt x="75115" y="171450"/>
                  </a:moveTo>
                  <a:lnTo>
                    <a:pt x="75115" y="171450"/>
                  </a:lnTo>
                  <a:lnTo>
                    <a:pt x="80171" y="171450"/>
                  </a:lnTo>
                  <a:lnTo>
                    <a:pt x="81660" y="170392"/>
                  </a:lnTo>
                  <a:lnTo>
                    <a:pt x="82654" y="168628"/>
                  </a:lnTo>
                  <a:lnTo>
                    <a:pt x="84378" y="161749"/>
                  </a:lnTo>
                  <a:lnTo>
                    <a:pt x="84606" y="148784"/>
                  </a:lnTo>
                  <a:lnTo>
                    <a:pt x="83559" y="146814"/>
                  </a:lnTo>
                  <a:lnTo>
                    <a:pt x="81803" y="145501"/>
                  </a:lnTo>
                  <a:lnTo>
                    <a:pt x="61266" y="138337"/>
                  </a:lnTo>
                  <a:lnTo>
                    <a:pt x="55299" y="137733"/>
                  </a:lnTo>
                  <a:lnTo>
                    <a:pt x="45847" y="139884"/>
                  </a:lnTo>
                  <a:lnTo>
                    <a:pt x="29518" y="147045"/>
                  </a:lnTo>
                  <a:lnTo>
                    <a:pt x="11275" y="165983"/>
                  </a:lnTo>
                  <a:lnTo>
                    <a:pt x="2578" y="181589"/>
                  </a:lnTo>
                  <a:lnTo>
                    <a:pt x="0" y="197974"/>
                  </a:lnTo>
                  <a:lnTo>
                    <a:pt x="2219" y="207226"/>
                  </a:lnTo>
                  <a:lnTo>
                    <a:pt x="4293" y="211176"/>
                  </a:lnTo>
                  <a:lnTo>
                    <a:pt x="6734" y="213809"/>
                  </a:lnTo>
                  <a:lnTo>
                    <a:pt x="12268" y="216734"/>
                  </a:lnTo>
                  <a:lnTo>
                    <a:pt x="25503" y="218613"/>
                  </a:lnTo>
                  <a:lnTo>
                    <a:pt x="35779" y="218870"/>
                  </a:lnTo>
                  <a:lnTo>
                    <a:pt x="44579" y="216162"/>
                  </a:lnTo>
                  <a:lnTo>
                    <a:pt x="68966" y="200743"/>
                  </a:lnTo>
                  <a:lnTo>
                    <a:pt x="77674" y="189407"/>
                  </a:lnTo>
                  <a:lnTo>
                    <a:pt x="97873" y="148885"/>
                  </a:lnTo>
                  <a:lnTo>
                    <a:pt x="112693" y="101768"/>
                  </a:lnTo>
                  <a:lnTo>
                    <a:pt x="125812" y="61025"/>
                  </a:lnTo>
                  <a:lnTo>
                    <a:pt x="13226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442">
              <a:extLst>
                <a:ext uri="{FF2B5EF4-FFF2-40B4-BE49-F238E27FC236}">
                  <a16:creationId xmlns:a16="http://schemas.microsoft.com/office/drawing/2014/main" id="{C27FF285-569E-FBA7-AD68-5ABED404BB7C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4854149" y="4534456"/>
              <a:ext cx="394127" cy="145840"/>
            </a:xfrm>
            <a:custGeom>
              <a:avLst/>
              <a:gdLst/>
              <a:ahLst/>
              <a:cxnLst/>
              <a:rect l="0" t="0" r="0" b="0"/>
              <a:pathLst>
                <a:path w="394127" h="145840">
                  <a:moveTo>
                    <a:pt x="146476" y="47069"/>
                  </a:moveTo>
                  <a:lnTo>
                    <a:pt x="146476" y="47069"/>
                  </a:lnTo>
                  <a:lnTo>
                    <a:pt x="151532" y="47069"/>
                  </a:lnTo>
                  <a:lnTo>
                    <a:pt x="156837" y="44247"/>
                  </a:lnTo>
                  <a:lnTo>
                    <a:pt x="159733" y="42012"/>
                  </a:lnTo>
                  <a:lnTo>
                    <a:pt x="160607" y="39465"/>
                  </a:lnTo>
                  <a:lnTo>
                    <a:pt x="160129" y="36708"/>
                  </a:lnTo>
                  <a:lnTo>
                    <a:pt x="154401" y="27771"/>
                  </a:lnTo>
                  <a:lnTo>
                    <a:pt x="142986" y="15271"/>
                  </a:lnTo>
                  <a:lnTo>
                    <a:pt x="123570" y="5780"/>
                  </a:lnTo>
                  <a:lnTo>
                    <a:pt x="94052" y="695"/>
                  </a:lnTo>
                  <a:lnTo>
                    <a:pt x="73082" y="0"/>
                  </a:lnTo>
                  <a:lnTo>
                    <a:pt x="55295" y="5336"/>
                  </a:lnTo>
                  <a:lnTo>
                    <a:pt x="21070" y="25424"/>
                  </a:lnTo>
                  <a:lnTo>
                    <a:pt x="12070" y="36038"/>
                  </a:lnTo>
                  <a:lnTo>
                    <a:pt x="1054" y="58970"/>
                  </a:lnTo>
                  <a:lnTo>
                    <a:pt x="0" y="76700"/>
                  </a:lnTo>
                  <a:lnTo>
                    <a:pt x="3060" y="93046"/>
                  </a:lnTo>
                  <a:lnTo>
                    <a:pt x="10731" y="108200"/>
                  </a:lnTo>
                  <a:lnTo>
                    <a:pt x="16647" y="115866"/>
                  </a:lnTo>
                  <a:lnTo>
                    <a:pt x="30985" y="126132"/>
                  </a:lnTo>
                  <a:lnTo>
                    <a:pt x="35616" y="127295"/>
                  </a:lnTo>
                  <a:lnTo>
                    <a:pt x="39760" y="127011"/>
                  </a:lnTo>
                  <a:lnTo>
                    <a:pt x="47189" y="123874"/>
                  </a:lnTo>
                  <a:lnTo>
                    <a:pt x="80117" y="99564"/>
                  </a:lnTo>
                  <a:lnTo>
                    <a:pt x="113511" y="52518"/>
                  </a:lnTo>
                  <a:lnTo>
                    <a:pt x="117323" y="47787"/>
                  </a:lnTo>
                  <a:lnTo>
                    <a:pt x="122907" y="86904"/>
                  </a:lnTo>
                  <a:lnTo>
                    <a:pt x="137192" y="127378"/>
                  </a:lnTo>
                  <a:lnTo>
                    <a:pt x="143725" y="140714"/>
                  </a:lnTo>
                  <a:lnTo>
                    <a:pt x="144642" y="144424"/>
                  </a:lnTo>
                  <a:lnTo>
                    <a:pt x="146312" y="145839"/>
                  </a:lnTo>
                  <a:lnTo>
                    <a:pt x="148483" y="145725"/>
                  </a:lnTo>
                  <a:lnTo>
                    <a:pt x="154777" y="141716"/>
                  </a:lnTo>
                  <a:lnTo>
                    <a:pt x="187143" y="109959"/>
                  </a:lnTo>
                  <a:lnTo>
                    <a:pt x="217646" y="68906"/>
                  </a:lnTo>
                  <a:lnTo>
                    <a:pt x="226739" y="48913"/>
                  </a:lnTo>
                  <a:lnTo>
                    <a:pt x="232595" y="42597"/>
                  </a:lnTo>
                  <a:lnTo>
                    <a:pt x="239922" y="38542"/>
                  </a:lnTo>
                  <a:lnTo>
                    <a:pt x="243746" y="40809"/>
                  </a:lnTo>
                  <a:lnTo>
                    <a:pt x="248974" y="46404"/>
                  </a:lnTo>
                  <a:lnTo>
                    <a:pt x="254826" y="55946"/>
                  </a:lnTo>
                  <a:lnTo>
                    <a:pt x="259013" y="78274"/>
                  </a:lnTo>
                  <a:lnTo>
                    <a:pt x="260622" y="122912"/>
                  </a:lnTo>
                  <a:lnTo>
                    <a:pt x="261731" y="126206"/>
                  </a:lnTo>
                  <a:lnTo>
                    <a:pt x="263530" y="128402"/>
                  </a:lnTo>
                  <a:lnTo>
                    <a:pt x="268963" y="131926"/>
                  </a:lnTo>
                  <a:lnTo>
                    <a:pt x="272529" y="129586"/>
                  </a:lnTo>
                  <a:lnTo>
                    <a:pt x="314114" y="97124"/>
                  </a:lnTo>
                  <a:lnTo>
                    <a:pt x="341083" y="79926"/>
                  </a:lnTo>
                  <a:lnTo>
                    <a:pt x="373564" y="66719"/>
                  </a:lnTo>
                  <a:lnTo>
                    <a:pt x="379685" y="71354"/>
                  </a:lnTo>
                  <a:lnTo>
                    <a:pt x="382415" y="79382"/>
                  </a:lnTo>
                  <a:lnTo>
                    <a:pt x="385573" y="115831"/>
                  </a:lnTo>
                  <a:lnTo>
                    <a:pt x="394126" y="1232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SMARTInkShape-Group92">
            <a:extLst>
              <a:ext uri="{FF2B5EF4-FFF2-40B4-BE49-F238E27FC236}">
                <a16:creationId xmlns:a16="http://schemas.microsoft.com/office/drawing/2014/main" id="{4199A4FA-BE38-086E-7F19-04C60576A4FF}"/>
              </a:ext>
            </a:extLst>
          </p:cNvPr>
          <p:cNvGrpSpPr/>
          <p:nvPr/>
        </p:nvGrpSpPr>
        <p:grpSpPr>
          <a:xfrm>
            <a:off x="3409950" y="4419600"/>
            <a:ext cx="1104901" cy="390526"/>
            <a:chOff x="3409950" y="4419600"/>
            <a:chExt cx="1104901" cy="390526"/>
          </a:xfrm>
        </p:grpSpPr>
        <p:sp>
          <p:nvSpPr>
            <p:cNvPr id="96" name="SMARTInkShape-443">
              <a:extLst>
                <a:ext uri="{FF2B5EF4-FFF2-40B4-BE49-F238E27FC236}">
                  <a16:creationId xmlns:a16="http://schemas.microsoft.com/office/drawing/2014/main" id="{18D11B54-15B8-9FEA-D342-53A3A117371C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4257675" y="4567656"/>
              <a:ext cx="133351" cy="23395"/>
            </a:xfrm>
            <a:custGeom>
              <a:avLst/>
              <a:gdLst/>
              <a:ahLst/>
              <a:cxnLst/>
              <a:rect l="0" t="0" r="0" b="0"/>
              <a:pathLst>
                <a:path w="133351" h="23395">
                  <a:moveTo>
                    <a:pt x="0" y="23394"/>
                  </a:moveTo>
                  <a:lnTo>
                    <a:pt x="0" y="23394"/>
                  </a:lnTo>
                  <a:lnTo>
                    <a:pt x="5056" y="18337"/>
                  </a:lnTo>
                  <a:lnTo>
                    <a:pt x="33572" y="7147"/>
                  </a:lnTo>
                  <a:lnTo>
                    <a:pt x="71095" y="0"/>
                  </a:lnTo>
                  <a:lnTo>
                    <a:pt x="133350" y="43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444">
              <a:extLst>
                <a:ext uri="{FF2B5EF4-FFF2-40B4-BE49-F238E27FC236}">
                  <a16:creationId xmlns:a16="http://schemas.microsoft.com/office/drawing/2014/main" id="{7C23388A-C251-531B-91CC-48536C42AD51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4267328" y="4419600"/>
              <a:ext cx="142748" cy="285698"/>
            </a:xfrm>
            <a:custGeom>
              <a:avLst/>
              <a:gdLst/>
              <a:ahLst/>
              <a:cxnLst/>
              <a:rect l="0" t="0" r="0" b="0"/>
              <a:pathLst>
                <a:path w="142748" h="285698">
                  <a:moveTo>
                    <a:pt x="57022" y="0"/>
                  </a:moveTo>
                  <a:lnTo>
                    <a:pt x="57022" y="0"/>
                  </a:lnTo>
                  <a:lnTo>
                    <a:pt x="50476" y="45586"/>
                  </a:lnTo>
                  <a:lnTo>
                    <a:pt x="45263" y="75169"/>
                  </a:lnTo>
                  <a:lnTo>
                    <a:pt x="28251" y="121749"/>
                  </a:lnTo>
                  <a:lnTo>
                    <a:pt x="21687" y="142260"/>
                  </a:lnTo>
                  <a:lnTo>
                    <a:pt x="11626" y="188460"/>
                  </a:lnTo>
                  <a:lnTo>
                    <a:pt x="2054" y="233138"/>
                  </a:lnTo>
                  <a:lnTo>
                    <a:pt x="0" y="268258"/>
                  </a:lnTo>
                  <a:lnTo>
                    <a:pt x="2751" y="275507"/>
                  </a:lnTo>
                  <a:lnTo>
                    <a:pt x="4967" y="278921"/>
                  </a:lnTo>
                  <a:lnTo>
                    <a:pt x="7502" y="281197"/>
                  </a:lnTo>
                  <a:lnTo>
                    <a:pt x="13141" y="283726"/>
                  </a:lnTo>
                  <a:lnTo>
                    <a:pt x="46218" y="285697"/>
                  </a:lnTo>
                  <a:lnTo>
                    <a:pt x="92702" y="272488"/>
                  </a:lnTo>
                  <a:lnTo>
                    <a:pt x="117923" y="263359"/>
                  </a:lnTo>
                  <a:lnTo>
                    <a:pt x="142747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445">
              <a:extLst>
                <a:ext uri="{FF2B5EF4-FFF2-40B4-BE49-F238E27FC236}">
                  <a16:creationId xmlns:a16="http://schemas.microsoft.com/office/drawing/2014/main" id="{741A21D2-57A9-1217-0785-A1C231FFD7C7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4010025" y="4667250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3"/>
                  </a:lnTo>
                  <a:lnTo>
                    <a:pt x="1058" y="12504"/>
                  </a:lnTo>
                  <a:lnTo>
                    <a:pt x="2822" y="11511"/>
                  </a:lnTo>
                  <a:lnTo>
                    <a:pt x="13257" y="9917"/>
                  </a:lnTo>
                  <a:lnTo>
                    <a:pt x="26569" y="8544"/>
                  </a:lnTo>
                  <a:lnTo>
                    <a:pt x="44679" y="3003"/>
                  </a:lnTo>
                  <a:lnTo>
                    <a:pt x="84830" y="593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446">
              <a:extLst>
                <a:ext uri="{FF2B5EF4-FFF2-40B4-BE49-F238E27FC236}">
                  <a16:creationId xmlns:a16="http://schemas.microsoft.com/office/drawing/2014/main" id="{DD38EAAD-FAC3-948D-FA13-8FDF1ACECD44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4031126" y="4448378"/>
              <a:ext cx="178532" cy="361748"/>
            </a:xfrm>
            <a:custGeom>
              <a:avLst/>
              <a:gdLst/>
              <a:ahLst/>
              <a:cxnLst/>
              <a:rect l="0" t="0" r="0" b="0"/>
              <a:pathLst>
                <a:path w="178532" h="361748">
                  <a:moveTo>
                    <a:pt x="159874" y="104572"/>
                  </a:moveTo>
                  <a:lnTo>
                    <a:pt x="159874" y="104572"/>
                  </a:lnTo>
                  <a:lnTo>
                    <a:pt x="168075" y="96371"/>
                  </a:lnTo>
                  <a:lnTo>
                    <a:pt x="169006" y="90383"/>
                  </a:lnTo>
                  <a:lnTo>
                    <a:pt x="169365" y="72691"/>
                  </a:lnTo>
                  <a:lnTo>
                    <a:pt x="172206" y="66413"/>
                  </a:lnTo>
                  <a:lnTo>
                    <a:pt x="174445" y="63258"/>
                  </a:lnTo>
                  <a:lnTo>
                    <a:pt x="177597" y="48704"/>
                  </a:lnTo>
                  <a:lnTo>
                    <a:pt x="178531" y="36042"/>
                  </a:lnTo>
                  <a:lnTo>
                    <a:pt x="173751" y="20532"/>
                  </a:lnTo>
                  <a:lnTo>
                    <a:pt x="165689" y="11482"/>
                  </a:lnTo>
                  <a:lnTo>
                    <a:pt x="156109" y="4990"/>
                  </a:lnTo>
                  <a:lnTo>
                    <a:pt x="148322" y="2105"/>
                  </a:lnTo>
                  <a:lnTo>
                    <a:pt x="109912" y="0"/>
                  </a:lnTo>
                  <a:lnTo>
                    <a:pt x="94983" y="5532"/>
                  </a:lnTo>
                  <a:lnTo>
                    <a:pt x="81292" y="16104"/>
                  </a:lnTo>
                  <a:lnTo>
                    <a:pt x="62743" y="39906"/>
                  </a:lnTo>
                  <a:lnTo>
                    <a:pt x="42988" y="85787"/>
                  </a:lnTo>
                  <a:lnTo>
                    <a:pt x="26601" y="133182"/>
                  </a:lnTo>
                  <a:lnTo>
                    <a:pt x="13839" y="171254"/>
                  </a:lnTo>
                  <a:lnTo>
                    <a:pt x="9360" y="214994"/>
                  </a:lnTo>
                  <a:lnTo>
                    <a:pt x="5490" y="247134"/>
                  </a:lnTo>
                  <a:lnTo>
                    <a:pt x="184" y="286513"/>
                  </a:lnTo>
                  <a:lnTo>
                    <a:pt x="0" y="305026"/>
                  </a:lnTo>
                  <a:lnTo>
                    <a:pt x="16999" y="3617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447">
              <a:extLst>
                <a:ext uri="{FF2B5EF4-FFF2-40B4-BE49-F238E27FC236}">
                  <a16:creationId xmlns:a16="http://schemas.microsoft.com/office/drawing/2014/main" id="{C7375829-2A2C-EDF2-1F96-9E92F3D101A6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3839899" y="4686300"/>
              <a:ext cx="8202" cy="1"/>
            </a:xfrm>
            <a:custGeom>
              <a:avLst/>
              <a:gdLst/>
              <a:ahLst/>
              <a:cxnLst/>
              <a:rect l="0" t="0" r="0" b="0"/>
              <a:pathLst>
                <a:path w="8202" h="1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448">
              <a:extLst>
                <a:ext uri="{FF2B5EF4-FFF2-40B4-BE49-F238E27FC236}">
                  <a16:creationId xmlns:a16="http://schemas.microsoft.com/office/drawing/2014/main" id="{D40D0C6D-CFF2-58E1-5901-B96CDBB268B6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3594707" y="4534062"/>
              <a:ext cx="205769" cy="246786"/>
            </a:xfrm>
            <a:custGeom>
              <a:avLst/>
              <a:gdLst/>
              <a:ahLst/>
              <a:cxnLst/>
              <a:rect l="0" t="0" r="0" b="0"/>
              <a:pathLst>
                <a:path w="205769" h="246786">
                  <a:moveTo>
                    <a:pt x="91468" y="56988"/>
                  </a:moveTo>
                  <a:lnTo>
                    <a:pt x="91468" y="56988"/>
                  </a:lnTo>
                  <a:lnTo>
                    <a:pt x="99669" y="48787"/>
                  </a:lnTo>
                  <a:lnTo>
                    <a:pt x="100877" y="39378"/>
                  </a:lnTo>
                  <a:lnTo>
                    <a:pt x="100993" y="15282"/>
                  </a:lnTo>
                  <a:lnTo>
                    <a:pt x="98171" y="9172"/>
                  </a:lnTo>
                  <a:lnTo>
                    <a:pt x="95937" y="6060"/>
                  </a:lnTo>
                  <a:lnTo>
                    <a:pt x="90632" y="2604"/>
                  </a:lnTo>
                  <a:lnTo>
                    <a:pt x="82629" y="1067"/>
                  </a:lnTo>
                  <a:lnTo>
                    <a:pt x="47736" y="0"/>
                  </a:lnTo>
                  <a:lnTo>
                    <a:pt x="34637" y="5554"/>
                  </a:lnTo>
                  <a:lnTo>
                    <a:pt x="21759" y="16137"/>
                  </a:lnTo>
                  <a:lnTo>
                    <a:pt x="4727" y="38887"/>
                  </a:lnTo>
                  <a:lnTo>
                    <a:pt x="0" y="52824"/>
                  </a:lnTo>
                  <a:lnTo>
                    <a:pt x="720" y="66073"/>
                  </a:lnTo>
                  <a:lnTo>
                    <a:pt x="5627" y="79017"/>
                  </a:lnTo>
                  <a:lnTo>
                    <a:pt x="19232" y="96088"/>
                  </a:lnTo>
                  <a:lnTo>
                    <a:pt x="26907" y="100824"/>
                  </a:lnTo>
                  <a:lnTo>
                    <a:pt x="37178" y="103491"/>
                  </a:lnTo>
                  <a:lnTo>
                    <a:pt x="51982" y="99224"/>
                  </a:lnTo>
                  <a:lnTo>
                    <a:pt x="60866" y="91282"/>
                  </a:lnTo>
                  <a:lnTo>
                    <a:pt x="81764" y="61371"/>
                  </a:lnTo>
                  <a:lnTo>
                    <a:pt x="100433" y="29211"/>
                  </a:lnTo>
                  <a:lnTo>
                    <a:pt x="97921" y="28768"/>
                  </a:lnTo>
                  <a:lnTo>
                    <a:pt x="95770" y="28650"/>
                  </a:lnTo>
                  <a:lnTo>
                    <a:pt x="90558" y="34163"/>
                  </a:lnTo>
                  <a:lnTo>
                    <a:pt x="87686" y="38596"/>
                  </a:lnTo>
                  <a:lnTo>
                    <a:pt x="76532" y="80557"/>
                  </a:lnTo>
                  <a:lnTo>
                    <a:pt x="73231" y="118167"/>
                  </a:lnTo>
                  <a:lnTo>
                    <a:pt x="72578" y="165734"/>
                  </a:lnTo>
                  <a:lnTo>
                    <a:pt x="72449" y="212720"/>
                  </a:lnTo>
                  <a:lnTo>
                    <a:pt x="72422" y="239487"/>
                  </a:lnTo>
                  <a:lnTo>
                    <a:pt x="73479" y="242154"/>
                  </a:lnTo>
                  <a:lnTo>
                    <a:pt x="75242" y="243932"/>
                  </a:lnTo>
                  <a:lnTo>
                    <a:pt x="80023" y="245907"/>
                  </a:lnTo>
                  <a:lnTo>
                    <a:pt x="85676" y="246785"/>
                  </a:lnTo>
                  <a:lnTo>
                    <a:pt x="88665" y="244902"/>
                  </a:lnTo>
                  <a:lnTo>
                    <a:pt x="103889" y="229495"/>
                  </a:lnTo>
                  <a:lnTo>
                    <a:pt x="114980" y="220440"/>
                  </a:lnTo>
                  <a:lnTo>
                    <a:pt x="131007" y="199610"/>
                  </a:lnTo>
                  <a:lnTo>
                    <a:pt x="143140" y="179195"/>
                  </a:lnTo>
                  <a:lnTo>
                    <a:pt x="159343" y="164105"/>
                  </a:lnTo>
                  <a:lnTo>
                    <a:pt x="205768" y="1427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449">
              <a:extLst>
                <a:ext uri="{FF2B5EF4-FFF2-40B4-BE49-F238E27FC236}">
                  <a16:creationId xmlns:a16="http://schemas.microsoft.com/office/drawing/2014/main" id="{D4541EDC-FC5A-808F-AA56-BBE8A8E7F2B1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3409950" y="4528674"/>
              <a:ext cx="170127" cy="136442"/>
            </a:xfrm>
            <a:custGeom>
              <a:avLst/>
              <a:gdLst/>
              <a:ahLst/>
              <a:cxnLst/>
              <a:rect l="0" t="0" r="0" b="0"/>
              <a:pathLst>
                <a:path w="170127" h="136442">
                  <a:moveTo>
                    <a:pt x="161925" y="14751"/>
                  </a:moveTo>
                  <a:lnTo>
                    <a:pt x="161925" y="14751"/>
                  </a:lnTo>
                  <a:lnTo>
                    <a:pt x="170126" y="6550"/>
                  </a:lnTo>
                  <a:lnTo>
                    <a:pt x="169509" y="5050"/>
                  </a:lnTo>
                  <a:lnTo>
                    <a:pt x="166001" y="562"/>
                  </a:lnTo>
                  <a:lnTo>
                    <a:pt x="161467" y="0"/>
                  </a:lnTo>
                  <a:lnTo>
                    <a:pt x="119969" y="5686"/>
                  </a:lnTo>
                  <a:lnTo>
                    <a:pt x="94108" y="13711"/>
                  </a:lnTo>
                  <a:lnTo>
                    <a:pt x="69512" y="27967"/>
                  </a:lnTo>
                  <a:lnTo>
                    <a:pt x="62644" y="35794"/>
                  </a:lnTo>
                  <a:lnTo>
                    <a:pt x="59592" y="42800"/>
                  </a:lnTo>
                  <a:lnTo>
                    <a:pt x="58778" y="46151"/>
                  </a:lnTo>
                  <a:lnTo>
                    <a:pt x="60352" y="49443"/>
                  </a:lnTo>
                  <a:lnTo>
                    <a:pt x="67745" y="55922"/>
                  </a:lnTo>
                  <a:lnTo>
                    <a:pt x="78086" y="59508"/>
                  </a:lnTo>
                  <a:lnTo>
                    <a:pt x="120110" y="72485"/>
                  </a:lnTo>
                  <a:lnTo>
                    <a:pt x="139107" y="79569"/>
                  </a:lnTo>
                  <a:lnTo>
                    <a:pt x="163768" y="102361"/>
                  </a:lnTo>
                  <a:lnTo>
                    <a:pt x="165270" y="107024"/>
                  </a:lnTo>
                  <a:lnTo>
                    <a:pt x="164118" y="117850"/>
                  </a:lnTo>
                  <a:lnTo>
                    <a:pt x="162328" y="121584"/>
                  </a:lnTo>
                  <a:lnTo>
                    <a:pt x="160077" y="124073"/>
                  </a:lnTo>
                  <a:lnTo>
                    <a:pt x="146208" y="130398"/>
                  </a:lnTo>
                  <a:lnTo>
                    <a:pt x="129540" y="134942"/>
                  </a:lnTo>
                  <a:lnTo>
                    <a:pt x="97413" y="136441"/>
                  </a:lnTo>
                  <a:lnTo>
                    <a:pt x="52967" y="130233"/>
                  </a:lnTo>
                  <a:lnTo>
                    <a:pt x="0" y="1195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450">
              <a:extLst>
                <a:ext uri="{FF2B5EF4-FFF2-40B4-BE49-F238E27FC236}">
                  <a16:creationId xmlns:a16="http://schemas.microsoft.com/office/drawing/2014/main" id="{E9A7B66B-8044-C901-0A4D-14E92411CD11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4486275" y="4657725"/>
              <a:ext cx="28576" cy="1"/>
            </a:xfrm>
            <a:custGeom>
              <a:avLst/>
              <a:gdLst/>
              <a:ahLst/>
              <a:cxnLst/>
              <a:rect l="0" t="0" r="0" b="0"/>
              <a:pathLst>
                <a:path w="28576" h="1">
                  <a:moveTo>
                    <a:pt x="0" y="0"/>
                  </a:moveTo>
                  <a:lnTo>
                    <a:pt x="0" y="0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SMARTInkShape-Group93">
            <a:extLst>
              <a:ext uri="{FF2B5EF4-FFF2-40B4-BE49-F238E27FC236}">
                <a16:creationId xmlns:a16="http://schemas.microsoft.com/office/drawing/2014/main" id="{6487B61F-1828-19D1-5A53-FADE4A6E3C6B}"/>
              </a:ext>
            </a:extLst>
          </p:cNvPr>
          <p:cNvGrpSpPr/>
          <p:nvPr/>
        </p:nvGrpSpPr>
        <p:grpSpPr>
          <a:xfrm>
            <a:off x="2083303" y="4514850"/>
            <a:ext cx="907548" cy="341656"/>
            <a:chOff x="2083303" y="4514850"/>
            <a:chExt cx="907548" cy="341656"/>
          </a:xfrm>
        </p:grpSpPr>
        <p:sp>
          <p:nvSpPr>
            <p:cNvPr id="105" name="SMARTInkShape-451">
              <a:extLst>
                <a:ext uri="{FF2B5EF4-FFF2-40B4-BE49-F238E27FC236}">
                  <a16:creationId xmlns:a16="http://schemas.microsoft.com/office/drawing/2014/main" id="{8E14840C-C34D-CC50-BBC3-61AEF5B29C06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2667000" y="4536455"/>
              <a:ext cx="323851" cy="144497"/>
            </a:xfrm>
            <a:custGeom>
              <a:avLst/>
              <a:gdLst/>
              <a:ahLst/>
              <a:cxnLst/>
              <a:rect l="0" t="0" r="0" b="0"/>
              <a:pathLst>
                <a:path w="323851" h="144497">
                  <a:moveTo>
                    <a:pt x="0" y="83170"/>
                  </a:moveTo>
                  <a:lnTo>
                    <a:pt x="0" y="83170"/>
                  </a:lnTo>
                  <a:lnTo>
                    <a:pt x="5056" y="83170"/>
                  </a:lnTo>
                  <a:lnTo>
                    <a:pt x="10361" y="80348"/>
                  </a:lnTo>
                  <a:lnTo>
                    <a:pt x="13257" y="78113"/>
                  </a:lnTo>
                  <a:lnTo>
                    <a:pt x="37544" y="73469"/>
                  </a:lnTo>
                  <a:lnTo>
                    <a:pt x="40904" y="71411"/>
                  </a:lnTo>
                  <a:lnTo>
                    <a:pt x="43144" y="68981"/>
                  </a:lnTo>
                  <a:lnTo>
                    <a:pt x="48456" y="66281"/>
                  </a:lnTo>
                  <a:lnTo>
                    <a:pt x="51354" y="65560"/>
                  </a:lnTo>
                  <a:lnTo>
                    <a:pt x="57396" y="59116"/>
                  </a:lnTo>
                  <a:lnTo>
                    <a:pt x="73399" y="35942"/>
                  </a:lnTo>
                  <a:lnTo>
                    <a:pt x="75647" y="22924"/>
                  </a:lnTo>
                  <a:lnTo>
                    <a:pt x="74773" y="20781"/>
                  </a:lnTo>
                  <a:lnTo>
                    <a:pt x="73132" y="19352"/>
                  </a:lnTo>
                  <a:lnTo>
                    <a:pt x="70980" y="18400"/>
                  </a:lnTo>
                  <a:lnTo>
                    <a:pt x="69545" y="16706"/>
                  </a:lnTo>
                  <a:lnTo>
                    <a:pt x="67950" y="12003"/>
                  </a:lnTo>
                  <a:lnTo>
                    <a:pt x="66467" y="10325"/>
                  </a:lnTo>
                  <a:lnTo>
                    <a:pt x="61996" y="8461"/>
                  </a:lnTo>
                  <a:lnTo>
                    <a:pt x="38030" y="7009"/>
                  </a:lnTo>
                  <a:lnTo>
                    <a:pt x="27133" y="12632"/>
                  </a:lnTo>
                  <a:lnTo>
                    <a:pt x="17351" y="21128"/>
                  </a:lnTo>
                  <a:lnTo>
                    <a:pt x="13003" y="28432"/>
                  </a:lnTo>
                  <a:lnTo>
                    <a:pt x="2444" y="62869"/>
                  </a:lnTo>
                  <a:lnTo>
                    <a:pt x="2145" y="77322"/>
                  </a:lnTo>
                  <a:lnTo>
                    <a:pt x="7927" y="101193"/>
                  </a:lnTo>
                  <a:lnTo>
                    <a:pt x="19361" y="119813"/>
                  </a:lnTo>
                  <a:lnTo>
                    <a:pt x="41293" y="143410"/>
                  </a:lnTo>
                  <a:lnTo>
                    <a:pt x="44462" y="144496"/>
                  </a:lnTo>
                  <a:lnTo>
                    <a:pt x="47633" y="144163"/>
                  </a:lnTo>
                  <a:lnTo>
                    <a:pt x="53979" y="140970"/>
                  </a:lnTo>
                  <a:lnTo>
                    <a:pt x="60326" y="136023"/>
                  </a:lnTo>
                  <a:lnTo>
                    <a:pt x="85725" y="92404"/>
                  </a:lnTo>
                  <a:lnTo>
                    <a:pt x="104775" y="51747"/>
                  </a:lnTo>
                  <a:lnTo>
                    <a:pt x="123825" y="10379"/>
                  </a:lnTo>
                  <a:lnTo>
                    <a:pt x="131469" y="0"/>
                  </a:lnTo>
                  <a:lnTo>
                    <a:pt x="132095" y="206"/>
                  </a:lnTo>
                  <a:lnTo>
                    <a:pt x="140816" y="37565"/>
                  </a:lnTo>
                  <a:lnTo>
                    <a:pt x="142604" y="82378"/>
                  </a:lnTo>
                  <a:lnTo>
                    <a:pt x="142871" y="120501"/>
                  </a:lnTo>
                  <a:lnTo>
                    <a:pt x="147930" y="121042"/>
                  </a:lnTo>
                  <a:lnTo>
                    <a:pt x="165668" y="107075"/>
                  </a:lnTo>
                  <a:lnTo>
                    <a:pt x="200709" y="65368"/>
                  </a:lnTo>
                  <a:lnTo>
                    <a:pt x="224261" y="41197"/>
                  </a:lnTo>
                  <a:lnTo>
                    <a:pt x="231258" y="38057"/>
                  </a:lnTo>
                  <a:lnTo>
                    <a:pt x="246203" y="36290"/>
                  </a:lnTo>
                  <a:lnTo>
                    <a:pt x="255121" y="38698"/>
                  </a:lnTo>
                  <a:lnTo>
                    <a:pt x="258981" y="40822"/>
                  </a:lnTo>
                  <a:lnTo>
                    <a:pt x="261554" y="44354"/>
                  </a:lnTo>
                  <a:lnTo>
                    <a:pt x="279582" y="86322"/>
                  </a:lnTo>
                  <a:lnTo>
                    <a:pt x="323850" y="1403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452">
              <a:extLst>
                <a:ext uri="{FF2B5EF4-FFF2-40B4-BE49-F238E27FC236}">
                  <a16:creationId xmlns:a16="http://schemas.microsoft.com/office/drawing/2014/main" id="{781057AB-9F0B-D43E-36A2-F06403900458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2524125" y="4581917"/>
              <a:ext cx="85726" cy="103686"/>
            </a:xfrm>
            <a:custGeom>
              <a:avLst/>
              <a:gdLst/>
              <a:ahLst/>
              <a:cxnLst/>
              <a:rect l="0" t="0" r="0" b="0"/>
              <a:pathLst>
                <a:path w="85726" h="103686">
                  <a:moveTo>
                    <a:pt x="0" y="9133"/>
                  </a:moveTo>
                  <a:lnTo>
                    <a:pt x="0" y="9133"/>
                  </a:lnTo>
                  <a:lnTo>
                    <a:pt x="9133" y="0"/>
                  </a:lnTo>
                  <a:lnTo>
                    <a:pt x="12332" y="41041"/>
                  </a:lnTo>
                  <a:lnTo>
                    <a:pt x="18460" y="77250"/>
                  </a:lnTo>
                  <a:lnTo>
                    <a:pt x="19846" y="88091"/>
                  </a:lnTo>
                  <a:lnTo>
                    <a:pt x="23990" y="96437"/>
                  </a:lnTo>
                  <a:lnTo>
                    <a:pt x="27635" y="99085"/>
                  </a:lnTo>
                  <a:lnTo>
                    <a:pt x="44575" y="103685"/>
                  </a:lnTo>
                  <a:lnTo>
                    <a:pt x="49092" y="98429"/>
                  </a:lnTo>
                  <a:lnTo>
                    <a:pt x="63981" y="76122"/>
                  </a:lnTo>
                  <a:lnTo>
                    <a:pt x="76271" y="28686"/>
                  </a:lnTo>
                  <a:lnTo>
                    <a:pt x="85725" y="91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453">
              <a:extLst>
                <a:ext uri="{FF2B5EF4-FFF2-40B4-BE49-F238E27FC236}">
                  <a16:creationId xmlns:a16="http://schemas.microsoft.com/office/drawing/2014/main" id="{5FB83B70-0F12-5A7F-3F03-FC51469D4167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2428875" y="4514850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9525" y="76200"/>
                  </a:moveTo>
                  <a:lnTo>
                    <a:pt x="9525" y="76200"/>
                  </a:lnTo>
                  <a:lnTo>
                    <a:pt x="1986" y="4229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454">
              <a:extLst>
                <a:ext uri="{FF2B5EF4-FFF2-40B4-BE49-F238E27FC236}">
                  <a16:creationId xmlns:a16="http://schemas.microsoft.com/office/drawing/2014/main" id="{393C4DEC-2C19-D9CE-DC9B-BCD0082817B5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2409825" y="4620133"/>
              <a:ext cx="9526" cy="85218"/>
            </a:xfrm>
            <a:custGeom>
              <a:avLst/>
              <a:gdLst/>
              <a:ahLst/>
              <a:cxnLst/>
              <a:rect l="0" t="0" r="0" b="0"/>
              <a:pathLst>
                <a:path w="9526" h="85218">
                  <a:moveTo>
                    <a:pt x="0" y="18542"/>
                  </a:moveTo>
                  <a:lnTo>
                    <a:pt x="0" y="18542"/>
                  </a:lnTo>
                  <a:lnTo>
                    <a:pt x="5056" y="13485"/>
                  </a:lnTo>
                  <a:lnTo>
                    <a:pt x="7539" y="8181"/>
                  </a:lnTo>
                  <a:lnTo>
                    <a:pt x="9409" y="0"/>
                  </a:lnTo>
                  <a:lnTo>
                    <a:pt x="9490" y="9755"/>
                  </a:lnTo>
                  <a:lnTo>
                    <a:pt x="587" y="56794"/>
                  </a:lnTo>
                  <a:lnTo>
                    <a:pt x="1319" y="68352"/>
                  </a:lnTo>
                  <a:lnTo>
                    <a:pt x="9525" y="852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455">
              <a:extLst>
                <a:ext uri="{FF2B5EF4-FFF2-40B4-BE49-F238E27FC236}">
                  <a16:creationId xmlns:a16="http://schemas.microsoft.com/office/drawing/2014/main" id="{684C7BF6-93CC-CB7C-3F62-199782312DBF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2083303" y="4535651"/>
              <a:ext cx="269373" cy="320855"/>
            </a:xfrm>
            <a:custGeom>
              <a:avLst/>
              <a:gdLst/>
              <a:ahLst/>
              <a:cxnLst/>
              <a:rect l="0" t="0" r="0" b="0"/>
              <a:pathLst>
                <a:path w="269373" h="320855">
                  <a:moveTo>
                    <a:pt x="155072" y="36349"/>
                  </a:moveTo>
                  <a:lnTo>
                    <a:pt x="155072" y="36349"/>
                  </a:lnTo>
                  <a:lnTo>
                    <a:pt x="164205" y="36349"/>
                  </a:lnTo>
                  <a:lnTo>
                    <a:pt x="164481" y="31292"/>
                  </a:lnTo>
                  <a:lnTo>
                    <a:pt x="165578" y="29803"/>
                  </a:lnTo>
                  <a:lnTo>
                    <a:pt x="172788" y="27216"/>
                  </a:lnTo>
                  <a:lnTo>
                    <a:pt x="170707" y="24176"/>
                  </a:lnTo>
                  <a:lnTo>
                    <a:pt x="159898" y="12645"/>
                  </a:lnTo>
                  <a:lnTo>
                    <a:pt x="141332" y="4161"/>
                  </a:lnTo>
                  <a:lnTo>
                    <a:pt x="115723" y="0"/>
                  </a:lnTo>
                  <a:lnTo>
                    <a:pt x="72079" y="6199"/>
                  </a:lnTo>
                  <a:lnTo>
                    <a:pt x="42640" y="15656"/>
                  </a:lnTo>
                  <a:lnTo>
                    <a:pt x="21100" y="31393"/>
                  </a:lnTo>
                  <a:lnTo>
                    <a:pt x="7544" y="50521"/>
                  </a:lnTo>
                  <a:lnTo>
                    <a:pt x="251" y="66989"/>
                  </a:lnTo>
                  <a:lnTo>
                    <a:pt x="0" y="74768"/>
                  </a:lnTo>
                  <a:lnTo>
                    <a:pt x="5365" y="89054"/>
                  </a:lnTo>
                  <a:lnTo>
                    <a:pt x="15229" y="103941"/>
                  </a:lnTo>
                  <a:lnTo>
                    <a:pt x="29911" y="115055"/>
                  </a:lnTo>
                  <a:lnTo>
                    <a:pt x="52723" y="119995"/>
                  </a:lnTo>
                  <a:lnTo>
                    <a:pt x="86202" y="121891"/>
                  </a:lnTo>
                  <a:lnTo>
                    <a:pt x="98357" y="116348"/>
                  </a:lnTo>
                  <a:lnTo>
                    <a:pt x="142398" y="85490"/>
                  </a:lnTo>
                  <a:lnTo>
                    <a:pt x="149439" y="76534"/>
                  </a:lnTo>
                  <a:lnTo>
                    <a:pt x="153959" y="67217"/>
                  </a:lnTo>
                  <a:lnTo>
                    <a:pt x="154330" y="67511"/>
                  </a:lnTo>
                  <a:lnTo>
                    <a:pt x="162611" y="105176"/>
                  </a:lnTo>
                  <a:lnTo>
                    <a:pt x="170241" y="146818"/>
                  </a:lnTo>
                  <a:lnTo>
                    <a:pt x="172972" y="189495"/>
                  </a:lnTo>
                  <a:lnTo>
                    <a:pt x="179027" y="236681"/>
                  </a:lnTo>
                  <a:lnTo>
                    <a:pt x="182278" y="259983"/>
                  </a:lnTo>
                  <a:lnTo>
                    <a:pt x="178185" y="285350"/>
                  </a:lnTo>
                  <a:lnTo>
                    <a:pt x="165213" y="307918"/>
                  </a:lnTo>
                  <a:lnTo>
                    <a:pt x="156757" y="315796"/>
                  </a:lnTo>
                  <a:lnTo>
                    <a:pt x="148413" y="319298"/>
                  </a:lnTo>
                  <a:lnTo>
                    <a:pt x="137648" y="320854"/>
                  </a:lnTo>
                  <a:lnTo>
                    <a:pt x="132873" y="318094"/>
                  </a:lnTo>
                  <a:lnTo>
                    <a:pt x="124744" y="306561"/>
                  </a:lnTo>
                  <a:lnTo>
                    <a:pt x="123249" y="290851"/>
                  </a:lnTo>
                  <a:lnTo>
                    <a:pt x="130912" y="249839"/>
                  </a:lnTo>
                  <a:lnTo>
                    <a:pt x="143675" y="203090"/>
                  </a:lnTo>
                  <a:lnTo>
                    <a:pt x="168304" y="168455"/>
                  </a:lnTo>
                  <a:lnTo>
                    <a:pt x="204172" y="133162"/>
                  </a:lnTo>
                  <a:lnTo>
                    <a:pt x="227829" y="122537"/>
                  </a:lnTo>
                  <a:lnTo>
                    <a:pt x="269372" y="1030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SMARTInkShape-Group94">
            <a:extLst>
              <a:ext uri="{FF2B5EF4-FFF2-40B4-BE49-F238E27FC236}">
                <a16:creationId xmlns:a16="http://schemas.microsoft.com/office/drawing/2014/main" id="{5631E9CF-64FF-E401-456A-005AB1A037EF}"/>
              </a:ext>
            </a:extLst>
          </p:cNvPr>
          <p:cNvGrpSpPr/>
          <p:nvPr/>
        </p:nvGrpSpPr>
        <p:grpSpPr>
          <a:xfrm>
            <a:off x="419100" y="4411230"/>
            <a:ext cx="942850" cy="408421"/>
            <a:chOff x="419100" y="4411230"/>
            <a:chExt cx="942850" cy="408421"/>
          </a:xfrm>
        </p:grpSpPr>
        <p:sp>
          <p:nvSpPr>
            <p:cNvPr id="111" name="SMARTInkShape-456">
              <a:extLst>
                <a:ext uri="{FF2B5EF4-FFF2-40B4-BE49-F238E27FC236}">
                  <a16:creationId xmlns:a16="http://schemas.microsoft.com/office/drawing/2014/main" id="{0608A679-8E5C-12C7-39FF-6A381B39E476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268440" y="4585640"/>
              <a:ext cx="93510" cy="110186"/>
            </a:xfrm>
            <a:custGeom>
              <a:avLst/>
              <a:gdLst/>
              <a:ahLst/>
              <a:cxnLst/>
              <a:rect l="0" t="0" r="0" b="0"/>
              <a:pathLst>
                <a:path w="93510" h="110186">
                  <a:moveTo>
                    <a:pt x="74585" y="14935"/>
                  </a:moveTo>
                  <a:lnTo>
                    <a:pt x="74585" y="14935"/>
                  </a:lnTo>
                  <a:lnTo>
                    <a:pt x="82786" y="14935"/>
                  </a:lnTo>
                  <a:lnTo>
                    <a:pt x="93208" y="5802"/>
                  </a:lnTo>
                  <a:lnTo>
                    <a:pt x="93509" y="470"/>
                  </a:lnTo>
                  <a:lnTo>
                    <a:pt x="91434" y="0"/>
                  </a:lnTo>
                  <a:lnTo>
                    <a:pt x="72896" y="6850"/>
                  </a:lnTo>
                  <a:lnTo>
                    <a:pt x="25975" y="27407"/>
                  </a:lnTo>
                  <a:lnTo>
                    <a:pt x="3835" y="40329"/>
                  </a:lnTo>
                  <a:lnTo>
                    <a:pt x="2018" y="42448"/>
                  </a:lnTo>
                  <a:lnTo>
                    <a:pt x="0" y="47624"/>
                  </a:lnTo>
                  <a:lnTo>
                    <a:pt x="520" y="49427"/>
                  </a:lnTo>
                  <a:lnTo>
                    <a:pt x="1925" y="50630"/>
                  </a:lnTo>
                  <a:lnTo>
                    <a:pt x="45657" y="68129"/>
                  </a:lnTo>
                  <a:lnTo>
                    <a:pt x="55731" y="70327"/>
                  </a:lnTo>
                  <a:lnTo>
                    <a:pt x="72409" y="81677"/>
                  </a:lnTo>
                  <a:lnTo>
                    <a:pt x="78909" y="89754"/>
                  </a:lnTo>
                  <a:lnTo>
                    <a:pt x="83083" y="98505"/>
                  </a:lnTo>
                  <a:lnTo>
                    <a:pt x="80831" y="102525"/>
                  </a:lnTo>
                  <a:lnTo>
                    <a:pt x="78749" y="105078"/>
                  </a:lnTo>
                  <a:lnTo>
                    <a:pt x="73614" y="107915"/>
                  </a:lnTo>
                  <a:lnTo>
                    <a:pt x="56637" y="109737"/>
                  </a:lnTo>
                  <a:lnTo>
                    <a:pt x="7910" y="1101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457">
              <a:extLst>
                <a:ext uri="{FF2B5EF4-FFF2-40B4-BE49-F238E27FC236}">
                  <a16:creationId xmlns:a16="http://schemas.microsoft.com/office/drawing/2014/main" id="{867FDCA0-B622-E8B7-A1BF-E1F21D60B1AC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067406" y="4490709"/>
              <a:ext cx="132745" cy="214642"/>
            </a:xfrm>
            <a:custGeom>
              <a:avLst/>
              <a:gdLst/>
              <a:ahLst/>
              <a:cxnLst/>
              <a:rect l="0" t="0" r="0" b="0"/>
              <a:pathLst>
                <a:path w="132745" h="214642">
                  <a:moveTo>
                    <a:pt x="8919" y="90816"/>
                  </a:moveTo>
                  <a:lnTo>
                    <a:pt x="8919" y="90816"/>
                  </a:lnTo>
                  <a:lnTo>
                    <a:pt x="13976" y="85759"/>
                  </a:lnTo>
                  <a:lnTo>
                    <a:pt x="16458" y="80455"/>
                  </a:lnTo>
                  <a:lnTo>
                    <a:pt x="23108" y="63368"/>
                  </a:lnTo>
                  <a:lnTo>
                    <a:pt x="44989" y="30547"/>
                  </a:lnTo>
                  <a:lnTo>
                    <a:pt x="67931" y="11866"/>
                  </a:lnTo>
                  <a:lnTo>
                    <a:pt x="77833" y="8103"/>
                  </a:lnTo>
                  <a:lnTo>
                    <a:pt x="105522" y="0"/>
                  </a:lnTo>
                  <a:lnTo>
                    <a:pt x="108246" y="639"/>
                  </a:lnTo>
                  <a:lnTo>
                    <a:pt x="117675" y="9268"/>
                  </a:lnTo>
                  <a:lnTo>
                    <a:pt x="120755" y="17884"/>
                  </a:lnTo>
                  <a:lnTo>
                    <a:pt x="121576" y="23144"/>
                  </a:lnTo>
                  <a:lnTo>
                    <a:pt x="116844" y="34635"/>
                  </a:lnTo>
                  <a:lnTo>
                    <a:pt x="86597" y="78173"/>
                  </a:lnTo>
                  <a:lnTo>
                    <a:pt x="56320" y="107051"/>
                  </a:lnTo>
                  <a:lnTo>
                    <a:pt x="9749" y="139765"/>
                  </a:lnTo>
                  <a:lnTo>
                    <a:pt x="6298" y="142499"/>
                  </a:lnTo>
                  <a:lnTo>
                    <a:pt x="2462" y="148358"/>
                  </a:lnTo>
                  <a:lnTo>
                    <a:pt x="758" y="155549"/>
                  </a:lnTo>
                  <a:lnTo>
                    <a:pt x="0" y="165800"/>
                  </a:lnTo>
                  <a:lnTo>
                    <a:pt x="2486" y="174590"/>
                  </a:lnTo>
                  <a:lnTo>
                    <a:pt x="4630" y="178415"/>
                  </a:lnTo>
                  <a:lnTo>
                    <a:pt x="8177" y="180966"/>
                  </a:lnTo>
                  <a:lnTo>
                    <a:pt x="54886" y="200845"/>
                  </a:lnTo>
                  <a:lnTo>
                    <a:pt x="97321" y="212280"/>
                  </a:lnTo>
                  <a:lnTo>
                    <a:pt x="132744" y="2146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458">
              <a:extLst>
                <a:ext uri="{FF2B5EF4-FFF2-40B4-BE49-F238E27FC236}">
                  <a16:creationId xmlns:a16="http://schemas.microsoft.com/office/drawing/2014/main" id="{961AD8F7-0DDB-E02C-9D6D-7E5804482ABE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057275" y="4581917"/>
              <a:ext cx="37708" cy="152009"/>
            </a:xfrm>
            <a:custGeom>
              <a:avLst/>
              <a:gdLst/>
              <a:ahLst/>
              <a:cxnLst/>
              <a:rect l="0" t="0" r="0" b="0"/>
              <a:pathLst>
                <a:path w="37708" h="152009">
                  <a:moveTo>
                    <a:pt x="28575" y="9133"/>
                  </a:moveTo>
                  <a:lnTo>
                    <a:pt x="28575" y="9133"/>
                  </a:lnTo>
                  <a:lnTo>
                    <a:pt x="37707" y="0"/>
                  </a:lnTo>
                  <a:lnTo>
                    <a:pt x="37019" y="39728"/>
                  </a:lnTo>
                  <a:lnTo>
                    <a:pt x="30489" y="64765"/>
                  </a:lnTo>
                  <a:lnTo>
                    <a:pt x="13648" y="105143"/>
                  </a:lnTo>
                  <a:lnTo>
                    <a:pt x="0" y="1520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459">
              <a:extLst>
                <a:ext uri="{FF2B5EF4-FFF2-40B4-BE49-F238E27FC236}">
                  <a16:creationId xmlns:a16="http://schemas.microsoft.com/office/drawing/2014/main" id="{7D07B13D-87D8-11BF-C232-4EDABD003BAB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863917" y="4515017"/>
              <a:ext cx="147761" cy="257009"/>
            </a:xfrm>
            <a:custGeom>
              <a:avLst/>
              <a:gdLst/>
              <a:ahLst/>
              <a:cxnLst/>
              <a:rect l="0" t="0" r="0" b="0"/>
              <a:pathLst>
                <a:path w="147761" h="257009">
                  <a:moveTo>
                    <a:pt x="21908" y="47458"/>
                  </a:moveTo>
                  <a:lnTo>
                    <a:pt x="21908" y="47458"/>
                  </a:lnTo>
                  <a:lnTo>
                    <a:pt x="29447" y="29558"/>
                  </a:lnTo>
                  <a:lnTo>
                    <a:pt x="30109" y="25999"/>
                  </a:lnTo>
                  <a:lnTo>
                    <a:pt x="33667" y="19224"/>
                  </a:lnTo>
                  <a:lnTo>
                    <a:pt x="36097" y="15936"/>
                  </a:lnTo>
                  <a:lnTo>
                    <a:pt x="54687" y="6251"/>
                  </a:lnTo>
                  <a:lnTo>
                    <a:pt x="75263" y="1101"/>
                  </a:lnTo>
                  <a:lnTo>
                    <a:pt x="99738" y="0"/>
                  </a:lnTo>
                  <a:lnTo>
                    <a:pt x="109769" y="5552"/>
                  </a:lnTo>
                  <a:lnTo>
                    <a:pt x="115407" y="9996"/>
                  </a:lnTo>
                  <a:lnTo>
                    <a:pt x="118107" y="15074"/>
                  </a:lnTo>
                  <a:lnTo>
                    <a:pt x="118849" y="20577"/>
                  </a:lnTo>
                  <a:lnTo>
                    <a:pt x="118286" y="26363"/>
                  </a:lnTo>
                  <a:lnTo>
                    <a:pt x="112015" y="38435"/>
                  </a:lnTo>
                  <a:lnTo>
                    <a:pt x="78185" y="75237"/>
                  </a:lnTo>
                  <a:lnTo>
                    <a:pt x="31439" y="114956"/>
                  </a:lnTo>
                  <a:lnTo>
                    <a:pt x="1984" y="143692"/>
                  </a:lnTo>
                  <a:lnTo>
                    <a:pt x="158" y="146539"/>
                  </a:lnTo>
                  <a:lnTo>
                    <a:pt x="0" y="148437"/>
                  </a:lnTo>
                  <a:lnTo>
                    <a:pt x="953" y="149703"/>
                  </a:lnTo>
                  <a:lnTo>
                    <a:pt x="12406" y="151483"/>
                  </a:lnTo>
                  <a:lnTo>
                    <a:pt x="54563" y="147417"/>
                  </a:lnTo>
                  <a:lnTo>
                    <a:pt x="100370" y="152657"/>
                  </a:lnTo>
                  <a:lnTo>
                    <a:pt x="124178" y="159650"/>
                  </a:lnTo>
                  <a:lnTo>
                    <a:pt x="144737" y="174599"/>
                  </a:lnTo>
                  <a:lnTo>
                    <a:pt x="147186" y="178785"/>
                  </a:lnTo>
                  <a:lnTo>
                    <a:pt x="147760" y="183693"/>
                  </a:lnTo>
                  <a:lnTo>
                    <a:pt x="147084" y="189082"/>
                  </a:lnTo>
                  <a:lnTo>
                    <a:pt x="136021" y="211834"/>
                  </a:lnTo>
                  <a:lnTo>
                    <a:pt x="122366" y="223878"/>
                  </a:lnTo>
                  <a:lnTo>
                    <a:pt x="87730" y="240233"/>
                  </a:lnTo>
                  <a:lnTo>
                    <a:pt x="41471" y="251903"/>
                  </a:lnTo>
                  <a:lnTo>
                    <a:pt x="19265" y="255999"/>
                  </a:lnTo>
                  <a:lnTo>
                    <a:pt x="2858" y="2570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460">
              <a:extLst>
                <a:ext uri="{FF2B5EF4-FFF2-40B4-BE49-F238E27FC236}">
                  <a16:creationId xmlns:a16="http://schemas.microsoft.com/office/drawing/2014/main" id="{9CE8166D-4DB4-151D-B13E-466C063B7BB9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859000" y="4554274"/>
              <a:ext cx="26434" cy="208227"/>
            </a:xfrm>
            <a:custGeom>
              <a:avLst/>
              <a:gdLst/>
              <a:ahLst/>
              <a:cxnLst/>
              <a:rect l="0" t="0" r="0" b="0"/>
              <a:pathLst>
                <a:path w="26434" h="208227">
                  <a:moveTo>
                    <a:pt x="17300" y="8201"/>
                  </a:moveTo>
                  <a:lnTo>
                    <a:pt x="17300" y="8201"/>
                  </a:lnTo>
                  <a:lnTo>
                    <a:pt x="25501" y="0"/>
                  </a:lnTo>
                  <a:lnTo>
                    <a:pt x="26433" y="9181"/>
                  </a:lnTo>
                  <a:lnTo>
                    <a:pt x="19234" y="52401"/>
                  </a:lnTo>
                  <a:lnTo>
                    <a:pt x="12626" y="95719"/>
                  </a:lnTo>
                  <a:lnTo>
                    <a:pt x="4156" y="134791"/>
                  </a:lnTo>
                  <a:lnTo>
                    <a:pt x="0" y="173180"/>
                  </a:lnTo>
                  <a:lnTo>
                    <a:pt x="7775" y="2082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461">
              <a:extLst>
                <a:ext uri="{FF2B5EF4-FFF2-40B4-BE49-F238E27FC236}">
                  <a16:creationId xmlns:a16="http://schemas.microsoft.com/office/drawing/2014/main" id="{2AB7A3F6-DA91-0AAC-1852-BFCA26231636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428625" y="4676775"/>
              <a:ext cx="304801" cy="43589"/>
            </a:xfrm>
            <a:custGeom>
              <a:avLst/>
              <a:gdLst/>
              <a:ahLst/>
              <a:cxnLst/>
              <a:rect l="0" t="0" r="0" b="0"/>
              <a:pathLst>
                <a:path w="304801" h="43589">
                  <a:moveTo>
                    <a:pt x="0" y="38100"/>
                  </a:moveTo>
                  <a:lnTo>
                    <a:pt x="0" y="38100"/>
                  </a:lnTo>
                  <a:lnTo>
                    <a:pt x="0" y="43157"/>
                  </a:lnTo>
                  <a:lnTo>
                    <a:pt x="1058" y="43588"/>
                  </a:lnTo>
                  <a:lnTo>
                    <a:pt x="5056" y="41244"/>
                  </a:lnTo>
                  <a:lnTo>
                    <a:pt x="50381" y="35692"/>
                  </a:lnTo>
                  <a:lnTo>
                    <a:pt x="93913" y="24924"/>
                  </a:lnTo>
                  <a:lnTo>
                    <a:pt x="139877" y="12285"/>
                  </a:lnTo>
                  <a:lnTo>
                    <a:pt x="180776" y="3342"/>
                  </a:lnTo>
                  <a:lnTo>
                    <a:pt x="217350" y="660"/>
                  </a:lnTo>
                  <a:lnTo>
                    <a:pt x="264478" y="131"/>
                  </a:lnTo>
                  <a:lnTo>
                    <a:pt x="3048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462">
              <a:extLst>
                <a:ext uri="{FF2B5EF4-FFF2-40B4-BE49-F238E27FC236}">
                  <a16:creationId xmlns:a16="http://schemas.microsoft.com/office/drawing/2014/main" id="{01DAC4D4-AA61-DA98-99EA-48DA65D62429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419100" y="4600575"/>
              <a:ext cx="276226" cy="28576"/>
            </a:xfrm>
            <a:custGeom>
              <a:avLst/>
              <a:gdLst/>
              <a:ahLst/>
              <a:cxnLst/>
              <a:rect l="0" t="0" r="0" b="0"/>
              <a:pathLst>
                <a:path w="276226" h="28576">
                  <a:moveTo>
                    <a:pt x="0" y="28575"/>
                  </a:moveTo>
                  <a:lnTo>
                    <a:pt x="0" y="28575"/>
                  </a:lnTo>
                  <a:lnTo>
                    <a:pt x="18828" y="25753"/>
                  </a:lnTo>
                  <a:lnTo>
                    <a:pt x="62163" y="15318"/>
                  </a:lnTo>
                  <a:lnTo>
                    <a:pt x="104026" y="6185"/>
                  </a:lnTo>
                  <a:lnTo>
                    <a:pt x="144887" y="1832"/>
                  </a:lnTo>
                  <a:lnTo>
                    <a:pt x="184587" y="362"/>
                  </a:lnTo>
                  <a:lnTo>
                    <a:pt x="223085" y="107"/>
                  </a:lnTo>
                  <a:lnTo>
                    <a:pt x="2762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463">
              <a:extLst>
                <a:ext uri="{FF2B5EF4-FFF2-40B4-BE49-F238E27FC236}">
                  <a16:creationId xmlns:a16="http://schemas.microsoft.com/office/drawing/2014/main" id="{1658B2A6-4A40-55D0-BB6B-42A01637F3DE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619125" y="4411230"/>
              <a:ext cx="57035" cy="379846"/>
            </a:xfrm>
            <a:custGeom>
              <a:avLst/>
              <a:gdLst/>
              <a:ahLst/>
              <a:cxnLst/>
              <a:rect l="0" t="0" r="0" b="0"/>
              <a:pathLst>
                <a:path w="57035" h="379846">
                  <a:moveTo>
                    <a:pt x="47625" y="75045"/>
                  </a:moveTo>
                  <a:lnTo>
                    <a:pt x="47625" y="75045"/>
                  </a:lnTo>
                  <a:lnTo>
                    <a:pt x="55826" y="32128"/>
                  </a:lnTo>
                  <a:lnTo>
                    <a:pt x="57034" y="2743"/>
                  </a:lnTo>
                  <a:lnTo>
                    <a:pt x="56014" y="1443"/>
                  </a:lnTo>
                  <a:lnTo>
                    <a:pt x="52059" y="0"/>
                  </a:lnTo>
                  <a:lnTo>
                    <a:pt x="50581" y="2790"/>
                  </a:lnTo>
                  <a:lnTo>
                    <a:pt x="37901" y="48831"/>
                  </a:lnTo>
                  <a:lnTo>
                    <a:pt x="32720" y="80328"/>
                  </a:lnTo>
                  <a:lnTo>
                    <a:pt x="29359" y="115493"/>
                  </a:lnTo>
                  <a:lnTo>
                    <a:pt x="24337" y="152288"/>
                  </a:lnTo>
                  <a:lnTo>
                    <a:pt x="20617" y="198591"/>
                  </a:lnTo>
                  <a:lnTo>
                    <a:pt x="16924" y="231555"/>
                  </a:lnTo>
                  <a:lnTo>
                    <a:pt x="12813" y="266313"/>
                  </a:lnTo>
                  <a:lnTo>
                    <a:pt x="9441" y="313515"/>
                  </a:lnTo>
                  <a:lnTo>
                    <a:pt x="0" y="3798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464">
              <a:extLst>
                <a:ext uri="{FF2B5EF4-FFF2-40B4-BE49-F238E27FC236}">
                  <a16:creationId xmlns:a16="http://schemas.microsoft.com/office/drawing/2014/main" id="{993FD980-BD85-6C09-6D4E-E83F7A3DA748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495300" y="4477534"/>
              <a:ext cx="47626" cy="342117"/>
            </a:xfrm>
            <a:custGeom>
              <a:avLst/>
              <a:gdLst/>
              <a:ahLst/>
              <a:cxnLst/>
              <a:rect l="0" t="0" r="0" b="0"/>
              <a:pathLst>
                <a:path w="47626" h="342117">
                  <a:moveTo>
                    <a:pt x="47625" y="18266"/>
                  </a:moveTo>
                  <a:lnTo>
                    <a:pt x="47625" y="18266"/>
                  </a:lnTo>
                  <a:lnTo>
                    <a:pt x="47625" y="0"/>
                  </a:lnTo>
                  <a:lnTo>
                    <a:pt x="46567" y="24171"/>
                  </a:lnTo>
                  <a:lnTo>
                    <a:pt x="34368" y="66669"/>
                  </a:lnTo>
                  <a:lnTo>
                    <a:pt x="28327" y="96576"/>
                  </a:lnTo>
                  <a:lnTo>
                    <a:pt x="21799" y="143773"/>
                  </a:lnTo>
                  <a:lnTo>
                    <a:pt x="14537" y="188167"/>
                  </a:lnTo>
                  <a:lnTo>
                    <a:pt x="10515" y="229627"/>
                  </a:lnTo>
                  <a:lnTo>
                    <a:pt x="8760" y="270451"/>
                  </a:lnTo>
                  <a:lnTo>
                    <a:pt x="0" y="3421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SMARTInkShape-Group95">
            <a:extLst>
              <a:ext uri="{FF2B5EF4-FFF2-40B4-BE49-F238E27FC236}">
                <a16:creationId xmlns:a16="http://schemas.microsoft.com/office/drawing/2014/main" id="{5DC4F38F-1650-B1F6-DDA0-760784B9C7F3}"/>
              </a:ext>
            </a:extLst>
          </p:cNvPr>
          <p:cNvGrpSpPr/>
          <p:nvPr/>
        </p:nvGrpSpPr>
        <p:grpSpPr>
          <a:xfrm>
            <a:off x="7070085" y="3850537"/>
            <a:ext cx="1492891" cy="369039"/>
            <a:chOff x="7070085" y="3850537"/>
            <a:chExt cx="1492891" cy="369039"/>
          </a:xfrm>
        </p:grpSpPr>
        <p:sp>
          <p:nvSpPr>
            <p:cNvPr id="121" name="SMARTInkShape-465">
              <a:extLst>
                <a:ext uri="{FF2B5EF4-FFF2-40B4-BE49-F238E27FC236}">
                  <a16:creationId xmlns:a16="http://schemas.microsoft.com/office/drawing/2014/main" id="{68F0B06C-DF66-819F-902B-1C82D7B1E5E1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420100" y="4048518"/>
              <a:ext cx="142876" cy="161533"/>
            </a:xfrm>
            <a:custGeom>
              <a:avLst/>
              <a:gdLst/>
              <a:ahLst/>
              <a:cxnLst/>
              <a:rect l="0" t="0" r="0" b="0"/>
              <a:pathLst>
                <a:path w="142876" h="161533">
                  <a:moveTo>
                    <a:pt x="0" y="9132"/>
                  </a:moveTo>
                  <a:lnTo>
                    <a:pt x="0" y="9132"/>
                  </a:lnTo>
                  <a:lnTo>
                    <a:pt x="14190" y="9132"/>
                  </a:lnTo>
                  <a:lnTo>
                    <a:pt x="50447" y="0"/>
                  </a:lnTo>
                  <a:lnTo>
                    <a:pt x="52681" y="927"/>
                  </a:lnTo>
                  <a:lnTo>
                    <a:pt x="54171" y="2604"/>
                  </a:lnTo>
                  <a:lnTo>
                    <a:pt x="55164" y="4780"/>
                  </a:lnTo>
                  <a:lnTo>
                    <a:pt x="56976" y="40321"/>
                  </a:lnTo>
                  <a:lnTo>
                    <a:pt x="49512" y="77382"/>
                  </a:lnTo>
                  <a:lnTo>
                    <a:pt x="37844" y="115903"/>
                  </a:lnTo>
                  <a:lnTo>
                    <a:pt x="29117" y="131959"/>
                  </a:lnTo>
                  <a:lnTo>
                    <a:pt x="74294" y="87236"/>
                  </a:lnTo>
                  <a:lnTo>
                    <a:pt x="116890" y="45700"/>
                  </a:lnTo>
                  <a:lnTo>
                    <a:pt x="139034" y="30698"/>
                  </a:lnTo>
                  <a:lnTo>
                    <a:pt x="140316" y="31976"/>
                  </a:lnTo>
                  <a:lnTo>
                    <a:pt x="141738" y="39041"/>
                  </a:lnTo>
                  <a:lnTo>
                    <a:pt x="134574" y="83141"/>
                  </a:lnTo>
                  <a:lnTo>
                    <a:pt x="128104" y="120883"/>
                  </a:lnTo>
                  <a:lnTo>
                    <a:pt x="130313" y="132177"/>
                  </a:lnTo>
                  <a:lnTo>
                    <a:pt x="142875" y="1615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466">
              <a:extLst>
                <a:ext uri="{FF2B5EF4-FFF2-40B4-BE49-F238E27FC236}">
                  <a16:creationId xmlns:a16="http://schemas.microsoft.com/office/drawing/2014/main" id="{7D722C27-5D1C-9804-912E-E66F1B6DA92B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372475" y="3971925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0" y="47625"/>
                  </a:moveTo>
                  <a:lnTo>
                    <a:pt x="0" y="47625"/>
                  </a:lnTo>
                  <a:lnTo>
                    <a:pt x="1058" y="32417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467">
              <a:extLst>
                <a:ext uri="{FF2B5EF4-FFF2-40B4-BE49-F238E27FC236}">
                  <a16:creationId xmlns:a16="http://schemas.microsoft.com/office/drawing/2014/main" id="{1BED43F9-2AC5-C81C-C985-654EF6BE4546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334375" y="4067175"/>
              <a:ext cx="28185" cy="104776"/>
            </a:xfrm>
            <a:custGeom>
              <a:avLst/>
              <a:gdLst/>
              <a:ahLst/>
              <a:cxnLst/>
              <a:rect l="0" t="0" r="0" b="0"/>
              <a:pathLst>
                <a:path w="28185" h="104776">
                  <a:moveTo>
                    <a:pt x="19050" y="0"/>
                  </a:moveTo>
                  <a:lnTo>
                    <a:pt x="19050" y="0"/>
                  </a:lnTo>
                  <a:lnTo>
                    <a:pt x="28184" y="0"/>
                  </a:lnTo>
                  <a:lnTo>
                    <a:pt x="21951" y="15208"/>
                  </a:lnTo>
                  <a:lnTo>
                    <a:pt x="11701" y="57566"/>
                  </a:lnTo>
                  <a:lnTo>
                    <a:pt x="1750" y="86655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468">
              <a:extLst>
                <a:ext uri="{FF2B5EF4-FFF2-40B4-BE49-F238E27FC236}">
                  <a16:creationId xmlns:a16="http://schemas.microsoft.com/office/drawing/2014/main" id="{01D6E374-E572-E555-5CFD-A9AA2205373C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963574" y="3850537"/>
              <a:ext cx="151727" cy="159489"/>
            </a:xfrm>
            <a:custGeom>
              <a:avLst/>
              <a:gdLst/>
              <a:ahLst/>
              <a:cxnLst/>
              <a:rect l="0" t="0" r="0" b="0"/>
              <a:pathLst>
                <a:path w="151727" h="159489">
                  <a:moveTo>
                    <a:pt x="56476" y="73763"/>
                  </a:moveTo>
                  <a:lnTo>
                    <a:pt x="56476" y="73763"/>
                  </a:lnTo>
                  <a:lnTo>
                    <a:pt x="61532" y="73763"/>
                  </a:lnTo>
                  <a:lnTo>
                    <a:pt x="63023" y="72705"/>
                  </a:lnTo>
                  <a:lnTo>
                    <a:pt x="64016" y="70941"/>
                  </a:lnTo>
                  <a:lnTo>
                    <a:pt x="64677" y="68706"/>
                  </a:lnTo>
                  <a:lnTo>
                    <a:pt x="64061" y="67217"/>
                  </a:lnTo>
                  <a:lnTo>
                    <a:pt x="62590" y="66224"/>
                  </a:lnTo>
                  <a:lnTo>
                    <a:pt x="55465" y="64827"/>
                  </a:lnTo>
                  <a:lnTo>
                    <a:pt x="52627" y="64631"/>
                  </a:lnTo>
                  <a:lnTo>
                    <a:pt x="46651" y="67235"/>
                  </a:lnTo>
                  <a:lnTo>
                    <a:pt x="0" y="101785"/>
                  </a:lnTo>
                  <a:lnTo>
                    <a:pt x="4582" y="102174"/>
                  </a:lnTo>
                  <a:lnTo>
                    <a:pt x="9776" y="96621"/>
                  </a:lnTo>
                  <a:lnTo>
                    <a:pt x="17730" y="87097"/>
                  </a:lnTo>
                  <a:lnTo>
                    <a:pt x="59177" y="51315"/>
                  </a:lnTo>
                  <a:lnTo>
                    <a:pt x="76444" y="32422"/>
                  </a:lnTo>
                  <a:lnTo>
                    <a:pt x="88974" y="5786"/>
                  </a:lnTo>
                  <a:lnTo>
                    <a:pt x="94909" y="1217"/>
                  </a:lnTo>
                  <a:lnTo>
                    <a:pt x="97973" y="0"/>
                  </a:lnTo>
                  <a:lnTo>
                    <a:pt x="101074" y="246"/>
                  </a:lnTo>
                  <a:lnTo>
                    <a:pt x="107342" y="3341"/>
                  </a:lnTo>
                  <a:lnTo>
                    <a:pt x="116820" y="16091"/>
                  </a:lnTo>
                  <a:lnTo>
                    <a:pt x="125139" y="55899"/>
                  </a:lnTo>
                  <a:lnTo>
                    <a:pt x="132742" y="102494"/>
                  </a:lnTo>
                  <a:lnTo>
                    <a:pt x="151726" y="1594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469">
              <a:extLst>
                <a:ext uri="{FF2B5EF4-FFF2-40B4-BE49-F238E27FC236}">
                  <a16:creationId xmlns:a16="http://schemas.microsoft.com/office/drawing/2014/main" id="{E098F389-9301-6B7F-1898-CE95F04971E9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8010525" y="3886628"/>
              <a:ext cx="74833" cy="332948"/>
            </a:xfrm>
            <a:custGeom>
              <a:avLst/>
              <a:gdLst/>
              <a:ahLst/>
              <a:cxnLst/>
              <a:rect l="0" t="0" r="0" b="0"/>
              <a:pathLst>
                <a:path w="74833" h="332948">
                  <a:moveTo>
                    <a:pt x="47625" y="28147"/>
                  </a:moveTo>
                  <a:lnTo>
                    <a:pt x="47625" y="28147"/>
                  </a:lnTo>
                  <a:lnTo>
                    <a:pt x="52681" y="23090"/>
                  </a:lnTo>
                  <a:lnTo>
                    <a:pt x="57986" y="20608"/>
                  </a:lnTo>
                  <a:lnTo>
                    <a:pt x="64959" y="19015"/>
                  </a:lnTo>
                  <a:lnTo>
                    <a:pt x="65530" y="17826"/>
                  </a:lnTo>
                  <a:lnTo>
                    <a:pt x="66167" y="13682"/>
                  </a:lnTo>
                  <a:lnTo>
                    <a:pt x="67394" y="12153"/>
                  </a:lnTo>
                  <a:lnTo>
                    <a:pt x="71581" y="10455"/>
                  </a:lnTo>
                  <a:lnTo>
                    <a:pt x="73120" y="8944"/>
                  </a:lnTo>
                  <a:lnTo>
                    <a:pt x="74832" y="4443"/>
                  </a:lnTo>
                  <a:lnTo>
                    <a:pt x="74229" y="2819"/>
                  </a:lnTo>
                  <a:lnTo>
                    <a:pt x="72770" y="1737"/>
                  </a:lnTo>
                  <a:lnTo>
                    <a:pt x="67879" y="0"/>
                  </a:lnTo>
                  <a:lnTo>
                    <a:pt x="67478" y="916"/>
                  </a:lnTo>
                  <a:lnTo>
                    <a:pt x="65637" y="16447"/>
                  </a:lnTo>
                  <a:lnTo>
                    <a:pt x="60135" y="26327"/>
                  </a:lnTo>
                  <a:lnTo>
                    <a:pt x="52486" y="69313"/>
                  </a:lnTo>
                  <a:lnTo>
                    <a:pt x="49786" y="103240"/>
                  </a:lnTo>
                  <a:lnTo>
                    <a:pt x="47527" y="138780"/>
                  </a:lnTo>
                  <a:lnTo>
                    <a:pt x="40305" y="178755"/>
                  </a:lnTo>
                  <a:lnTo>
                    <a:pt x="31462" y="222114"/>
                  </a:lnTo>
                  <a:lnTo>
                    <a:pt x="22141" y="261184"/>
                  </a:lnTo>
                  <a:lnTo>
                    <a:pt x="9507" y="297722"/>
                  </a:lnTo>
                  <a:lnTo>
                    <a:pt x="2818" y="311927"/>
                  </a:lnTo>
                  <a:lnTo>
                    <a:pt x="0" y="3329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470">
              <a:extLst>
                <a:ext uri="{FF2B5EF4-FFF2-40B4-BE49-F238E27FC236}">
                  <a16:creationId xmlns:a16="http://schemas.microsoft.com/office/drawing/2014/main" id="{37731FB4-8EBA-CB99-810A-51E4D75ABC85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696200" y="4029075"/>
              <a:ext cx="123826" cy="28576"/>
            </a:xfrm>
            <a:custGeom>
              <a:avLst/>
              <a:gdLst/>
              <a:ahLst/>
              <a:cxnLst/>
              <a:rect l="0" t="0" r="0" b="0"/>
              <a:pathLst>
                <a:path w="123826" h="28576">
                  <a:moveTo>
                    <a:pt x="0" y="28575"/>
                  </a:moveTo>
                  <a:lnTo>
                    <a:pt x="0" y="28575"/>
                  </a:lnTo>
                  <a:lnTo>
                    <a:pt x="8664" y="20970"/>
                  </a:lnTo>
                  <a:lnTo>
                    <a:pt x="18314" y="15318"/>
                  </a:lnTo>
                  <a:lnTo>
                    <a:pt x="65846" y="7466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471">
              <a:extLst>
                <a:ext uri="{FF2B5EF4-FFF2-40B4-BE49-F238E27FC236}">
                  <a16:creationId xmlns:a16="http://schemas.microsoft.com/office/drawing/2014/main" id="{9CFEF3FE-D3DF-EC39-B27F-3B827B0DCBCB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706155" y="3857625"/>
              <a:ext cx="94821" cy="285649"/>
            </a:xfrm>
            <a:custGeom>
              <a:avLst/>
              <a:gdLst/>
              <a:ahLst/>
              <a:cxnLst/>
              <a:rect l="0" t="0" r="0" b="0"/>
              <a:pathLst>
                <a:path w="94821" h="285649">
                  <a:moveTo>
                    <a:pt x="37670" y="0"/>
                  </a:moveTo>
                  <a:lnTo>
                    <a:pt x="37670" y="0"/>
                  </a:lnTo>
                  <a:lnTo>
                    <a:pt x="34848" y="46162"/>
                  </a:lnTo>
                  <a:lnTo>
                    <a:pt x="27969" y="88511"/>
                  </a:lnTo>
                  <a:lnTo>
                    <a:pt x="20060" y="133717"/>
                  </a:lnTo>
                  <a:lnTo>
                    <a:pt x="13991" y="172146"/>
                  </a:lnTo>
                  <a:lnTo>
                    <a:pt x="9003" y="210785"/>
                  </a:lnTo>
                  <a:lnTo>
                    <a:pt x="1021" y="252281"/>
                  </a:lnTo>
                  <a:lnTo>
                    <a:pt x="0" y="272541"/>
                  </a:lnTo>
                  <a:lnTo>
                    <a:pt x="915" y="276944"/>
                  </a:lnTo>
                  <a:lnTo>
                    <a:pt x="2584" y="279879"/>
                  </a:lnTo>
                  <a:lnTo>
                    <a:pt x="4754" y="281836"/>
                  </a:lnTo>
                  <a:lnTo>
                    <a:pt x="9988" y="284011"/>
                  </a:lnTo>
                  <a:lnTo>
                    <a:pt x="41484" y="285648"/>
                  </a:lnTo>
                  <a:lnTo>
                    <a:pt x="62319" y="280663"/>
                  </a:lnTo>
                  <a:lnTo>
                    <a:pt x="94820" y="257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472">
              <a:extLst>
                <a:ext uri="{FF2B5EF4-FFF2-40B4-BE49-F238E27FC236}">
                  <a16:creationId xmlns:a16="http://schemas.microsoft.com/office/drawing/2014/main" id="{CCC89426-296C-06E3-3ABD-51D933B9DAD3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639050" y="3990975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0" y="38100"/>
                  </a:moveTo>
                  <a:lnTo>
                    <a:pt x="0" y="38100"/>
                  </a:lnTo>
                  <a:lnTo>
                    <a:pt x="7540" y="20200"/>
                  </a:lnTo>
                  <a:lnTo>
                    <a:pt x="9134" y="6577"/>
                  </a:lnTo>
                  <a:lnTo>
                    <a:pt x="10323" y="4385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473">
              <a:extLst>
                <a:ext uri="{FF2B5EF4-FFF2-40B4-BE49-F238E27FC236}">
                  <a16:creationId xmlns:a16="http://schemas.microsoft.com/office/drawing/2014/main" id="{123A7DE0-5B95-78E3-0FFA-E8B853FA6856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070085" y="4000903"/>
              <a:ext cx="597541" cy="149881"/>
            </a:xfrm>
            <a:custGeom>
              <a:avLst/>
              <a:gdLst/>
              <a:ahLst/>
              <a:cxnLst/>
              <a:rect l="0" t="0" r="0" b="0"/>
              <a:pathLst>
                <a:path w="597541" h="149881">
                  <a:moveTo>
                    <a:pt x="16515" y="28172"/>
                  </a:moveTo>
                  <a:lnTo>
                    <a:pt x="16515" y="28172"/>
                  </a:lnTo>
                  <a:lnTo>
                    <a:pt x="16515" y="19971"/>
                  </a:lnTo>
                  <a:lnTo>
                    <a:pt x="17573" y="19530"/>
                  </a:lnTo>
                  <a:lnTo>
                    <a:pt x="21571" y="19040"/>
                  </a:lnTo>
                  <a:lnTo>
                    <a:pt x="23060" y="17851"/>
                  </a:lnTo>
                  <a:lnTo>
                    <a:pt x="25924" y="9524"/>
                  </a:lnTo>
                  <a:lnTo>
                    <a:pt x="26006" y="4185"/>
                  </a:lnTo>
                  <a:lnTo>
                    <a:pt x="27076" y="2655"/>
                  </a:lnTo>
                  <a:lnTo>
                    <a:pt x="28847" y="1636"/>
                  </a:lnTo>
                  <a:lnTo>
                    <a:pt x="34238" y="0"/>
                  </a:lnTo>
                  <a:lnTo>
                    <a:pt x="30115" y="4773"/>
                  </a:lnTo>
                  <a:lnTo>
                    <a:pt x="17134" y="12890"/>
                  </a:lnTo>
                  <a:lnTo>
                    <a:pt x="8677" y="24555"/>
                  </a:lnTo>
                  <a:lnTo>
                    <a:pt x="2448" y="42439"/>
                  </a:lnTo>
                  <a:lnTo>
                    <a:pt x="0" y="79084"/>
                  </a:lnTo>
                  <a:lnTo>
                    <a:pt x="3177" y="97013"/>
                  </a:lnTo>
                  <a:lnTo>
                    <a:pt x="15973" y="119008"/>
                  </a:lnTo>
                  <a:lnTo>
                    <a:pt x="33170" y="133873"/>
                  </a:lnTo>
                  <a:lnTo>
                    <a:pt x="39260" y="135681"/>
                  </a:lnTo>
                  <a:lnTo>
                    <a:pt x="51672" y="134867"/>
                  </a:lnTo>
                  <a:lnTo>
                    <a:pt x="75828" y="125722"/>
                  </a:lnTo>
                  <a:lnTo>
                    <a:pt x="100395" y="105550"/>
                  </a:lnTo>
                  <a:lnTo>
                    <a:pt x="129081" y="64215"/>
                  </a:lnTo>
                  <a:lnTo>
                    <a:pt x="146396" y="39099"/>
                  </a:lnTo>
                  <a:lnTo>
                    <a:pt x="149805" y="19229"/>
                  </a:lnTo>
                  <a:lnTo>
                    <a:pt x="150911" y="28483"/>
                  </a:lnTo>
                  <a:lnTo>
                    <a:pt x="165053" y="71173"/>
                  </a:lnTo>
                  <a:lnTo>
                    <a:pt x="173463" y="117548"/>
                  </a:lnTo>
                  <a:lnTo>
                    <a:pt x="182022" y="133440"/>
                  </a:lnTo>
                  <a:lnTo>
                    <a:pt x="195644" y="149880"/>
                  </a:lnTo>
                  <a:lnTo>
                    <a:pt x="197317" y="149528"/>
                  </a:lnTo>
                  <a:lnTo>
                    <a:pt x="202000" y="146313"/>
                  </a:lnTo>
                  <a:lnTo>
                    <a:pt x="236478" y="104026"/>
                  </a:lnTo>
                  <a:lnTo>
                    <a:pt x="247626" y="93635"/>
                  </a:lnTo>
                  <a:lnTo>
                    <a:pt x="259853" y="85668"/>
                  </a:lnTo>
                  <a:lnTo>
                    <a:pt x="286346" y="53895"/>
                  </a:lnTo>
                  <a:lnTo>
                    <a:pt x="292721" y="50188"/>
                  </a:lnTo>
                  <a:lnTo>
                    <a:pt x="305436" y="47808"/>
                  </a:lnTo>
                  <a:lnTo>
                    <a:pt x="307554" y="48671"/>
                  </a:lnTo>
                  <a:lnTo>
                    <a:pt x="308966" y="50304"/>
                  </a:lnTo>
                  <a:lnTo>
                    <a:pt x="309907" y="52452"/>
                  </a:lnTo>
                  <a:lnTo>
                    <a:pt x="311741" y="96359"/>
                  </a:lnTo>
                  <a:lnTo>
                    <a:pt x="302380" y="132261"/>
                  </a:lnTo>
                  <a:lnTo>
                    <a:pt x="307355" y="132744"/>
                  </a:lnTo>
                  <a:lnTo>
                    <a:pt x="308834" y="131753"/>
                  </a:lnTo>
                  <a:lnTo>
                    <a:pt x="309819" y="130034"/>
                  </a:lnTo>
                  <a:lnTo>
                    <a:pt x="311400" y="124729"/>
                  </a:lnTo>
                  <a:lnTo>
                    <a:pt x="325864" y="110588"/>
                  </a:lnTo>
                  <a:lnTo>
                    <a:pt x="348359" y="95078"/>
                  </a:lnTo>
                  <a:lnTo>
                    <a:pt x="394758" y="49929"/>
                  </a:lnTo>
                  <a:lnTo>
                    <a:pt x="401581" y="42075"/>
                  </a:lnTo>
                  <a:lnTo>
                    <a:pt x="405423" y="33820"/>
                  </a:lnTo>
                  <a:lnTo>
                    <a:pt x="405962" y="34054"/>
                  </a:lnTo>
                  <a:lnTo>
                    <a:pt x="406560" y="38194"/>
                  </a:lnTo>
                  <a:lnTo>
                    <a:pt x="407012" y="79020"/>
                  </a:lnTo>
                  <a:lnTo>
                    <a:pt x="407036" y="121729"/>
                  </a:lnTo>
                  <a:lnTo>
                    <a:pt x="407039" y="132547"/>
                  </a:lnTo>
                  <a:lnTo>
                    <a:pt x="409862" y="140883"/>
                  </a:lnTo>
                  <a:lnTo>
                    <a:pt x="412096" y="144588"/>
                  </a:lnTo>
                  <a:lnTo>
                    <a:pt x="415702" y="147058"/>
                  </a:lnTo>
                  <a:lnTo>
                    <a:pt x="425354" y="149802"/>
                  </a:lnTo>
                  <a:lnTo>
                    <a:pt x="429833" y="149475"/>
                  </a:lnTo>
                  <a:lnTo>
                    <a:pt x="437631" y="146290"/>
                  </a:lnTo>
                  <a:lnTo>
                    <a:pt x="470995" y="116292"/>
                  </a:lnTo>
                  <a:lnTo>
                    <a:pt x="488425" y="83914"/>
                  </a:lnTo>
                  <a:lnTo>
                    <a:pt x="501687" y="48839"/>
                  </a:lnTo>
                  <a:lnTo>
                    <a:pt x="501888" y="49359"/>
                  </a:lnTo>
                  <a:lnTo>
                    <a:pt x="502283" y="90470"/>
                  </a:lnTo>
                  <a:lnTo>
                    <a:pt x="503345" y="104543"/>
                  </a:lnTo>
                  <a:lnTo>
                    <a:pt x="510490" y="125783"/>
                  </a:lnTo>
                  <a:lnTo>
                    <a:pt x="511991" y="128171"/>
                  </a:lnTo>
                  <a:lnTo>
                    <a:pt x="514048" y="129763"/>
                  </a:lnTo>
                  <a:lnTo>
                    <a:pt x="519157" y="131532"/>
                  </a:lnTo>
                  <a:lnTo>
                    <a:pt x="533883" y="135490"/>
                  </a:lnTo>
                  <a:lnTo>
                    <a:pt x="544906" y="139369"/>
                  </a:lnTo>
                  <a:lnTo>
                    <a:pt x="597540" y="1424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SMARTInkShape-Group96">
            <a:extLst>
              <a:ext uri="{FF2B5EF4-FFF2-40B4-BE49-F238E27FC236}">
                <a16:creationId xmlns:a16="http://schemas.microsoft.com/office/drawing/2014/main" id="{D2DEB798-7D76-256D-5BFC-70B9D50F50FE}"/>
              </a:ext>
            </a:extLst>
          </p:cNvPr>
          <p:cNvGrpSpPr/>
          <p:nvPr/>
        </p:nvGrpSpPr>
        <p:grpSpPr>
          <a:xfrm>
            <a:off x="6581775" y="3802706"/>
            <a:ext cx="228601" cy="321620"/>
            <a:chOff x="6581775" y="3802706"/>
            <a:chExt cx="228601" cy="321620"/>
          </a:xfrm>
        </p:grpSpPr>
        <p:sp>
          <p:nvSpPr>
            <p:cNvPr id="131" name="SMARTInkShape-474">
              <a:extLst>
                <a:ext uri="{FF2B5EF4-FFF2-40B4-BE49-F238E27FC236}">
                  <a16:creationId xmlns:a16="http://schemas.microsoft.com/office/drawing/2014/main" id="{DBA24CEB-9235-5E27-BC02-5F894D3F2E52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591300" y="3802706"/>
              <a:ext cx="142281" cy="293045"/>
            </a:xfrm>
            <a:custGeom>
              <a:avLst/>
              <a:gdLst/>
              <a:ahLst/>
              <a:cxnLst/>
              <a:rect l="0" t="0" r="0" b="0"/>
              <a:pathLst>
                <a:path w="142281" h="293045">
                  <a:moveTo>
                    <a:pt x="0" y="197794"/>
                  </a:moveTo>
                  <a:lnTo>
                    <a:pt x="0" y="197794"/>
                  </a:lnTo>
                  <a:lnTo>
                    <a:pt x="9132" y="197794"/>
                  </a:lnTo>
                  <a:lnTo>
                    <a:pt x="50467" y="154028"/>
                  </a:lnTo>
                  <a:lnTo>
                    <a:pt x="88836" y="108162"/>
                  </a:lnTo>
                  <a:lnTo>
                    <a:pt x="112580" y="66935"/>
                  </a:lnTo>
                  <a:lnTo>
                    <a:pt x="132706" y="22792"/>
                  </a:lnTo>
                  <a:lnTo>
                    <a:pt x="138355" y="13123"/>
                  </a:lnTo>
                  <a:lnTo>
                    <a:pt x="142280" y="0"/>
                  </a:lnTo>
                  <a:lnTo>
                    <a:pt x="137643" y="8543"/>
                  </a:lnTo>
                  <a:lnTo>
                    <a:pt x="131094" y="52457"/>
                  </a:lnTo>
                  <a:lnTo>
                    <a:pt x="123156" y="89467"/>
                  </a:lnTo>
                  <a:lnTo>
                    <a:pt x="116049" y="130417"/>
                  </a:lnTo>
                  <a:lnTo>
                    <a:pt x="109762" y="169599"/>
                  </a:lnTo>
                  <a:lnTo>
                    <a:pt x="98156" y="208491"/>
                  </a:lnTo>
                  <a:lnTo>
                    <a:pt x="87571" y="250042"/>
                  </a:lnTo>
                  <a:lnTo>
                    <a:pt x="85725" y="2930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475">
              <a:extLst>
                <a:ext uri="{FF2B5EF4-FFF2-40B4-BE49-F238E27FC236}">
                  <a16:creationId xmlns:a16="http://schemas.microsoft.com/office/drawing/2014/main" id="{A43BE595-A65C-4A4D-1BFD-B64B57DD9F52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581775" y="4114810"/>
              <a:ext cx="228601" cy="9516"/>
            </a:xfrm>
            <a:custGeom>
              <a:avLst/>
              <a:gdLst/>
              <a:ahLst/>
              <a:cxnLst/>
              <a:rect l="0" t="0" r="0" b="0"/>
              <a:pathLst>
                <a:path w="228601" h="9516">
                  <a:moveTo>
                    <a:pt x="0" y="9515"/>
                  </a:moveTo>
                  <a:lnTo>
                    <a:pt x="0" y="9515"/>
                  </a:lnTo>
                  <a:lnTo>
                    <a:pt x="9721" y="8457"/>
                  </a:lnTo>
                  <a:lnTo>
                    <a:pt x="48905" y="1314"/>
                  </a:lnTo>
                  <a:lnTo>
                    <a:pt x="92524" y="252"/>
                  </a:lnTo>
                  <a:lnTo>
                    <a:pt x="132811" y="42"/>
                  </a:lnTo>
                  <a:lnTo>
                    <a:pt x="171344" y="0"/>
                  </a:lnTo>
                  <a:lnTo>
                    <a:pt x="218477" y="8192"/>
                  </a:lnTo>
                  <a:lnTo>
                    <a:pt x="228600" y="95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97">
            <a:extLst>
              <a:ext uri="{FF2B5EF4-FFF2-40B4-BE49-F238E27FC236}">
                <a16:creationId xmlns:a16="http://schemas.microsoft.com/office/drawing/2014/main" id="{4E3754FA-F904-3EAF-C4CC-B355421D1759}"/>
              </a:ext>
            </a:extLst>
          </p:cNvPr>
          <p:cNvGrpSpPr/>
          <p:nvPr/>
        </p:nvGrpSpPr>
        <p:grpSpPr>
          <a:xfrm>
            <a:off x="5676900" y="3862027"/>
            <a:ext cx="504826" cy="335529"/>
            <a:chOff x="5676900" y="3862027"/>
            <a:chExt cx="504826" cy="335529"/>
          </a:xfrm>
        </p:grpSpPr>
        <p:sp>
          <p:nvSpPr>
            <p:cNvPr id="134" name="SMARTInkShape-476">
              <a:extLst>
                <a:ext uri="{FF2B5EF4-FFF2-40B4-BE49-F238E27FC236}">
                  <a16:creationId xmlns:a16="http://schemas.microsoft.com/office/drawing/2014/main" id="{5CDC278A-9615-954B-7B21-0598E53576B6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686425" y="3862027"/>
              <a:ext cx="142481" cy="335529"/>
            </a:xfrm>
            <a:custGeom>
              <a:avLst/>
              <a:gdLst/>
              <a:ahLst/>
              <a:cxnLst/>
              <a:rect l="0" t="0" r="0" b="0"/>
              <a:pathLst>
                <a:path w="142481" h="335529">
                  <a:moveTo>
                    <a:pt x="123825" y="62273"/>
                  </a:moveTo>
                  <a:lnTo>
                    <a:pt x="123825" y="62273"/>
                  </a:lnTo>
                  <a:lnTo>
                    <a:pt x="128881" y="62273"/>
                  </a:lnTo>
                  <a:lnTo>
                    <a:pt x="130370" y="61215"/>
                  </a:lnTo>
                  <a:lnTo>
                    <a:pt x="131364" y="59451"/>
                  </a:lnTo>
                  <a:lnTo>
                    <a:pt x="133088" y="52572"/>
                  </a:lnTo>
                  <a:lnTo>
                    <a:pt x="133234" y="48084"/>
                  </a:lnTo>
                  <a:lnTo>
                    <a:pt x="134331" y="46464"/>
                  </a:lnTo>
                  <a:lnTo>
                    <a:pt x="136121" y="45383"/>
                  </a:lnTo>
                  <a:lnTo>
                    <a:pt x="138373" y="44663"/>
                  </a:lnTo>
                  <a:lnTo>
                    <a:pt x="139874" y="43125"/>
                  </a:lnTo>
                  <a:lnTo>
                    <a:pt x="142480" y="35149"/>
                  </a:lnTo>
                  <a:lnTo>
                    <a:pt x="135284" y="23528"/>
                  </a:lnTo>
                  <a:lnTo>
                    <a:pt x="134640" y="20568"/>
                  </a:lnTo>
                  <a:lnTo>
                    <a:pt x="128676" y="11345"/>
                  </a:lnTo>
                  <a:lnTo>
                    <a:pt x="123160" y="7888"/>
                  </a:lnTo>
                  <a:lnTo>
                    <a:pt x="117179" y="5294"/>
                  </a:lnTo>
                  <a:lnTo>
                    <a:pt x="110993" y="613"/>
                  </a:lnTo>
                  <a:lnTo>
                    <a:pt x="107862" y="0"/>
                  </a:lnTo>
                  <a:lnTo>
                    <a:pt x="104716" y="649"/>
                  </a:lnTo>
                  <a:lnTo>
                    <a:pt x="101561" y="2140"/>
                  </a:lnTo>
                  <a:lnTo>
                    <a:pt x="92064" y="14352"/>
                  </a:lnTo>
                  <a:lnTo>
                    <a:pt x="76199" y="53963"/>
                  </a:lnTo>
                  <a:lnTo>
                    <a:pt x="63500" y="101201"/>
                  </a:lnTo>
                  <a:lnTo>
                    <a:pt x="53975" y="140953"/>
                  </a:lnTo>
                  <a:lnTo>
                    <a:pt x="41275" y="183648"/>
                  </a:lnTo>
                  <a:lnTo>
                    <a:pt x="32808" y="208773"/>
                  </a:lnTo>
                  <a:lnTo>
                    <a:pt x="24076" y="256255"/>
                  </a:lnTo>
                  <a:lnTo>
                    <a:pt x="9350" y="300856"/>
                  </a:lnTo>
                  <a:lnTo>
                    <a:pt x="547" y="335528"/>
                  </a:lnTo>
                  <a:lnTo>
                    <a:pt x="364" y="335460"/>
                  </a:lnTo>
                  <a:lnTo>
                    <a:pt x="0" y="3289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477">
              <a:extLst>
                <a:ext uri="{FF2B5EF4-FFF2-40B4-BE49-F238E27FC236}">
                  <a16:creationId xmlns:a16="http://schemas.microsoft.com/office/drawing/2014/main" id="{4E6D6E52-3F2A-04B7-2682-289F9D46DB52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676900" y="4038600"/>
              <a:ext cx="142876" cy="28576"/>
            </a:xfrm>
            <a:custGeom>
              <a:avLst/>
              <a:gdLst/>
              <a:ahLst/>
              <a:cxnLst/>
              <a:rect l="0" t="0" r="0" b="0"/>
              <a:pathLst>
                <a:path w="142876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8"/>
                  </a:lnTo>
                  <a:lnTo>
                    <a:pt x="5645" y="18214"/>
                  </a:lnTo>
                  <a:lnTo>
                    <a:pt x="26515" y="6185"/>
                  </a:lnTo>
                  <a:lnTo>
                    <a:pt x="57567" y="1222"/>
                  </a:lnTo>
                  <a:lnTo>
                    <a:pt x="93647" y="241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478">
              <a:extLst>
                <a:ext uri="{FF2B5EF4-FFF2-40B4-BE49-F238E27FC236}">
                  <a16:creationId xmlns:a16="http://schemas.microsoft.com/office/drawing/2014/main" id="{B61BC6C0-EB7A-B57B-65DA-E4A3A904374E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891726" y="4019976"/>
              <a:ext cx="61284" cy="101923"/>
            </a:xfrm>
            <a:custGeom>
              <a:avLst/>
              <a:gdLst/>
              <a:ahLst/>
              <a:cxnLst/>
              <a:rect l="0" t="0" r="0" b="0"/>
              <a:pathLst>
                <a:path w="61284" h="101923">
                  <a:moveTo>
                    <a:pt x="51874" y="18624"/>
                  </a:moveTo>
                  <a:lnTo>
                    <a:pt x="51874" y="18624"/>
                  </a:lnTo>
                  <a:lnTo>
                    <a:pt x="60075" y="18624"/>
                  </a:lnTo>
                  <a:lnTo>
                    <a:pt x="60516" y="17566"/>
                  </a:lnTo>
                  <a:lnTo>
                    <a:pt x="61283" y="10423"/>
                  </a:lnTo>
                  <a:lnTo>
                    <a:pt x="53187" y="1014"/>
                  </a:lnTo>
                  <a:lnTo>
                    <a:pt x="47206" y="0"/>
                  </a:lnTo>
                  <a:lnTo>
                    <a:pt x="33675" y="4757"/>
                  </a:lnTo>
                  <a:lnTo>
                    <a:pt x="16261" y="17925"/>
                  </a:lnTo>
                  <a:lnTo>
                    <a:pt x="9587" y="26427"/>
                  </a:lnTo>
                  <a:lnTo>
                    <a:pt x="247" y="45565"/>
                  </a:lnTo>
                  <a:lnTo>
                    <a:pt x="0" y="57409"/>
                  </a:lnTo>
                  <a:lnTo>
                    <a:pt x="8467" y="82259"/>
                  </a:lnTo>
                  <a:lnTo>
                    <a:pt x="19882" y="92062"/>
                  </a:lnTo>
                  <a:lnTo>
                    <a:pt x="34480" y="98888"/>
                  </a:lnTo>
                  <a:lnTo>
                    <a:pt x="48023" y="101922"/>
                  </a:lnTo>
                  <a:lnTo>
                    <a:pt x="52482" y="101673"/>
                  </a:lnTo>
                  <a:lnTo>
                    <a:pt x="55455" y="100448"/>
                  </a:lnTo>
                  <a:lnTo>
                    <a:pt x="57436" y="98574"/>
                  </a:lnTo>
                  <a:lnTo>
                    <a:pt x="60225" y="80766"/>
                  </a:lnTo>
                  <a:lnTo>
                    <a:pt x="60109" y="53908"/>
                  </a:lnTo>
                  <a:lnTo>
                    <a:pt x="56240" y="41008"/>
                  </a:lnTo>
                  <a:lnTo>
                    <a:pt x="32824" y="186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479">
              <a:extLst>
                <a:ext uri="{FF2B5EF4-FFF2-40B4-BE49-F238E27FC236}">
                  <a16:creationId xmlns:a16="http://schemas.microsoft.com/office/drawing/2014/main" id="{E9AAD873-7A2C-9E3A-C435-E38019527FEB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000750" y="4000500"/>
              <a:ext cx="180976" cy="132470"/>
            </a:xfrm>
            <a:custGeom>
              <a:avLst/>
              <a:gdLst/>
              <a:ahLst/>
              <a:cxnLst/>
              <a:rect l="0" t="0" r="0" b="0"/>
              <a:pathLst>
                <a:path w="180976" h="132470">
                  <a:moveTo>
                    <a:pt x="0" y="66675"/>
                  </a:moveTo>
                  <a:lnTo>
                    <a:pt x="0" y="66675"/>
                  </a:lnTo>
                  <a:lnTo>
                    <a:pt x="0" y="61618"/>
                  </a:lnTo>
                  <a:lnTo>
                    <a:pt x="1058" y="60129"/>
                  </a:lnTo>
                  <a:lnTo>
                    <a:pt x="2822" y="59136"/>
                  </a:lnTo>
                  <a:lnTo>
                    <a:pt x="5056" y="58474"/>
                  </a:lnTo>
                  <a:lnTo>
                    <a:pt x="19298" y="46963"/>
                  </a:lnTo>
                  <a:lnTo>
                    <a:pt x="31471" y="37904"/>
                  </a:lnTo>
                  <a:lnTo>
                    <a:pt x="54161" y="23257"/>
                  </a:lnTo>
                  <a:lnTo>
                    <a:pt x="72880" y="19604"/>
                  </a:lnTo>
                  <a:lnTo>
                    <a:pt x="77547" y="24941"/>
                  </a:lnTo>
                  <a:lnTo>
                    <a:pt x="89165" y="50670"/>
                  </a:lnTo>
                  <a:lnTo>
                    <a:pt x="93447" y="77103"/>
                  </a:lnTo>
                  <a:lnTo>
                    <a:pt x="89658" y="105042"/>
                  </a:lnTo>
                  <a:lnTo>
                    <a:pt x="81835" y="123317"/>
                  </a:lnTo>
                  <a:lnTo>
                    <a:pt x="77839" y="126661"/>
                  </a:lnTo>
                  <a:lnTo>
                    <a:pt x="63162" y="131368"/>
                  </a:lnTo>
                  <a:lnTo>
                    <a:pt x="55236" y="132469"/>
                  </a:lnTo>
                  <a:lnTo>
                    <a:pt x="48185" y="130137"/>
                  </a:lnTo>
                  <a:lnTo>
                    <a:pt x="44824" y="128033"/>
                  </a:lnTo>
                  <a:lnTo>
                    <a:pt x="42582" y="125572"/>
                  </a:lnTo>
                  <a:lnTo>
                    <a:pt x="40093" y="120016"/>
                  </a:lnTo>
                  <a:lnTo>
                    <a:pt x="43747" y="100824"/>
                  </a:lnTo>
                  <a:lnTo>
                    <a:pt x="51532" y="80086"/>
                  </a:lnTo>
                  <a:lnTo>
                    <a:pt x="70655" y="60536"/>
                  </a:lnTo>
                  <a:lnTo>
                    <a:pt x="114824" y="31425"/>
                  </a:lnTo>
                  <a:lnTo>
                    <a:pt x="159547" y="14718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SMARTInkShape-Group98">
            <a:extLst>
              <a:ext uri="{FF2B5EF4-FFF2-40B4-BE49-F238E27FC236}">
                <a16:creationId xmlns:a16="http://schemas.microsoft.com/office/drawing/2014/main" id="{356F9E2D-67CD-FD23-E559-30C45A371E76}"/>
              </a:ext>
            </a:extLst>
          </p:cNvPr>
          <p:cNvGrpSpPr/>
          <p:nvPr/>
        </p:nvGrpSpPr>
        <p:grpSpPr>
          <a:xfrm>
            <a:off x="4448175" y="3943350"/>
            <a:ext cx="790576" cy="314326"/>
            <a:chOff x="4448175" y="3943350"/>
            <a:chExt cx="790576" cy="314326"/>
          </a:xfrm>
        </p:grpSpPr>
        <p:sp>
          <p:nvSpPr>
            <p:cNvPr id="139" name="SMARTInkShape-480">
              <a:extLst>
                <a:ext uri="{FF2B5EF4-FFF2-40B4-BE49-F238E27FC236}">
                  <a16:creationId xmlns:a16="http://schemas.microsoft.com/office/drawing/2014/main" id="{34466C61-6860-3D57-F144-F652F1EEB3B6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088478" y="4001506"/>
              <a:ext cx="150273" cy="113295"/>
            </a:xfrm>
            <a:custGeom>
              <a:avLst/>
              <a:gdLst/>
              <a:ahLst/>
              <a:cxnLst/>
              <a:rect l="0" t="0" r="0" b="0"/>
              <a:pathLst>
                <a:path w="150273" h="113295">
                  <a:moveTo>
                    <a:pt x="16922" y="56144"/>
                  </a:moveTo>
                  <a:lnTo>
                    <a:pt x="16922" y="56144"/>
                  </a:lnTo>
                  <a:lnTo>
                    <a:pt x="38677" y="55086"/>
                  </a:lnTo>
                  <a:lnTo>
                    <a:pt x="83751" y="46443"/>
                  </a:lnTo>
                  <a:lnTo>
                    <a:pt x="118125" y="33478"/>
                  </a:lnTo>
                  <a:lnTo>
                    <a:pt x="137455" y="19207"/>
                  </a:lnTo>
                  <a:lnTo>
                    <a:pt x="144576" y="10447"/>
                  </a:lnTo>
                  <a:lnTo>
                    <a:pt x="146475" y="6629"/>
                  </a:lnTo>
                  <a:lnTo>
                    <a:pt x="145623" y="4084"/>
                  </a:lnTo>
                  <a:lnTo>
                    <a:pt x="142940" y="2388"/>
                  </a:lnTo>
                  <a:lnTo>
                    <a:pt x="126227" y="0"/>
                  </a:lnTo>
                  <a:lnTo>
                    <a:pt x="109952" y="499"/>
                  </a:lnTo>
                  <a:lnTo>
                    <a:pt x="70811" y="12266"/>
                  </a:lnTo>
                  <a:lnTo>
                    <a:pt x="40650" y="28679"/>
                  </a:lnTo>
                  <a:lnTo>
                    <a:pt x="12443" y="52919"/>
                  </a:lnTo>
                  <a:lnTo>
                    <a:pt x="5053" y="63883"/>
                  </a:lnTo>
                  <a:lnTo>
                    <a:pt x="0" y="81955"/>
                  </a:lnTo>
                  <a:lnTo>
                    <a:pt x="1407" y="86051"/>
                  </a:lnTo>
                  <a:lnTo>
                    <a:pt x="4462" y="88782"/>
                  </a:lnTo>
                  <a:lnTo>
                    <a:pt x="13501" y="91817"/>
                  </a:lnTo>
                  <a:lnTo>
                    <a:pt x="58342" y="99206"/>
                  </a:lnTo>
                  <a:lnTo>
                    <a:pt x="103084" y="105990"/>
                  </a:lnTo>
                  <a:lnTo>
                    <a:pt x="150272" y="1132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481">
              <a:extLst>
                <a:ext uri="{FF2B5EF4-FFF2-40B4-BE49-F238E27FC236}">
                  <a16:creationId xmlns:a16="http://schemas.microsoft.com/office/drawing/2014/main" id="{176D6245-4F7B-8ABA-C979-F4F941E40765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926885" y="3982774"/>
              <a:ext cx="102316" cy="132027"/>
            </a:xfrm>
            <a:custGeom>
              <a:avLst/>
              <a:gdLst/>
              <a:ahLst/>
              <a:cxnLst/>
              <a:rect l="0" t="0" r="0" b="0"/>
              <a:pathLst>
                <a:path w="102316" h="132027">
                  <a:moveTo>
                    <a:pt x="102315" y="8201"/>
                  </a:moveTo>
                  <a:lnTo>
                    <a:pt x="102315" y="8201"/>
                  </a:lnTo>
                  <a:lnTo>
                    <a:pt x="84415" y="662"/>
                  </a:lnTo>
                  <a:lnTo>
                    <a:pt x="80856" y="0"/>
                  </a:lnTo>
                  <a:lnTo>
                    <a:pt x="60679" y="4125"/>
                  </a:lnTo>
                  <a:lnTo>
                    <a:pt x="46416" y="14856"/>
                  </a:lnTo>
                  <a:lnTo>
                    <a:pt x="14638" y="50156"/>
                  </a:lnTo>
                  <a:lnTo>
                    <a:pt x="3076" y="74960"/>
                  </a:lnTo>
                  <a:lnTo>
                    <a:pt x="0" y="89377"/>
                  </a:lnTo>
                  <a:lnTo>
                    <a:pt x="1297" y="96185"/>
                  </a:lnTo>
                  <a:lnTo>
                    <a:pt x="8382" y="109394"/>
                  </a:lnTo>
                  <a:lnTo>
                    <a:pt x="13235" y="113763"/>
                  </a:lnTo>
                  <a:lnTo>
                    <a:pt x="47441" y="126407"/>
                  </a:lnTo>
                  <a:lnTo>
                    <a:pt x="102315" y="1320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482">
              <a:extLst>
                <a:ext uri="{FF2B5EF4-FFF2-40B4-BE49-F238E27FC236}">
                  <a16:creationId xmlns:a16="http://schemas.microsoft.com/office/drawing/2014/main" id="{A5986572-4611-2B5E-729C-ED6121A9AD9A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4886325" y="3943350"/>
              <a:ext cx="28576" cy="57151"/>
            </a:xfrm>
            <a:custGeom>
              <a:avLst/>
              <a:gdLst/>
              <a:ahLst/>
              <a:cxnLst/>
              <a:rect l="0" t="0" r="0" b="0"/>
              <a:pathLst>
                <a:path w="28576" h="57151">
                  <a:moveTo>
                    <a:pt x="0" y="57150"/>
                  </a:moveTo>
                  <a:lnTo>
                    <a:pt x="0" y="57150"/>
                  </a:lnTo>
                  <a:lnTo>
                    <a:pt x="5056" y="52093"/>
                  </a:lnTo>
                  <a:lnTo>
                    <a:pt x="10321" y="12259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483">
              <a:extLst>
                <a:ext uri="{FF2B5EF4-FFF2-40B4-BE49-F238E27FC236}">
                  <a16:creationId xmlns:a16="http://schemas.microsoft.com/office/drawing/2014/main" id="{4DFBACE9-5B80-E0B0-70F1-8279B8132673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838700" y="4010059"/>
              <a:ext cx="28566" cy="95217"/>
            </a:xfrm>
            <a:custGeom>
              <a:avLst/>
              <a:gdLst/>
              <a:ahLst/>
              <a:cxnLst/>
              <a:rect l="0" t="0" r="0" b="0"/>
              <a:pathLst>
                <a:path w="28566" h="95217">
                  <a:moveTo>
                    <a:pt x="19050" y="9491"/>
                  </a:moveTo>
                  <a:lnTo>
                    <a:pt x="19050" y="9491"/>
                  </a:lnTo>
                  <a:lnTo>
                    <a:pt x="28541" y="0"/>
                  </a:lnTo>
                  <a:lnTo>
                    <a:pt x="28565" y="5033"/>
                  </a:lnTo>
                  <a:lnTo>
                    <a:pt x="25748" y="10332"/>
                  </a:lnTo>
                  <a:lnTo>
                    <a:pt x="23515" y="13227"/>
                  </a:lnTo>
                  <a:lnTo>
                    <a:pt x="11707" y="59813"/>
                  </a:lnTo>
                  <a:lnTo>
                    <a:pt x="0" y="952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484">
              <a:extLst>
                <a:ext uri="{FF2B5EF4-FFF2-40B4-BE49-F238E27FC236}">
                  <a16:creationId xmlns:a16="http://schemas.microsoft.com/office/drawing/2014/main" id="{07A7E239-63CA-B5D3-1CBF-9D385DB6C3EC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600575" y="3990975"/>
              <a:ext cx="200026" cy="99079"/>
            </a:xfrm>
            <a:custGeom>
              <a:avLst/>
              <a:gdLst/>
              <a:ahLst/>
              <a:cxnLst/>
              <a:rect l="0" t="0" r="0" b="0"/>
              <a:pathLst>
                <a:path w="200026" h="99079">
                  <a:moveTo>
                    <a:pt x="0" y="47625"/>
                  </a:moveTo>
                  <a:lnTo>
                    <a:pt x="0" y="47625"/>
                  </a:lnTo>
                  <a:lnTo>
                    <a:pt x="5056" y="47625"/>
                  </a:lnTo>
                  <a:lnTo>
                    <a:pt x="10361" y="44803"/>
                  </a:lnTo>
                  <a:lnTo>
                    <a:pt x="41832" y="20788"/>
                  </a:lnTo>
                  <a:lnTo>
                    <a:pt x="78478" y="1983"/>
                  </a:lnTo>
                  <a:lnTo>
                    <a:pt x="93692" y="588"/>
                  </a:lnTo>
                  <a:lnTo>
                    <a:pt x="102671" y="3084"/>
                  </a:lnTo>
                  <a:lnTo>
                    <a:pt x="106547" y="5231"/>
                  </a:lnTo>
                  <a:lnTo>
                    <a:pt x="110854" y="18905"/>
                  </a:lnTo>
                  <a:lnTo>
                    <a:pt x="113619" y="52065"/>
                  </a:lnTo>
                  <a:lnTo>
                    <a:pt x="109041" y="72459"/>
                  </a:lnTo>
                  <a:lnTo>
                    <a:pt x="101028" y="82651"/>
                  </a:lnTo>
                  <a:lnTo>
                    <a:pt x="78635" y="97818"/>
                  </a:lnTo>
                  <a:lnTo>
                    <a:pt x="73590" y="99078"/>
                  </a:lnTo>
                  <a:lnTo>
                    <a:pt x="69168" y="98861"/>
                  </a:lnTo>
                  <a:lnTo>
                    <a:pt x="65162" y="97657"/>
                  </a:lnTo>
                  <a:lnTo>
                    <a:pt x="62491" y="95796"/>
                  </a:lnTo>
                  <a:lnTo>
                    <a:pt x="60711" y="93498"/>
                  </a:lnTo>
                  <a:lnTo>
                    <a:pt x="59524" y="90906"/>
                  </a:lnTo>
                  <a:lnTo>
                    <a:pt x="62910" y="72091"/>
                  </a:lnTo>
                  <a:lnTo>
                    <a:pt x="70616" y="51464"/>
                  </a:lnTo>
                  <a:lnTo>
                    <a:pt x="84658" y="31947"/>
                  </a:lnTo>
                  <a:lnTo>
                    <a:pt x="129037" y="6925"/>
                  </a:lnTo>
                  <a:lnTo>
                    <a:pt x="147746" y="1368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485">
              <a:extLst>
                <a:ext uri="{FF2B5EF4-FFF2-40B4-BE49-F238E27FC236}">
                  <a16:creationId xmlns:a16="http://schemas.microsoft.com/office/drawing/2014/main" id="{D7FF3602-A7BB-E472-2E0D-94476F250F7A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4457700" y="3960166"/>
              <a:ext cx="136381" cy="116535"/>
            </a:xfrm>
            <a:custGeom>
              <a:avLst/>
              <a:gdLst/>
              <a:ahLst/>
              <a:cxnLst/>
              <a:rect l="0" t="0" r="0" b="0"/>
              <a:pathLst>
                <a:path w="136381" h="116535">
                  <a:moveTo>
                    <a:pt x="0" y="68909"/>
                  </a:moveTo>
                  <a:lnTo>
                    <a:pt x="0" y="68909"/>
                  </a:lnTo>
                  <a:lnTo>
                    <a:pt x="5056" y="58796"/>
                  </a:lnTo>
                  <a:lnTo>
                    <a:pt x="7604" y="55817"/>
                  </a:lnTo>
                  <a:lnTo>
                    <a:pt x="16247" y="49507"/>
                  </a:lnTo>
                  <a:lnTo>
                    <a:pt x="22390" y="40530"/>
                  </a:lnTo>
                  <a:lnTo>
                    <a:pt x="34294" y="32307"/>
                  </a:lnTo>
                  <a:lnTo>
                    <a:pt x="80583" y="4352"/>
                  </a:lnTo>
                  <a:lnTo>
                    <a:pt x="85472" y="471"/>
                  </a:lnTo>
                  <a:lnTo>
                    <a:pt x="90847" y="0"/>
                  </a:lnTo>
                  <a:lnTo>
                    <a:pt x="102465" y="5122"/>
                  </a:lnTo>
                  <a:lnTo>
                    <a:pt x="126113" y="25656"/>
                  </a:lnTo>
                  <a:lnTo>
                    <a:pt x="134719" y="37691"/>
                  </a:lnTo>
                  <a:lnTo>
                    <a:pt x="136380" y="43864"/>
                  </a:lnTo>
                  <a:lnTo>
                    <a:pt x="135401" y="56367"/>
                  </a:lnTo>
                  <a:lnTo>
                    <a:pt x="128617" y="68979"/>
                  </a:lnTo>
                  <a:lnTo>
                    <a:pt x="118542" y="85158"/>
                  </a:lnTo>
                  <a:lnTo>
                    <a:pt x="117128" y="89266"/>
                  </a:lnTo>
                  <a:lnTo>
                    <a:pt x="107090" y="96654"/>
                  </a:lnTo>
                  <a:lnTo>
                    <a:pt x="92046" y="102407"/>
                  </a:lnTo>
                  <a:lnTo>
                    <a:pt x="47203" y="111460"/>
                  </a:lnTo>
                  <a:lnTo>
                    <a:pt x="19050" y="1165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486">
              <a:extLst>
                <a:ext uri="{FF2B5EF4-FFF2-40B4-BE49-F238E27FC236}">
                  <a16:creationId xmlns:a16="http://schemas.microsoft.com/office/drawing/2014/main" id="{58436D0B-8932-4E64-3DA2-083925D2309D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4448175" y="3995895"/>
              <a:ext cx="37316" cy="261781"/>
            </a:xfrm>
            <a:custGeom>
              <a:avLst/>
              <a:gdLst/>
              <a:ahLst/>
              <a:cxnLst/>
              <a:rect l="0" t="0" r="0" b="0"/>
              <a:pathLst>
                <a:path w="37316" h="261781">
                  <a:moveTo>
                    <a:pt x="19050" y="14130"/>
                  </a:moveTo>
                  <a:lnTo>
                    <a:pt x="19050" y="14130"/>
                  </a:lnTo>
                  <a:lnTo>
                    <a:pt x="29163" y="9073"/>
                  </a:lnTo>
                  <a:lnTo>
                    <a:pt x="32142" y="6525"/>
                  </a:lnTo>
                  <a:lnTo>
                    <a:pt x="36335" y="0"/>
                  </a:lnTo>
                  <a:lnTo>
                    <a:pt x="36923" y="477"/>
                  </a:lnTo>
                  <a:lnTo>
                    <a:pt x="37315" y="1853"/>
                  </a:lnTo>
                  <a:lnTo>
                    <a:pt x="30341" y="43141"/>
                  </a:lnTo>
                  <a:lnTo>
                    <a:pt x="24774" y="75707"/>
                  </a:lnTo>
                  <a:lnTo>
                    <a:pt x="15690" y="119629"/>
                  </a:lnTo>
                  <a:lnTo>
                    <a:pt x="4197" y="164792"/>
                  </a:lnTo>
                  <a:lnTo>
                    <a:pt x="829" y="204287"/>
                  </a:lnTo>
                  <a:lnTo>
                    <a:pt x="0" y="2617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SMARTInkShape-Group99">
            <a:extLst>
              <a:ext uri="{FF2B5EF4-FFF2-40B4-BE49-F238E27FC236}">
                <a16:creationId xmlns:a16="http://schemas.microsoft.com/office/drawing/2014/main" id="{CC12CF00-8BA6-67BC-BF47-D0B518E345DB}"/>
              </a:ext>
            </a:extLst>
          </p:cNvPr>
          <p:cNvGrpSpPr/>
          <p:nvPr/>
        </p:nvGrpSpPr>
        <p:grpSpPr>
          <a:xfrm>
            <a:off x="3476628" y="3914775"/>
            <a:ext cx="714373" cy="237127"/>
            <a:chOff x="3476628" y="3914775"/>
            <a:chExt cx="714373" cy="237127"/>
          </a:xfrm>
        </p:grpSpPr>
        <p:sp>
          <p:nvSpPr>
            <p:cNvPr id="147" name="SMARTInkShape-487">
              <a:extLst>
                <a:ext uri="{FF2B5EF4-FFF2-40B4-BE49-F238E27FC236}">
                  <a16:creationId xmlns:a16="http://schemas.microsoft.com/office/drawing/2014/main" id="{97129B8A-1D15-A30C-E643-789652F88F3E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022959" y="4002498"/>
              <a:ext cx="168042" cy="130825"/>
            </a:xfrm>
            <a:custGeom>
              <a:avLst/>
              <a:gdLst/>
              <a:ahLst/>
              <a:cxnLst/>
              <a:rect l="0" t="0" r="0" b="0"/>
              <a:pathLst>
                <a:path w="168042" h="130825">
                  <a:moveTo>
                    <a:pt x="25166" y="74202"/>
                  </a:moveTo>
                  <a:lnTo>
                    <a:pt x="25166" y="74202"/>
                  </a:lnTo>
                  <a:lnTo>
                    <a:pt x="69947" y="51812"/>
                  </a:lnTo>
                  <a:lnTo>
                    <a:pt x="108949" y="33258"/>
                  </a:lnTo>
                  <a:lnTo>
                    <a:pt x="130851" y="15197"/>
                  </a:lnTo>
                  <a:lnTo>
                    <a:pt x="135636" y="8113"/>
                  </a:lnTo>
                  <a:lnTo>
                    <a:pt x="136913" y="4743"/>
                  </a:lnTo>
                  <a:lnTo>
                    <a:pt x="134589" y="2496"/>
                  </a:lnTo>
                  <a:lnTo>
                    <a:pt x="123540" y="0"/>
                  </a:lnTo>
                  <a:lnTo>
                    <a:pt x="94413" y="3650"/>
                  </a:lnTo>
                  <a:lnTo>
                    <a:pt x="53190" y="21970"/>
                  </a:lnTo>
                  <a:lnTo>
                    <a:pt x="8095" y="47150"/>
                  </a:lnTo>
                  <a:lnTo>
                    <a:pt x="4260" y="52992"/>
                  </a:lnTo>
                  <a:lnTo>
                    <a:pt x="0" y="67951"/>
                  </a:lnTo>
                  <a:lnTo>
                    <a:pt x="928" y="82360"/>
                  </a:lnTo>
                  <a:lnTo>
                    <a:pt x="2658" y="89165"/>
                  </a:lnTo>
                  <a:lnTo>
                    <a:pt x="10223" y="99550"/>
                  </a:lnTo>
                  <a:lnTo>
                    <a:pt x="15204" y="103800"/>
                  </a:lnTo>
                  <a:lnTo>
                    <a:pt x="29205" y="108524"/>
                  </a:lnTo>
                  <a:lnTo>
                    <a:pt x="72265" y="119409"/>
                  </a:lnTo>
                  <a:lnTo>
                    <a:pt x="103457" y="128679"/>
                  </a:lnTo>
                  <a:lnTo>
                    <a:pt x="134822" y="130824"/>
                  </a:lnTo>
                  <a:lnTo>
                    <a:pt x="168041" y="1218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488">
              <a:extLst>
                <a:ext uri="{FF2B5EF4-FFF2-40B4-BE49-F238E27FC236}">
                  <a16:creationId xmlns:a16="http://schemas.microsoft.com/office/drawing/2014/main" id="{D108D312-74A7-18CC-BA76-0767FB58FAD9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733800" y="4029438"/>
              <a:ext cx="238113" cy="120903"/>
            </a:xfrm>
            <a:custGeom>
              <a:avLst/>
              <a:gdLst/>
              <a:ahLst/>
              <a:cxnLst/>
              <a:rect l="0" t="0" r="0" b="0"/>
              <a:pathLst>
                <a:path w="238113" h="120903">
                  <a:moveTo>
                    <a:pt x="0" y="47262"/>
                  </a:moveTo>
                  <a:lnTo>
                    <a:pt x="0" y="47262"/>
                  </a:lnTo>
                  <a:lnTo>
                    <a:pt x="0" y="42205"/>
                  </a:lnTo>
                  <a:lnTo>
                    <a:pt x="2117" y="40716"/>
                  </a:lnTo>
                  <a:lnTo>
                    <a:pt x="14151" y="37561"/>
                  </a:lnTo>
                  <a:lnTo>
                    <a:pt x="28234" y="27550"/>
                  </a:lnTo>
                  <a:lnTo>
                    <a:pt x="41207" y="15381"/>
                  </a:lnTo>
                  <a:lnTo>
                    <a:pt x="50417" y="11926"/>
                  </a:lnTo>
                  <a:lnTo>
                    <a:pt x="63464" y="9708"/>
                  </a:lnTo>
                  <a:lnTo>
                    <a:pt x="64534" y="10584"/>
                  </a:lnTo>
                  <a:lnTo>
                    <a:pt x="65724" y="14380"/>
                  </a:lnTo>
                  <a:lnTo>
                    <a:pt x="66619" y="60629"/>
                  </a:lnTo>
                  <a:lnTo>
                    <a:pt x="66670" y="105612"/>
                  </a:lnTo>
                  <a:lnTo>
                    <a:pt x="66675" y="120902"/>
                  </a:lnTo>
                  <a:lnTo>
                    <a:pt x="67733" y="120697"/>
                  </a:lnTo>
                  <a:lnTo>
                    <a:pt x="71731" y="117647"/>
                  </a:lnTo>
                  <a:lnTo>
                    <a:pt x="102862" y="75486"/>
                  </a:lnTo>
                  <a:lnTo>
                    <a:pt x="135089" y="28222"/>
                  </a:lnTo>
                  <a:lnTo>
                    <a:pt x="145624" y="16456"/>
                  </a:lnTo>
                  <a:lnTo>
                    <a:pt x="152211" y="12404"/>
                  </a:lnTo>
                  <a:lnTo>
                    <a:pt x="155449" y="11323"/>
                  </a:lnTo>
                  <a:lnTo>
                    <a:pt x="157608" y="11661"/>
                  </a:lnTo>
                  <a:lnTo>
                    <a:pt x="159046" y="12944"/>
                  </a:lnTo>
                  <a:lnTo>
                    <a:pt x="160006" y="14859"/>
                  </a:lnTo>
                  <a:lnTo>
                    <a:pt x="161757" y="49922"/>
                  </a:lnTo>
                  <a:lnTo>
                    <a:pt x="152788" y="97408"/>
                  </a:lnTo>
                  <a:lnTo>
                    <a:pt x="152659" y="98685"/>
                  </a:lnTo>
                  <a:lnTo>
                    <a:pt x="152572" y="98477"/>
                  </a:lnTo>
                  <a:lnTo>
                    <a:pt x="152515" y="97281"/>
                  </a:lnTo>
                  <a:lnTo>
                    <a:pt x="157491" y="90540"/>
                  </a:lnTo>
                  <a:lnTo>
                    <a:pt x="192809" y="44146"/>
                  </a:lnTo>
                  <a:lnTo>
                    <a:pt x="224972" y="3775"/>
                  </a:lnTo>
                  <a:lnTo>
                    <a:pt x="229810" y="1476"/>
                  </a:lnTo>
                  <a:lnTo>
                    <a:pt x="236483" y="0"/>
                  </a:lnTo>
                  <a:lnTo>
                    <a:pt x="237030" y="938"/>
                  </a:lnTo>
                  <a:lnTo>
                    <a:pt x="238097" y="46888"/>
                  </a:lnTo>
                  <a:lnTo>
                    <a:pt x="238112" y="56973"/>
                  </a:lnTo>
                  <a:lnTo>
                    <a:pt x="235297" y="64984"/>
                  </a:lnTo>
                  <a:lnTo>
                    <a:pt x="231577" y="72072"/>
                  </a:lnTo>
                  <a:lnTo>
                    <a:pt x="229188" y="85245"/>
                  </a:lnTo>
                  <a:lnTo>
                    <a:pt x="228600" y="948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489">
              <a:extLst>
                <a:ext uri="{FF2B5EF4-FFF2-40B4-BE49-F238E27FC236}">
                  <a16:creationId xmlns:a16="http://schemas.microsoft.com/office/drawing/2014/main" id="{C2704006-3291-05F9-9733-B58423BE254B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678140" y="4011902"/>
              <a:ext cx="46020" cy="140000"/>
            </a:xfrm>
            <a:custGeom>
              <a:avLst/>
              <a:gdLst/>
              <a:ahLst/>
              <a:cxnLst/>
              <a:rect l="0" t="0" r="0" b="0"/>
              <a:pathLst>
                <a:path w="46020" h="140000">
                  <a:moveTo>
                    <a:pt x="36610" y="45748"/>
                  </a:moveTo>
                  <a:lnTo>
                    <a:pt x="36610" y="45748"/>
                  </a:lnTo>
                  <a:lnTo>
                    <a:pt x="41666" y="40691"/>
                  </a:lnTo>
                  <a:lnTo>
                    <a:pt x="44149" y="35387"/>
                  </a:lnTo>
                  <a:lnTo>
                    <a:pt x="46019" y="13949"/>
                  </a:lnTo>
                  <a:lnTo>
                    <a:pt x="43261" y="7626"/>
                  </a:lnTo>
                  <a:lnTo>
                    <a:pt x="37924" y="0"/>
                  </a:lnTo>
                  <a:lnTo>
                    <a:pt x="34372" y="4602"/>
                  </a:lnTo>
                  <a:lnTo>
                    <a:pt x="6053" y="48009"/>
                  </a:lnTo>
                  <a:lnTo>
                    <a:pt x="0" y="85353"/>
                  </a:lnTo>
                  <a:lnTo>
                    <a:pt x="10" y="116985"/>
                  </a:lnTo>
                  <a:lnTo>
                    <a:pt x="3763" y="129620"/>
                  </a:lnTo>
                  <a:lnTo>
                    <a:pt x="6245" y="133412"/>
                  </a:lnTo>
                  <a:lnTo>
                    <a:pt x="11825" y="137627"/>
                  </a:lnTo>
                  <a:lnTo>
                    <a:pt x="20918" y="139999"/>
                  </a:lnTo>
                  <a:lnTo>
                    <a:pt x="24032" y="139274"/>
                  </a:lnTo>
                  <a:lnTo>
                    <a:pt x="30314" y="135646"/>
                  </a:lnTo>
                  <a:lnTo>
                    <a:pt x="39801" y="122596"/>
                  </a:lnTo>
                  <a:lnTo>
                    <a:pt x="40498" y="105656"/>
                  </a:lnTo>
                  <a:lnTo>
                    <a:pt x="32322" y="70399"/>
                  </a:lnTo>
                  <a:lnTo>
                    <a:pt x="17560" y="457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490">
              <a:extLst>
                <a:ext uri="{FF2B5EF4-FFF2-40B4-BE49-F238E27FC236}">
                  <a16:creationId xmlns:a16="http://schemas.microsoft.com/office/drawing/2014/main" id="{5199E68F-09C7-DC9C-BE69-519DA1B1BC44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3476628" y="3914775"/>
              <a:ext cx="114298" cy="228601"/>
            </a:xfrm>
            <a:custGeom>
              <a:avLst/>
              <a:gdLst/>
              <a:ahLst/>
              <a:cxnLst/>
              <a:rect l="0" t="0" r="0" b="0"/>
              <a:pathLst>
                <a:path w="114298" h="228601">
                  <a:moveTo>
                    <a:pt x="19047" y="0"/>
                  </a:moveTo>
                  <a:lnTo>
                    <a:pt x="19047" y="0"/>
                  </a:lnTo>
                  <a:lnTo>
                    <a:pt x="13991" y="5057"/>
                  </a:lnTo>
                  <a:lnTo>
                    <a:pt x="11508" y="10361"/>
                  </a:lnTo>
                  <a:lnTo>
                    <a:pt x="9638" y="55169"/>
                  </a:lnTo>
                  <a:lnTo>
                    <a:pt x="1999" y="99797"/>
                  </a:lnTo>
                  <a:lnTo>
                    <a:pt x="392" y="141892"/>
                  </a:lnTo>
                  <a:lnTo>
                    <a:pt x="32" y="186681"/>
                  </a:lnTo>
                  <a:lnTo>
                    <a:pt x="0" y="198853"/>
                  </a:lnTo>
                  <a:lnTo>
                    <a:pt x="8660" y="178039"/>
                  </a:lnTo>
                  <a:lnTo>
                    <a:pt x="42813" y="133175"/>
                  </a:lnTo>
                  <a:lnTo>
                    <a:pt x="80453" y="101001"/>
                  </a:lnTo>
                  <a:lnTo>
                    <a:pt x="87966" y="97806"/>
                  </a:lnTo>
                  <a:lnTo>
                    <a:pt x="91451" y="100129"/>
                  </a:lnTo>
                  <a:lnTo>
                    <a:pt x="98146" y="111177"/>
                  </a:lnTo>
                  <a:lnTo>
                    <a:pt x="103463" y="144140"/>
                  </a:lnTo>
                  <a:lnTo>
                    <a:pt x="109656" y="190667"/>
                  </a:lnTo>
                  <a:lnTo>
                    <a:pt x="114297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SMARTInkShape-Group100">
            <a:extLst>
              <a:ext uri="{FF2B5EF4-FFF2-40B4-BE49-F238E27FC236}">
                <a16:creationId xmlns:a16="http://schemas.microsoft.com/office/drawing/2014/main" id="{BDB297DA-3CF1-42DF-2136-3D21CE978B98}"/>
              </a:ext>
            </a:extLst>
          </p:cNvPr>
          <p:cNvGrpSpPr/>
          <p:nvPr/>
        </p:nvGrpSpPr>
        <p:grpSpPr>
          <a:xfrm>
            <a:off x="2809875" y="3943350"/>
            <a:ext cx="257176" cy="228601"/>
            <a:chOff x="2809875" y="3943350"/>
            <a:chExt cx="257176" cy="228601"/>
          </a:xfrm>
        </p:grpSpPr>
        <p:sp>
          <p:nvSpPr>
            <p:cNvPr id="152" name="SMARTInkShape-491">
              <a:extLst>
                <a:ext uri="{FF2B5EF4-FFF2-40B4-BE49-F238E27FC236}">
                  <a16:creationId xmlns:a16="http://schemas.microsoft.com/office/drawing/2014/main" id="{A9A37CEB-92EC-B070-8302-DE1E5D299EE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2876550" y="4014513"/>
              <a:ext cx="190501" cy="145716"/>
            </a:xfrm>
            <a:custGeom>
              <a:avLst/>
              <a:gdLst/>
              <a:ahLst/>
              <a:cxnLst/>
              <a:rect l="0" t="0" r="0" b="0"/>
              <a:pathLst>
                <a:path w="190501" h="145716">
                  <a:moveTo>
                    <a:pt x="0" y="71712"/>
                  </a:moveTo>
                  <a:lnTo>
                    <a:pt x="0" y="71712"/>
                  </a:lnTo>
                  <a:lnTo>
                    <a:pt x="13092" y="57562"/>
                  </a:lnTo>
                  <a:lnTo>
                    <a:pt x="23322" y="40189"/>
                  </a:lnTo>
                  <a:lnTo>
                    <a:pt x="53156" y="10166"/>
                  </a:lnTo>
                  <a:lnTo>
                    <a:pt x="70837" y="0"/>
                  </a:lnTo>
                  <a:lnTo>
                    <a:pt x="70508" y="621"/>
                  </a:lnTo>
                  <a:lnTo>
                    <a:pt x="67432" y="4165"/>
                  </a:lnTo>
                  <a:lnTo>
                    <a:pt x="73371" y="13528"/>
                  </a:lnTo>
                  <a:lnTo>
                    <a:pt x="76090" y="59219"/>
                  </a:lnTo>
                  <a:lnTo>
                    <a:pt x="79008" y="101151"/>
                  </a:lnTo>
                  <a:lnTo>
                    <a:pt x="85609" y="145715"/>
                  </a:lnTo>
                  <a:lnTo>
                    <a:pt x="85690" y="142205"/>
                  </a:lnTo>
                  <a:lnTo>
                    <a:pt x="110612" y="98513"/>
                  </a:lnTo>
                  <a:lnTo>
                    <a:pt x="124643" y="51644"/>
                  </a:lnTo>
                  <a:lnTo>
                    <a:pt x="155297" y="21120"/>
                  </a:lnTo>
                  <a:lnTo>
                    <a:pt x="157507" y="21051"/>
                  </a:lnTo>
                  <a:lnTo>
                    <a:pt x="158979" y="23121"/>
                  </a:lnTo>
                  <a:lnTo>
                    <a:pt x="169953" y="64570"/>
                  </a:lnTo>
                  <a:lnTo>
                    <a:pt x="181063" y="111696"/>
                  </a:lnTo>
                  <a:lnTo>
                    <a:pt x="190500" y="1383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492">
              <a:extLst>
                <a:ext uri="{FF2B5EF4-FFF2-40B4-BE49-F238E27FC236}">
                  <a16:creationId xmlns:a16="http://schemas.microsoft.com/office/drawing/2014/main" id="{8580D664-9FD6-06D4-0133-3BCBB73FDF53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2809875" y="39433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493">
              <a:extLst>
                <a:ext uri="{FF2B5EF4-FFF2-40B4-BE49-F238E27FC236}">
                  <a16:creationId xmlns:a16="http://schemas.microsoft.com/office/drawing/2014/main" id="{CEBA8A48-347D-EBBC-EBE6-C501B014F369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2810026" y="4039924"/>
              <a:ext cx="18900" cy="132027"/>
            </a:xfrm>
            <a:custGeom>
              <a:avLst/>
              <a:gdLst/>
              <a:ahLst/>
              <a:cxnLst/>
              <a:rect l="0" t="0" r="0" b="0"/>
              <a:pathLst>
                <a:path w="18900" h="132027">
                  <a:moveTo>
                    <a:pt x="18899" y="8201"/>
                  </a:moveTo>
                  <a:lnTo>
                    <a:pt x="18899" y="8201"/>
                  </a:lnTo>
                  <a:lnTo>
                    <a:pt x="18899" y="0"/>
                  </a:lnTo>
                  <a:lnTo>
                    <a:pt x="18899" y="4125"/>
                  </a:lnTo>
                  <a:lnTo>
                    <a:pt x="3711" y="50156"/>
                  </a:lnTo>
                  <a:lnTo>
                    <a:pt x="357" y="94434"/>
                  </a:lnTo>
                  <a:lnTo>
                    <a:pt x="0" y="112538"/>
                  </a:lnTo>
                  <a:lnTo>
                    <a:pt x="9374" y="1320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SMARTInkShape-Group101">
            <a:extLst>
              <a:ext uri="{FF2B5EF4-FFF2-40B4-BE49-F238E27FC236}">
                <a16:creationId xmlns:a16="http://schemas.microsoft.com/office/drawing/2014/main" id="{F7D6F7CB-DA7D-F756-7A02-65EA865B83EC}"/>
              </a:ext>
            </a:extLst>
          </p:cNvPr>
          <p:cNvGrpSpPr/>
          <p:nvPr/>
        </p:nvGrpSpPr>
        <p:grpSpPr>
          <a:xfrm>
            <a:off x="504825" y="3857625"/>
            <a:ext cx="2055902" cy="333376"/>
            <a:chOff x="504825" y="3857625"/>
            <a:chExt cx="2055902" cy="333376"/>
          </a:xfrm>
        </p:grpSpPr>
        <p:sp>
          <p:nvSpPr>
            <p:cNvPr id="156" name="SMARTInkShape-494">
              <a:extLst>
                <a:ext uri="{FF2B5EF4-FFF2-40B4-BE49-F238E27FC236}">
                  <a16:creationId xmlns:a16="http://schemas.microsoft.com/office/drawing/2014/main" id="{DA420E19-F00F-7959-32B3-9ED46C862380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04825" y="3867315"/>
              <a:ext cx="142876" cy="76036"/>
            </a:xfrm>
            <a:custGeom>
              <a:avLst/>
              <a:gdLst/>
              <a:ahLst/>
              <a:cxnLst/>
              <a:rect l="0" t="0" r="0" b="0"/>
              <a:pathLst>
                <a:path w="142876" h="76036">
                  <a:moveTo>
                    <a:pt x="0" y="76035"/>
                  </a:moveTo>
                  <a:lnTo>
                    <a:pt x="0" y="76035"/>
                  </a:lnTo>
                  <a:lnTo>
                    <a:pt x="0" y="65922"/>
                  </a:lnTo>
                  <a:lnTo>
                    <a:pt x="2822" y="58135"/>
                  </a:lnTo>
                  <a:lnTo>
                    <a:pt x="6546" y="51146"/>
                  </a:lnTo>
                  <a:lnTo>
                    <a:pt x="9701" y="41262"/>
                  </a:lnTo>
                  <a:lnTo>
                    <a:pt x="22666" y="25255"/>
                  </a:lnTo>
                  <a:lnTo>
                    <a:pt x="54571" y="6186"/>
                  </a:lnTo>
                  <a:lnTo>
                    <a:pt x="78435" y="1090"/>
                  </a:lnTo>
                  <a:lnTo>
                    <a:pt x="107996" y="0"/>
                  </a:lnTo>
                  <a:lnTo>
                    <a:pt x="142875" y="93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495">
              <a:extLst>
                <a:ext uri="{FF2B5EF4-FFF2-40B4-BE49-F238E27FC236}">
                  <a16:creationId xmlns:a16="http://schemas.microsoft.com/office/drawing/2014/main" id="{53C1D02D-5C7E-5E5B-A76D-4ACC8CDBC2DA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14350" y="3948371"/>
              <a:ext cx="18649" cy="214055"/>
            </a:xfrm>
            <a:custGeom>
              <a:avLst/>
              <a:gdLst/>
              <a:ahLst/>
              <a:cxnLst/>
              <a:rect l="0" t="0" r="0" b="0"/>
              <a:pathLst>
                <a:path w="18649" h="214055">
                  <a:moveTo>
                    <a:pt x="0" y="33079"/>
                  </a:moveTo>
                  <a:lnTo>
                    <a:pt x="0" y="33079"/>
                  </a:lnTo>
                  <a:lnTo>
                    <a:pt x="0" y="28022"/>
                  </a:lnTo>
                  <a:lnTo>
                    <a:pt x="2822" y="22718"/>
                  </a:lnTo>
                  <a:lnTo>
                    <a:pt x="8201" y="15746"/>
                  </a:lnTo>
                  <a:lnTo>
                    <a:pt x="10322" y="6764"/>
                  </a:lnTo>
                  <a:lnTo>
                    <a:pt x="14465" y="922"/>
                  </a:lnTo>
                  <a:lnTo>
                    <a:pt x="15994" y="0"/>
                  </a:lnTo>
                  <a:lnTo>
                    <a:pt x="17012" y="443"/>
                  </a:lnTo>
                  <a:lnTo>
                    <a:pt x="17692" y="1797"/>
                  </a:lnTo>
                  <a:lnTo>
                    <a:pt x="18648" y="13815"/>
                  </a:lnTo>
                  <a:lnTo>
                    <a:pt x="11458" y="59000"/>
                  </a:lnTo>
                  <a:lnTo>
                    <a:pt x="9779" y="105166"/>
                  </a:lnTo>
                  <a:lnTo>
                    <a:pt x="9575" y="146253"/>
                  </a:lnTo>
                  <a:lnTo>
                    <a:pt x="9535" y="190313"/>
                  </a:lnTo>
                  <a:lnTo>
                    <a:pt x="9525" y="2140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496">
              <a:extLst>
                <a:ext uri="{FF2B5EF4-FFF2-40B4-BE49-F238E27FC236}">
                  <a16:creationId xmlns:a16="http://schemas.microsoft.com/office/drawing/2014/main" id="{C61C9893-1C4B-0CAD-55CB-F9BE8DC6E7CF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2343150" y="3890531"/>
              <a:ext cx="217577" cy="276588"/>
            </a:xfrm>
            <a:custGeom>
              <a:avLst/>
              <a:gdLst/>
              <a:ahLst/>
              <a:cxnLst/>
              <a:rect l="0" t="0" r="0" b="0"/>
              <a:pathLst>
                <a:path w="217577" h="276588">
                  <a:moveTo>
                    <a:pt x="104775" y="62344"/>
                  </a:moveTo>
                  <a:lnTo>
                    <a:pt x="104775" y="62344"/>
                  </a:lnTo>
                  <a:lnTo>
                    <a:pt x="104775" y="48155"/>
                  </a:lnTo>
                  <a:lnTo>
                    <a:pt x="107597" y="42632"/>
                  </a:lnTo>
                  <a:lnTo>
                    <a:pt x="111321" y="36650"/>
                  </a:lnTo>
                  <a:lnTo>
                    <a:pt x="114476" y="27332"/>
                  </a:lnTo>
                  <a:lnTo>
                    <a:pt x="122385" y="16589"/>
                  </a:lnTo>
                  <a:lnTo>
                    <a:pt x="123399" y="10217"/>
                  </a:lnTo>
                  <a:lnTo>
                    <a:pt x="124599" y="8543"/>
                  </a:lnTo>
                  <a:lnTo>
                    <a:pt x="126458" y="7426"/>
                  </a:lnTo>
                  <a:lnTo>
                    <a:pt x="128755" y="6682"/>
                  </a:lnTo>
                  <a:lnTo>
                    <a:pt x="130287" y="5128"/>
                  </a:lnTo>
                  <a:lnTo>
                    <a:pt x="132442" y="0"/>
                  </a:lnTo>
                  <a:lnTo>
                    <a:pt x="132745" y="673"/>
                  </a:lnTo>
                  <a:lnTo>
                    <a:pt x="140931" y="47232"/>
                  </a:lnTo>
                  <a:lnTo>
                    <a:pt x="148531" y="87617"/>
                  </a:lnTo>
                  <a:lnTo>
                    <a:pt x="152312" y="132039"/>
                  </a:lnTo>
                  <a:lnTo>
                    <a:pt x="159665" y="170366"/>
                  </a:lnTo>
                  <a:lnTo>
                    <a:pt x="174453" y="206174"/>
                  </a:lnTo>
                  <a:lnTo>
                    <a:pt x="202818" y="253636"/>
                  </a:lnTo>
                  <a:lnTo>
                    <a:pt x="206559" y="261310"/>
                  </a:lnTo>
                  <a:lnTo>
                    <a:pt x="207555" y="264838"/>
                  </a:lnTo>
                  <a:lnTo>
                    <a:pt x="209279" y="267190"/>
                  </a:lnTo>
                  <a:lnTo>
                    <a:pt x="211486" y="268758"/>
                  </a:lnTo>
                  <a:lnTo>
                    <a:pt x="217576" y="271275"/>
                  </a:lnTo>
                  <a:lnTo>
                    <a:pt x="217017" y="271481"/>
                  </a:lnTo>
                  <a:lnTo>
                    <a:pt x="173352" y="276587"/>
                  </a:lnTo>
                  <a:lnTo>
                    <a:pt x="133914" y="273284"/>
                  </a:lnTo>
                  <a:lnTo>
                    <a:pt x="95417" y="272306"/>
                  </a:lnTo>
                  <a:lnTo>
                    <a:pt x="57200" y="272016"/>
                  </a:lnTo>
                  <a:lnTo>
                    <a:pt x="12038" y="271904"/>
                  </a:lnTo>
                  <a:lnTo>
                    <a:pt x="0" y="2718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497">
              <a:extLst>
                <a:ext uri="{FF2B5EF4-FFF2-40B4-BE49-F238E27FC236}">
                  <a16:creationId xmlns:a16="http://schemas.microsoft.com/office/drawing/2014/main" id="{67760CFA-2F62-06E9-88B3-A8AEC3CBA02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314575" y="3952992"/>
              <a:ext cx="170943" cy="238009"/>
            </a:xfrm>
            <a:custGeom>
              <a:avLst/>
              <a:gdLst/>
              <a:ahLst/>
              <a:cxnLst/>
              <a:rect l="0" t="0" r="0" b="0"/>
              <a:pathLst>
                <a:path w="170943" h="238009">
                  <a:moveTo>
                    <a:pt x="152400" y="9408"/>
                  </a:moveTo>
                  <a:lnTo>
                    <a:pt x="152400" y="9408"/>
                  </a:lnTo>
                  <a:lnTo>
                    <a:pt x="157456" y="4351"/>
                  </a:lnTo>
                  <a:lnTo>
                    <a:pt x="162761" y="1869"/>
                  </a:lnTo>
                  <a:lnTo>
                    <a:pt x="170942" y="0"/>
                  </a:lnTo>
                  <a:lnTo>
                    <a:pt x="137054" y="39908"/>
                  </a:lnTo>
                  <a:lnTo>
                    <a:pt x="111269" y="81519"/>
                  </a:lnTo>
                  <a:lnTo>
                    <a:pt x="75198" y="129142"/>
                  </a:lnTo>
                  <a:lnTo>
                    <a:pt x="41226" y="174454"/>
                  </a:lnTo>
                  <a:lnTo>
                    <a:pt x="21235" y="202719"/>
                  </a:lnTo>
                  <a:lnTo>
                    <a:pt x="0" y="2380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498">
              <a:extLst>
                <a:ext uri="{FF2B5EF4-FFF2-40B4-BE49-F238E27FC236}">
                  <a16:creationId xmlns:a16="http://schemas.microsoft.com/office/drawing/2014/main" id="{BBC376C4-2F32-711D-684A-2C547AC5BDB3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993334" y="3857625"/>
              <a:ext cx="149792" cy="293531"/>
            </a:xfrm>
            <a:custGeom>
              <a:avLst/>
              <a:gdLst/>
              <a:ahLst/>
              <a:cxnLst/>
              <a:rect l="0" t="0" r="0" b="0"/>
              <a:pathLst>
                <a:path w="149792" h="293531">
                  <a:moveTo>
                    <a:pt x="111691" y="219075"/>
                  </a:moveTo>
                  <a:lnTo>
                    <a:pt x="111691" y="219075"/>
                  </a:lnTo>
                  <a:lnTo>
                    <a:pt x="116748" y="219075"/>
                  </a:lnTo>
                  <a:lnTo>
                    <a:pt x="118237" y="218017"/>
                  </a:lnTo>
                  <a:lnTo>
                    <a:pt x="119230" y="216253"/>
                  </a:lnTo>
                  <a:lnTo>
                    <a:pt x="119892" y="214018"/>
                  </a:lnTo>
                  <a:lnTo>
                    <a:pt x="119275" y="211470"/>
                  </a:lnTo>
                  <a:lnTo>
                    <a:pt x="113350" y="202828"/>
                  </a:lnTo>
                  <a:lnTo>
                    <a:pt x="98791" y="187276"/>
                  </a:lnTo>
                  <a:lnTo>
                    <a:pt x="84086" y="186598"/>
                  </a:lnTo>
                  <a:lnTo>
                    <a:pt x="45208" y="194786"/>
                  </a:lnTo>
                  <a:lnTo>
                    <a:pt x="21554" y="208585"/>
                  </a:lnTo>
                  <a:lnTo>
                    <a:pt x="10600" y="222880"/>
                  </a:lnTo>
                  <a:lnTo>
                    <a:pt x="0" y="247813"/>
                  </a:lnTo>
                  <a:lnTo>
                    <a:pt x="5821" y="280956"/>
                  </a:lnTo>
                  <a:lnTo>
                    <a:pt x="12074" y="286441"/>
                  </a:lnTo>
                  <a:lnTo>
                    <a:pt x="16705" y="289386"/>
                  </a:lnTo>
                  <a:lnTo>
                    <a:pt x="38391" y="293530"/>
                  </a:lnTo>
                  <a:lnTo>
                    <a:pt x="59869" y="289701"/>
                  </a:lnTo>
                  <a:lnTo>
                    <a:pt x="70314" y="281862"/>
                  </a:lnTo>
                  <a:lnTo>
                    <a:pt x="74582" y="276808"/>
                  </a:lnTo>
                  <a:lnTo>
                    <a:pt x="87976" y="240396"/>
                  </a:lnTo>
                  <a:lnTo>
                    <a:pt x="97083" y="198860"/>
                  </a:lnTo>
                  <a:lnTo>
                    <a:pt x="101162" y="160636"/>
                  </a:lnTo>
                  <a:lnTo>
                    <a:pt x="103985" y="126736"/>
                  </a:lnTo>
                  <a:lnTo>
                    <a:pt x="117185" y="83478"/>
                  </a:lnTo>
                  <a:lnTo>
                    <a:pt x="125476" y="44594"/>
                  </a:lnTo>
                  <a:lnTo>
                    <a:pt x="14979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499">
              <a:extLst>
                <a:ext uri="{FF2B5EF4-FFF2-40B4-BE49-F238E27FC236}">
                  <a16:creationId xmlns:a16="http://schemas.microsoft.com/office/drawing/2014/main" id="{E277E1E2-5ECC-842E-86D5-01E4DF0FD7D9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842112" y="4030020"/>
              <a:ext cx="98452" cy="112624"/>
            </a:xfrm>
            <a:custGeom>
              <a:avLst/>
              <a:gdLst/>
              <a:ahLst/>
              <a:cxnLst/>
              <a:rect l="0" t="0" r="0" b="0"/>
              <a:pathLst>
                <a:path w="98452" h="112624">
                  <a:moveTo>
                    <a:pt x="5738" y="27630"/>
                  </a:moveTo>
                  <a:lnTo>
                    <a:pt x="5738" y="27630"/>
                  </a:lnTo>
                  <a:lnTo>
                    <a:pt x="10795" y="27630"/>
                  </a:lnTo>
                  <a:lnTo>
                    <a:pt x="12284" y="29747"/>
                  </a:lnTo>
                  <a:lnTo>
                    <a:pt x="15439" y="40722"/>
                  </a:lnTo>
                  <a:lnTo>
                    <a:pt x="17497" y="42708"/>
                  </a:lnTo>
                  <a:lnTo>
                    <a:pt x="19927" y="44032"/>
                  </a:lnTo>
                  <a:lnTo>
                    <a:pt x="33461" y="45895"/>
                  </a:lnTo>
                  <a:lnTo>
                    <a:pt x="63543" y="38920"/>
                  </a:lnTo>
                  <a:lnTo>
                    <a:pt x="88143" y="27352"/>
                  </a:lnTo>
                  <a:lnTo>
                    <a:pt x="92425" y="24270"/>
                  </a:lnTo>
                  <a:lnTo>
                    <a:pt x="95279" y="20098"/>
                  </a:lnTo>
                  <a:lnTo>
                    <a:pt x="98451" y="9819"/>
                  </a:lnTo>
                  <a:lnTo>
                    <a:pt x="97180" y="6231"/>
                  </a:lnTo>
                  <a:lnTo>
                    <a:pt x="94216" y="3839"/>
                  </a:lnTo>
                  <a:lnTo>
                    <a:pt x="84220" y="1181"/>
                  </a:lnTo>
                  <a:lnTo>
                    <a:pt x="69194" y="0"/>
                  </a:lnTo>
                  <a:lnTo>
                    <a:pt x="54755" y="5119"/>
                  </a:lnTo>
                  <a:lnTo>
                    <a:pt x="28238" y="25653"/>
                  </a:lnTo>
                  <a:lnTo>
                    <a:pt x="8994" y="48917"/>
                  </a:lnTo>
                  <a:lnTo>
                    <a:pt x="1893" y="63902"/>
                  </a:lnTo>
                  <a:lnTo>
                    <a:pt x="0" y="70861"/>
                  </a:lnTo>
                  <a:lnTo>
                    <a:pt x="718" y="84238"/>
                  </a:lnTo>
                  <a:lnTo>
                    <a:pt x="4565" y="96181"/>
                  </a:lnTo>
                  <a:lnTo>
                    <a:pt x="9803" y="105016"/>
                  </a:lnTo>
                  <a:lnTo>
                    <a:pt x="14798" y="107796"/>
                  </a:lnTo>
                  <a:lnTo>
                    <a:pt x="49499" y="112623"/>
                  </a:lnTo>
                  <a:lnTo>
                    <a:pt x="91463" y="1038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500">
              <a:extLst>
                <a:ext uri="{FF2B5EF4-FFF2-40B4-BE49-F238E27FC236}">
                  <a16:creationId xmlns:a16="http://schemas.microsoft.com/office/drawing/2014/main" id="{D54EA7A1-5B1B-5327-889C-9CBD425FB2D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724025" y="4038600"/>
              <a:ext cx="85726" cy="28576"/>
            </a:xfrm>
            <a:custGeom>
              <a:avLst/>
              <a:gdLst/>
              <a:ahLst/>
              <a:cxnLst/>
              <a:rect l="0" t="0" r="0" b="0"/>
              <a:pathLst>
                <a:path w="85726" h="28576">
                  <a:moveTo>
                    <a:pt x="0" y="28575"/>
                  </a:moveTo>
                  <a:lnTo>
                    <a:pt x="0" y="28575"/>
                  </a:lnTo>
                  <a:lnTo>
                    <a:pt x="5057" y="23518"/>
                  </a:lnTo>
                  <a:lnTo>
                    <a:pt x="10361" y="21036"/>
                  </a:lnTo>
                  <a:lnTo>
                    <a:pt x="33114" y="11707"/>
                  </a:lnTo>
                  <a:lnTo>
                    <a:pt x="51204" y="3939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501">
              <a:extLst>
                <a:ext uri="{FF2B5EF4-FFF2-40B4-BE49-F238E27FC236}">
                  <a16:creationId xmlns:a16="http://schemas.microsoft.com/office/drawing/2014/main" id="{DC4C67D0-76AF-3936-614E-30E9864FA1DC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715934" y="3886200"/>
              <a:ext cx="74767" cy="284527"/>
            </a:xfrm>
            <a:custGeom>
              <a:avLst/>
              <a:gdLst/>
              <a:ahLst/>
              <a:cxnLst/>
              <a:rect l="0" t="0" r="0" b="0"/>
              <a:pathLst>
                <a:path w="74767" h="284527">
                  <a:moveTo>
                    <a:pt x="46191" y="0"/>
                  </a:moveTo>
                  <a:lnTo>
                    <a:pt x="46191" y="0"/>
                  </a:lnTo>
                  <a:lnTo>
                    <a:pt x="46191" y="23370"/>
                  </a:lnTo>
                  <a:lnTo>
                    <a:pt x="32041" y="64549"/>
                  </a:lnTo>
                  <a:lnTo>
                    <a:pt x="17957" y="109999"/>
                  </a:lnTo>
                  <a:lnTo>
                    <a:pt x="8192" y="148304"/>
                  </a:lnTo>
                  <a:lnTo>
                    <a:pt x="468" y="184634"/>
                  </a:lnTo>
                  <a:lnTo>
                    <a:pt x="0" y="231832"/>
                  </a:lnTo>
                  <a:lnTo>
                    <a:pt x="6816" y="271803"/>
                  </a:lnTo>
                  <a:lnTo>
                    <a:pt x="9358" y="276452"/>
                  </a:lnTo>
                  <a:lnTo>
                    <a:pt x="13169" y="279551"/>
                  </a:lnTo>
                  <a:lnTo>
                    <a:pt x="23048" y="282995"/>
                  </a:lnTo>
                  <a:lnTo>
                    <a:pt x="34494" y="284526"/>
                  </a:lnTo>
                  <a:lnTo>
                    <a:pt x="43815" y="282384"/>
                  </a:lnTo>
                  <a:lnTo>
                    <a:pt x="74766" y="257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502">
              <a:extLst>
                <a:ext uri="{FF2B5EF4-FFF2-40B4-BE49-F238E27FC236}">
                  <a16:creationId xmlns:a16="http://schemas.microsoft.com/office/drawing/2014/main" id="{601F6412-A8D5-DE81-F7F2-BBEEBC936499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581776" y="4042663"/>
              <a:ext cx="113675" cy="108855"/>
            </a:xfrm>
            <a:custGeom>
              <a:avLst/>
              <a:gdLst/>
              <a:ahLst/>
              <a:cxnLst/>
              <a:rect l="0" t="0" r="0" b="0"/>
              <a:pathLst>
                <a:path w="113675" h="108855">
                  <a:moveTo>
                    <a:pt x="37474" y="62612"/>
                  </a:moveTo>
                  <a:lnTo>
                    <a:pt x="37474" y="62612"/>
                  </a:lnTo>
                  <a:lnTo>
                    <a:pt x="64217" y="35869"/>
                  </a:lnTo>
                  <a:lnTo>
                    <a:pt x="65234" y="32029"/>
                  </a:lnTo>
                  <a:lnTo>
                    <a:pt x="65888" y="20941"/>
                  </a:lnTo>
                  <a:lnTo>
                    <a:pt x="67000" y="18956"/>
                  </a:lnTo>
                  <a:lnTo>
                    <a:pt x="68799" y="17633"/>
                  </a:lnTo>
                  <a:lnTo>
                    <a:pt x="71057" y="16751"/>
                  </a:lnTo>
                  <a:lnTo>
                    <a:pt x="72563" y="15105"/>
                  </a:lnTo>
                  <a:lnTo>
                    <a:pt x="75456" y="5900"/>
                  </a:lnTo>
                  <a:lnTo>
                    <a:pt x="70483" y="5592"/>
                  </a:lnTo>
                  <a:lnTo>
                    <a:pt x="65197" y="2697"/>
                  </a:lnTo>
                  <a:lnTo>
                    <a:pt x="62306" y="444"/>
                  </a:lnTo>
                  <a:lnTo>
                    <a:pt x="59321" y="0"/>
                  </a:lnTo>
                  <a:lnTo>
                    <a:pt x="56272" y="762"/>
                  </a:lnTo>
                  <a:lnTo>
                    <a:pt x="27524" y="13506"/>
                  </a:lnTo>
                  <a:lnTo>
                    <a:pt x="13829" y="29130"/>
                  </a:lnTo>
                  <a:lnTo>
                    <a:pt x="6504" y="41028"/>
                  </a:lnTo>
                  <a:lnTo>
                    <a:pt x="1487" y="64684"/>
                  </a:lnTo>
                  <a:lnTo>
                    <a:pt x="0" y="86744"/>
                  </a:lnTo>
                  <a:lnTo>
                    <a:pt x="2474" y="97327"/>
                  </a:lnTo>
                  <a:lnTo>
                    <a:pt x="4616" y="101630"/>
                  </a:lnTo>
                  <a:lnTo>
                    <a:pt x="7102" y="103441"/>
                  </a:lnTo>
                  <a:lnTo>
                    <a:pt x="9818" y="103589"/>
                  </a:lnTo>
                  <a:lnTo>
                    <a:pt x="18696" y="101565"/>
                  </a:lnTo>
                  <a:lnTo>
                    <a:pt x="21780" y="101281"/>
                  </a:lnTo>
                  <a:lnTo>
                    <a:pt x="28030" y="98142"/>
                  </a:lnTo>
                  <a:lnTo>
                    <a:pt x="31178" y="95824"/>
                  </a:lnTo>
                  <a:lnTo>
                    <a:pt x="40665" y="82448"/>
                  </a:lnTo>
                  <a:lnTo>
                    <a:pt x="56083" y="53675"/>
                  </a:lnTo>
                  <a:lnTo>
                    <a:pt x="51337" y="58318"/>
                  </a:lnTo>
                  <a:lnTo>
                    <a:pt x="48927" y="63526"/>
                  </a:lnTo>
                  <a:lnTo>
                    <a:pt x="48284" y="66396"/>
                  </a:lnTo>
                  <a:lnTo>
                    <a:pt x="55313" y="93092"/>
                  </a:lnTo>
                  <a:lnTo>
                    <a:pt x="56775" y="95631"/>
                  </a:lnTo>
                  <a:lnTo>
                    <a:pt x="58808" y="97325"/>
                  </a:lnTo>
                  <a:lnTo>
                    <a:pt x="83761" y="108163"/>
                  </a:lnTo>
                  <a:lnTo>
                    <a:pt x="87382" y="108854"/>
                  </a:lnTo>
                  <a:lnTo>
                    <a:pt x="113674" y="1007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503">
              <a:extLst>
                <a:ext uri="{FF2B5EF4-FFF2-40B4-BE49-F238E27FC236}">
                  <a16:creationId xmlns:a16="http://schemas.microsoft.com/office/drawing/2014/main" id="{DDB71889-6252-1724-0997-94E0DB68A9A7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295400" y="4058238"/>
              <a:ext cx="219076" cy="113272"/>
            </a:xfrm>
            <a:custGeom>
              <a:avLst/>
              <a:gdLst/>
              <a:ahLst/>
              <a:cxnLst/>
              <a:rect l="0" t="0" r="0" b="0"/>
              <a:pathLst>
                <a:path w="219076" h="113272">
                  <a:moveTo>
                    <a:pt x="0" y="47037"/>
                  </a:moveTo>
                  <a:lnTo>
                    <a:pt x="0" y="47037"/>
                  </a:lnTo>
                  <a:lnTo>
                    <a:pt x="7604" y="38374"/>
                  </a:lnTo>
                  <a:lnTo>
                    <a:pt x="17305" y="24244"/>
                  </a:lnTo>
                  <a:lnTo>
                    <a:pt x="43600" y="3874"/>
                  </a:lnTo>
                  <a:lnTo>
                    <a:pt x="53723" y="734"/>
                  </a:lnTo>
                  <a:lnTo>
                    <a:pt x="60213" y="0"/>
                  </a:lnTo>
                  <a:lnTo>
                    <a:pt x="62367" y="1921"/>
                  </a:lnTo>
                  <a:lnTo>
                    <a:pt x="71164" y="25978"/>
                  </a:lnTo>
                  <a:lnTo>
                    <a:pt x="71140" y="38031"/>
                  </a:lnTo>
                  <a:lnTo>
                    <a:pt x="65791" y="72085"/>
                  </a:lnTo>
                  <a:lnTo>
                    <a:pt x="59171" y="85068"/>
                  </a:lnTo>
                  <a:lnTo>
                    <a:pt x="57268" y="102301"/>
                  </a:lnTo>
                  <a:lnTo>
                    <a:pt x="48020" y="113271"/>
                  </a:lnTo>
                  <a:lnTo>
                    <a:pt x="63895" y="96381"/>
                  </a:lnTo>
                  <a:lnTo>
                    <a:pt x="88916" y="50032"/>
                  </a:lnTo>
                  <a:lnTo>
                    <a:pt x="103486" y="31108"/>
                  </a:lnTo>
                  <a:lnTo>
                    <a:pt x="112316" y="24083"/>
                  </a:lnTo>
                  <a:lnTo>
                    <a:pt x="121552" y="19572"/>
                  </a:lnTo>
                  <a:lnTo>
                    <a:pt x="122309" y="18144"/>
                  </a:lnTo>
                  <a:lnTo>
                    <a:pt x="123151" y="13735"/>
                  </a:lnTo>
                  <a:lnTo>
                    <a:pt x="124434" y="13194"/>
                  </a:lnTo>
                  <a:lnTo>
                    <a:pt x="126348" y="13891"/>
                  </a:lnTo>
                  <a:lnTo>
                    <a:pt x="131967" y="17559"/>
                  </a:lnTo>
                  <a:lnTo>
                    <a:pt x="133229" y="44898"/>
                  </a:lnTo>
                  <a:lnTo>
                    <a:pt x="123940" y="84423"/>
                  </a:lnTo>
                  <a:lnTo>
                    <a:pt x="146624" y="61244"/>
                  </a:lnTo>
                  <a:lnTo>
                    <a:pt x="159038" y="44426"/>
                  </a:lnTo>
                  <a:lnTo>
                    <a:pt x="197405" y="13964"/>
                  </a:lnTo>
                  <a:lnTo>
                    <a:pt x="207151" y="9930"/>
                  </a:lnTo>
                  <a:lnTo>
                    <a:pt x="211306" y="12201"/>
                  </a:lnTo>
                  <a:lnTo>
                    <a:pt x="213896" y="14288"/>
                  </a:lnTo>
                  <a:lnTo>
                    <a:pt x="216773" y="22251"/>
                  </a:lnTo>
                  <a:lnTo>
                    <a:pt x="219075" y="660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504">
              <a:extLst>
                <a:ext uri="{FF2B5EF4-FFF2-40B4-BE49-F238E27FC236}">
                  <a16:creationId xmlns:a16="http://schemas.microsoft.com/office/drawing/2014/main" id="{85156348-2043-1465-C4B4-BC1DA2FEBD26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238250" y="394335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38100"/>
                  </a:move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505">
              <a:extLst>
                <a:ext uri="{FF2B5EF4-FFF2-40B4-BE49-F238E27FC236}">
                  <a16:creationId xmlns:a16="http://schemas.microsoft.com/office/drawing/2014/main" id="{CD5BDF30-CD70-BB9A-09F7-E2E26A29855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190625" y="4039108"/>
              <a:ext cx="19051" cy="113793"/>
            </a:xfrm>
            <a:custGeom>
              <a:avLst/>
              <a:gdLst/>
              <a:ahLst/>
              <a:cxnLst/>
              <a:rect l="0" t="0" r="0" b="0"/>
              <a:pathLst>
                <a:path w="19051" h="113793">
                  <a:moveTo>
                    <a:pt x="0" y="18542"/>
                  </a:moveTo>
                  <a:lnTo>
                    <a:pt x="0" y="18542"/>
                  </a:lnTo>
                  <a:lnTo>
                    <a:pt x="5057" y="13485"/>
                  </a:lnTo>
                  <a:lnTo>
                    <a:pt x="7539" y="8181"/>
                  </a:lnTo>
                  <a:lnTo>
                    <a:pt x="9408" y="0"/>
                  </a:lnTo>
                  <a:lnTo>
                    <a:pt x="10581" y="42316"/>
                  </a:lnTo>
                  <a:lnTo>
                    <a:pt x="18167" y="87552"/>
                  </a:lnTo>
                  <a:lnTo>
                    <a:pt x="19050" y="1137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506">
              <a:extLst>
                <a:ext uri="{FF2B5EF4-FFF2-40B4-BE49-F238E27FC236}">
                  <a16:creationId xmlns:a16="http://schemas.microsoft.com/office/drawing/2014/main" id="{055330A5-AC22-166E-23D3-DDDF85C1C997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019175" y="4048125"/>
              <a:ext cx="133351" cy="28576"/>
            </a:xfrm>
            <a:custGeom>
              <a:avLst/>
              <a:gdLst/>
              <a:ahLst/>
              <a:cxnLst/>
              <a:rect l="0" t="0" r="0" b="0"/>
              <a:pathLst>
                <a:path w="133351" h="28576">
                  <a:moveTo>
                    <a:pt x="0" y="28575"/>
                  </a:moveTo>
                  <a:lnTo>
                    <a:pt x="0" y="28575"/>
                  </a:lnTo>
                  <a:lnTo>
                    <a:pt x="20722" y="10675"/>
                  </a:lnTo>
                  <a:lnTo>
                    <a:pt x="26515" y="7116"/>
                  </a:lnTo>
                  <a:lnTo>
                    <a:pt x="49837" y="2108"/>
                  </a:lnTo>
                  <a:lnTo>
                    <a:pt x="91650" y="41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507">
              <a:extLst>
                <a:ext uri="{FF2B5EF4-FFF2-40B4-BE49-F238E27FC236}">
                  <a16:creationId xmlns:a16="http://schemas.microsoft.com/office/drawing/2014/main" id="{563E4903-F269-B35B-FB6A-EDB7B8317879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019175" y="3907358"/>
              <a:ext cx="114301" cy="243467"/>
            </a:xfrm>
            <a:custGeom>
              <a:avLst/>
              <a:gdLst/>
              <a:ahLst/>
              <a:cxnLst/>
              <a:rect l="0" t="0" r="0" b="0"/>
              <a:pathLst>
                <a:path w="114301" h="243467">
                  <a:moveTo>
                    <a:pt x="0" y="26467"/>
                  </a:moveTo>
                  <a:lnTo>
                    <a:pt x="0" y="26467"/>
                  </a:lnTo>
                  <a:lnTo>
                    <a:pt x="5057" y="16354"/>
                  </a:lnTo>
                  <a:lnTo>
                    <a:pt x="13183" y="8567"/>
                  </a:lnTo>
                  <a:lnTo>
                    <a:pt x="25535" y="0"/>
                  </a:lnTo>
                  <a:lnTo>
                    <a:pt x="26548" y="1414"/>
                  </a:lnTo>
                  <a:lnTo>
                    <a:pt x="28308" y="44818"/>
                  </a:lnTo>
                  <a:lnTo>
                    <a:pt x="23440" y="85644"/>
                  </a:lnTo>
                  <a:lnTo>
                    <a:pt x="20351" y="124552"/>
                  </a:lnTo>
                  <a:lnTo>
                    <a:pt x="14379" y="162892"/>
                  </a:lnTo>
                  <a:lnTo>
                    <a:pt x="7342" y="205756"/>
                  </a:lnTo>
                  <a:lnTo>
                    <a:pt x="967" y="231366"/>
                  </a:lnTo>
                  <a:lnTo>
                    <a:pt x="430" y="238536"/>
                  </a:lnTo>
                  <a:lnTo>
                    <a:pt x="1345" y="240871"/>
                  </a:lnTo>
                  <a:lnTo>
                    <a:pt x="3013" y="242428"/>
                  </a:lnTo>
                  <a:lnTo>
                    <a:pt x="5184" y="243466"/>
                  </a:lnTo>
                  <a:lnTo>
                    <a:pt x="13240" y="241797"/>
                  </a:lnTo>
                  <a:lnTo>
                    <a:pt x="24935" y="238586"/>
                  </a:lnTo>
                  <a:lnTo>
                    <a:pt x="62394" y="231299"/>
                  </a:lnTo>
                  <a:lnTo>
                    <a:pt x="114300" y="2074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508">
              <a:extLst>
                <a:ext uri="{FF2B5EF4-FFF2-40B4-BE49-F238E27FC236}">
                  <a16:creationId xmlns:a16="http://schemas.microsoft.com/office/drawing/2014/main" id="{77E20536-645E-D637-0D7B-36970458C3A1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31143" y="4020209"/>
              <a:ext cx="128019" cy="151742"/>
            </a:xfrm>
            <a:custGeom>
              <a:avLst/>
              <a:gdLst/>
              <a:ahLst/>
              <a:cxnLst/>
              <a:rect l="0" t="0" r="0" b="0"/>
              <a:pathLst>
                <a:path w="128019" h="151742">
                  <a:moveTo>
                    <a:pt x="83257" y="37441"/>
                  </a:moveTo>
                  <a:lnTo>
                    <a:pt x="83257" y="37441"/>
                  </a:lnTo>
                  <a:lnTo>
                    <a:pt x="101571" y="19127"/>
                  </a:lnTo>
                  <a:lnTo>
                    <a:pt x="103933" y="14648"/>
                  </a:lnTo>
                  <a:lnTo>
                    <a:pt x="104450" y="10604"/>
                  </a:lnTo>
                  <a:lnTo>
                    <a:pt x="103735" y="6850"/>
                  </a:lnTo>
                  <a:lnTo>
                    <a:pt x="102201" y="4347"/>
                  </a:lnTo>
                  <a:lnTo>
                    <a:pt x="100120" y="2678"/>
                  </a:lnTo>
                  <a:lnTo>
                    <a:pt x="97674" y="1566"/>
                  </a:lnTo>
                  <a:lnTo>
                    <a:pt x="84119" y="0"/>
                  </a:lnTo>
                  <a:lnTo>
                    <a:pt x="54029" y="7075"/>
                  </a:lnTo>
                  <a:lnTo>
                    <a:pt x="33204" y="16685"/>
                  </a:lnTo>
                  <a:lnTo>
                    <a:pt x="10027" y="32714"/>
                  </a:lnTo>
                  <a:lnTo>
                    <a:pt x="5862" y="34290"/>
                  </a:lnTo>
                  <a:lnTo>
                    <a:pt x="3085" y="36398"/>
                  </a:lnTo>
                  <a:lnTo>
                    <a:pt x="0" y="41564"/>
                  </a:lnTo>
                  <a:lnTo>
                    <a:pt x="236" y="44423"/>
                  </a:lnTo>
                  <a:lnTo>
                    <a:pt x="3320" y="50422"/>
                  </a:lnTo>
                  <a:lnTo>
                    <a:pt x="21527" y="62897"/>
                  </a:lnTo>
                  <a:lnTo>
                    <a:pt x="64558" y="81896"/>
                  </a:lnTo>
                  <a:lnTo>
                    <a:pt x="110722" y="107487"/>
                  </a:lnTo>
                  <a:lnTo>
                    <a:pt x="124438" y="119108"/>
                  </a:lnTo>
                  <a:lnTo>
                    <a:pt x="128018" y="125949"/>
                  </a:lnTo>
                  <a:lnTo>
                    <a:pt x="125798" y="130313"/>
                  </a:lnTo>
                  <a:lnTo>
                    <a:pt x="114864" y="140806"/>
                  </a:lnTo>
                  <a:lnTo>
                    <a:pt x="102243" y="146881"/>
                  </a:lnTo>
                  <a:lnTo>
                    <a:pt x="62944" y="151101"/>
                  </a:lnTo>
                  <a:lnTo>
                    <a:pt x="26107" y="1517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509">
              <a:extLst>
                <a:ext uri="{FF2B5EF4-FFF2-40B4-BE49-F238E27FC236}">
                  <a16:creationId xmlns:a16="http://schemas.microsoft.com/office/drawing/2014/main" id="{E65E9734-DF4C-698C-1C23-152E53FB1393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42925" y="4143375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16267" y="17992"/>
                  </a:lnTo>
                  <a:lnTo>
                    <a:pt x="58038" y="1084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510">
              <a:extLst>
                <a:ext uri="{FF2B5EF4-FFF2-40B4-BE49-F238E27FC236}">
                  <a16:creationId xmlns:a16="http://schemas.microsoft.com/office/drawing/2014/main" id="{3B2576C9-944A-EB8A-1DD8-63BD1BB0C51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33400" y="401955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48303" y="3862"/>
                  </a:lnTo>
                  <a:lnTo>
                    <a:pt x="89739" y="33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72097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0FE50-8F46-4B5E-933B-ED59446C6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 of Multiple Regression Coefficients (cont.)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76CA39B-F51B-4134-979F-1081F464EB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881932"/>
              </p:ext>
            </p:extLst>
          </p:nvPr>
        </p:nvGraphicFramePr>
        <p:xfrm>
          <a:off x="492125" y="1219200"/>
          <a:ext cx="8161338" cy="333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73" imgW="8160888" imgH="3337654" progId="Excel.Sheet.12">
                  <p:embed/>
                </p:oleObj>
              </mc:Choice>
              <mc:Fallback>
                <p:oleObj name="Worksheet" r:id="rId73" imgW="8160888" imgH="3337654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7435185-C3DC-43C2-A3C7-DF48B018CF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4"/>
                      <a:stretch>
                        <a:fillRect/>
                      </a:stretch>
                    </p:blipFill>
                    <p:spPr>
                      <a:xfrm>
                        <a:off x="492125" y="1219200"/>
                        <a:ext cx="8161338" cy="333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SMARTInkShape-Group102">
            <a:extLst>
              <a:ext uri="{FF2B5EF4-FFF2-40B4-BE49-F238E27FC236}">
                <a16:creationId xmlns:a16="http://schemas.microsoft.com/office/drawing/2014/main" id="{29441F4A-3231-CEBB-7F0B-7F5E1EEDF90F}"/>
              </a:ext>
            </a:extLst>
          </p:cNvPr>
          <p:cNvGrpSpPr/>
          <p:nvPr/>
        </p:nvGrpSpPr>
        <p:grpSpPr>
          <a:xfrm>
            <a:off x="285750" y="4762500"/>
            <a:ext cx="400051" cy="285751"/>
            <a:chOff x="285750" y="4762500"/>
            <a:chExt cx="400051" cy="285751"/>
          </a:xfrm>
        </p:grpSpPr>
        <p:sp>
          <p:nvSpPr>
            <p:cNvPr id="3" name="SMARTInkShape-511">
              <a:extLst>
                <a:ext uri="{FF2B5EF4-FFF2-40B4-BE49-F238E27FC236}">
                  <a16:creationId xmlns:a16="http://schemas.microsoft.com/office/drawing/2014/main" id="{A716896B-2EB7-77EB-8C02-59E1CA50E598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285750" y="4762500"/>
              <a:ext cx="133209" cy="199967"/>
            </a:xfrm>
            <a:custGeom>
              <a:avLst/>
              <a:gdLst/>
              <a:ahLst/>
              <a:cxnLst/>
              <a:rect l="0" t="0" r="0" b="0"/>
              <a:pathLst>
                <a:path w="133209" h="199967">
                  <a:moveTo>
                    <a:pt x="28575" y="0"/>
                  </a:moveTo>
                  <a:lnTo>
                    <a:pt x="28575" y="0"/>
                  </a:lnTo>
                  <a:lnTo>
                    <a:pt x="28575" y="45820"/>
                  </a:lnTo>
                  <a:lnTo>
                    <a:pt x="28575" y="49597"/>
                  </a:lnTo>
                  <a:lnTo>
                    <a:pt x="25753" y="56615"/>
                  </a:lnTo>
                  <a:lnTo>
                    <a:pt x="23519" y="59968"/>
                  </a:lnTo>
                  <a:lnTo>
                    <a:pt x="20374" y="74800"/>
                  </a:lnTo>
                  <a:lnTo>
                    <a:pt x="18253" y="91172"/>
                  </a:lnTo>
                  <a:lnTo>
                    <a:pt x="11563" y="104597"/>
                  </a:lnTo>
                  <a:lnTo>
                    <a:pt x="6882" y="131349"/>
                  </a:lnTo>
                  <a:lnTo>
                    <a:pt x="3059" y="138811"/>
                  </a:lnTo>
                  <a:lnTo>
                    <a:pt x="403" y="155458"/>
                  </a:lnTo>
                  <a:lnTo>
                    <a:pt x="10" y="192348"/>
                  </a:lnTo>
                  <a:lnTo>
                    <a:pt x="1065" y="194907"/>
                  </a:lnTo>
                  <a:lnTo>
                    <a:pt x="2827" y="196613"/>
                  </a:lnTo>
                  <a:lnTo>
                    <a:pt x="5059" y="197750"/>
                  </a:lnTo>
                  <a:lnTo>
                    <a:pt x="45988" y="199966"/>
                  </a:lnTo>
                  <a:lnTo>
                    <a:pt x="57834" y="194354"/>
                  </a:lnTo>
                  <a:lnTo>
                    <a:pt x="70154" y="186921"/>
                  </a:lnTo>
                  <a:lnTo>
                    <a:pt x="92488" y="179327"/>
                  </a:lnTo>
                  <a:lnTo>
                    <a:pt x="116249" y="164883"/>
                  </a:lnTo>
                  <a:lnTo>
                    <a:pt x="122638" y="156569"/>
                  </a:lnTo>
                  <a:lnTo>
                    <a:pt x="127884" y="154253"/>
                  </a:lnTo>
                  <a:lnTo>
                    <a:pt x="129706" y="151518"/>
                  </a:lnTo>
                  <a:lnTo>
                    <a:pt x="133030" y="134165"/>
                  </a:lnTo>
                  <a:lnTo>
                    <a:pt x="133208" y="129127"/>
                  </a:lnTo>
                  <a:lnTo>
                    <a:pt x="123195" y="115283"/>
                  </a:lnTo>
                  <a:lnTo>
                    <a:pt x="112609" y="109445"/>
                  </a:lnTo>
                  <a:lnTo>
                    <a:pt x="81269" y="99902"/>
                  </a:lnTo>
                  <a:lnTo>
                    <a:pt x="42334" y="105266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512">
              <a:extLst>
                <a:ext uri="{FF2B5EF4-FFF2-40B4-BE49-F238E27FC236}">
                  <a16:creationId xmlns:a16="http://schemas.microsoft.com/office/drawing/2014/main" id="{B7B5B2F7-7FDF-1429-8038-D31FE1117A06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457200" y="4924425"/>
              <a:ext cx="47626" cy="123826"/>
            </a:xfrm>
            <a:custGeom>
              <a:avLst/>
              <a:gdLst/>
              <a:ahLst/>
              <a:cxnLst/>
              <a:rect l="0" t="0" r="0" b="0"/>
              <a:pathLst>
                <a:path w="47626" h="123826">
                  <a:moveTo>
                    <a:pt x="47625" y="0"/>
                  </a:moveTo>
                  <a:lnTo>
                    <a:pt x="47625" y="0"/>
                  </a:lnTo>
                  <a:lnTo>
                    <a:pt x="40021" y="8662"/>
                  </a:lnTo>
                  <a:lnTo>
                    <a:pt x="23173" y="41757"/>
                  </a:lnTo>
                  <a:lnTo>
                    <a:pt x="19213" y="59410"/>
                  </a:lnTo>
                  <a:lnTo>
                    <a:pt x="11752" y="75392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513">
              <a:extLst>
                <a:ext uri="{FF2B5EF4-FFF2-40B4-BE49-F238E27FC236}">
                  <a16:creationId xmlns:a16="http://schemas.microsoft.com/office/drawing/2014/main" id="{A57AF05D-50C4-5FF9-6CF8-639F3093E463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666750" y="48387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514">
              <a:extLst>
                <a:ext uri="{FF2B5EF4-FFF2-40B4-BE49-F238E27FC236}">
                  <a16:creationId xmlns:a16="http://schemas.microsoft.com/office/drawing/2014/main" id="{97CCA589-9C14-7341-852C-F64454E17152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676275" y="4943475"/>
              <a:ext cx="9526" cy="9134"/>
            </a:xfrm>
            <a:custGeom>
              <a:avLst/>
              <a:gdLst/>
              <a:ahLst/>
              <a:cxnLst/>
              <a:rect l="0" t="0" r="0" b="0"/>
              <a:pathLst>
                <a:path w="9526" h="9134">
                  <a:moveTo>
                    <a:pt x="0" y="0"/>
                  </a:moveTo>
                  <a:lnTo>
                    <a:pt x="0" y="0"/>
                  </a:lnTo>
                  <a:lnTo>
                    <a:pt x="0" y="913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103">
            <a:extLst>
              <a:ext uri="{FF2B5EF4-FFF2-40B4-BE49-F238E27FC236}">
                <a16:creationId xmlns:a16="http://schemas.microsoft.com/office/drawing/2014/main" id="{69E7FEA2-7ED2-E947-F8F6-4F2E1FEDA91A}"/>
              </a:ext>
            </a:extLst>
          </p:cNvPr>
          <p:cNvGrpSpPr/>
          <p:nvPr/>
        </p:nvGrpSpPr>
        <p:grpSpPr>
          <a:xfrm>
            <a:off x="1143000" y="4728992"/>
            <a:ext cx="962026" cy="271634"/>
            <a:chOff x="1143000" y="4728992"/>
            <a:chExt cx="962026" cy="271634"/>
          </a:xfrm>
        </p:grpSpPr>
        <p:sp>
          <p:nvSpPr>
            <p:cNvPr id="9" name="SMARTInkShape-515">
              <a:extLst>
                <a:ext uri="{FF2B5EF4-FFF2-40B4-BE49-F238E27FC236}">
                  <a16:creationId xmlns:a16="http://schemas.microsoft.com/office/drawing/2014/main" id="{A2A15D2A-B088-FE2F-1C05-D95CDD884C15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156824" y="4772142"/>
              <a:ext cx="14742" cy="228484"/>
            </a:xfrm>
            <a:custGeom>
              <a:avLst/>
              <a:gdLst/>
              <a:ahLst/>
              <a:cxnLst/>
              <a:rect l="0" t="0" r="0" b="0"/>
              <a:pathLst>
                <a:path w="14742" h="228484">
                  <a:moveTo>
                    <a:pt x="5226" y="9408"/>
                  </a:moveTo>
                  <a:lnTo>
                    <a:pt x="5226" y="9408"/>
                  </a:lnTo>
                  <a:lnTo>
                    <a:pt x="14634" y="0"/>
                  </a:lnTo>
                  <a:lnTo>
                    <a:pt x="14741" y="41578"/>
                  </a:lnTo>
                  <a:lnTo>
                    <a:pt x="9691" y="84439"/>
                  </a:lnTo>
                  <a:lnTo>
                    <a:pt x="6549" y="120539"/>
                  </a:lnTo>
                  <a:lnTo>
                    <a:pt x="0" y="165611"/>
                  </a:lnTo>
                  <a:lnTo>
                    <a:pt x="5686" y="208765"/>
                  </a:lnTo>
                  <a:lnTo>
                    <a:pt x="13348" y="225677"/>
                  </a:lnTo>
                  <a:lnTo>
                    <a:pt x="12758" y="226613"/>
                  </a:lnTo>
                  <a:lnTo>
                    <a:pt x="5226" y="2284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516">
              <a:extLst>
                <a:ext uri="{FF2B5EF4-FFF2-40B4-BE49-F238E27FC236}">
                  <a16:creationId xmlns:a16="http://schemas.microsoft.com/office/drawing/2014/main" id="{89F71804-8C26-A3BD-51B0-ECDC3FF63274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143000" y="4728992"/>
              <a:ext cx="142876" cy="52559"/>
            </a:xfrm>
            <a:custGeom>
              <a:avLst/>
              <a:gdLst/>
              <a:ahLst/>
              <a:cxnLst/>
              <a:rect l="0" t="0" r="0" b="0"/>
              <a:pathLst>
                <a:path w="142876" h="52559">
                  <a:moveTo>
                    <a:pt x="0" y="52558"/>
                  </a:moveTo>
                  <a:lnTo>
                    <a:pt x="0" y="52558"/>
                  </a:lnTo>
                  <a:lnTo>
                    <a:pt x="0" y="30168"/>
                  </a:lnTo>
                  <a:lnTo>
                    <a:pt x="1058" y="28106"/>
                  </a:lnTo>
                  <a:lnTo>
                    <a:pt x="2822" y="26732"/>
                  </a:lnTo>
                  <a:lnTo>
                    <a:pt x="43848" y="7742"/>
                  </a:lnTo>
                  <a:lnTo>
                    <a:pt x="77335" y="0"/>
                  </a:lnTo>
                  <a:lnTo>
                    <a:pt x="124787" y="4361"/>
                  </a:lnTo>
                  <a:lnTo>
                    <a:pt x="142875" y="49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517">
              <a:extLst>
                <a:ext uri="{FF2B5EF4-FFF2-40B4-BE49-F238E27FC236}">
                  <a16:creationId xmlns:a16="http://schemas.microsoft.com/office/drawing/2014/main" id="{AFB1AE6C-74B5-3C0B-5B7C-8ED9D2C50E95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162050" y="4867275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0" y="19050"/>
                  </a:moveTo>
                  <a:lnTo>
                    <a:pt x="0" y="19050"/>
                  </a:lnTo>
                  <a:lnTo>
                    <a:pt x="23851" y="17992"/>
                  </a:lnTo>
                  <a:lnTo>
                    <a:pt x="64302" y="5793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518">
              <a:extLst>
                <a:ext uri="{FF2B5EF4-FFF2-40B4-BE49-F238E27FC236}">
                  <a16:creationId xmlns:a16="http://schemas.microsoft.com/office/drawing/2014/main" id="{A6E92D1D-9D34-8CE8-174A-6DF7613927D8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396289" y="4842737"/>
              <a:ext cx="51512" cy="106939"/>
            </a:xfrm>
            <a:custGeom>
              <a:avLst/>
              <a:gdLst/>
              <a:ahLst/>
              <a:cxnLst/>
              <a:rect l="0" t="0" r="0" b="0"/>
              <a:pathLst>
                <a:path w="51512" h="106939">
                  <a:moveTo>
                    <a:pt x="51511" y="15013"/>
                  </a:moveTo>
                  <a:lnTo>
                    <a:pt x="51511" y="15013"/>
                  </a:lnTo>
                  <a:lnTo>
                    <a:pt x="51511" y="5522"/>
                  </a:lnTo>
                  <a:lnTo>
                    <a:pt x="43310" y="5491"/>
                  </a:lnTo>
                  <a:lnTo>
                    <a:pt x="37322" y="432"/>
                  </a:lnTo>
                  <a:lnTo>
                    <a:pt x="34643" y="0"/>
                  </a:lnTo>
                  <a:lnTo>
                    <a:pt x="31799" y="772"/>
                  </a:lnTo>
                  <a:lnTo>
                    <a:pt x="22740" y="6913"/>
                  </a:lnTo>
                  <a:lnTo>
                    <a:pt x="16499" y="13529"/>
                  </a:lnTo>
                  <a:lnTo>
                    <a:pt x="700" y="46110"/>
                  </a:lnTo>
                  <a:lnTo>
                    <a:pt x="0" y="60937"/>
                  </a:lnTo>
                  <a:lnTo>
                    <a:pt x="8715" y="98788"/>
                  </a:lnTo>
                  <a:lnTo>
                    <a:pt x="11339" y="102612"/>
                  </a:lnTo>
                  <a:lnTo>
                    <a:pt x="17076" y="106863"/>
                  </a:lnTo>
                  <a:lnTo>
                    <a:pt x="20088" y="106938"/>
                  </a:lnTo>
                  <a:lnTo>
                    <a:pt x="26256" y="104199"/>
                  </a:lnTo>
                  <a:lnTo>
                    <a:pt x="28325" y="101986"/>
                  </a:lnTo>
                  <a:lnTo>
                    <a:pt x="36973" y="77671"/>
                  </a:lnTo>
                  <a:lnTo>
                    <a:pt x="41546" y="50700"/>
                  </a:lnTo>
                  <a:lnTo>
                    <a:pt x="41986" y="340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519">
              <a:extLst>
                <a:ext uri="{FF2B5EF4-FFF2-40B4-BE49-F238E27FC236}">
                  <a16:creationId xmlns:a16="http://schemas.microsoft.com/office/drawing/2014/main" id="{859EAF8F-5B90-CE5F-2283-D58A01F0E039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476375" y="4862777"/>
              <a:ext cx="219076" cy="115249"/>
            </a:xfrm>
            <a:custGeom>
              <a:avLst/>
              <a:gdLst/>
              <a:ahLst/>
              <a:cxnLst/>
              <a:rect l="0" t="0" r="0" b="0"/>
              <a:pathLst>
                <a:path w="219076" h="115249">
                  <a:moveTo>
                    <a:pt x="0" y="42598"/>
                  </a:moveTo>
                  <a:lnTo>
                    <a:pt x="0" y="42598"/>
                  </a:lnTo>
                  <a:lnTo>
                    <a:pt x="0" y="37542"/>
                  </a:lnTo>
                  <a:lnTo>
                    <a:pt x="2822" y="32237"/>
                  </a:lnTo>
                  <a:lnTo>
                    <a:pt x="6546" y="26351"/>
                  </a:lnTo>
                  <a:lnTo>
                    <a:pt x="8201" y="20208"/>
                  </a:lnTo>
                  <a:lnTo>
                    <a:pt x="9701" y="18146"/>
                  </a:lnTo>
                  <a:lnTo>
                    <a:pt x="11759" y="16772"/>
                  </a:lnTo>
                  <a:lnTo>
                    <a:pt x="16868" y="14186"/>
                  </a:lnTo>
                  <a:lnTo>
                    <a:pt x="36937" y="927"/>
                  </a:lnTo>
                  <a:lnTo>
                    <a:pt x="41558" y="0"/>
                  </a:lnTo>
                  <a:lnTo>
                    <a:pt x="45697" y="441"/>
                  </a:lnTo>
                  <a:lnTo>
                    <a:pt x="49515" y="1793"/>
                  </a:lnTo>
                  <a:lnTo>
                    <a:pt x="56578" y="8940"/>
                  </a:lnTo>
                  <a:lnTo>
                    <a:pt x="66506" y="27686"/>
                  </a:lnTo>
                  <a:lnTo>
                    <a:pt x="82368" y="75020"/>
                  </a:lnTo>
                  <a:lnTo>
                    <a:pt x="85283" y="106186"/>
                  </a:lnTo>
                  <a:lnTo>
                    <a:pt x="84372" y="110390"/>
                  </a:lnTo>
                  <a:lnTo>
                    <a:pt x="82706" y="113193"/>
                  </a:lnTo>
                  <a:lnTo>
                    <a:pt x="80537" y="115061"/>
                  </a:lnTo>
                  <a:lnTo>
                    <a:pt x="79092" y="115248"/>
                  </a:lnTo>
                  <a:lnTo>
                    <a:pt x="78128" y="114315"/>
                  </a:lnTo>
                  <a:lnTo>
                    <a:pt x="71524" y="95099"/>
                  </a:lnTo>
                  <a:lnTo>
                    <a:pt x="71653" y="78632"/>
                  </a:lnTo>
                  <a:lnTo>
                    <a:pt x="80358" y="42190"/>
                  </a:lnTo>
                  <a:lnTo>
                    <a:pt x="86380" y="34918"/>
                  </a:lnTo>
                  <a:lnTo>
                    <a:pt x="114024" y="19626"/>
                  </a:lnTo>
                  <a:lnTo>
                    <a:pt x="152345" y="7800"/>
                  </a:lnTo>
                  <a:lnTo>
                    <a:pt x="180376" y="5150"/>
                  </a:lnTo>
                  <a:lnTo>
                    <a:pt x="197614" y="9748"/>
                  </a:lnTo>
                  <a:lnTo>
                    <a:pt x="219075" y="235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520">
              <a:extLst>
                <a:ext uri="{FF2B5EF4-FFF2-40B4-BE49-F238E27FC236}">
                  <a16:creationId xmlns:a16="http://schemas.microsoft.com/office/drawing/2014/main" id="{32EA51F1-70C6-8E68-04A3-8B4A94FAD7B3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905333" y="4867275"/>
              <a:ext cx="199693" cy="114241"/>
            </a:xfrm>
            <a:custGeom>
              <a:avLst/>
              <a:gdLst/>
              <a:ahLst/>
              <a:cxnLst/>
              <a:rect l="0" t="0" r="0" b="0"/>
              <a:pathLst>
                <a:path w="199693" h="114241">
                  <a:moveTo>
                    <a:pt x="56817" y="9525"/>
                  </a:moveTo>
                  <a:lnTo>
                    <a:pt x="56817" y="9525"/>
                  </a:lnTo>
                  <a:lnTo>
                    <a:pt x="75867" y="9525"/>
                  </a:lnTo>
                  <a:lnTo>
                    <a:pt x="75867" y="0"/>
                  </a:lnTo>
                  <a:lnTo>
                    <a:pt x="67666" y="0"/>
                  </a:lnTo>
                  <a:lnTo>
                    <a:pt x="31742" y="26515"/>
                  </a:lnTo>
                  <a:lnTo>
                    <a:pt x="8198" y="56508"/>
                  </a:lnTo>
                  <a:lnTo>
                    <a:pt x="3459" y="66742"/>
                  </a:lnTo>
                  <a:lnTo>
                    <a:pt x="0" y="91772"/>
                  </a:lnTo>
                  <a:lnTo>
                    <a:pt x="2637" y="96526"/>
                  </a:lnTo>
                  <a:lnTo>
                    <a:pt x="4822" y="99276"/>
                  </a:lnTo>
                  <a:lnTo>
                    <a:pt x="12894" y="102331"/>
                  </a:lnTo>
                  <a:lnTo>
                    <a:pt x="18010" y="103146"/>
                  </a:lnTo>
                  <a:lnTo>
                    <a:pt x="26517" y="101229"/>
                  </a:lnTo>
                  <a:lnTo>
                    <a:pt x="58567" y="82343"/>
                  </a:lnTo>
                  <a:lnTo>
                    <a:pt x="82133" y="52729"/>
                  </a:lnTo>
                  <a:lnTo>
                    <a:pt x="93024" y="48297"/>
                  </a:lnTo>
                  <a:lnTo>
                    <a:pt x="91253" y="50746"/>
                  </a:lnTo>
                  <a:lnTo>
                    <a:pt x="86550" y="55885"/>
                  </a:lnTo>
                  <a:lnTo>
                    <a:pt x="94374" y="88157"/>
                  </a:lnTo>
                  <a:lnTo>
                    <a:pt x="95734" y="98448"/>
                  </a:lnTo>
                  <a:lnTo>
                    <a:pt x="99866" y="106549"/>
                  </a:lnTo>
                  <a:lnTo>
                    <a:pt x="103508" y="109132"/>
                  </a:lnTo>
                  <a:lnTo>
                    <a:pt x="113199" y="112003"/>
                  </a:lnTo>
                  <a:lnTo>
                    <a:pt x="154160" y="114098"/>
                  </a:lnTo>
                  <a:lnTo>
                    <a:pt x="176205" y="114240"/>
                  </a:lnTo>
                  <a:lnTo>
                    <a:pt x="180859" y="113202"/>
                  </a:lnTo>
                  <a:lnTo>
                    <a:pt x="183962" y="111452"/>
                  </a:lnTo>
                  <a:lnTo>
                    <a:pt x="186030" y="109226"/>
                  </a:lnTo>
                  <a:lnTo>
                    <a:pt x="191151" y="106753"/>
                  </a:lnTo>
                  <a:lnTo>
                    <a:pt x="199692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104">
            <a:extLst>
              <a:ext uri="{FF2B5EF4-FFF2-40B4-BE49-F238E27FC236}">
                <a16:creationId xmlns:a16="http://schemas.microsoft.com/office/drawing/2014/main" id="{9C8050CE-3173-FADF-72B6-43885BA4ADEB}"/>
              </a:ext>
            </a:extLst>
          </p:cNvPr>
          <p:cNvGrpSpPr/>
          <p:nvPr/>
        </p:nvGrpSpPr>
        <p:grpSpPr>
          <a:xfrm>
            <a:off x="2476500" y="4763211"/>
            <a:ext cx="1123951" cy="275515"/>
            <a:chOff x="2476500" y="4763211"/>
            <a:chExt cx="1123951" cy="275515"/>
          </a:xfrm>
        </p:grpSpPr>
        <p:sp>
          <p:nvSpPr>
            <p:cNvPr id="16" name="SMARTInkShape-521">
              <a:extLst>
                <a:ext uri="{FF2B5EF4-FFF2-40B4-BE49-F238E27FC236}">
                  <a16:creationId xmlns:a16="http://schemas.microsoft.com/office/drawing/2014/main" id="{A16CCF80-59B2-95F8-D11E-BCC73F2F40BB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2505075" y="4763211"/>
              <a:ext cx="75791" cy="246940"/>
            </a:xfrm>
            <a:custGeom>
              <a:avLst/>
              <a:gdLst/>
              <a:ahLst/>
              <a:cxnLst/>
              <a:rect l="0" t="0" r="0" b="0"/>
              <a:pathLst>
                <a:path w="75791" h="246940">
                  <a:moveTo>
                    <a:pt x="0" y="151689"/>
                  </a:moveTo>
                  <a:lnTo>
                    <a:pt x="0" y="151689"/>
                  </a:lnTo>
                  <a:lnTo>
                    <a:pt x="7604" y="143027"/>
                  </a:lnTo>
                  <a:lnTo>
                    <a:pt x="28648" y="100920"/>
                  </a:lnTo>
                  <a:lnTo>
                    <a:pt x="46346" y="60286"/>
                  </a:lnTo>
                  <a:lnTo>
                    <a:pt x="63266" y="27221"/>
                  </a:lnTo>
                  <a:lnTo>
                    <a:pt x="66002" y="7394"/>
                  </a:lnTo>
                  <a:lnTo>
                    <a:pt x="67284" y="4692"/>
                  </a:lnTo>
                  <a:lnTo>
                    <a:pt x="69198" y="2891"/>
                  </a:lnTo>
                  <a:lnTo>
                    <a:pt x="74817" y="0"/>
                  </a:lnTo>
                  <a:lnTo>
                    <a:pt x="75790" y="9612"/>
                  </a:lnTo>
                  <a:lnTo>
                    <a:pt x="68607" y="53918"/>
                  </a:lnTo>
                  <a:lnTo>
                    <a:pt x="67247" y="90970"/>
                  </a:lnTo>
                  <a:lnTo>
                    <a:pt x="61732" y="136991"/>
                  </a:lnTo>
                  <a:lnTo>
                    <a:pt x="58055" y="180301"/>
                  </a:lnTo>
                  <a:lnTo>
                    <a:pt x="58476" y="212965"/>
                  </a:lnTo>
                  <a:lnTo>
                    <a:pt x="65387" y="233986"/>
                  </a:lnTo>
                  <a:lnTo>
                    <a:pt x="64758" y="236187"/>
                  </a:lnTo>
                  <a:lnTo>
                    <a:pt x="57150" y="2469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522">
              <a:extLst>
                <a:ext uri="{FF2B5EF4-FFF2-40B4-BE49-F238E27FC236}">
                  <a16:creationId xmlns:a16="http://schemas.microsoft.com/office/drawing/2014/main" id="{71F95677-C221-C2E0-704C-C26373BA04FB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2476500" y="5019675"/>
              <a:ext cx="219076" cy="9526"/>
            </a:xfrm>
            <a:custGeom>
              <a:avLst/>
              <a:gdLst/>
              <a:ahLst/>
              <a:cxnLst/>
              <a:rect l="0" t="0" r="0" b="0"/>
              <a:pathLst>
                <a:path w="219076" h="9526">
                  <a:moveTo>
                    <a:pt x="0" y="0"/>
                  </a:moveTo>
                  <a:lnTo>
                    <a:pt x="0" y="0"/>
                  </a:lnTo>
                  <a:lnTo>
                    <a:pt x="44932" y="0"/>
                  </a:lnTo>
                  <a:lnTo>
                    <a:pt x="82223" y="0"/>
                  </a:lnTo>
                  <a:lnTo>
                    <a:pt x="119495" y="0"/>
                  </a:lnTo>
                  <a:lnTo>
                    <a:pt x="163892" y="0"/>
                  </a:lnTo>
                  <a:lnTo>
                    <a:pt x="194963" y="2822"/>
                  </a:lnTo>
                  <a:lnTo>
                    <a:pt x="21907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523">
              <a:extLst>
                <a:ext uri="{FF2B5EF4-FFF2-40B4-BE49-F238E27FC236}">
                  <a16:creationId xmlns:a16="http://schemas.microsoft.com/office/drawing/2014/main" id="{375C6719-8940-67D1-45FB-2068D2BC977B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2914650" y="4886844"/>
              <a:ext cx="476251" cy="142059"/>
            </a:xfrm>
            <a:custGeom>
              <a:avLst/>
              <a:gdLst/>
              <a:ahLst/>
              <a:cxnLst/>
              <a:rect l="0" t="0" r="0" b="0"/>
              <a:pathLst>
                <a:path w="476251" h="142059">
                  <a:moveTo>
                    <a:pt x="0" y="37581"/>
                  </a:moveTo>
                  <a:lnTo>
                    <a:pt x="0" y="37581"/>
                  </a:lnTo>
                  <a:lnTo>
                    <a:pt x="10113" y="37581"/>
                  </a:lnTo>
                  <a:lnTo>
                    <a:pt x="13092" y="36523"/>
                  </a:lnTo>
                  <a:lnTo>
                    <a:pt x="15078" y="34759"/>
                  </a:lnTo>
                  <a:lnTo>
                    <a:pt x="18266" y="29380"/>
                  </a:lnTo>
                  <a:lnTo>
                    <a:pt x="21524" y="28644"/>
                  </a:lnTo>
                  <a:lnTo>
                    <a:pt x="27182" y="28172"/>
                  </a:lnTo>
                  <a:lnTo>
                    <a:pt x="27646" y="27075"/>
                  </a:lnTo>
                  <a:lnTo>
                    <a:pt x="28574" y="0"/>
                  </a:lnTo>
                  <a:lnTo>
                    <a:pt x="22029" y="14792"/>
                  </a:lnTo>
                  <a:lnTo>
                    <a:pt x="14386" y="54388"/>
                  </a:lnTo>
                  <a:lnTo>
                    <a:pt x="16022" y="84541"/>
                  </a:lnTo>
                  <a:lnTo>
                    <a:pt x="23209" y="108527"/>
                  </a:lnTo>
                  <a:lnTo>
                    <a:pt x="31835" y="119559"/>
                  </a:lnTo>
                  <a:lnTo>
                    <a:pt x="54901" y="140255"/>
                  </a:lnTo>
                  <a:lnTo>
                    <a:pt x="61795" y="135778"/>
                  </a:lnTo>
                  <a:lnTo>
                    <a:pt x="70856" y="126733"/>
                  </a:lnTo>
                  <a:lnTo>
                    <a:pt x="95123" y="89751"/>
                  </a:lnTo>
                  <a:lnTo>
                    <a:pt x="113460" y="55011"/>
                  </a:lnTo>
                  <a:lnTo>
                    <a:pt x="114134" y="48668"/>
                  </a:lnTo>
                  <a:lnTo>
                    <a:pt x="115248" y="48147"/>
                  </a:lnTo>
                  <a:lnTo>
                    <a:pt x="119307" y="47569"/>
                  </a:lnTo>
                  <a:lnTo>
                    <a:pt x="124639" y="50134"/>
                  </a:lnTo>
                  <a:lnTo>
                    <a:pt x="127543" y="52300"/>
                  </a:lnTo>
                  <a:lnTo>
                    <a:pt x="130769" y="60351"/>
                  </a:lnTo>
                  <a:lnTo>
                    <a:pt x="135408" y="76783"/>
                  </a:lnTo>
                  <a:lnTo>
                    <a:pt x="143485" y="92235"/>
                  </a:lnTo>
                  <a:lnTo>
                    <a:pt x="155695" y="111995"/>
                  </a:lnTo>
                  <a:lnTo>
                    <a:pt x="161763" y="132144"/>
                  </a:lnTo>
                  <a:lnTo>
                    <a:pt x="161877" y="127571"/>
                  </a:lnTo>
                  <a:lnTo>
                    <a:pt x="164726" y="122379"/>
                  </a:lnTo>
                  <a:lnTo>
                    <a:pt x="166967" y="119513"/>
                  </a:lnTo>
                  <a:lnTo>
                    <a:pt x="172280" y="116329"/>
                  </a:lnTo>
                  <a:lnTo>
                    <a:pt x="175178" y="115479"/>
                  </a:lnTo>
                  <a:lnTo>
                    <a:pt x="177110" y="112797"/>
                  </a:lnTo>
                  <a:lnTo>
                    <a:pt x="181947" y="98908"/>
                  </a:lnTo>
                  <a:lnTo>
                    <a:pt x="220654" y="55253"/>
                  </a:lnTo>
                  <a:lnTo>
                    <a:pt x="227891" y="50726"/>
                  </a:lnTo>
                  <a:lnTo>
                    <a:pt x="237915" y="48179"/>
                  </a:lnTo>
                  <a:lnTo>
                    <a:pt x="250783" y="47318"/>
                  </a:lnTo>
                  <a:lnTo>
                    <a:pt x="252914" y="48306"/>
                  </a:lnTo>
                  <a:lnTo>
                    <a:pt x="254334" y="50022"/>
                  </a:lnTo>
                  <a:lnTo>
                    <a:pt x="255281" y="52225"/>
                  </a:lnTo>
                  <a:lnTo>
                    <a:pt x="262552" y="87809"/>
                  </a:lnTo>
                  <a:lnTo>
                    <a:pt x="257199" y="113603"/>
                  </a:lnTo>
                  <a:lnTo>
                    <a:pt x="273423" y="96466"/>
                  </a:lnTo>
                  <a:lnTo>
                    <a:pt x="298679" y="58147"/>
                  </a:lnTo>
                  <a:lnTo>
                    <a:pt x="323259" y="38101"/>
                  </a:lnTo>
                  <a:lnTo>
                    <a:pt x="328731" y="42791"/>
                  </a:lnTo>
                  <a:lnTo>
                    <a:pt x="331311" y="50833"/>
                  </a:lnTo>
                  <a:lnTo>
                    <a:pt x="333194" y="93072"/>
                  </a:lnTo>
                  <a:lnTo>
                    <a:pt x="334410" y="119717"/>
                  </a:lnTo>
                  <a:lnTo>
                    <a:pt x="338421" y="130883"/>
                  </a:lnTo>
                  <a:lnTo>
                    <a:pt x="340973" y="134707"/>
                  </a:lnTo>
                  <a:lnTo>
                    <a:pt x="346630" y="138956"/>
                  </a:lnTo>
                  <a:lnTo>
                    <a:pt x="355764" y="141348"/>
                  </a:lnTo>
                  <a:lnTo>
                    <a:pt x="365173" y="142058"/>
                  </a:lnTo>
                  <a:lnTo>
                    <a:pt x="367274" y="141099"/>
                  </a:lnTo>
                  <a:lnTo>
                    <a:pt x="368674" y="139401"/>
                  </a:lnTo>
                  <a:lnTo>
                    <a:pt x="369608" y="137211"/>
                  </a:lnTo>
                  <a:lnTo>
                    <a:pt x="406027" y="101644"/>
                  </a:lnTo>
                  <a:lnTo>
                    <a:pt x="418999" y="75924"/>
                  </a:lnTo>
                  <a:lnTo>
                    <a:pt x="424127" y="80809"/>
                  </a:lnTo>
                  <a:lnTo>
                    <a:pt x="426626" y="86074"/>
                  </a:lnTo>
                  <a:lnTo>
                    <a:pt x="429420" y="101195"/>
                  </a:lnTo>
                  <a:lnTo>
                    <a:pt x="445948" y="121429"/>
                  </a:lnTo>
                  <a:lnTo>
                    <a:pt x="449730" y="122472"/>
                  </a:lnTo>
                  <a:lnTo>
                    <a:pt x="452219" y="122750"/>
                  </a:lnTo>
                  <a:lnTo>
                    <a:pt x="457809" y="125881"/>
                  </a:lnTo>
                  <a:lnTo>
                    <a:pt x="464964" y="131459"/>
                  </a:lnTo>
                  <a:lnTo>
                    <a:pt x="476250" y="1328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524">
              <a:extLst>
                <a:ext uri="{FF2B5EF4-FFF2-40B4-BE49-F238E27FC236}">
                  <a16:creationId xmlns:a16="http://schemas.microsoft.com/office/drawing/2014/main" id="{FEBB2F8A-73D4-00C3-56B3-215AFE7BE519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3362325" y="4848225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8"/>
                  </a:lnTo>
                  <a:lnTo>
                    <a:pt x="2822" y="1821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525">
              <a:extLst>
                <a:ext uri="{FF2B5EF4-FFF2-40B4-BE49-F238E27FC236}">
                  <a16:creationId xmlns:a16="http://schemas.microsoft.com/office/drawing/2014/main" id="{C88914A1-8FC3-818C-6F0F-05A5EE624A63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3429100" y="4772025"/>
              <a:ext cx="104676" cy="266701"/>
            </a:xfrm>
            <a:custGeom>
              <a:avLst/>
              <a:gdLst/>
              <a:ahLst/>
              <a:cxnLst/>
              <a:rect l="0" t="0" r="0" b="0"/>
              <a:pathLst>
                <a:path w="104676" h="266701">
                  <a:moveTo>
                    <a:pt x="18950" y="0"/>
                  </a:moveTo>
                  <a:lnTo>
                    <a:pt x="18950" y="0"/>
                  </a:lnTo>
                  <a:lnTo>
                    <a:pt x="17892" y="46664"/>
                  </a:lnTo>
                  <a:lnTo>
                    <a:pt x="11346" y="89438"/>
                  </a:lnTo>
                  <a:lnTo>
                    <a:pt x="3762" y="129394"/>
                  </a:lnTo>
                  <a:lnTo>
                    <a:pt x="663" y="175177"/>
                  </a:lnTo>
                  <a:lnTo>
                    <a:pt x="0" y="218507"/>
                  </a:lnTo>
                  <a:lnTo>
                    <a:pt x="988" y="239133"/>
                  </a:lnTo>
                  <a:lnTo>
                    <a:pt x="8105" y="254590"/>
                  </a:lnTo>
                  <a:lnTo>
                    <a:pt x="14483" y="256026"/>
                  </a:lnTo>
                  <a:lnTo>
                    <a:pt x="24373" y="257723"/>
                  </a:lnTo>
                  <a:lnTo>
                    <a:pt x="43958" y="263570"/>
                  </a:lnTo>
                  <a:lnTo>
                    <a:pt x="104675" y="266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526">
              <a:extLst>
                <a:ext uri="{FF2B5EF4-FFF2-40B4-BE49-F238E27FC236}">
                  <a16:creationId xmlns:a16="http://schemas.microsoft.com/office/drawing/2014/main" id="{F3B33881-F38F-E51B-6965-4E2AB8EE0B47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3438525" y="4943737"/>
              <a:ext cx="161926" cy="18789"/>
            </a:xfrm>
            <a:custGeom>
              <a:avLst/>
              <a:gdLst/>
              <a:ahLst/>
              <a:cxnLst/>
              <a:rect l="0" t="0" r="0" b="0"/>
              <a:pathLst>
                <a:path w="161926" h="18789">
                  <a:moveTo>
                    <a:pt x="0" y="9263"/>
                  </a:moveTo>
                  <a:lnTo>
                    <a:pt x="0" y="9263"/>
                  </a:lnTo>
                  <a:lnTo>
                    <a:pt x="33906" y="1724"/>
                  </a:lnTo>
                  <a:lnTo>
                    <a:pt x="78627" y="0"/>
                  </a:lnTo>
                  <a:lnTo>
                    <a:pt x="125959" y="819"/>
                  </a:lnTo>
                  <a:lnTo>
                    <a:pt x="144683" y="7349"/>
                  </a:lnTo>
                  <a:lnTo>
                    <a:pt x="161925" y="187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105">
            <a:extLst>
              <a:ext uri="{FF2B5EF4-FFF2-40B4-BE49-F238E27FC236}">
                <a16:creationId xmlns:a16="http://schemas.microsoft.com/office/drawing/2014/main" id="{9F8C878A-86AD-734E-0A31-9D9D97D33E76}"/>
              </a:ext>
            </a:extLst>
          </p:cNvPr>
          <p:cNvGrpSpPr/>
          <p:nvPr/>
        </p:nvGrpSpPr>
        <p:grpSpPr>
          <a:xfrm>
            <a:off x="3820116" y="4739246"/>
            <a:ext cx="656635" cy="337580"/>
            <a:chOff x="3820116" y="4739246"/>
            <a:chExt cx="656635" cy="337580"/>
          </a:xfrm>
        </p:grpSpPr>
        <p:sp>
          <p:nvSpPr>
            <p:cNvPr id="23" name="SMARTInkShape-527">
              <a:extLst>
                <a:ext uri="{FF2B5EF4-FFF2-40B4-BE49-F238E27FC236}">
                  <a16:creationId xmlns:a16="http://schemas.microsoft.com/office/drawing/2014/main" id="{1732764B-13F7-2904-1FCB-E090D38F78AC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3867150" y="4772210"/>
              <a:ext cx="38096" cy="304616"/>
            </a:xfrm>
            <a:custGeom>
              <a:avLst/>
              <a:gdLst/>
              <a:ahLst/>
              <a:cxnLst/>
              <a:rect l="0" t="0" r="0" b="0"/>
              <a:pathLst>
                <a:path w="38096" h="304616">
                  <a:moveTo>
                    <a:pt x="28575" y="28390"/>
                  </a:moveTo>
                  <a:lnTo>
                    <a:pt x="28575" y="28390"/>
                  </a:lnTo>
                  <a:lnTo>
                    <a:pt x="36114" y="10490"/>
                  </a:lnTo>
                  <a:lnTo>
                    <a:pt x="38066" y="0"/>
                  </a:lnTo>
                  <a:lnTo>
                    <a:pt x="38095" y="41284"/>
                  </a:lnTo>
                  <a:lnTo>
                    <a:pt x="35277" y="82658"/>
                  </a:lnTo>
                  <a:lnTo>
                    <a:pt x="27738" y="126667"/>
                  </a:lnTo>
                  <a:lnTo>
                    <a:pt x="18802" y="165459"/>
                  </a:lnTo>
                  <a:lnTo>
                    <a:pt x="9452" y="207645"/>
                  </a:lnTo>
                  <a:lnTo>
                    <a:pt x="2800" y="246955"/>
                  </a:lnTo>
                  <a:lnTo>
                    <a:pt x="0" y="3046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528">
              <a:extLst>
                <a:ext uri="{FF2B5EF4-FFF2-40B4-BE49-F238E27FC236}">
                  <a16:creationId xmlns:a16="http://schemas.microsoft.com/office/drawing/2014/main" id="{AF31045B-9576-CCD6-19E4-88BD17DC7677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3820116" y="4739246"/>
              <a:ext cx="170860" cy="166130"/>
            </a:xfrm>
            <a:custGeom>
              <a:avLst/>
              <a:gdLst/>
              <a:ahLst/>
              <a:cxnLst/>
              <a:rect l="0" t="0" r="0" b="0"/>
              <a:pathLst>
                <a:path w="170860" h="166130">
                  <a:moveTo>
                    <a:pt x="37509" y="61354"/>
                  </a:moveTo>
                  <a:lnTo>
                    <a:pt x="37509" y="61354"/>
                  </a:lnTo>
                  <a:lnTo>
                    <a:pt x="46641" y="52221"/>
                  </a:lnTo>
                  <a:lnTo>
                    <a:pt x="51974" y="51946"/>
                  </a:lnTo>
                  <a:lnTo>
                    <a:pt x="53503" y="50848"/>
                  </a:lnTo>
                  <a:lnTo>
                    <a:pt x="54522" y="49059"/>
                  </a:lnTo>
                  <a:lnTo>
                    <a:pt x="56156" y="43638"/>
                  </a:lnTo>
                  <a:lnTo>
                    <a:pt x="48875" y="49113"/>
                  </a:lnTo>
                  <a:lnTo>
                    <a:pt x="29102" y="56528"/>
                  </a:lnTo>
                  <a:lnTo>
                    <a:pt x="20367" y="64853"/>
                  </a:lnTo>
                  <a:lnTo>
                    <a:pt x="0" y="89267"/>
                  </a:lnTo>
                  <a:lnTo>
                    <a:pt x="15690" y="72585"/>
                  </a:lnTo>
                  <a:lnTo>
                    <a:pt x="45965" y="27563"/>
                  </a:lnTo>
                  <a:lnTo>
                    <a:pt x="69342" y="1074"/>
                  </a:lnTo>
                  <a:lnTo>
                    <a:pt x="72489" y="0"/>
                  </a:lnTo>
                  <a:lnTo>
                    <a:pt x="75646" y="343"/>
                  </a:lnTo>
                  <a:lnTo>
                    <a:pt x="78808" y="1630"/>
                  </a:lnTo>
                  <a:lnTo>
                    <a:pt x="80918" y="3546"/>
                  </a:lnTo>
                  <a:lnTo>
                    <a:pt x="105609" y="44124"/>
                  </a:lnTo>
                  <a:lnTo>
                    <a:pt x="128517" y="83623"/>
                  </a:lnTo>
                  <a:lnTo>
                    <a:pt x="149599" y="130232"/>
                  </a:lnTo>
                  <a:lnTo>
                    <a:pt x="170859" y="1661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529">
              <a:extLst>
                <a:ext uri="{FF2B5EF4-FFF2-40B4-BE49-F238E27FC236}">
                  <a16:creationId xmlns:a16="http://schemas.microsoft.com/office/drawing/2014/main" id="{92177655-6E76-598C-5432-75CA9F90FE3C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4219575" y="4906699"/>
              <a:ext cx="19017" cy="122502"/>
            </a:xfrm>
            <a:custGeom>
              <a:avLst/>
              <a:gdLst/>
              <a:ahLst/>
              <a:cxnLst/>
              <a:rect l="0" t="0" r="0" b="0"/>
              <a:pathLst>
                <a:path w="19017" h="122502">
                  <a:moveTo>
                    <a:pt x="9525" y="8201"/>
                  </a:moveTo>
                  <a:lnTo>
                    <a:pt x="9525" y="8201"/>
                  </a:lnTo>
                  <a:lnTo>
                    <a:pt x="17726" y="0"/>
                  </a:lnTo>
                  <a:lnTo>
                    <a:pt x="18167" y="617"/>
                  </a:lnTo>
                  <a:lnTo>
                    <a:pt x="19016" y="42559"/>
                  </a:lnTo>
                  <a:lnTo>
                    <a:pt x="16213" y="52752"/>
                  </a:lnTo>
                  <a:lnTo>
                    <a:pt x="12497" y="61868"/>
                  </a:lnTo>
                  <a:lnTo>
                    <a:pt x="8727" y="89749"/>
                  </a:lnTo>
                  <a:lnTo>
                    <a:pt x="3056" y="101038"/>
                  </a:lnTo>
                  <a:lnTo>
                    <a:pt x="0" y="1225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530">
              <a:extLst>
                <a:ext uri="{FF2B5EF4-FFF2-40B4-BE49-F238E27FC236}">
                  <a16:creationId xmlns:a16="http://schemas.microsoft.com/office/drawing/2014/main" id="{21D44655-68BC-A6F9-250A-FE36603B8BC4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4210050" y="481012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3"/>
                  </a:lnTo>
                  <a:lnTo>
                    <a:pt x="7539" y="8689"/>
                  </a:lnTo>
                  <a:lnTo>
                    <a:pt x="8201" y="5793"/>
                  </a:lnTo>
                  <a:lnTo>
                    <a:pt x="9701" y="3862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531">
              <a:extLst>
                <a:ext uri="{FF2B5EF4-FFF2-40B4-BE49-F238E27FC236}">
                  <a16:creationId xmlns:a16="http://schemas.microsoft.com/office/drawing/2014/main" id="{C400F3BF-D081-542C-65AD-C85AC1871D84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4267200" y="4906884"/>
              <a:ext cx="209551" cy="150892"/>
            </a:xfrm>
            <a:custGeom>
              <a:avLst/>
              <a:gdLst/>
              <a:ahLst/>
              <a:cxnLst/>
              <a:rect l="0" t="0" r="0" b="0"/>
              <a:pathLst>
                <a:path w="209551" h="150892">
                  <a:moveTo>
                    <a:pt x="0" y="36591"/>
                  </a:moveTo>
                  <a:lnTo>
                    <a:pt x="0" y="36591"/>
                  </a:lnTo>
                  <a:lnTo>
                    <a:pt x="25535" y="36591"/>
                  </a:lnTo>
                  <a:lnTo>
                    <a:pt x="56691" y="11179"/>
                  </a:lnTo>
                  <a:lnTo>
                    <a:pt x="82493" y="0"/>
                  </a:lnTo>
                  <a:lnTo>
                    <a:pt x="84629" y="556"/>
                  </a:lnTo>
                  <a:lnTo>
                    <a:pt x="89823" y="3995"/>
                  </a:lnTo>
                  <a:lnTo>
                    <a:pt x="92839" y="14696"/>
                  </a:lnTo>
                  <a:lnTo>
                    <a:pt x="95156" y="60646"/>
                  </a:lnTo>
                  <a:lnTo>
                    <a:pt x="94164" y="84640"/>
                  </a:lnTo>
                  <a:lnTo>
                    <a:pt x="89754" y="105627"/>
                  </a:lnTo>
                  <a:lnTo>
                    <a:pt x="94974" y="130694"/>
                  </a:lnTo>
                  <a:lnTo>
                    <a:pt x="109346" y="108802"/>
                  </a:lnTo>
                  <a:lnTo>
                    <a:pt x="126296" y="71080"/>
                  </a:lnTo>
                  <a:lnTo>
                    <a:pt x="149713" y="33290"/>
                  </a:lnTo>
                  <a:lnTo>
                    <a:pt x="159319" y="24541"/>
                  </a:lnTo>
                  <a:lnTo>
                    <a:pt x="167117" y="20652"/>
                  </a:lnTo>
                  <a:lnTo>
                    <a:pt x="174111" y="18923"/>
                  </a:lnTo>
                  <a:lnTo>
                    <a:pt x="176399" y="20579"/>
                  </a:lnTo>
                  <a:lnTo>
                    <a:pt x="187119" y="56661"/>
                  </a:lnTo>
                  <a:lnTo>
                    <a:pt x="195111" y="95339"/>
                  </a:lnTo>
                  <a:lnTo>
                    <a:pt x="209550" y="1508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106">
            <a:extLst>
              <a:ext uri="{FF2B5EF4-FFF2-40B4-BE49-F238E27FC236}">
                <a16:creationId xmlns:a16="http://schemas.microsoft.com/office/drawing/2014/main" id="{D139B0D9-432E-650E-F226-C326D2FEEE6B}"/>
              </a:ext>
            </a:extLst>
          </p:cNvPr>
          <p:cNvGrpSpPr/>
          <p:nvPr/>
        </p:nvGrpSpPr>
        <p:grpSpPr>
          <a:xfrm>
            <a:off x="4972050" y="4735830"/>
            <a:ext cx="1085851" cy="360046"/>
            <a:chOff x="4972050" y="4735830"/>
            <a:chExt cx="1085851" cy="360046"/>
          </a:xfrm>
        </p:grpSpPr>
        <p:sp>
          <p:nvSpPr>
            <p:cNvPr id="29" name="SMARTInkShape-532">
              <a:extLst>
                <a:ext uri="{FF2B5EF4-FFF2-40B4-BE49-F238E27FC236}">
                  <a16:creationId xmlns:a16="http://schemas.microsoft.com/office/drawing/2014/main" id="{372FDF92-9DD0-633B-AE41-16600C40CA6E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4972050" y="4819767"/>
              <a:ext cx="158432" cy="123259"/>
            </a:xfrm>
            <a:custGeom>
              <a:avLst/>
              <a:gdLst/>
              <a:ahLst/>
              <a:cxnLst/>
              <a:rect l="0" t="0" r="0" b="0"/>
              <a:pathLst>
                <a:path w="158432" h="123259">
                  <a:moveTo>
                    <a:pt x="95250" y="9408"/>
                  </a:moveTo>
                  <a:lnTo>
                    <a:pt x="95250" y="9408"/>
                  </a:lnTo>
                  <a:lnTo>
                    <a:pt x="108507" y="9408"/>
                  </a:lnTo>
                  <a:lnTo>
                    <a:pt x="110438" y="8350"/>
                  </a:lnTo>
                  <a:lnTo>
                    <a:pt x="111725" y="6586"/>
                  </a:lnTo>
                  <a:lnTo>
                    <a:pt x="114255" y="0"/>
                  </a:lnTo>
                  <a:lnTo>
                    <a:pt x="82842" y="948"/>
                  </a:lnTo>
                  <a:lnTo>
                    <a:pt x="58412" y="7489"/>
                  </a:lnTo>
                  <a:lnTo>
                    <a:pt x="39604" y="19181"/>
                  </a:lnTo>
                  <a:lnTo>
                    <a:pt x="35928" y="22273"/>
                  </a:lnTo>
                  <a:lnTo>
                    <a:pt x="34535" y="24335"/>
                  </a:lnTo>
                  <a:lnTo>
                    <a:pt x="34666" y="25709"/>
                  </a:lnTo>
                  <a:lnTo>
                    <a:pt x="61343" y="46117"/>
                  </a:lnTo>
                  <a:lnTo>
                    <a:pt x="107130" y="66436"/>
                  </a:lnTo>
                  <a:lnTo>
                    <a:pt x="128403" y="76047"/>
                  </a:lnTo>
                  <a:lnTo>
                    <a:pt x="150129" y="88776"/>
                  </a:lnTo>
                  <a:lnTo>
                    <a:pt x="154061" y="93012"/>
                  </a:lnTo>
                  <a:lnTo>
                    <a:pt x="158431" y="103362"/>
                  </a:lnTo>
                  <a:lnTo>
                    <a:pt x="157479" y="108027"/>
                  </a:lnTo>
                  <a:lnTo>
                    <a:pt x="150777" y="116034"/>
                  </a:lnTo>
                  <a:lnTo>
                    <a:pt x="140743" y="120297"/>
                  </a:lnTo>
                  <a:lnTo>
                    <a:pt x="95636" y="123258"/>
                  </a:lnTo>
                  <a:lnTo>
                    <a:pt x="58440" y="122516"/>
                  </a:lnTo>
                  <a:lnTo>
                    <a:pt x="0" y="1141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533">
              <a:extLst>
                <a:ext uri="{FF2B5EF4-FFF2-40B4-BE49-F238E27FC236}">
                  <a16:creationId xmlns:a16="http://schemas.microsoft.com/office/drawing/2014/main" id="{4ECDDDAF-7717-1E0F-E910-8B73D0E51247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158327" y="4812303"/>
              <a:ext cx="175674" cy="235833"/>
            </a:xfrm>
            <a:custGeom>
              <a:avLst/>
              <a:gdLst/>
              <a:ahLst/>
              <a:cxnLst/>
              <a:rect l="0" t="0" r="0" b="0"/>
              <a:pathLst>
                <a:path w="175674" h="235833">
                  <a:moveTo>
                    <a:pt x="70898" y="64497"/>
                  </a:moveTo>
                  <a:lnTo>
                    <a:pt x="70898" y="64497"/>
                  </a:lnTo>
                  <a:lnTo>
                    <a:pt x="75954" y="59440"/>
                  </a:lnTo>
                  <a:lnTo>
                    <a:pt x="81259" y="56958"/>
                  </a:lnTo>
                  <a:lnTo>
                    <a:pt x="88231" y="55364"/>
                  </a:lnTo>
                  <a:lnTo>
                    <a:pt x="99036" y="45850"/>
                  </a:lnTo>
                  <a:lnTo>
                    <a:pt x="99462" y="17079"/>
                  </a:lnTo>
                  <a:lnTo>
                    <a:pt x="97349" y="12777"/>
                  </a:lnTo>
                  <a:lnTo>
                    <a:pt x="89357" y="5174"/>
                  </a:lnTo>
                  <a:lnTo>
                    <a:pt x="78749" y="1090"/>
                  </a:lnTo>
                  <a:lnTo>
                    <a:pt x="72957" y="0"/>
                  </a:lnTo>
                  <a:lnTo>
                    <a:pt x="60877" y="1612"/>
                  </a:lnTo>
                  <a:lnTo>
                    <a:pt x="48452" y="6916"/>
                  </a:lnTo>
                  <a:lnTo>
                    <a:pt x="29558" y="22859"/>
                  </a:lnTo>
                  <a:lnTo>
                    <a:pt x="12670" y="46163"/>
                  </a:lnTo>
                  <a:lnTo>
                    <a:pt x="279" y="80048"/>
                  </a:lnTo>
                  <a:lnTo>
                    <a:pt x="0" y="92928"/>
                  </a:lnTo>
                  <a:lnTo>
                    <a:pt x="3404" y="104649"/>
                  </a:lnTo>
                  <a:lnTo>
                    <a:pt x="8446" y="113387"/>
                  </a:lnTo>
                  <a:lnTo>
                    <a:pt x="14213" y="117976"/>
                  </a:lnTo>
                  <a:lnTo>
                    <a:pt x="23411" y="120559"/>
                  </a:lnTo>
                  <a:lnTo>
                    <a:pt x="26540" y="120922"/>
                  </a:lnTo>
                  <a:lnTo>
                    <a:pt x="35661" y="115680"/>
                  </a:lnTo>
                  <a:lnTo>
                    <a:pt x="63866" y="89111"/>
                  </a:lnTo>
                  <a:lnTo>
                    <a:pt x="79661" y="61520"/>
                  </a:lnTo>
                  <a:lnTo>
                    <a:pt x="97546" y="29219"/>
                  </a:lnTo>
                  <a:lnTo>
                    <a:pt x="97130" y="29337"/>
                  </a:lnTo>
                  <a:lnTo>
                    <a:pt x="93846" y="32290"/>
                  </a:lnTo>
                  <a:lnTo>
                    <a:pt x="91103" y="50015"/>
                  </a:lnTo>
                  <a:lnTo>
                    <a:pt x="90100" y="96495"/>
                  </a:lnTo>
                  <a:lnTo>
                    <a:pt x="91027" y="143931"/>
                  </a:lnTo>
                  <a:lnTo>
                    <a:pt x="95442" y="176463"/>
                  </a:lnTo>
                  <a:lnTo>
                    <a:pt x="90881" y="221058"/>
                  </a:lnTo>
                  <a:lnTo>
                    <a:pt x="89972" y="235560"/>
                  </a:lnTo>
                  <a:lnTo>
                    <a:pt x="95012" y="235832"/>
                  </a:lnTo>
                  <a:lnTo>
                    <a:pt x="100312" y="230252"/>
                  </a:lnTo>
                  <a:lnTo>
                    <a:pt x="142210" y="183866"/>
                  </a:lnTo>
                  <a:lnTo>
                    <a:pt x="175673" y="1502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534">
              <a:extLst>
                <a:ext uri="{FF2B5EF4-FFF2-40B4-BE49-F238E27FC236}">
                  <a16:creationId xmlns:a16="http://schemas.microsoft.com/office/drawing/2014/main" id="{16F8AFB9-4A21-1B64-542B-20DA3909CE5F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5385662" y="4947512"/>
              <a:ext cx="24539" cy="15014"/>
            </a:xfrm>
            <a:custGeom>
              <a:avLst/>
              <a:gdLst/>
              <a:ahLst/>
              <a:cxnLst/>
              <a:rect l="0" t="0" r="0" b="0"/>
              <a:pathLst>
                <a:path w="24539" h="15014">
                  <a:moveTo>
                    <a:pt x="5488" y="5488"/>
                  </a:moveTo>
                  <a:lnTo>
                    <a:pt x="5488" y="5488"/>
                  </a:lnTo>
                  <a:lnTo>
                    <a:pt x="432" y="5488"/>
                  </a:lnTo>
                  <a:lnTo>
                    <a:pt x="0" y="4430"/>
                  </a:lnTo>
                  <a:lnTo>
                    <a:pt x="2344" y="432"/>
                  </a:lnTo>
                  <a:lnTo>
                    <a:pt x="4450" y="0"/>
                  </a:lnTo>
                  <a:lnTo>
                    <a:pt x="13413" y="4556"/>
                  </a:lnTo>
                  <a:lnTo>
                    <a:pt x="24538" y="150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535">
              <a:extLst>
                <a:ext uri="{FF2B5EF4-FFF2-40B4-BE49-F238E27FC236}">
                  <a16:creationId xmlns:a16="http://schemas.microsoft.com/office/drawing/2014/main" id="{0142E2A6-3A72-F90F-0D7B-82C642E8ED40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5581650" y="4735830"/>
              <a:ext cx="156905" cy="360046"/>
            </a:xfrm>
            <a:custGeom>
              <a:avLst/>
              <a:gdLst/>
              <a:ahLst/>
              <a:cxnLst/>
              <a:rect l="0" t="0" r="0" b="0"/>
              <a:pathLst>
                <a:path w="156905" h="360046">
                  <a:moveTo>
                    <a:pt x="123825" y="83820"/>
                  </a:moveTo>
                  <a:lnTo>
                    <a:pt x="123825" y="83820"/>
                  </a:lnTo>
                  <a:lnTo>
                    <a:pt x="139013" y="67573"/>
                  </a:lnTo>
                  <a:lnTo>
                    <a:pt x="144934" y="55172"/>
                  </a:lnTo>
                  <a:lnTo>
                    <a:pt x="147422" y="52021"/>
                  </a:lnTo>
                  <a:lnTo>
                    <a:pt x="153010" y="48520"/>
                  </a:lnTo>
                  <a:lnTo>
                    <a:pt x="155982" y="47587"/>
                  </a:lnTo>
                  <a:lnTo>
                    <a:pt x="156904" y="44848"/>
                  </a:lnTo>
                  <a:lnTo>
                    <a:pt x="153202" y="24426"/>
                  </a:lnTo>
                  <a:lnTo>
                    <a:pt x="149934" y="17559"/>
                  </a:lnTo>
                  <a:lnTo>
                    <a:pt x="139213" y="4527"/>
                  </a:lnTo>
                  <a:lnTo>
                    <a:pt x="133133" y="953"/>
                  </a:lnTo>
                  <a:lnTo>
                    <a:pt x="130030" y="0"/>
                  </a:lnTo>
                  <a:lnTo>
                    <a:pt x="120938" y="1764"/>
                  </a:lnTo>
                  <a:lnTo>
                    <a:pt x="97854" y="11519"/>
                  </a:lnTo>
                  <a:lnTo>
                    <a:pt x="79206" y="35704"/>
                  </a:lnTo>
                  <a:lnTo>
                    <a:pt x="57964" y="76216"/>
                  </a:lnTo>
                  <a:lnTo>
                    <a:pt x="41382" y="115627"/>
                  </a:lnTo>
                  <a:lnTo>
                    <a:pt x="31419" y="151133"/>
                  </a:lnTo>
                  <a:lnTo>
                    <a:pt x="24080" y="188721"/>
                  </a:lnTo>
                  <a:lnTo>
                    <a:pt x="20540" y="227320"/>
                  </a:lnTo>
                  <a:lnTo>
                    <a:pt x="14435" y="267215"/>
                  </a:lnTo>
                  <a:lnTo>
                    <a:pt x="10980" y="305847"/>
                  </a:lnTo>
                  <a:lnTo>
                    <a:pt x="0" y="3600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536">
              <a:extLst>
                <a:ext uri="{FF2B5EF4-FFF2-40B4-BE49-F238E27FC236}">
                  <a16:creationId xmlns:a16="http://schemas.microsoft.com/office/drawing/2014/main" id="{78513D5C-6400-A1F6-E393-031CC9233093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5524500" y="4906597"/>
              <a:ext cx="200026" cy="27354"/>
            </a:xfrm>
            <a:custGeom>
              <a:avLst/>
              <a:gdLst/>
              <a:ahLst/>
              <a:cxnLst/>
              <a:rect l="0" t="0" r="0" b="0"/>
              <a:pathLst>
                <a:path w="200026" h="27354">
                  <a:moveTo>
                    <a:pt x="0" y="27353"/>
                  </a:moveTo>
                  <a:lnTo>
                    <a:pt x="0" y="27353"/>
                  </a:lnTo>
                  <a:lnTo>
                    <a:pt x="5056" y="22297"/>
                  </a:lnTo>
                  <a:lnTo>
                    <a:pt x="50380" y="8055"/>
                  </a:lnTo>
                  <a:lnTo>
                    <a:pt x="97337" y="0"/>
                  </a:lnTo>
                  <a:lnTo>
                    <a:pt x="133762" y="1841"/>
                  </a:lnTo>
                  <a:lnTo>
                    <a:pt x="200025" y="83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537">
              <a:extLst>
                <a:ext uri="{FF2B5EF4-FFF2-40B4-BE49-F238E27FC236}">
                  <a16:creationId xmlns:a16="http://schemas.microsoft.com/office/drawing/2014/main" id="{18A580FB-FD69-30DF-3AF9-B0C2E9A0447A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5829348" y="4746098"/>
              <a:ext cx="104728" cy="254314"/>
            </a:xfrm>
            <a:custGeom>
              <a:avLst/>
              <a:gdLst/>
              <a:ahLst/>
              <a:cxnLst/>
              <a:rect l="0" t="0" r="0" b="0"/>
              <a:pathLst>
                <a:path w="104728" h="254314">
                  <a:moveTo>
                    <a:pt x="9477" y="16402"/>
                  </a:moveTo>
                  <a:lnTo>
                    <a:pt x="9477" y="16402"/>
                  </a:lnTo>
                  <a:lnTo>
                    <a:pt x="25879" y="0"/>
                  </a:lnTo>
                  <a:lnTo>
                    <a:pt x="26762" y="175"/>
                  </a:lnTo>
                  <a:lnTo>
                    <a:pt x="27350" y="1351"/>
                  </a:lnTo>
                  <a:lnTo>
                    <a:pt x="28372" y="37625"/>
                  </a:lnTo>
                  <a:lnTo>
                    <a:pt x="27423" y="76077"/>
                  </a:lnTo>
                  <a:lnTo>
                    <a:pt x="18157" y="118109"/>
                  </a:lnTo>
                  <a:lnTo>
                    <a:pt x="9226" y="158367"/>
                  </a:lnTo>
                  <a:lnTo>
                    <a:pt x="1174" y="200903"/>
                  </a:lnTo>
                  <a:lnTo>
                    <a:pt x="0" y="246309"/>
                  </a:lnTo>
                  <a:lnTo>
                    <a:pt x="1042" y="249048"/>
                  </a:lnTo>
                  <a:lnTo>
                    <a:pt x="2796" y="250875"/>
                  </a:lnTo>
                  <a:lnTo>
                    <a:pt x="5023" y="252092"/>
                  </a:lnTo>
                  <a:lnTo>
                    <a:pt x="40658" y="254313"/>
                  </a:lnTo>
                  <a:lnTo>
                    <a:pt x="62343" y="249407"/>
                  </a:lnTo>
                  <a:lnTo>
                    <a:pt x="104727" y="2259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538">
              <a:extLst>
                <a:ext uri="{FF2B5EF4-FFF2-40B4-BE49-F238E27FC236}">
                  <a16:creationId xmlns:a16="http://schemas.microsoft.com/office/drawing/2014/main" id="{6E7F2296-B424-827F-0BC0-2501424D4C1C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5791200" y="4876800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9525"/>
                  </a:moveTo>
                  <a:lnTo>
                    <a:pt x="0" y="9525"/>
                  </a:lnTo>
                  <a:lnTo>
                    <a:pt x="9721" y="8467"/>
                  </a:lnTo>
                  <a:lnTo>
                    <a:pt x="45664" y="1986"/>
                  </a:lnTo>
                  <a:lnTo>
                    <a:pt x="92982" y="392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539">
              <a:extLst>
                <a:ext uri="{FF2B5EF4-FFF2-40B4-BE49-F238E27FC236}">
                  <a16:creationId xmlns:a16="http://schemas.microsoft.com/office/drawing/2014/main" id="{FDAB8622-9FFF-AF83-F784-5D77292198B9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038850" y="4981575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107">
            <a:extLst>
              <a:ext uri="{FF2B5EF4-FFF2-40B4-BE49-F238E27FC236}">
                <a16:creationId xmlns:a16="http://schemas.microsoft.com/office/drawing/2014/main" id="{76D027EF-5874-6FCA-8DE1-EEFDE41DA153}"/>
              </a:ext>
            </a:extLst>
          </p:cNvPr>
          <p:cNvGrpSpPr/>
          <p:nvPr/>
        </p:nvGrpSpPr>
        <p:grpSpPr>
          <a:xfrm>
            <a:off x="6387054" y="4733935"/>
            <a:ext cx="1032922" cy="361941"/>
            <a:chOff x="6387054" y="4733935"/>
            <a:chExt cx="1032922" cy="361941"/>
          </a:xfrm>
        </p:grpSpPr>
        <p:sp>
          <p:nvSpPr>
            <p:cNvPr id="38" name="SMARTInkShape-540">
              <a:extLst>
                <a:ext uri="{FF2B5EF4-FFF2-40B4-BE49-F238E27FC236}">
                  <a16:creationId xmlns:a16="http://schemas.microsoft.com/office/drawing/2014/main" id="{9D1C8F11-741C-5A58-AAFB-C2B46B004DC0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387054" y="4733935"/>
              <a:ext cx="194286" cy="361941"/>
            </a:xfrm>
            <a:custGeom>
              <a:avLst/>
              <a:gdLst/>
              <a:ahLst/>
              <a:cxnLst/>
              <a:rect l="0" t="0" r="0" b="0"/>
              <a:pathLst>
                <a:path w="194286" h="361941">
                  <a:moveTo>
                    <a:pt x="166146" y="9515"/>
                  </a:moveTo>
                  <a:lnTo>
                    <a:pt x="166146" y="9515"/>
                  </a:lnTo>
                  <a:lnTo>
                    <a:pt x="171202" y="4458"/>
                  </a:lnTo>
                  <a:lnTo>
                    <a:pt x="176507" y="1976"/>
                  </a:lnTo>
                  <a:lnTo>
                    <a:pt x="194285" y="0"/>
                  </a:lnTo>
                  <a:lnTo>
                    <a:pt x="161420" y="1048"/>
                  </a:lnTo>
                  <a:lnTo>
                    <a:pt x="134443" y="13173"/>
                  </a:lnTo>
                  <a:lnTo>
                    <a:pt x="96080" y="37318"/>
                  </a:lnTo>
                  <a:lnTo>
                    <a:pt x="56455" y="80348"/>
                  </a:lnTo>
                  <a:lnTo>
                    <a:pt x="37509" y="115111"/>
                  </a:lnTo>
                  <a:lnTo>
                    <a:pt x="20299" y="162023"/>
                  </a:lnTo>
                  <a:lnTo>
                    <a:pt x="7436" y="202153"/>
                  </a:lnTo>
                  <a:lnTo>
                    <a:pt x="0" y="242747"/>
                  </a:lnTo>
                  <a:lnTo>
                    <a:pt x="4616" y="282056"/>
                  </a:lnTo>
                  <a:lnTo>
                    <a:pt x="21782" y="324798"/>
                  </a:lnTo>
                  <a:lnTo>
                    <a:pt x="25453" y="330829"/>
                  </a:lnTo>
                  <a:lnTo>
                    <a:pt x="37999" y="340352"/>
                  </a:lnTo>
                  <a:lnTo>
                    <a:pt x="108996" y="3619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541">
              <a:extLst>
                <a:ext uri="{FF2B5EF4-FFF2-40B4-BE49-F238E27FC236}">
                  <a16:creationId xmlns:a16="http://schemas.microsoft.com/office/drawing/2014/main" id="{621C0137-9CF0-D98C-6C63-27D9CA9BBB58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663840" y="4886837"/>
              <a:ext cx="203686" cy="203450"/>
            </a:xfrm>
            <a:custGeom>
              <a:avLst/>
              <a:gdLst/>
              <a:ahLst/>
              <a:cxnLst/>
              <a:rect l="0" t="0" r="0" b="0"/>
              <a:pathLst>
                <a:path w="203686" h="203450">
                  <a:moveTo>
                    <a:pt x="51285" y="47113"/>
                  </a:moveTo>
                  <a:lnTo>
                    <a:pt x="51285" y="47113"/>
                  </a:lnTo>
                  <a:lnTo>
                    <a:pt x="51285" y="42057"/>
                  </a:lnTo>
                  <a:lnTo>
                    <a:pt x="52343" y="40568"/>
                  </a:lnTo>
                  <a:lnTo>
                    <a:pt x="54107" y="39574"/>
                  </a:lnTo>
                  <a:lnTo>
                    <a:pt x="56341" y="38912"/>
                  </a:lnTo>
                  <a:lnTo>
                    <a:pt x="57830" y="37412"/>
                  </a:lnTo>
                  <a:lnTo>
                    <a:pt x="59485" y="32924"/>
                  </a:lnTo>
                  <a:lnTo>
                    <a:pt x="60986" y="31303"/>
                  </a:lnTo>
                  <a:lnTo>
                    <a:pt x="69908" y="28189"/>
                  </a:lnTo>
                  <a:lnTo>
                    <a:pt x="70324" y="18933"/>
                  </a:lnTo>
                  <a:lnTo>
                    <a:pt x="63787" y="11012"/>
                  </a:lnTo>
                  <a:lnTo>
                    <a:pt x="62133" y="5316"/>
                  </a:lnTo>
                  <a:lnTo>
                    <a:pt x="60634" y="3373"/>
                  </a:lnTo>
                  <a:lnTo>
                    <a:pt x="56145" y="1215"/>
                  </a:lnTo>
                  <a:lnTo>
                    <a:pt x="42612" y="0"/>
                  </a:lnTo>
                  <a:lnTo>
                    <a:pt x="25197" y="4696"/>
                  </a:lnTo>
                  <a:lnTo>
                    <a:pt x="15701" y="15561"/>
                  </a:lnTo>
                  <a:lnTo>
                    <a:pt x="982" y="43350"/>
                  </a:lnTo>
                  <a:lnTo>
                    <a:pt x="0" y="62022"/>
                  </a:lnTo>
                  <a:lnTo>
                    <a:pt x="2937" y="93332"/>
                  </a:lnTo>
                  <a:lnTo>
                    <a:pt x="4236" y="96975"/>
                  </a:lnTo>
                  <a:lnTo>
                    <a:pt x="6161" y="99406"/>
                  </a:lnTo>
                  <a:lnTo>
                    <a:pt x="11122" y="102104"/>
                  </a:lnTo>
                  <a:lnTo>
                    <a:pt x="16854" y="103304"/>
                  </a:lnTo>
                  <a:lnTo>
                    <a:pt x="19864" y="102565"/>
                  </a:lnTo>
                  <a:lnTo>
                    <a:pt x="29157" y="96469"/>
                  </a:lnTo>
                  <a:lnTo>
                    <a:pt x="38614" y="86901"/>
                  </a:lnTo>
                  <a:lnTo>
                    <a:pt x="49177" y="72190"/>
                  </a:lnTo>
                  <a:lnTo>
                    <a:pt x="63125" y="60658"/>
                  </a:lnTo>
                  <a:lnTo>
                    <a:pt x="78255" y="39503"/>
                  </a:lnTo>
                  <a:lnTo>
                    <a:pt x="78790" y="39922"/>
                  </a:lnTo>
                  <a:lnTo>
                    <a:pt x="79385" y="43211"/>
                  </a:lnTo>
                  <a:lnTo>
                    <a:pt x="82620" y="85222"/>
                  </a:lnTo>
                  <a:lnTo>
                    <a:pt x="93105" y="123315"/>
                  </a:lnTo>
                  <a:lnTo>
                    <a:pt x="97764" y="165843"/>
                  </a:lnTo>
                  <a:lnTo>
                    <a:pt x="98400" y="178551"/>
                  </a:lnTo>
                  <a:lnTo>
                    <a:pt x="95861" y="187727"/>
                  </a:lnTo>
                  <a:lnTo>
                    <a:pt x="92263" y="195333"/>
                  </a:lnTo>
                  <a:lnTo>
                    <a:pt x="90664" y="202242"/>
                  </a:lnTo>
                  <a:lnTo>
                    <a:pt x="88121" y="203449"/>
                  </a:lnTo>
                  <a:lnTo>
                    <a:pt x="79651" y="201968"/>
                  </a:lnTo>
                  <a:lnTo>
                    <a:pt x="68039" y="195183"/>
                  </a:lnTo>
                  <a:lnTo>
                    <a:pt x="57895" y="176358"/>
                  </a:lnTo>
                  <a:lnTo>
                    <a:pt x="52591" y="136065"/>
                  </a:lnTo>
                  <a:lnTo>
                    <a:pt x="52731" y="112509"/>
                  </a:lnTo>
                  <a:lnTo>
                    <a:pt x="56513" y="98756"/>
                  </a:lnTo>
                  <a:lnTo>
                    <a:pt x="78145" y="69096"/>
                  </a:lnTo>
                  <a:lnTo>
                    <a:pt x="81892" y="64943"/>
                  </a:lnTo>
                  <a:lnTo>
                    <a:pt x="102334" y="54042"/>
                  </a:lnTo>
                  <a:lnTo>
                    <a:pt x="148160" y="42665"/>
                  </a:lnTo>
                  <a:lnTo>
                    <a:pt x="166307" y="42667"/>
                  </a:lnTo>
                  <a:lnTo>
                    <a:pt x="203685" y="471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542">
              <a:extLst>
                <a:ext uri="{FF2B5EF4-FFF2-40B4-BE49-F238E27FC236}">
                  <a16:creationId xmlns:a16="http://schemas.microsoft.com/office/drawing/2014/main" id="{B320EC9E-C4B5-A930-9CBE-388D158F5830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886575" y="4910634"/>
              <a:ext cx="9526" cy="99517"/>
            </a:xfrm>
            <a:custGeom>
              <a:avLst/>
              <a:gdLst/>
              <a:ahLst/>
              <a:cxnLst/>
              <a:rect l="0" t="0" r="0" b="0"/>
              <a:pathLst>
                <a:path w="9526" h="99517">
                  <a:moveTo>
                    <a:pt x="0" y="32841"/>
                  </a:moveTo>
                  <a:lnTo>
                    <a:pt x="0" y="32841"/>
                  </a:lnTo>
                  <a:lnTo>
                    <a:pt x="0" y="19584"/>
                  </a:lnTo>
                  <a:lnTo>
                    <a:pt x="2822" y="13543"/>
                  </a:lnTo>
                  <a:lnTo>
                    <a:pt x="6545" y="7331"/>
                  </a:lnTo>
                  <a:lnTo>
                    <a:pt x="8642" y="0"/>
                  </a:lnTo>
                  <a:lnTo>
                    <a:pt x="8937" y="364"/>
                  </a:lnTo>
                  <a:lnTo>
                    <a:pt x="9502" y="44211"/>
                  </a:lnTo>
                  <a:lnTo>
                    <a:pt x="9525" y="995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543">
              <a:extLst>
                <a:ext uri="{FF2B5EF4-FFF2-40B4-BE49-F238E27FC236}">
                  <a16:creationId xmlns:a16="http://schemas.microsoft.com/office/drawing/2014/main" id="{D8DFD45F-73BF-B591-8F59-2940EAC90135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909663" y="4848225"/>
              <a:ext cx="5488" cy="38101"/>
            </a:xfrm>
            <a:custGeom>
              <a:avLst/>
              <a:gdLst/>
              <a:ahLst/>
              <a:cxnLst/>
              <a:rect l="0" t="0" r="0" b="0"/>
              <a:pathLst>
                <a:path w="5488" h="38101">
                  <a:moveTo>
                    <a:pt x="5487" y="38100"/>
                  </a:moveTo>
                  <a:lnTo>
                    <a:pt x="5487" y="38100"/>
                  </a:lnTo>
                  <a:lnTo>
                    <a:pt x="431" y="33044"/>
                  </a:lnTo>
                  <a:lnTo>
                    <a:pt x="0" y="30496"/>
                  </a:lnTo>
                  <a:lnTo>
                    <a:pt x="770" y="27739"/>
                  </a:lnTo>
                  <a:lnTo>
                    <a:pt x="3390" y="21853"/>
                  </a:lnTo>
                  <a:lnTo>
                    <a:pt x="548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544">
              <a:extLst>
                <a:ext uri="{FF2B5EF4-FFF2-40B4-BE49-F238E27FC236}">
                  <a16:creationId xmlns:a16="http://schemas.microsoft.com/office/drawing/2014/main" id="{37646AE4-B1FB-4F25-634F-410CA350371B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000875" y="4876916"/>
              <a:ext cx="95251" cy="120751"/>
            </a:xfrm>
            <a:custGeom>
              <a:avLst/>
              <a:gdLst/>
              <a:ahLst/>
              <a:cxnLst/>
              <a:rect l="0" t="0" r="0" b="0"/>
              <a:pathLst>
                <a:path w="95251" h="120751">
                  <a:moveTo>
                    <a:pt x="0" y="9409"/>
                  </a:moveTo>
                  <a:lnTo>
                    <a:pt x="0" y="9409"/>
                  </a:lnTo>
                  <a:lnTo>
                    <a:pt x="0" y="276"/>
                  </a:lnTo>
                  <a:lnTo>
                    <a:pt x="5056" y="0"/>
                  </a:lnTo>
                  <a:lnTo>
                    <a:pt x="7538" y="11224"/>
                  </a:lnTo>
                  <a:lnTo>
                    <a:pt x="9264" y="50727"/>
                  </a:lnTo>
                  <a:lnTo>
                    <a:pt x="12296" y="86245"/>
                  </a:lnTo>
                  <a:lnTo>
                    <a:pt x="19871" y="108728"/>
                  </a:lnTo>
                  <a:lnTo>
                    <a:pt x="25765" y="117050"/>
                  </a:lnTo>
                  <a:lnTo>
                    <a:pt x="31913" y="120750"/>
                  </a:lnTo>
                  <a:lnTo>
                    <a:pt x="35034" y="120678"/>
                  </a:lnTo>
                  <a:lnTo>
                    <a:pt x="41323" y="117776"/>
                  </a:lnTo>
                  <a:lnTo>
                    <a:pt x="50814" y="105135"/>
                  </a:lnTo>
                  <a:lnTo>
                    <a:pt x="66677" y="65367"/>
                  </a:lnTo>
                  <a:lnTo>
                    <a:pt x="76201" y="43275"/>
                  </a:lnTo>
                  <a:lnTo>
                    <a:pt x="95250" y="189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545">
              <a:extLst>
                <a:ext uri="{FF2B5EF4-FFF2-40B4-BE49-F238E27FC236}">
                  <a16:creationId xmlns:a16="http://schemas.microsoft.com/office/drawing/2014/main" id="{EF58E694-204D-DD58-1130-785D4A65C79F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134225" y="4876927"/>
              <a:ext cx="285751" cy="142749"/>
            </a:xfrm>
            <a:custGeom>
              <a:avLst/>
              <a:gdLst/>
              <a:ahLst/>
              <a:cxnLst/>
              <a:rect l="0" t="0" r="0" b="0"/>
              <a:pathLst>
                <a:path w="285751" h="142749">
                  <a:moveTo>
                    <a:pt x="0" y="47498"/>
                  </a:moveTo>
                  <a:lnTo>
                    <a:pt x="0" y="47498"/>
                  </a:lnTo>
                  <a:lnTo>
                    <a:pt x="8200" y="55699"/>
                  </a:lnTo>
                  <a:lnTo>
                    <a:pt x="46070" y="56989"/>
                  </a:lnTo>
                  <a:lnTo>
                    <a:pt x="55048" y="54186"/>
                  </a:lnTo>
                  <a:lnTo>
                    <a:pt x="63624" y="50470"/>
                  </a:lnTo>
                  <a:lnTo>
                    <a:pt x="79294" y="47320"/>
                  </a:lnTo>
                  <a:lnTo>
                    <a:pt x="92939" y="39413"/>
                  </a:lnTo>
                  <a:lnTo>
                    <a:pt x="104322" y="28877"/>
                  </a:lnTo>
                  <a:lnTo>
                    <a:pt x="104641" y="23518"/>
                  </a:lnTo>
                  <a:lnTo>
                    <a:pt x="103627" y="21987"/>
                  </a:lnTo>
                  <a:lnTo>
                    <a:pt x="101894" y="20966"/>
                  </a:lnTo>
                  <a:lnTo>
                    <a:pt x="99678" y="20285"/>
                  </a:lnTo>
                  <a:lnTo>
                    <a:pt x="98203" y="18773"/>
                  </a:lnTo>
                  <a:lnTo>
                    <a:pt x="94451" y="9302"/>
                  </a:lnTo>
                  <a:lnTo>
                    <a:pt x="90308" y="4769"/>
                  </a:lnTo>
                  <a:lnTo>
                    <a:pt x="84940" y="2049"/>
                  </a:lnTo>
                  <a:lnTo>
                    <a:pt x="71655" y="0"/>
                  </a:lnTo>
                  <a:lnTo>
                    <a:pt x="66067" y="2752"/>
                  </a:lnTo>
                  <a:lnTo>
                    <a:pt x="48798" y="18198"/>
                  </a:lnTo>
                  <a:lnTo>
                    <a:pt x="36213" y="35524"/>
                  </a:lnTo>
                  <a:lnTo>
                    <a:pt x="30838" y="54063"/>
                  </a:lnTo>
                  <a:lnTo>
                    <a:pt x="30080" y="85836"/>
                  </a:lnTo>
                  <a:lnTo>
                    <a:pt x="33830" y="100168"/>
                  </a:lnTo>
                  <a:lnTo>
                    <a:pt x="41846" y="110770"/>
                  </a:lnTo>
                  <a:lnTo>
                    <a:pt x="62740" y="128541"/>
                  </a:lnTo>
                  <a:lnTo>
                    <a:pt x="69511" y="131143"/>
                  </a:lnTo>
                  <a:lnTo>
                    <a:pt x="78872" y="129476"/>
                  </a:lnTo>
                  <a:lnTo>
                    <a:pt x="84331" y="127550"/>
                  </a:lnTo>
                  <a:lnTo>
                    <a:pt x="93219" y="119765"/>
                  </a:lnTo>
                  <a:lnTo>
                    <a:pt x="117356" y="79017"/>
                  </a:lnTo>
                  <a:lnTo>
                    <a:pt x="144716" y="32927"/>
                  </a:lnTo>
                  <a:lnTo>
                    <a:pt x="151726" y="20152"/>
                  </a:lnTo>
                  <a:lnTo>
                    <a:pt x="154922" y="19470"/>
                  </a:lnTo>
                  <a:lnTo>
                    <a:pt x="157256" y="19287"/>
                  </a:lnTo>
                  <a:lnTo>
                    <a:pt x="158813" y="21282"/>
                  </a:lnTo>
                  <a:lnTo>
                    <a:pt x="161003" y="35262"/>
                  </a:lnTo>
                  <a:lnTo>
                    <a:pt x="161901" y="81857"/>
                  </a:lnTo>
                  <a:lnTo>
                    <a:pt x="161925" y="117341"/>
                  </a:lnTo>
                  <a:lnTo>
                    <a:pt x="164747" y="123695"/>
                  </a:lnTo>
                  <a:lnTo>
                    <a:pt x="170126" y="131341"/>
                  </a:lnTo>
                  <a:lnTo>
                    <a:pt x="170568" y="130910"/>
                  </a:lnTo>
                  <a:lnTo>
                    <a:pt x="171059" y="127609"/>
                  </a:lnTo>
                  <a:lnTo>
                    <a:pt x="176920" y="122614"/>
                  </a:lnTo>
                  <a:lnTo>
                    <a:pt x="186581" y="114750"/>
                  </a:lnTo>
                  <a:lnTo>
                    <a:pt x="221405" y="67879"/>
                  </a:lnTo>
                  <a:lnTo>
                    <a:pt x="245612" y="40154"/>
                  </a:lnTo>
                  <a:lnTo>
                    <a:pt x="247349" y="41544"/>
                  </a:lnTo>
                  <a:lnTo>
                    <a:pt x="253793" y="52555"/>
                  </a:lnTo>
                  <a:lnTo>
                    <a:pt x="256174" y="64048"/>
                  </a:lnTo>
                  <a:lnTo>
                    <a:pt x="264656" y="109589"/>
                  </a:lnTo>
                  <a:lnTo>
                    <a:pt x="266850" y="118486"/>
                  </a:lnTo>
                  <a:lnTo>
                    <a:pt x="271353" y="125968"/>
                  </a:lnTo>
                  <a:lnTo>
                    <a:pt x="285750" y="1427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108">
            <a:extLst>
              <a:ext uri="{FF2B5EF4-FFF2-40B4-BE49-F238E27FC236}">
                <a16:creationId xmlns:a16="http://schemas.microsoft.com/office/drawing/2014/main" id="{EF7D1951-3B07-C7C4-4D97-389B34B73BB7}"/>
              </a:ext>
            </a:extLst>
          </p:cNvPr>
          <p:cNvGrpSpPr/>
          <p:nvPr/>
        </p:nvGrpSpPr>
        <p:grpSpPr>
          <a:xfrm>
            <a:off x="7744156" y="4801103"/>
            <a:ext cx="866445" cy="327691"/>
            <a:chOff x="7744156" y="4801103"/>
            <a:chExt cx="866445" cy="327691"/>
          </a:xfrm>
        </p:grpSpPr>
        <p:sp>
          <p:nvSpPr>
            <p:cNvPr id="45" name="SMARTInkShape-546">
              <a:extLst>
                <a:ext uri="{FF2B5EF4-FFF2-40B4-BE49-F238E27FC236}">
                  <a16:creationId xmlns:a16="http://schemas.microsoft.com/office/drawing/2014/main" id="{B168AB2C-6567-210B-75F1-76C30CEF004E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744156" y="4901473"/>
              <a:ext cx="209220" cy="103644"/>
            </a:xfrm>
            <a:custGeom>
              <a:avLst/>
              <a:gdLst/>
              <a:ahLst/>
              <a:cxnLst/>
              <a:rect l="0" t="0" r="0" b="0"/>
              <a:pathLst>
                <a:path w="209220" h="103644">
                  <a:moveTo>
                    <a:pt x="85394" y="42002"/>
                  </a:moveTo>
                  <a:lnTo>
                    <a:pt x="85394" y="42002"/>
                  </a:lnTo>
                  <a:lnTo>
                    <a:pt x="94804" y="32593"/>
                  </a:lnTo>
                  <a:lnTo>
                    <a:pt x="94885" y="27455"/>
                  </a:lnTo>
                  <a:lnTo>
                    <a:pt x="92082" y="22132"/>
                  </a:lnTo>
                  <a:lnTo>
                    <a:pt x="89853" y="19230"/>
                  </a:lnTo>
                  <a:lnTo>
                    <a:pt x="51070" y="679"/>
                  </a:lnTo>
                  <a:lnTo>
                    <a:pt x="38036" y="0"/>
                  </a:lnTo>
                  <a:lnTo>
                    <a:pt x="31597" y="1301"/>
                  </a:lnTo>
                  <a:lnTo>
                    <a:pt x="12421" y="13244"/>
                  </a:lnTo>
                  <a:lnTo>
                    <a:pt x="5337" y="21459"/>
                  </a:lnTo>
                  <a:lnTo>
                    <a:pt x="2188" y="29697"/>
                  </a:lnTo>
                  <a:lnTo>
                    <a:pt x="0" y="58347"/>
                  </a:lnTo>
                  <a:lnTo>
                    <a:pt x="9880" y="82122"/>
                  </a:lnTo>
                  <a:lnTo>
                    <a:pt x="17613" y="91582"/>
                  </a:lnTo>
                  <a:lnTo>
                    <a:pt x="31201" y="102713"/>
                  </a:lnTo>
                  <a:lnTo>
                    <a:pt x="35507" y="103643"/>
                  </a:lnTo>
                  <a:lnTo>
                    <a:pt x="45936" y="101854"/>
                  </a:lnTo>
                  <a:lnTo>
                    <a:pt x="63707" y="94896"/>
                  </a:lnTo>
                  <a:lnTo>
                    <a:pt x="111167" y="54059"/>
                  </a:lnTo>
                  <a:lnTo>
                    <a:pt x="121059" y="44384"/>
                  </a:lnTo>
                  <a:lnTo>
                    <a:pt x="117716" y="47764"/>
                  </a:lnTo>
                  <a:lnTo>
                    <a:pt x="115634" y="55499"/>
                  </a:lnTo>
                  <a:lnTo>
                    <a:pt x="115079" y="60525"/>
                  </a:lnTo>
                  <a:lnTo>
                    <a:pt x="117284" y="68932"/>
                  </a:lnTo>
                  <a:lnTo>
                    <a:pt x="119354" y="72656"/>
                  </a:lnTo>
                  <a:lnTo>
                    <a:pt x="144590" y="92705"/>
                  </a:lnTo>
                  <a:lnTo>
                    <a:pt x="151567" y="96287"/>
                  </a:lnTo>
                  <a:lnTo>
                    <a:pt x="164267" y="98304"/>
                  </a:lnTo>
                  <a:lnTo>
                    <a:pt x="175482" y="97716"/>
                  </a:lnTo>
                  <a:lnTo>
                    <a:pt x="209219" y="896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547">
              <a:extLst>
                <a:ext uri="{FF2B5EF4-FFF2-40B4-BE49-F238E27FC236}">
                  <a16:creationId xmlns:a16="http://schemas.microsoft.com/office/drawing/2014/main" id="{8A2E9062-6EB4-5645-A567-3381AE5224F7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982193" y="4896789"/>
              <a:ext cx="114058" cy="232005"/>
            </a:xfrm>
            <a:custGeom>
              <a:avLst/>
              <a:gdLst/>
              <a:ahLst/>
              <a:cxnLst/>
              <a:rect l="0" t="0" r="0" b="0"/>
              <a:pathLst>
                <a:path w="114058" h="232005">
                  <a:moveTo>
                    <a:pt x="56907" y="56211"/>
                  </a:moveTo>
                  <a:lnTo>
                    <a:pt x="56907" y="56211"/>
                  </a:lnTo>
                  <a:lnTo>
                    <a:pt x="56907" y="51155"/>
                  </a:lnTo>
                  <a:lnTo>
                    <a:pt x="57965" y="49666"/>
                  </a:lnTo>
                  <a:lnTo>
                    <a:pt x="59729" y="48672"/>
                  </a:lnTo>
                  <a:lnTo>
                    <a:pt x="61963" y="48010"/>
                  </a:lnTo>
                  <a:lnTo>
                    <a:pt x="63454" y="46510"/>
                  </a:lnTo>
                  <a:lnTo>
                    <a:pt x="65108" y="42022"/>
                  </a:lnTo>
                  <a:lnTo>
                    <a:pt x="66608" y="40401"/>
                  </a:lnTo>
                  <a:lnTo>
                    <a:pt x="71097" y="38602"/>
                  </a:lnTo>
                  <a:lnTo>
                    <a:pt x="72716" y="37063"/>
                  </a:lnTo>
                  <a:lnTo>
                    <a:pt x="74517" y="32531"/>
                  </a:lnTo>
                  <a:lnTo>
                    <a:pt x="73939" y="29841"/>
                  </a:lnTo>
                  <a:lnTo>
                    <a:pt x="69126" y="19940"/>
                  </a:lnTo>
                  <a:lnTo>
                    <a:pt x="66172" y="6188"/>
                  </a:lnTo>
                  <a:lnTo>
                    <a:pt x="64141" y="3813"/>
                  </a:lnTo>
                  <a:lnTo>
                    <a:pt x="61730" y="2229"/>
                  </a:lnTo>
                  <a:lnTo>
                    <a:pt x="48223" y="0"/>
                  </a:lnTo>
                  <a:lnTo>
                    <a:pt x="25759" y="9452"/>
                  </a:lnTo>
                  <a:lnTo>
                    <a:pt x="13782" y="19907"/>
                  </a:lnTo>
                  <a:lnTo>
                    <a:pt x="5990" y="31609"/>
                  </a:lnTo>
                  <a:lnTo>
                    <a:pt x="1603" y="50098"/>
                  </a:lnTo>
                  <a:lnTo>
                    <a:pt x="0" y="76586"/>
                  </a:lnTo>
                  <a:lnTo>
                    <a:pt x="977" y="79319"/>
                  </a:lnTo>
                  <a:lnTo>
                    <a:pt x="2687" y="81141"/>
                  </a:lnTo>
                  <a:lnTo>
                    <a:pt x="7409" y="83166"/>
                  </a:lnTo>
                  <a:lnTo>
                    <a:pt x="13036" y="84066"/>
                  </a:lnTo>
                  <a:lnTo>
                    <a:pt x="27210" y="79517"/>
                  </a:lnTo>
                  <a:lnTo>
                    <a:pt x="58968" y="59264"/>
                  </a:lnTo>
                  <a:lnTo>
                    <a:pt x="64221" y="51941"/>
                  </a:lnTo>
                  <a:lnTo>
                    <a:pt x="64958" y="52306"/>
                  </a:lnTo>
                  <a:lnTo>
                    <a:pt x="65450" y="53608"/>
                  </a:lnTo>
                  <a:lnTo>
                    <a:pt x="66302" y="97314"/>
                  </a:lnTo>
                  <a:lnTo>
                    <a:pt x="63571" y="133300"/>
                  </a:lnTo>
                  <a:lnTo>
                    <a:pt x="58882" y="170775"/>
                  </a:lnTo>
                  <a:lnTo>
                    <a:pt x="55669" y="194970"/>
                  </a:lnTo>
                  <a:lnTo>
                    <a:pt x="43016" y="223266"/>
                  </a:lnTo>
                  <a:lnTo>
                    <a:pt x="35564" y="231000"/>
                  </a:lnTo>
                  <a:lnTo>
                    <a:pt x="33153" y="232004"/>
                  </a:lnTo>
                  <a:lnTo>
                    <a:pt x="31547" y="231614"/>
                  </a:lnTo>
                  <a:lnTo>
                    <a:pt x="30475" y="230296"/>
                  </a:lnTo>
                  <a:lnTo>
                    <a:pt x="22210" y="205369"/>
                  </a:lnTo>
                  <a:lnTo>
                    <a:pt x="20874" y="179075"/>
                  </a:lnTo>
                  <a:lnTo>
                    <a:pt x="32197" y="132285"/>
                  </a:lnTo>
                  <a:lnTo>
                    <a:pt x="41236" y="113911"/>
                  </a:lnTo>
                  <a:lnTo>
                    <a:pt x="55674" y="101765"/>
                  </a:lnTo>
                  <a:lnTo>
                    <a:pt x="114057" y="847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548">
              <a:extLst>
                <a:ext uri="{FF2B5EF4-FFF2-40B4-BE49-F238E27FC236}">
                  <a16:creationId xmlns:a16="http://schemas.microsoft.com/office/drawing/2014/main" id="{5EAC149E-0B61-700D-D507-D061C6000CC2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8410753" y="4801103"/>
              <a:ext cx="199848" cy="246701"/>
            </a:xfrm>
            <a:custGeom>
              <a:avLst/>
              <a:gdLst/>
              <a:ahLst/>
              <a:cxnLst/>
              <a:rect l="0" t="0" r="0" b="0"/>
              <a:pathLst>
                <a:path w="199848" h="246701">
                  <a:moveTo>
                    <a:pt x="66497" y="209047"/>
                  </a:moveTo>
                  <a:lnTo>
                    <a:pt x="66497" y="209047"/>
                  </a:lnTo>
                  <a:lnTo>
                    <a:pt x="92964" y="235514"/>
                  </a:lnTo>
                  <a:lnTo>
                    <a:pt x="111290" y="245638"/>
                  </a:lnTo>
                  <a:lnTo>
                    <a:pt x="118340" y="246700"/>
                  </a:lnTo>
                  <a:lnTo>
                    <a:pt x="119050" y="244732"/>
                  </a:lnTo>
                  <a:lnTo>
                    <a:pt x="117019" y="236902"/>
                  </a:lnTo>
                  <a:lnTo>
                    <a:pt x="96602" y="198173"/>
                  </a:lnTo>
                  <a:lnTo>
                    <a:pt x="79399" y="152778"/>
                  </a:lnTo>
                  <a:lnTo>
                    <a:pt x="70790" y="127698"/>
                  </a:lnTo>
                  <a:lnTo>
                    <a:pt x="64521" y="81892"/>
                  </a:lnTo>
                  <a:lnTo>
                    <a:pt x="58463" y="46464"/>
                  </a:lnTo>
                  <a:lnTo>
                    <a:pt x="57010" y="5228"/>
                  </a:lnTo>
                  <a:lnTo>
                    <a:pt x="58056" y="3318"/>
                  </a:lnTo>
                  <a:lnTo>
                    <a:pt x="59811" y="2044"/>
                  </a:lnTo>
                  <a:lnTo>
                    <a:pt x="65177" y="0"/>
                  </a:lnTo>
                  <a:lnTo>
                    <a:pt x="66106" y="14815"/>
                  </a:lnTo>
                  <a:lnTo>
                    <a:pt x="57757" y="49325"/>
                  </a:lnTo>
                  <a:lnTo>
                    <a:pt x="36822" y="92987"/>
                  </a:lnTo>
                  <a:lnTo>
                    <a:pt x="13631" y="140024"/>
                  </a:lnTo>
                  <a:lnTo>
                    <a:pt x="1175" y="160462"/>
                  </a:lnTo>
                  <a:lnTo>
                    <a:pt x="0" y="169357"/>
                  </a:lnTo>
                  <a:lnTo>
                    <a:pt x="999" y="169887"/>
                  </a:lnTo>
                  <a:lnTo>
                    <a:pt x="4931" y="170476"/>
                  </a:lnTo>
                  <a:lnTo>
                    <a:pt x="10207" y="167915"/>
                  </a:lnTo>
                  <a:lnTo>
                    <a:pt x="13096" y="165751"/>
                  </a:lnTo>
                  <a:lnTo>
                    <a:pt x="52018" y="159170"/>
                  </a:lnTo>
                  <a:lnTo>
                    <a:pt x="78435" y="151229"/>
                  </a:lnTo>
                  <a:lnTo>
                    <a:pt x="89794" y="146308"/>
                  </a:lnTo>
                  <a:lnTo>
                    <a:pt x="134507" y="134325"/>
                  </a:lnTo>
                  <a:lnTo>
                    <a:pt x="180198" y="126387"/>
                  </a:lnTo>
                  <a:lnTo>
                    <a:pt x="199847" y="1233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549">
              <a:extLst>
                <a:ext uri="{FF2B5EF4-FFF2-40B4-BE49-F238E27FC236}">
                  <a16:creationId xmlns:a16="http://schemas.microsoft.com/office/drawing/2014/main" id="{2DE564A7-27C7-05B4-E6D0-1FDFE43A4085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165009" y="4901714"/>
              <a:ext cx="102692" cy="127487"/>
            </a:xfrm>
            <a:custGeom>
              <a:avLst/>
              <a:gdLst/>
              <a:ahLst/>
              <a:cxnLst/>
              <a:rect l="0" t="0" r="0" b="0"/>
              <a:pathLst>
                <a:path w="102692" h="127487">
                  <a:moveTo>
                    <a:pt x="16966" y="51286"/>
                  </a:moveTo>
                  <a:lnTo>
                    <a:pt x="16966" y="51286"/>
                  </a:lnTo>
                  <a:lnTo>
                    <a:pt x="16966" y="59487"/>
                  </a:lnTo>
                  <a:lnTo>
                    <a:pt x="61745" y="60777"/>
                  </a:lnTo>
                  <a:lnTo>
                    <a:pt x="80563" y="55745"/>
                  </a:lnTo>
                  <a:lnTo>
                    <a:pt x="90387" y="47623"/>
                  </a:lnTo>
                  <a:lnTo>
                    <a:pt x="97222" y="36958"/>
                  </a:lnTo>
                  <a:lnTo>
                    <a:pt x="100261" y="25162"/>
                  </a:lnTo>
                  <a:lnTo>
                    <a:pt x="98789" y="15687"/>
                  </a:lnTo>
                  <a:lnTo>
                    <a:pt x="96915" y="11678"/>
                  </a:lnTo>
                  <a:lnTo>
                    <a:pt x="86366" y="4402"/>
                  </a:lnTo>
                  <a:lnTo>
                    <a:pt x="79107" y="980"/>
                  </a:lnTo>
                  <a:lnTo>
                    <a:pt x="62576" y="0"/>
                  </a:lnTo>
                  <a:lnTo>
                    <a:pt x="45704" y="4151"/>
                  </a:lnTo>
                  <a:lnTo>
                    <a:pt x="31150" y="13051"/>
                  </a:lnTo>
                  <a:lnTo>
                    <a:pt x="16111" y="29962"/>
                  </a:lnTo>
                  <a:lnTo>
                    <a:pt x="4954" y="48378"/>
                  </a:lnTo>
                  <a:lnTo>
                    <a:pt x="0" y="72297"/>
                  </a:lnTo>
                  <a:lnTo>
                    <a:pt x="3590" y="94436"/>
                  </a:lnTo>
                  <a:lnTo>
                    <a:pt x="11356" y="109344"/>
                  </a:lnTo>
                  <a:lnTo>
                    <a:pt x="20360" y="120464"/>
                  </a:lnTo>
                  <a:lnTo>
                    <a:pt x="32233" y="124365"/>
                  </a:lnTo>
                  <a:lnTo>
                    <a:pt x="102691" y="1274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SMARTInkShape-Group109">
            <a:extLst>
              <a:ext uri="{FF2B5EF4-FFF2-40B4-BE49-F238E27FC236}">
                <a16:creationId xmlns:a16="http://schemas.microsoft.com/office/drawing/2014/main" id="{915B95F0-9D49-00E4-4B34-F6F98FFAFE7F}"/>
              </a:ext>
            </a:extLst>
          </p:cNvPr>
          <p:cNvGrpSpPr/>
          <p:nvPr/>
        </p:nvGrpSpPr>
        <p:grpSpPr>
          <a:xfrm>
            <a:off x="657225" y="5077217"/>
            <a:ext cx="990236" cy="424163"/>
            <a:chOff x="657225" y="5077217"/>
            <a:chExt cx="990236" cy="424163"/>
          </a:xfrm>
        </p:grpSpPr>
        <p:sp>
          <p:nvSpPr>
            <p:cNvPr id="50" name="SMARTInkShape-550">
              <a:extLst>
                <a:ext uri="{FF2B5EF4-FFF2-40B4-BE49-F238E27FC236}">
                  <a16:creationId xmlns:a16="http://schemas.microsoft.com/office/drawing/2014/main" id="{D5C98F52-71BA-7915-9A5B-590C40E83747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533525" y="5077217"/>
              <a:ext cx="113936" cy="424163"/>
            </a:xfrm>
            <a:custGeom>
              <a:avLst/>
              <a:gdLst/>
              <a:ahLst/>
              <a:cxnLst/>
              <a:rect l="0" t="0" r="0" b="0"/>
              <a:pathLst>
                <a:path w="113936" h="424163">
                  <a:moveTo>
                    <a:pt x="19050" y="9133"/>
                  </a:moveTo>
                  <a:lnTo>
                    <a:pt x="19050" y="9133"/>
                  </a:lnTo>
                  <a:lnTo>
                    <a:pt x="27251" y="932"/>
                  </a:lnTo>
                  <a:lnTo>
                    <a:pt x="33239" y="0"/>
                  </a:lnTo>
                  <a:lnTo>
                    <a:pt x="34859" y="928"/>
                  </a:lnTo>
                  <a:lnTo>
                    <a:pt x="35940" y="2605"/>
                  </a:lnTo>
                  <a:lnTo>
                    <a:pt x="36660" y="4781"/>
                  </a:lnTo>
                  <a:lnTo>
                    <a:pt x="38198" y="6232"/>
                  </a:lnTo>
                  <a:lnTo>
                    <a:pt x="42730" y="7844"/>
                  </a:lnTo>
                  <a:lnTo>
                    <a:pt x="48272" y="14204"/>
                  </a:lnTo>
                  <a:lnTo>
                    <a:pt x="62527" y="36063"/>
                  </a:lnTo>
                  <a:lnTo>
                    <a:pt x="73915" y="79479"/>
                  </a:lnTo>
                  <a:lnTo>
                    <a:pt x="83079" y="114633"/>
                  </a:lnTo>
                  <a:lnTo>
                    <a:pt x="90259" y="152152"/>
                  </a:lnTo>
                  <a:lnTo>
                    <a:pt x="101868" y="196682"/>
                  </a:lnTo>
                  <a:lnTo>
                    <a:pt x="111531" y="237150"/>
                  </a:lnTo>
                  <a:lnTo>
                    <a:pt x="113935" y="278735"/>
                  </a:lnTo>
                  <a:lnTo>
                    <a:pt x="113134" y="304210"/>
                  </a:lnTo>
                  <a:lnTo>
                    <a:pt x="98044" y="345387"/>
                  </a:lnTo>
                  <a:lnTo>
                    <a:pt x="82828" y="371024"/>
                  </a:lnTo>
                  <a:lnTo>
                    <a:pt x="50000" y="405634"/>
                  </a:lnTo>
                  <a:lnTo>
                    <a:pt x="34805" y="414364"/>
                  </a:lnTo>
                  <a:lnTo>
                    <a:pt x="19653" y="417850"/>
                  </a:lnTo>
                  <a:lnTo>
                    <a:pt x="11526" y="418539"/>
                  </a:lnTo>
                  <a:lnTo>
                    <a:pt x="5062" y="423714"/>
                  </a:lnTo>
                  <a:lnTo>
                    <a:pt x="3374" y="424162"/>
                  </a:lnTo>
                  <a:lnTo>
                    <a:pt x="2250" y="423402"/>
                  </a:lnTo>
                  <a:lnTo>
                    <a:pt x="0" y="4187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551">
              <a:extLst>
                <a:ext uri="{FF2B5EF4-FFF2-40B4-BE49-F238E27FC236}">
                  <a16:creationId xmlns:a16="http://schemas.microsoft.com/office/drawing/2014/main" id="{D2025000-18DB-F8AD-73DC-82A5431EF036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466850" y="5280894"/>
              <a:ext cx="76198" cy="119782"/>
            </a:xfrm>
            <a:custGeom>
              <a:avLst/>
              <a:gdLst/>
              <a:ahLst/>
              <a:cxnLst/>
              <a:rect l="0" t="0" r="0" b="0"/>
              <a:pathLst>
                <a:path w="76198" h="119782">
                  <a:moveTo>
                    <a:pt x="47625" y="24531"/>
                  </a:moveTo>
                  <a:lnTo>
                    <a:pt x="47625" y="24531"/>
                  </a:lnTo>
                  <a:lnTo>
                    <a:pt x="55826" y="24531"/>
                  </a:lnTo>
                  <a:lnTo>
                    <a:pt x="56267" y="23473"/>
                  </a:lnTo>
                  <a:lnTo>
                    <a:pt x="56757" y="19475"/>
                  </a:lnTo>
                  <a:lnTo>
                    <a:pt x="57947" y="17986"/>
                  </a:lnTo>
                  <a:lnTo>
                    <a:pt x="66828" y="14210"/>
                  </a:lnTo>
                  <a:lnTo>
                    <a:pt x="76163" y="5516"/>
                  </a:lnTo>
                  <a:lnTo>
                    <a:pt x="76193" y="0"/>
                  </a:lnTo>
                  <a:lnTo>
                    <a:pt x="76197" y="2339"/>
                  </a:lnTo>
                  <a:lnTo>
                    <a:pt x="75139" y="3387"/>
                  </a:lnTo>
                  <a:lnTo>
                    <a:pt x="71142" y="4550"/>
                  </a:lnTo>
                  <a:lnTo>
                    <a:pt x="58866" y="5399"/>
                  </a:lnTo>
                  <a:lnTo>
                    <a:pt x="49885" y="12011"/>
                  </a:lnTo>
                  <a:lnTo>
                    <a:pt x="41004" y="15177"/>
                  </a:lnTo>
                  <a:lnTo>
                    <a:pt x="31670" y="21289"/>
                  </a:lnTo>
                  <a:lnTo>
                    <a:pt x="20921" y="24104"/>
                  </a:lnTo>
                  <a:lnTo>
                    <a:pt x="11013" y="32695"/>
                  </a:lnTo>
                  <a:lnTo>
                    <a:pt x="10187" y="36273"/>
                  </a:lnTo>
                  <a:lnTo>
                    <a:pt x="9536" y="43455"/>
                  </a:lnTo>
                  <a:lnTo>
                    <a:pt x="17727" y="51771"/>
                  </a:lnTo>
                  <a:lnTo>
                    <a:pt x="23715" y="52711"/>
                  </a:lnTo>
                  <a:lnTo>
                    <a:pt x="25335" y="53901"/>
                  </a:lnTo>
                  <a:lnTo>
                    <a:pt x="27135" y="58045"/>
                  </a:lnTo>
                  <a:lnTo>
                    <a:pt x="28673" y="59574"/>
                  </a:lnTo>
                  <a:lnTo>
                    <a:pt x="33205" y="61273"/>
                  </a:lnTo>
                  <a:lnTo>
                    <a:pt x="45871" y="62512"/>
                  </a:lnTo>
                  <a:lnTo>
                    <a:pt x="55672" y="70822"/>
                  </a:lnTo>
                  <a:lnTo>
                    <a:pt x="56493" y="74385"/>
                  </a:lnTo>
                  <a:lnTo>
                    <a:pt x="56712" y="76817"/>
                  </a:lnTo>
                  <a:lnTo>
                    <a:pt x="57917" y="78439"/>
                  </a:lnTo>
                  <a:lnTo>
                    <a:pt x="66271" y="81555"/>
                  </a:lnTo>
                  <a:lnTo>
                    <a:pt x="66672" y="96145"/>
                  </a:lnTo>
                  <a:lnTo>
                    <a:pt x="65614" y="97674"/>
                  </a:lnTo>
                  <a:lnTo>
                    <a:pt x="63851" y="98693"/>
                  </a:lnTo>
                  <a:lnTo>
                    <a:pt x="61617" y="99373"/>
                  </a:lnTo>
                  <a:lnTo>
                    <a:pt x="60128" y="100883"/>
                  </a:lnTo>
                  <a:lnTo>
                    <a:pt x="58473" y="105385"/>
                  </a:lnTo>
                  <a:lnTo>
                    <a:pt x="56974" y="107009"/>
                  </a:lnTo>
                  <a:lnTo>
                    <a:pt x="52486" y="108813"/>
                  </a:lnTo>
                  <a:lnTo>
                    <a:pt x="44009" y="109828"/>
                  </a:lnTo>
                  <a:lnTo>
                    <a:pt x="42039" y="111029"/>
                  </a:lnTo>
                  <a:lnTo>
                    <a:pt x="40726" y="112888"/>
                  </a:lnTo>
                  <a:lnTo>
                    <a:pt x="39851" y="115186"/>
                  </a:lnTo>
                  <a:lnTo>
                    <a:pt x="38209" y="116718"/>
                  </a:lnTo>
                  <a:lnTo>
                    <a:pt x="33562" y="118420"/>
                  </a:lnTo>
                  <a:lnTo>
                    <a:pt x="0" y="1197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552">
              <a:extLst>
                <a:ext uri="{FF2B5EF4-FFF2-40B4-BE49-F238E27FC236}">
                  <a16:creationId xmlns:a16="http://schemas.microsoft.com/office/drawing/2014/main" id="{DA738082-6E13-F70C-2CC6-F5C021BF9D08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285924" y="5153035"/>
              <a:ext cx="123777" cy="228591"/>
            </a:xfrm>
            <a:custGeom>
              <a:avLst/>
              <a:gdLst/>
              <a:ahLst/>
              <a:cxnLst/>
              <a:rect l="0" t="0" r="0" b="0"/>
              <a:pathLst>
                <a:path w="123777" h="228591">
                  <a:moveTo>
                    <a:pt x="9476" y="85715"/>
                  </a:moveTo>
                  <a:lnTo>
                    <a:pt x="9476" y="85715"/>
                  </a:lnTo>
                  <a:lnTo>
                    <a:pt x="9476" y="72458"/>
                  </a:lnTo>
                  <a:lnTo>
                    <a:pt x="10534" y="70527"/>
                  </a:lnTo>
                  <a:lnTo>
                    <a:pt x="12298" y="69240"/>
                  </a:lnTo>
                  <a:lnTo>
                    <a:pt x="14533" y="68382"/>
                  </a:lnTo>
                  <a:lnTo>
                    <a:pt x="16022" y="66752"/>
                  </a:lnTo>
                  <a:lnTo>
                    <a:pt x="19798" y="57064"/>
                  </a:lnTo>
                  <a:lnTo>
                    <a:pt x="27168" y="49068"/>
                  </a:lnTo>
                  <a:lnTo>
                    <a:pt x="28123" y="42989"/>
                  </a:lnTo>
                  <a:lnTo>
                    <a:pt x="29316" y="41356"/>
                  </a:lnTo>
                  <a:lnTo>
                    <a:pt x="31170" y="40267"/>
                  </a:lnTo>
                  <a:lnTo>
                    <a:pt x="33463" y="39541"/>
                  </a:lnTo>
                  <a:lnTo>
                    <a:pt x="34993" y="37999"/>
                  </a:lnTo>
                  <a:lnTo>
                    <a:pt x="38841" y="28474"/>
                  </a:lnTo>
                  <a:lnTo>
                    <a:pt x="42988" y="23939"/>
                  </a:lnTo>
                  <a:lnTo>
                    <a:pt x="48359" y="21217"/>
                  </a:lnTo>
                  <a:lnTo>
                    <a:pt x="51273" y="20491"/>
                  </a:lnTo>
                  <a:lnTo>
                    <a:pt x="53216" y="18949"/>
                  </a:lnTo>
                  <a:lnTo>
                    <a:pt x="55374" y="14414"/>
                  </a:lnTo>
                  <a:lnTo>
                    <a:pt x="57008" y="12781"/>
                  </a:lnTo>
                  <a:lnTo>
                    <a:pt x="61646" y="10966"/>
                  </a:lnTo>
                  <a:lnTo>
                    <a:pt x="70207" y="9945"/>
                  </a:lnTo>
                  <a:lnTo>
                    <a:pt x="72188" y="8743"/>
                  </a:lnTo>
                  <a:lnTo>
                    <a:pt x="73509" y="6884"/>
                  </a:lnTo>
                  <a:lnTo>
                    <a:pt x="74390" y="4585"/>
                  </a:lnTo>
                  <a:lnTo>
                    <a:pt x="76035" y="3054"/>
                  </a:lnTo>
                  <a:lnTo>
                    <a:pt x="80685" y="1352"/>
                  </a:lnTo>
                  <a:lnTo>
                    <a:pt x="100103" y="0"/>
                  </a:lnTo>
                  <a:lnTo>
                    <a:pt x="101644" y="1055"/>
                  </a:lnTo>
                  <a:lnTo>
                    <a:pt x="102671" y="2817"/>
                  </a:lnTo>
                  <a:lnTo>
                    <a:pt x="103356" y="5050"/>
                  </a:lnTo>
                  <a:lnTo>
                    <a:pt x="104871" y="6538"/>
                  </a:lnTo>
                  <a:lnTo>
                    <a:pt x="109377" y="8192"/>
                  </a:lnTo>
                  <a:lnTo>
                    <a:pt x="111001" y="9691"/>
                  </a:lnTo>
                  <a:lnTo>
                    <a:pt x="112807" y="14180"/>
                  </a:lnTo>
                  <a:lnTo>
                    <a:pt x="114124" y="31871"/>
                  </a:lnTo>
                  <a:lnTo>
                    <a:pt x="104543" y="62615"/>
                  </a:lnTo>
                  <a:lnTo>
                    <a:pt x="87498" y="89009"/>
                  </a:lnTo>
                  <a:lnTo>
                    <a:pt x="40206" y="123762"/>
                  </a:lnTo>
                  <a:lnTo>
                    <a:pt x="22460" y="138625"/>
                  </a:lnTo>
                  <a:lnTo>
                    <a:pt x="9532" y="144849"/>
                  </a:lnTo>
                  <a:lnTo>
                    <a:pt x="117" y="152259"/>
                  </a:lnTo>
                  <a:lnTo>
                    <a:pt x="0" y="157408"/>
                  </a:lnTo>
                  <a:lnTo>
                    <a:pt x="1042" y="158910"/>
                  </a:lnTo>
                  <a:lnTo>
                    <a:pt x="2795" y="159912"/>
                  </a:lnTo>
                  <a:lnTo>
                    <a:pt x="5022" y="160580"/>
                  </a:lnTo>
                  <a:lnTo>
                    <a:pt x="6507" y="162083"/>
                  </a:lnTo>
                  <a:lnTo>
                    <a:pt x="11712" y="172100"/>
                  </a:lnTo>
                  <a:lnTo>
                    <a:pt x="14141" y="175055"/>
                  </a:lnTo>
                  <a:lnTo>
                    <a:pt x="19663" y="178339"/>
                  </a:lnTo>
                  <a:lnTo>
                    <a:pt x="25645" y="180856"/>
                  </a:lnTo>
                  <a:lnTo>
                    <a:pt x="47593" y="197372"/>
                  </a:lnTo>
                  <a:lnTo>
                    <a:pt x="50762" y="198253"/>
                  </a:lnTo>
                  <a:lnTo>
                    <a:pt x="52875" y="199899"/>
                  </a:lnTo>
                  <a:lnTo>
                    <a:pt x="55223" y="204550"/>
                  </a:lnTo>
                  <a:lnTo>
                    <a:pt x="57966" y="206213"/>
                  </a:lnTo>
                  <a:lnTo>
                    <a:pt x="74754" y="211705"/>
                  </a:lnTo>
                  <a:lnTo>
                    <a:pt x="81880" y="215794"/>
                  </a:lnTo>
                  <a:lnTo>
                    <a:pt x="93238" y="218634"/>
                  </a:lnTo>
                  <a:lnTo>
                    <a:pt x="103230" y="227228"/>
                  </a:lnTo>
                  <a:lnTo>
                    <a:pt x="109339" y="228187"/>
                  </a:lnTo>
                  <a:lnTo>
                    <a:pt x="123776" y="2285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553">
              <a:extLst>
                <a:ext uri="{FF2B5EF4-FFF2-40B4-BE49-F238E27FC236}">
                  <a16:creationId xmlns:a16="http://schemas.microsoft.com/office/drawing/2014/main" id="{D8D4AAB7-8FFA-B472-0A4A-31A813D2FA35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285875" y="5230549"/>
              <a:ext cx="45910" cy="151077"/>
            </a:xfrm>
            <a:custGeom>
              <a:avLst/>
              <a:gdLst/>
              <a:ahLst/>
              <a:cxnLst/>
              <a:rect l="0" t="0" r="0" b="0"/>
              <a:pathLst>
                <a:path w="45910" h="151077">
                  <a:moveTo>
                    <a:pt x="28575" y="8201"/>
                  </a:moveTo>
                  <a:lnTo>
                    <a:pt x="28575" y="8201"/>
                  </a:lnTo>
                  <a:lnTo>
                    <a:pt x="33632" y="3145"/>
                  </a:lnTo>
                  <a:lnTo>
                    <a:pt x="38936" y="662"/>
                  </a:lnTo>
                  <a:lnTo>
                    <a:pt x="41833" y="0"/>
                  </a:lnTo>
                  <a:lnTo>
                    <a:pt x="43763" y="617"/>
                  </a:lnTo>
                  <a:lnTo>
                    <a:pt x="45050" y="2087"/>
                  </a:lnTo>
                  <a:lnTo>
                    <a:pt x="45909" y="4125"/>
                  </a:lnTo>
                  <a:lnTo>
                    <a:pt x="39682" y="29150"/>
                  </a:lnTo>
                  <a:lnTo>
                    <a:pt x="22085" y="76019"/>
                  </a:lnTo>
                  <a:lnTo>
                    <a:pt x="4221" y="123464"/>
                  </a:lnTo>
                  <a:lnTo>
                    <a:pt x="0" y="1510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554">
              <a:extLst>
                <a:ext uri="{FF2B5EF4-FFF2-40B4-BE49-F238E27FC236}">
                  <a16:creationId xmlns:a16="http://schemas.microsoft.com/office/drawing/2014/main" id="{38AAA5CB-FE29-B584-88CD-3E6900FBF39D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097444" y="5202482"/>
              <a:ext cx="134224" cy="198194"/>
            </a:xfrm>
            <a:custGeom>
              <a:avLst/>
              <a:gdLst/>
              <a:ahLst/>
              <a:cxnLst/>
              <a:rect l="0" t="0" r="0" b="0"/>
              <a:pathLst>
                <a:path w="134224" h="198194">
                  <a:moveTo>
                    <a:pt x="7456" y="26743"/>
                  </a:moveTo>
                  <a:lnTo>
                    <a:pt x="7456" y="26743"/>
                  </a:lnTo>
                  <a:lnTo>
                    <a:pt x="16119" y="19139"/>
                  </a:lnTo>
                  <a:lnTo>
                    <a:pt x="43104" y="4353"/>
                  </a:lnTo>
                  <a:lnTo>
                    <a:pt x="66702" y="0"/>
                  </a:lnTo>
                  <a:lnTo>
                    <a:pt x="78943" y="1805"/>
                  </a:lnTo>
                  <a:lnTo>
                    <a:pt x="91785" y="8771"/>
                  </a:lnTo>
                  <a:lnTo>
                    <a:pt x="95425" y="11586"/>
                  </a:lnTo>
                  <a:lnTo>
                    <a:pt x="96794" y="16639"/>
                  </a:lnTo>
                  <a:lnTo>
                    <a:pt x="95492" y="30719"/>
                  </a:lnTo>
                  <a:lnTo>
                    <a:pt x="88564" y="44738"/>
                  </a:lnTo>
                  <a:lnTo>
                    <a:pt x="71925" y="65928"/>
                  </a:lnTo>
                  <a:lnTo>
                    <a:pt x="24957" y="105309"/>
                  </a:lnTo>
                  <a:lnTo>
                    <a:pt x="12054" y="116579"/>
                  </a:lnTo>
                  <a:lnTo>
                    <a:pt x="0" y="121280"/>
                  </a:lnTo>
                  <a:lnTo>
                    <a:pt x="4495" y="124499"/>
                  </a:lnTo>
                  <a:lnTo>
                    <a:pt x="8657" y="126839"/>
                  </a:lnTo>
                  <a:lnTo>
                    <a:pt x="13548" y="127340"/>
                  </a:lnTo>
                  <a:lnTo>
                    <a:pt x="60896" y="122399"/>
                  </a:lnTo>
                  <a:lnTo>
                    <a:pt x="89260" y="124935"/>
                  </a:lnTo>
                  <a:lnTo>
                    <a:pt x="123356" y="138256"/>
                  </a:lnTo>
                  <a:lnTo>
                    <a:pt x="132345" y="144390"/>
                  </a:lnTo>
                  <a:lnTo>
                    <a:pt x="134107" y="147508"/>
                  </a:lnTo>
                  <a:lnTo>
                    <a:pt x="134223" y="150644"/>
                  </a:lnTo>
                  <a:lnTo>
                    <a:pt x="133243" y="153794"/>
                  </a:lnTo>
                  <a:lnTo>
                    <a:pt x="121749" y="168339"/>
                  </a:lnTo>
                  <a:lnTo>
                    <a:pt x="104938" y="180998"/>
                  </a:lnTo>
                  <a:lnTo>
                    <a:pt x="73749" y="193699"/>
                  </a:lnTo>
                  <a:lnTo>
                    <a:pt x="16981" y="1981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555">
              <a:extLst>
                <a:ext uri="{FF2B5EF4-FFF2-40B4-BE49-F238E27FC236}">
                  <a16:creationId xmlns:a16="http://schemas.microsoft.com/office/drawing/2014/main" id="{9C5BDBD4-7BC9-C260-DD83-B7786BA759D0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095375" y="5202367"/>
              <a:ext cx="26744" cy="207834"/>
            </a:xfrm>
            <a:custGeom>
              <a:avLst/>
              <a:gdLst/>
              <a:ahLst/>
              <a:cxnLst/>
              <a:rect l="0" t="0" r="0" b="0"/>
              <a:pathLst>
                <a:path w="26744" h="207834">
                  <a:moveTo>
                    <a:pt x="0" y="17333"/>
                  </a:moveTo>
                  <a:lnTo>
                    <a:pt x="0" y="17333"/>
                  </a:lnTo>
                  <a:lnTo>
                    <a:pt x="16247" y="2145"/>
                  </a:lnTo>
                  <a:lnTo>
                    <a:pt x="22390" y="0"/>
                  </a:lnTo>
                  <a:lnTo>
                    <a:pt x="24452" y="486"/>
                  </a:lnTo>
                  <a:lnTo>
                    <a:pt x="25826" y="1868"/>
                  </a:lnTo>
                  <a:lnTo>
                    <a:pt x="26743" y="3849"/>
                  </a:lnTo>
                  <a:lnTo>
                    <a:pt x="24938" y="11692"/>
                  </a:lnTo>
                  <a:lnTo>
                    <a:pt x="21667" y="24351"/>
                  </a:lnTo>
                  <a:lnTo>
                    <a:pt x="14338" y="68888"/>
                  </a:lnTo>
                  <a:lnTo>
                    <a:pt x="10951" y="104811"/>
                  </a:lnTo>
                  <a:lnTo>
                    <a:pt x="9807" y="148089"/>
                  </a:lnTo>
                  <a:lnTo>
                    <a:pt x="10608" y="184906"/>
                  </a:lnTo>
                  <a:lnTo>
                    <a:pt x="19050" y="2078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556">
              <a:extLst>
                <a:ext uri="{FF2B5EF4-FFF2-40B4-BE49-F238E27FC236}">
                  <a16:creationId xmlns:a16="http://schemas.microsoft.com/office/drawing/2014/main" id="{6E374A08-91DD-EC36-B8D6-8FFD27BECF9B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57225" y="5372100"/>
              <a:ext cx="247651" cy="19051"/>
            </a:xfrm>
            <a:custGeom>
              <a:avLst/>
              <a:gdLst/>
              <a:ahLst/>
              <a:cxnLst/>
              <a:rect l="0" t="0" r="0" b="0"/>
              <a:pathLst>
                <a:path w="247651" h="19051">
                  <a:moveTo>
                    <a:pt x="0" y="19050"/>
                  </a:moveTo>
                  <a:lnTo>
                    <a:pt x="0" y="19050"/>
                  </a:lnTo>
                  <a:lnTo>
                    <a:pt x="21755" y="17992"/>
                  </a:lnTo>
                  <a:lnTo>
                    <a:pt x="61342" y="9349"/>
                  </a:lnTo>
                  <a:lnTo>
                    <a:pt x="100270" y="1441"/>
                  </a:lnTo>
                  <a:lnTo>
                    <a:pt x="143004" y="285"/>
                  </a:lnTo>
                  <a:lnTo>
                    <a:pt x="183953" y="84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557">
              <a:extLst>
                <a:ext uri="{FF2B5EF4-FFF2-40B4-BE49-F238E27FC236}">
                  <a16:creationId xmlns:a16="http://schemas.microsoft.com/office/drawing/2014/main" id="{A0D6D331-ACCD-8C4F-D28A-2DE955A6F5A5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57225" y="5286375"/>
              <a:ext cx="257176" cy="9526"/>
            </a:xfrm>
            <a:custGeom>
              <a:avLst/>
              <a:gdLst/>
              <a:ahLst/>
              <a:cxnLst/>
              <a:rect l="0" t="0" r="0" b="0"/>
              <a:pathLst>
                <a:path w="257176" h="9526">
                  <a:moveTo>
                    <a:pt x="0" y="0"/>
                  </a:moveTo>
                  <a:lnTo>
                    <a:pt x="0" y="0"/>
                  </a:lnTo>
                  <a:lnTo>
                    <a:pt x="45761" y="0"/>
                  </a:lnTo>
                  <a:lnTo>
                    <a:pt x="91903" y="0"/>
                  </a:lnTo>
                  <a:lnTo>
                    <a:pt x="135511" y="0"/>
                  </a:lnTo>
                  <a:lnTo>
                    <a:pt x="172090" y="0"/>
                  </a:lnTo>
                  <a:lnTo>
                    <a:pt x="212263" y="0"/>
                  </a:lnTo>
                  <a:lnTo>
                    <a:pt x="25717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558">
              <a:extLst>
                <a:ext uri="{FF2B5EF4-FFF2-40B4-BE49-F238E27FC236}">
                  <a16:creationId xmlns:a16="http://schemas.microsoft.com/office/drawing/2014/main" id="{C040D2D1-DB91-6BEC-B73D-EF87D54D2015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66775" y="5144490"/>
              <a:ext cx="37906" cy="313336"/>
            </a:xfrm>
            <a:custGeom>
              <a:avLst/>
              <a:gdLst/>
              <a:ahLst/>
              <a:cxnLst/>
              <a:rect l="0" t="0" r="0" b="0"/>
              <a:pathLst>
                <a:path w="37906" h="313336">
                  <a:moveTo>
                    <a:pt x="0" y="65685"/>
                  </a:moveTo>
                  <a:lnTo>
                    <a:pt x="0" y="65685"/>
                  </a:lnTo>
                  <a:lnTo>
                    <a:pt x="13183" y="44962"/>
                  </a:lnTo>
                  <a:lnTo>
                    <a:pt x="30591" y="25961"/>
                  </a:lnTo>
                  <a:lnTo>
                    <a:pt x="34763" y="15928"/>
                  </a:lnTo>
                  <a:lnTo>
                    <a:pt x="37905" y="0"/>
                  </a:lnTo>
                  <a:lnTo>
                    <a:pt x="37030" y="39166"/>
                  </a:lnTo>
                  <a:lnTo>
                    <a:pt x="27737" y="84083"/>
                  </a:lnTo>
                  <a:lnTo>
                    <a:pt x="21852" y="117254"/>
                  </a:lnTo>
                  <a:lnTo>
                    <a:pt x="15710" y="153163"/>
                  </a:lnTo>
                  <a:lnTo>
                    <a:pt x="6301" y="198966"/>
                  </a:lnTo>
                  <a:lnTo>
                    <a:pt x="1867" y="239349"/>
                  </a:lnTo>
                  <a:lnTo>
                    <a:pt x="246" y="282960"/>
                  </a:lnTo>
                  <a:lnTo>
                    <a:pt x="0" y="3133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559">
              <a:extLst>
                <a:ext uri="{FF2B5EF4-FFF2-40B4-BE49-F238E27FC236}">
                  <a16:creationId xmlns:a16="http://schemas.microsoft.com/office/drawing/2014/main" id="{2B4E72BE-026C-C0ED-9DA4-C372D35A00A6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14375" y="5162977"/>
              <a:ext cx="104384" cy="313899"/>
            </a:xfrm>
            <a:custGeom>
              <a:avLst/>
              <a:gdLst/>
              <a:ahLst/>
              <a:cxnLst/>
              <a:rect l="0" t="0" r="0" b="0"/>
              <a:pathLst>
                <a:path w="104384" h="313899">
                  <a:moveTo>
                    <a:pt x="95250" y="18623"/>
                  </a:moveTo>
                  <a:lnTo>
                    <a:pt x="95250" y="18623"/>
                  </a:lnTo>
                  <a:lnTo>
                    <a:pt x="95250" y="10422"/>
                  </a:lnTo>
                  <a:lnTo>
                    <a:pt x="104383" y="0"/>
                  </a:lnTo>
                  <a:lnTo>
                    <a:pt x="88505" y="39696"/>
                  </a:lnTo>
                  <a:lnTo>
                    <a:pt x="72973" y="85564"/>
                  </a:lnTo>
                  <a:lnTo>
                    <a:pt x="60315" y="125567"/>
                  </a:lnTo>
                  <a:lnTo>
                    <a:pt x="49739" y="167197"/>
                  </a:lnTo>
                  <a:lnTo>
                    <a:pt x="33670" y="210929"/>
                  </a:lnTo>
                  <a:lnTo>
                    <a:pt x="12099" y="258045"/>
                  </a:lnTo>
                  <a:lnTo>
                    <a:pt x="0" y="3138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110">
            <a:extLst>
              <a:ext uri="{FF2B5EF4-FFF2-40B4-BE49-F238E27FC236}">
                <a16:creationId xmlns:a16="http://schemas.microsoft.com/office/drawing/2014/main" id="{76D59F7B-0CF8-8074-F875-FECEFF8B4B78}"/>
              </a:ext>
            </a:extLst>
          </p:cNvPr>
          <p:cNvGrpSpPr/>
          <p:nvPr/>
        </p:nvGrpSpPr>
        <p:grpSpPr>
          <a:xfrm>
            <a:off x="1990842" y="5219734"/>
            <a:ext cx="745483" cy="254153"/>
            <a:chOff x="1990842" y="5219734"/>
            <a:chExt cx="745483" cy="254153"/>
          </a:xfrm>
        </p:grpSpPr>
        <p:sp>
          <p:nvSpPr>
            <p:cNvPr id="61" name="SMARTInkShape-560">
              <a:extLst>
                <a:ext uri="{FF2B5EF4-FFF2-40B4-BE49-F238E27FC236}">
                  <a16:creationId xmlns:a16="http://schemas.microsoft.com/office/drawing/2014/main" id="{A98F04A4-151F-5CAC-C069-D9302D9DE317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2603969" y="5310710"/>
              <a:ext cx="132356" cy="109016"/>
            </a:xfrm>
            <a:custGeom>
              <a:avLst/>
              <a:gdLst/>
              <a:ahLst/>
              <a:cxnLst/>
              <a:rect l="0" t="0" r="0" b="0"/>
              <a:pathLst>
                <a:path w="132356" h="109016">
                  <a:moveTo>
                    <a:pt x="24931" y="42340"/>
                  </a:moveTo>
                  <a:lnTo>
                    <a:pt x="24931" y="42340"/>
                  </a:lnTo>
                  <a:lnTo>
                    <a:pt x="24931" y="47396"/>
                  </a:lnTo>
                  <a:lnTo>
                    <a:pt x="27048" y="48885"/>
                  </a:lnTo>
                  <a:lnTo>
                    <a:pt x="45653" y="51277"/>
                  </a:lnTo>
                  <a:lnTo>
                    <a:pt x="56366" y="50545"/>
                  </a:lnTo>
                  <a:lnTo>
                    <a:pt x="81877" y="40091"/>
                  </a:lnTo>
                  <a:lnTo>
                    <a:pt x="90457" y="34990"/>
                  </a:lnTo>
                  <a:lnTo>
                    <a:pt x="120696" y="19983"/>
                  </a:lnTo>
                  <a:lnTo>
                    <a:pt x="132093" y="10551"/>
                  </a:lnTo>
                  <a:lnTo>
                    <a:pt x="132355" y="7389"/>
                  </a:lnTo>
                  <a:lnTo>
                    <a:pt x="130414" y="4223"/>
                  </a:lnTo>
                  <a:lnTo>
                    <a:pt x="127003" y="1054"/>
                  </a:lnTo>
                  <a:lnTo>
                    <a:pt x="121554" y="0"/>
                  </a:lnTo>
                  <a:lnTo>
                    <a:pt x="89996" y="5911"/>
                  </a:lnTo>
                  <a:lnTo>
                    <a:pt x="48132" y="22327"/>
                  </a:lnTo>
                  <a:lnTo>
                    <a:pt x="20851" y="39406"/>
                  </a:lnTo>
                  <a:lnTo>
                    <a:pt x="8654" y="50208"/>
                  </a:lnTo>
                  <a:lnTo>
                    <a:pt x="1822" y="62065"/>
                  </a:lnTo>
                  <a:lnTo>
                    <a:pt x="0" y="68190"/>
                  </a:lnTo>
                  <a:lnTo>
                    <a:pt x="902" y="74390"/>
                  </a:lnTo>
                  <a:lnTo>
                    <a:pt x="11226" y="92170"/>
                  </a:lnTo>
                  <a:lnTo>
                    <a:pt x="18135" y="100822"/>
                  </a:lnTo>
                  <a:lnTo>
                    <a:pt x="27555" y="105374"/>
                  </a:lnTo>
                  <a:lnTo>
                    <a:pt x="71177" y="108536"/>
                  </a:lnTo>
                  <a:lnTo>
                    <a:pt x="129706" y="1090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561">
              <a:extLst>
                <a:ext uri="{FF2B5EF4-FFF2-40B4-BE49-F238E27FC236}">
                  <a16:creationId xmlns:a16="http://schemas.microsoft.com/office/drawing/2014/main" id="{F6C27D0A-205C-8B53-5053-FEF79ACE3188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2324100" y="5327983"/>
              <a:ext cx="219076" cy="110578"/>
            </a:xfrm>
            <a:custGeom>
              <a:avLst/>
              <a:gdLst/>
              <a:ahLst/>
              <a:cxnLst/>
              <a:rect l="0" t="0" r="0" b="0"/>
              <a:pathLst>
                <a:path w="219076" h="110578">
                  <a:moveTo>
                    <a:pt x="0" y="63167"/>
                  </a:moveTo>
                  <a:lnTo>
                    <a:pt x="0" y="63167"/>
                  </a:lnTo>
                  <a:lnTo>
                    <a:pt x="0" y="58111"/>
                  </a:lnTo>
                  <a:lnTo>
                    <a:pt x="1058" y="56622"/>
                  </a:lnTo>
                  <a:lnTo>
                    <a:pt x="2822" y="55628"/>
                  </a:lnTo>
                  <a:lnTo>
                    <a:pt x="5056" y="54966"/>
                  </a:lnTo>
                  <a:lnTo>
                    <a:pt x="10361" y="48586"/>
                  </a:lnTo>
                  <a:lnTo>
                    <a:pt x="13257" y="43921"/>
                  </a:lnTo>
                  <a:lnTo>
                    <a:pt x="17305" y="40811"/>
                  </a:lnTo>
                  <a:lnTo>
                    <a:pt x="45366" y="26634"/>
                  </a:lnTo>
                  <a:lnTo>
                    <a:pt x="47177" y="27170"/>
                  </a:lnTo>
                  <a:lnTo>
                    <a:pt x="52012" y="30588"/>
                  </a:lnTo>
                  <a:lnTo>
                    <a:pt x="54866" y="41279"/>
                  </a:lnTo>
                  <a:lnTo>
                    <a:pt x="56699" y="68957"/>
                  </a:lnTo>
                  <a:lnTo>
                    <a:pt x="47738" y="110065"/>
                  </a:lnTo>
                  <a:lnTo>
                    <a:pt x="52715" y="110577"/>
                  </a:lnTo>
                  <a:lnTo>
                    <a:pt x="54193" y="108532"/>
                  </a:lnTo>
                  <a:lnTo>
                    <a:pt x="58391" y="95541"/>
                  </a:lnTo>
                  <a:lnTo>
                    <a:pt x="88155" y="53493"/>
                  </a:lnTo>
                  <a:lnTo>
                    <a:pt x="98447" y="42993"/>
                  </a:lnTo>
                  <a:lnTo>
                    <a:pt x="129035" y="20680"/>
                  </a:lnTo>
                  <a:lnTo>
                    <a:pt x="130473" y="21084"/>
                  </a:lnTo>
                  <a:lnTo>
                    <a:pt x="132782" y="24281"/>
                  </a:lnTo>
                  <a:lnTo>
                    <a:pt x="134296" y="33574"/>
                  </a:lnTo>
                  <a:lnTo>
                    <a:pt x="141536" y="50581"/>
                  </a:lnTo>
                  <a:lnTo>
                    <a:pt x="125255" y="97970"/>
                  </a:lnTo>
                  <a:lnTo>
                    <a:pt x="123862" y="101181"/>
                  </a:lnTo>
                  <a:lnTo>
                    <a:pt x="131437" y="92587"/>
                  </a:lnTo>
                  <a:lnTo>
                    <a:pt x="156940" y="54021"/>
                  </a:lnTo>
                  <a:lnTo>
                    <a:pt x="178422" y="33099"/>
                  </a:lnTo>
                  <a:lnTo>
                    <a:pt x="198227" y="8897"/>
                  </a:lnTo>
                  <a:lnTo>
                    <a:pt x="207340" y="2006"/>
                  </a:lnTo>
                  <a:lnTo>
                    <a:pt x="211252" y="167"/>
                  </a:lnTo>
                  <a:lnTo>
                    <a:pt x="213860" y="0"/>
                  </a:lnTo>
                  <a:lnTo>
                    <a:pt x="215598" y="948"/>
                  </a:lnTo>
                  <a:lnTo>
                    <a:pt x="216757" y="2637"/>
                  </a:lnTo>
                  <a:lnTo>
                    <a:pt x="218939" y="38313"/>
                  </a:lnTo>
                  <a:lnTo>
                    <a:pt x="218005" y="74856"/>
                  </a:lnTo>
                  <a:lnTo>
                    <a:pt x="213584" y="86268"/>
                  </a:lnTo>
                  <a:lnTo>
                    <a:pt x="219075" y="917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562">
              <a:extLst>
                <a:ext uri="{FF2B5EF4-FFF2-40B4-BE49-F238E27FC236}">
                  <a16:creationId xmlns:a16="http://schemas.microsoft.com/office/drawing/2014/main" id="{59AC1DD4-1AE5-2935-F5EA-914155C089B7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2229669" y="5345003"/>
              <a:ext cx="54316" cy="115098"/>
            </a:xfrm>
            <a:custGeom>
              <a:avLst/>
              <a:gdLst/>
              <a:ahLst/>
              <a:cxnLst/>
              <a:rect l="0" t="0" r="0" b="0"/>
              <a:pathLst>
                <a:path w="54316" h="115098">
                  <a:moveTo>
                    <a:pt x="8706" y="36622"/>
                  </a:moveTo>
                  <a:lnTo>
                    <a:pt x="8706" y="36622"/>
                  </a:lnTo>
                  <a:lnTo>
                    <a:pt x="13762" y="31566"/>
                  </a:lnTo>
                  <a:lnTo>
                    <a:pt x="19067" y="29083"/>
                  </a:lnTo>
                  <a:lnTo>
                    <a:pt x="21963" y="28421"/>
                  </a:lnTo>
                  <a:lnTo>
                    <a:pt x="23894" y="26921"/>
                  </a:lnTo>
                  <a:lnTo>
                    <a:pt x="26040" y="22433"/>
                  </a:lnTo>
                  <a:lnTo>
                    <a:pt x="27711" y="3509"/>
                  </a:lnTo>
                  <a:lnTo>
                    <a:pt x="26668" y="1847"/>
                  </a:lnTo>
                  <a:lnTo>
                    <a:pt x="24914" y="738"/>
                  </a:lnTo>
                  <a:lnTo>
                    <a:pt x="22686" y="0"/>
                  </a:lnTo>
                  <a:lnTo>
                    <a:pt x="21201" y="565"/>
                  </a:lnTo>
                  <a:lnTo>
                    <a:pt x="20211" y="2001"/>
                  </a:lnTo>
                  <a:lnTo>
                    <a:pt x="16994" y="8535"/>
                  </a:lnTo>
                  <a:lnTo>
                    <a:pt x="5399" y="29005"/>
                  </a:lnTo>
                  <a:lnTo>
                    <a:pt x="409" y="58244"/>
                  </a:lnTo>
                  <a:lnTo>
                    <a:pt x="0" y="66912"/>
                  </a:lnTo>
                  <a:lnTo>
                    <a:pt x="5189" y="85009"/>
                  </a:lnTo>
                  <a:lnTo>
                    <a:pt x="14551" y="101519"/>
                  </a:lnTo>
                  <a:lnTo>
                    <a:pt x="25768" y="112384"/>
                  </a:lnTo>
                  <a:lnTo>
                    <a:pt x="30664" y="114646"/>
                  </a:lnTo>
                  <a:lnTo>
                    <a:pt x="34986" y="115097"/>
                  </a:lnTo>
                  <a:lnTo>
                    <a:pt x="42611" y="112775"/>
                  </a:lnTo>
                  <a:lnTo>
                    <a:pt x="49528" y="108215"/>
                  </a:lnTo>
                  <a:lnTo>
                    <a:pt x="51796" y="104459"/>
                  </a:lnTo>
                  <a:lnTo>
                    <a:pt x="54315" y="94641"/>
                  </a:lnTo>
                  <a:lnTo>
                    <a:pt x="48328" y="63487"/>
                  </a:lnTo>
                  <a:lnTo>
                    <a:pt x="27756" y="175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563">
              <a:extLst>
                <a:ext uri="{FF2B5EF4-FFF2-40B4-BE49-F238E27FC236}">
                  <a16:creationId xmlns:a16="http://schemas.microsoft.com/office/drawing/2014/main" id="{BDD4B847-882A-CB82-270E-B0CA778CD3A2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990842" y="5219734"/>
              <a:ext cx="133234" cy="254153"/>
            </a:xfrm>
            <a:custGeom>
              <a:avLst/>
              <a:gdLst/>
              <a:ahLst/>
              <a:cxnLst/>
              <a:rect l="0" t="0" r="0" b="0"/>
              <a:pathLst>
                <a:path w="133234" h="254153">
                  <a:moveTo>
                    <a:pt x="9408" y="9491"/>
                  </a:moveTo>
                  <a:lnTo>
                    <a:pt x="9408" y="9491"/>
                  </a:lnTo>
                  <a:lnTo>
                    <a:pt x="14465" y="9491"/>
                  </a:lnTo>
                  <a:lnTo>
                    <a:pt x="15954" y="8433"/>
                  </a:lnTo>
                  <a:lnTo>
                    <a:pt x="16947" y="6669"/>
                  </a:lnTo>
                  <a:lnTo>
                    <a:pt x="18923" y="0"/>
                  </a:lnTo>
                  <a:lnTo>
                    <a:pt x="18932" y="41416"/>
                  </a:lnTo>
                  <a:lnTo>
                    <a:pt x="16110" y="79980"/>
                  </a:lnTo>
                  <a:lnTo>
                    <a:pt x="11394" y="124921"/>
                  </a:lnTo>
                  <a:lnTo>
                    <a:pt x="9800" y="172345"/>
                  </a:lnTo>
                  <a:lnTo>
                    <a:pt x="6637" y="219163"/>
                  </a:lnTo>
                  <a:lnTo>
                    <a:pt x="279" y="254152"/>
                  </a:lnTo>
                  <a:lnTo>
                    <a:pt x="147" y="254090"/>
                  </a:lnTo>
                  <a:lnTo>
                    <a:pt x="0" y="251199"/>
                  </a:lnTo>
                  <a:lnTo>
                    <a:pt x="10260" y="209465"/>
                  </a:lnTo>
                  <a:lnTo>
                    <a:pt x="27333" y="171406"/>
                  </a:lnTo>
                  <a:lnTo>
                    <a:pt x="44941" y="142838"/>
                  </a:lnTo>
                  <a:lnTo>
                    <a:pt x="60125" y="129434"/>
                  </a:lnTo>
                  <a:lnTo>
                    <a:pt x="89857" y="110776"/>
                  </a:lnTo>
                  <a:lnTo>
                    <a:pt x="93732" y="110881"/>
                  </a:lnTo>
                  <a:lnTo>
                    <a:pt x="97374" y="112009"/>
                  </a:lnTo>
                  <a:lnTo>
                    <a:pt x="112613" y="123710"/>
                  </a:lnTo>
                  <a:lnTo>
                    <a:pt x="125477" y="140583"/>
                  </a:lnTo>
                  <a:lnTo>
                    <a:pt x="126964" y="155595"/>
                  </a:lnTo>
                  <a:lnTo>
                    <a:pt x="124136" y="198300"/>
                  </a:lnTo>
                  <a:lnTo>
                    <a:pt x="123764" y="221157"/>
                  </a:lnTo>
                  <a:lnTo>
                    <a:pt x="124804" y="223627"/>
                  </a:lnTo>
                  <a:lnTo>
                    <a:pt x="133233" y="2285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SMARTInkShape-Group111">
            <a:extLst>
              <a:ext uri="{FF2B5EF4-FFF2-40B4-BE49-F238E27FC236}">
                <a16:creationId xmlns:a16="http://schemas.microsoft.com/office/drawing/2014/main" id="{E26A7BB5-15B0-DBBC-E801-90E51BFA4F6E}"/>
              </a:ext>
            </a:extLst>
          </p:cNvPr>
          <p:cNvGrpSpPr/>
          <p:nvPr/>
        </p:nvGrpSpPr>
        <p:grpSpPr>
          <a:xfrm>
            <a:off x="3190875" y="5267325"/>
            <a:ext cx="809626" cy="295276"/>
            <a:chOff x="3190875" y="5267325"/>
            <a:chExt cx="809626" cy="295276"/>
          </a:xfrm>
        </p:grpSpPr>
        <p:sp>
          <p:nvSpPr>
            <p:cNvPr id="66" name="SMARTInkShape-564">
              <a:extLst>
                <a:ext uri="{FF2B5EF4-FFF2-40B4-BE49-F238E27FC236}">
                  <a16:creationId xmlns:a16="http://schemas.microsoft.com/office/drawing/2014/main" id="{0D6EDD9A-4CCD-B005-94BB-65F3E819E65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831498" y="5307687"/>
              <a:ext cx="169003" cy="111369"/>
            </a:xfrm>
            <a:custGeom>
              <a:avLst/>
              <a:gdLst/>
              <a:ahLst/>
              <a:cxnLst/>
              <a:rect l="0" t="0" r="0" b="0"/>
              <a:pathLst>
                <a:path w="169003" h="111369">
                  <a:moveTo>
                    <a:pt x="16602" y="54888"/>
                  </a:moveTo>
                  <a:lnTo>
                    <a:pt x="16602" y="54888"/>
                  </a:lnTo>
                  <a:lnTo>
                    <a:pt x="63150" y="54888"/>
                  </a:lnTo>
                  <a:lnTo>
                    <a:pt x="76448" y="53830"/>
                  </a:lnTo>
                  <a:lnTo>
                    <a:pt x="116632" y="43129"/>
                  </a:lnTo>
                  <a:lnTo>
                    <a:pt x="136198" y="35176"/>
                  </a:lnTo>
                  <a:lnTo>
                    <a:pt x="144897" y="28136"/>
                  </a:lnTo>
                  <a:lnTo>
                    <a:pt x="152291" y="17951"/>
                  </a:lnTo>
                  <a:lnTo>
                    <a:pt x="153629" y="13330"/>
                  </a:lnTo>
                  <a:lnTo>
                    <a:pt x="153461" y="9190"/>
                  </a:lnTo>
                  <a:lnTo>
                    <a:pt x="152291" y="5374"/>
                  </a:lnTo>
                  <a:lnTo>
                    <a:pt x="148337" y="2828"/>
                  </a:lnTo>
                  <a:lnTo>
                    <a:pt x="135476" y="0"/>
                  </a:lnTo>
                  <a:lnTo>
                    <a:pt x="105329" y="3465"/>
                  </a:lnTo>
                  <a:lnTo>
                    <a:pt x="64529" y="16250"/>
                  </a:lnTo>
                  <a:lnTo>
                    <a:pt x="39152" y="28388"/>
                  </a:lnTo>
                  <a:lnTo>
                    <a:pt x="14550" y="56121"/>
                  </a:lnTo>
                  <a:lnTo>
                    <a:pt x="1223" y="80257"/>
                  </a:lnTo>
                  <a:lnTo>
                    <a:pt x="0" y="84501"/>
                  </a:lnTo>
                  <a:lnTo>
                    <a:pt x="1300" y="89446"/>
                  </a:lnTo>
                  <a:lnTo>
                    <a:pt x="8390" y="100586"/>
                  </a:lnTo>
                  <a:lnTo>
                    <a:pt x="18597" y="106948"/>
                  </a:lnTo>
                  <a:lnTo>
                    <a:pt x="41010" y="111368"/>
                  </a:lnTo>
                  <a:lnTo>
                    <a:pt x="78290" y="110921"/>
                  </a:lnTo>
                  <a:lnTo>
                    <a:pt x="116137" y="105475"/>
                  </a:lnTo>
                  <a:lnTo>
                    <a:pt x="169002" y="929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565">
              <a:extLst>
                <a:ext uri="{FF2B5EF4-FFF2-40B4-BE49-F238E27FC236}">
                  <a16:creationId xmlns:a16="http://schemas.microsoft.com/office/drawing/2014/main" id="{B73E79AF-8572-4345-DAF9-F5F8FD70C73A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707390" y="5296016"/>
              <a:ext cx="83168" cy="151551"/>
            </a:xfrm>
            <a:custGeom>
              <a:avLst/>
              <a:gdLst/>
              <a:ahLst/>
              <a:cxnLst/>
              <a:rect l="0" t="0" r="0" b="0"/>
              <a:pathLst>
                <a:path w="83168" h="151551">
                  <a:moveTo>
                    <a:pt x="74035" y="9409"/>
                  </a:moveTo>
                  <a:lnTo>
                    <a:pt x="74035" y="9409"/>
                  </a:lnTo>
                  <a:lnTo>
                    <a:pt x="83167" y="276"/>
                  </a:lnTo>
                  <a:lnTo>
                    <a:pt x="78387" y="0"/>
                  </a:lnTo>
                  <a:lnTo>
                    <a:pt x="60155" y="4975"/>
                  </a:lnTo>
                  <a:lnTo>
                    <a:pt x="39701" y="18208"/>
                  </a:lnTo>
                  <a:lnTo>
                    <a:pt x="20235" y="40590"/>
                  </a:lnTo>
                  <a:lnTo>
                    <a:pt x="13083" y="55371"/>
                  </a:lnTo>
                  <a:lnTo>
                    <a:pt x="323" y="102527"/>
                  </a:lnTo>
                  <a:lnTo>
                    <a:pt x="0" y="116411"/>
                  </a:lnTo>
                  <a:lnTo>
                    <a:pt x="5767" y="135070"/>
                  </a:lnTo>
                  <a:lnTo>
                    <a:pt x="11238" y="143928"/>
                  </a:lnTo>
                  <a:lnTo>
                    <a:pt x="16295" y="146713"/>
                  </a:lnTo>
                  <a:lnTo>
                    <a:pt x="51105" y="151550"/>
                  </a:lnTo>
                  <a:lnTo>
                    <a:pt x="74035" y="1427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566">
              <a:extLst>
                <a:ext uri="{FF2B5EF4-FFF2-40B4-BE49-F238E27FC236}">
                  <a16:creationId xmlns:a16="http://schemas.microsoft.com/office/drawing/2014/main" id="{C4ADA66B-BF44-B737-5989-5E0020C61972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638550" y="526732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28575"/>
                  </a:moveTo>
                  <a:lnTo>
                    <a:pt x="0" y="28575"/>
                  </a:lnTo>
                  <a:lnTo>
                    <a:pt x="0" y="6185"/>
                  </a:lnTo>
                  <a:lnTo>
                    <a:pt x="1058" y="412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567">
              <a:extLst>
                <a:ext uri="{FF2B5EF4-FFF2-40B4-BE49-F238E27FC236}">
                  <a16:creationId xmlns:a16="http://schemas.microsoft.com/office/drawing/2014/main" id="{4CD32E1A-6755-08C1-A424-8CAA69BC07F6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586844" y="5316391"/>
              <a:ext cx="21808" cy="93810"/>
            </a:xfrm>
            <a:custGeom>
              <a:avLst/>
              <a:gdLst/>
              <a:ahLst/>
              <a:cxnLst/>
              <a:rect l="0" t="0" r="0" b="0"/>
              <a:pathLst>
                <a:path w="21808" h="93810">
                  <a:moveTo>
                    <a:pt x="13606" y="17609"/>
                  </a:moveTo>
                  <a:lnTo>
                    <a:pt x="13606" y="17609"/>
                  </a:lnTo>
                  <a:lnTo>
                    <a:pt x="13606" y="9408"/>
                  </a:lnTo>
                  <a:lnTo>
                    <a:pt x="21807" y="0"/>
                  </a:lnTo>
                  <a:lnTo>
                    <a:pt x="15418" y="19471"/>
                  </a:lnTo>
                  <a:lnTo>
                    <a:pt x="11320" y="37211"/>
                  </a:lnTo>
                  <a:lnTo>
                    <a:pt x="454" y="67225"/>
                  </a:lnTo>
                  <a:lnTo>
                    <a:pt x="0" y="79523"/>
                  </a:lnTo>
                  <a:lnTo>
                    <a:pt x="4081" y="938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568">
              <a:extLst>
                <a:ext uri="{FF2B5EF4-FFF2-40B4-BE49-F238E27FC236}">
                  <a16:creationId xmlns:a16="http://schemas.microsoft.com/office/drawing/2014/main" id="{C6E8A283-CC4E-826A-C9B5-6F65AC960CB4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343275" y="5314950"/>
              <a:ext cx="219076" cy="104218"/>
            </a:xfrm>
            <a:custGeom>
              <a:avLst/>
              <a:gdLst/>
              <a:ahLst/>
              <a:cxnLst/>
              <a:rect l="0" t="0" r="0" b="0"/>
              <a:pathLst>
                <a:path w="219076" h="104218">
                  <a:moveTo>
                    <a:pt x="0" y="19050"/>
                  </a:moveTo>
                  <a:lnTo>
                    <a:pt x="0" y="19050"/>
                  </a:lnTo>
                  <a:lnTo>
                    <a:pt x="5056" y="13994"/>
                  </a:lnTo>
                  <a:lnTo>
                    <a:pt x="10361" y="11511"/>
                  </a:lnTo>
                  <a:lnTo>
                    <a:pt x="57419" y="640"/>
                  </a:lnTo>
                  <a:lnTo>
                    <a:pt x="63679" y="427"/>
                  </a:lnTo>
                  <a:lnTo>
                    <a:pt x="69970" y="3460"/>
                  </a:lnTo>
                  <a:lnTo>
                    <a:pt x="87877" y="21839"/>
                  </a:lnTo>
                  <a:lnTo>
                    <a:pt x="99298" y="40102"/>
                  </a:lnTo>
                  <a:lnTo>
                    <a:pt x="103152" y="52687"/>
                  </a:lnTo>
                  <a:lnTo>
                    <a:pt x="104712" y="79325"/>
                  </a:lnTo>
                  <a:lnTo>
                    <a:pt x="101924" y="85703"/>
                  </a:lnTo>
                  <a:lnTo>
                    <a:pt x="91512" y="98421"/>
                  </a:lnTo>
                  <a:lnTo>
                    <a:pt x="85475" y="101951"/>
                  </a:lnTo>
                  <a:lnTo>
                    <a:pt x="73304" y="103938"/>
                  </a:lnTo>
                  <a:lnTo>
                    <a:pt x="67919" y="104217"/>
                  </a:lnTo>
                  <a:lnTo>
                    <a:pt x="59115" y="101705"/>
                  </a:lnTo>
                  <a:lnTo>
                    <a:pt x="49894" y="96525"/>
                  </a:lnTo>
                  <a:lnTo>
                    <a:pt x="49138" y="95041"/>
                  </a:lnTo>
                  <a:lnTo>
                    <a:pt x="47825" y="77048"/>
                  </a:lnTo>
                  <a:lnTo>
                    <a:pt x="50536" y="68463"/>
                  </a:lnTo>
                  <a:lnTo>
                    <a:pt x="65956" y="49272"/>
                  </a:lnTo>
                  <a:lnTo>
                    <a:pt x="101217" y="26388"/>
                  </a:lnTo>
                  <a:lnTo>
                    <a:pt x="146535" y="8184"/>
                  </a:lnTo>
                  <a:lnTo>
                    <a:pt x="172534" y="2425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569">
              <a:extLst>
                <a:ext uri="{FF2B5EF4-FFF2-40B4-BE49-F238E27FC236}">
                  <a16:creationId xmlns:a16="http://schemas.microsoft.com/office/drawing/2014/main" id="{93B36E81-BA5E-83F2-8F6C-618DDCAAFDD3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209925" y="5278772"/>
              <a:ext cx="111972" cy="112379"/>
            </a:xfrm>
            <a:custGeom>
              <a:avLst/>
              <a:gdLst/>
              <a:ahLst/>
              <a:cxnLst/>
              <a:rect l="0" t="0" r="0" b="0"/>
              <a:pathLst>
                <a:path w="111972" h="112379">
                  <a:moveTo>
                    <a:pt x="0" y="64753"/>
                  </a:moveTo>
                  <a:lnTo>
                    <a:pt x="0" y="64753"/>
                  </a:lnTo>
                  <a:lnTo>
                    <a:pt x="22390" y="25029"/>
                  </a:lnTo>
                  <a:lnTo>
                    <a:pt x="62748" y="4564"/>
                  </a:lnTo>
                  <a:lnTo>
                    <a:pt x="77271" y="0"/>
                  </a:lnTo>
                  <a:lnTo>
                    <a:pt x="82205" y="1476"/>
                  </a:lnTo>
                  <a:lnTo>
                    <a:pt x="93333" y="8761"/>
                  </a:lnTo>
                  <a:lnTo>
                    <a:pt x="106442" y="24762"/>
                  </a:lnTo>
                  <a:lnTo>
                    <a:pt x="111971" y="47965"/>
                  </a:lnTo>
                  <a:lnTo>
                    <a:pt x="107620" y="62937"/>
                  </a:lnTo>
                  <a:lnTo>
                    <a:pt x="92637" y="84738"/>
                  </a:lnTo>
                  <a:lnTo>
                    <a:pt x="77660" y="95839"/>
                  </a:lnTo>
                  <a:lnTo>
                    <a:pt x="42683" y="109468"/>
                  </a:lnTo>
                  <a:lnTo>
                    <a:pt x="0" y="1123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570">
              <a:extLst>
                <a:ext uri="{FF2B5EF4-FFF2-40B4-BE49-F238E27FC236}">
                  <a16:creationId xmlns:a16="http://schemas.microsoft.com/office/drawing/2014/main" id="{EB23E317-4A2B-9F61-6643-3621182B6687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190875" y="5315458"/>
              <a:ext cx="43041" cy="247143"/>
            </a:xfrm>
            <a:custGeom>
              <a:avLst/>
              <a:gdLst/>
              <a:ahLst/>
              <a:cxnLst/>
              <a:rect l="0" t="0" r="0" b="0"/>
              <a:pathLst>
                <a:path w="43041" h="247143">
                  <a:moveTo>
                    <a:pt x="28575" y="18542"/>
                  </a:moveTo>
                  <a:lnTo>
                    <a:pt x="28575" y="18542"/>
                  </a:lnTo>
                  <a:lnTo>
                    <a:pt x="28575" y="13486"/>
                  </a:lnTo>
                  <a:lnTo>
                    <a:pt x="31397" y="8181"/>
                  </a:lnTo>
                  <a:lnTo>
                    <a:pt x="37708" y="0"/>
                  </a:lnTo>
                  <a:lnTo>
                    <a:pt x="43040" y="9756"/>
                  </a:lnTo>
                  <a:lnTo>
                    <a:pt x="40174" y="48282"/>
                  </a:lnTo>
                  <a:lnTo>
                    <a:pt x="37656" y="87444"/>
                  </a:lnTo>
                  <a:lnTo>
                    <a:pt x="27860" y="126892"/>
                  </a:lnTo>
                  <a:lnTo>
                    <a:pt x="18838" y="162476"/>
                  </a:lnTo>
                  <a:lnTo>
                    <a:pt x="12285" y="199831"/>
                  </a:lnTo>
                  <a:lnTo>
                    <a:pt x="7520" y="229243"/>
                  </a:lnTo>
                  <a:lnTo>
                    <a:pt x="0" y="2471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SMARTInkShape-Group112">
            <a:extLst>
              <a:ext uri="{FF2B5EF4-FFF2-40B4-BE49-F238E27FC236}">
                <a16:creationId xmlns:a16="http://schemas.microsoft.com/office/drawing/2014/main" id="{816D8E7A-93AB-D9F3-0667-5EEA3A6E7EA9}"/>
              </a:ext>
            </a:extLst>
          </p:cNvPr>
          <p:cNvGrpSpPr/>
          <p:nvPr/>
        </p:nvGrpSpPr>
        <p:grpSpPr>
          <a:xfrm>
            <a:off x="4452821" y="5169377"/>
            <a:ext cx="185855" cy="345599"/>
            <a:chOff x="4452821" y="5169377"/>
            <a:chExt cx="185855" cy="345599"/>
          </a:xfrm>
        </p:grpSpPr>
        <p:sp>
          <p:nvSpPr>
            <p:cNvPr id="74" name="SMARTInkShape-571">
              <a:extLst>
                <a:ext uri="{FF2B5EF4-FFF2-40B4-BE49-F238E27FC236}">
                  <a16:creationId xmlns:a16="http://schemas.microsoft.com/office/drawing/2014/main" id="{F2BF9D81-4B74-ED96-E692-936CBF3A4A0D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452821" y="5169377"/>
              <a:ext cx="185855" cy="136049"/>
            </a:xfrm>
            <a:custGeom>
              <a:avLst/>
              <a:gdLst/>
              <a:ahLst/>
              <a:cxnLst/>
              <a:rect l="0" t="0" r="0" b="0"/>
              <a:pathLst>
                <a:path w="185855" h="136049">
                  <a:moveTo>
                    <a:pt x="100129" y="40798"/>
                  </a:moveTo>
                  <a:lnTo>
                    <a:pt x="100129" y="40798"/>
                  </a:lnTo>
                  <a:lnTo>
                    <a:pt x="100129" y="22151"/>
                  </a:lnTo>
                  <a:lnTo>
                    <a:pt x="56693" y="65191"/>
                  </a:lnTo>
                  <a:lnTo>
                    <a:pt x="31341" y="93359"/>
                  </a:lnTo>
                  <a:lnTo>
                    <a:pt x="28870" y="98064"/>
                  </a:lnTo>
                  <a:lnTo>
                    <a:pt x="20480" y="106113"/>
                  </a:lnTo>
                  <a:lnTo>
                    <a:pt x="15280" y="109741"/>
                  </a:lnTo>
                  <a:lnTo>
                    <a:pt x="11813" y="114277"/>
                  </a:lnTo>
                  <a:lnTo>
                    <a:pt x="5875" y="128656"/>
                  </a:lnTo>
                  <a:lnTo>
                    <a:pt x="3426" y="131120"/>
                  </a:lnTo>
                  <a:lnTo>
                    <a:pt x="735" y="132763"/>
                  </a:lnTo>
                  <a:lnTo>
                    <a:pt x="0" y="133858"/>
                  </a:lnTo>
                  <a:lnTo>
                    <a:pt x="568" y="134588"/>
                  </a:lnTo>
                  <a:lnTo>
                    <a:pt x="2004" y="135075"/>
                  </a:lnTo>
                  <a:lnTo>
                    <a:pt x="6423" y="129972"/>
                  </a:lnTo>
                  <a:lnTo>
                    <a:pt x="34426" y="87054"/>
                  </a:lnTo>
                  <a:lnTo>
                    <a:pt x="64274" y="41677"/>
                  </a:lnTo>
                  <a:lnTo>
                    <a:pt x="93619" y="238"/>
                  </a:lnTo>
                  <a:lnTo>
                    <a:pt x="95789" y="0"/>
                  </a:lnTo>
                  <a:lnTo>
                    <a:pt x="97236" y="1957"/>
                  </a:lnTo>
                  <a:lnTo>
                    <a:pt x="98199" y="5379"/>
                  </a:lnTo>
                  <a:lnTo>
                    <a:pt x="124905" y="50861"/>
                  </a:lnTo>
                  <a:lnTo>
                    <a:pt x="140928" y="78377"/>
                  </a:lnTo>
                  <a:lnTo>
                    <a:pt x="152434" y="94971"/>
                  </a:lnTo>
                  <a:lnTo>
                    <a:pt x="156183" y="102975"/>
                  </a:lnTo>
                  <a:lnTo>
                    <a:pt x="185854" y="1360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572">
              <a:extLst>
                <a:ext uri="{FF2B5EF4-FFF2-40B4-BE49-F238E27FC236}">
                  <a16:creationId xmlns:a16="http://schemas.microsoft.com/office/drawing/2014/main" id="{0E6847A4-C465-B75F-EA67-F5707FB942F9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514850" y="5181603"/>
              <a:ext cx="66666" cy="333373"/>
            </a:xfrm>
            <a:custGeom>
              <a:avLst/>
              <a:gdLst/>
              <a:ahLst/>
              <a:cxnLst/>
              <a:rect l="0" t="0" r="0" b="0"/>
              <a:pathLst>
                <a:path w="66666" h="333373">
                  <a:moveTo>
                    <a:pt x="57150" y="9522"/>
                  </a:moveTo>
                  <a:lnTo>
                    <a:pt x="57150" y="9522"/>
                  </a:lnTo>
                  <a:lnTo>
                    <a:pt x="57150" y="4466"/>
                  </a:lnTo>
                  <a:lnTo>
                    <a:pt x="58208" y="2977"/>
                  </a:lnTo>
                  <a:lnTo>
                    <a:pt x="59972" y="1983"/>
                  </a:lnTo>
                  <a:lnTo>
                    <a:pt x="66665" y="0"/>
                  </a:lnTo>
                  <a:lnTo>
                    <a:pt x="59134" y="33903"/>
                  </a:lnTo>
                  <a:lnTo>
                    <a:pt x="52485" y="75369"/>
                  </a:lnTo>
                  <a:lnTo>
                    <a:pt x="46963" y="106168"/>
                  </a:lnTo>
                  <a:lnTo>
                    <a:pt x="40982" y="140317"/>
                  </a:lnTo>
                  <a:lnTo>
                    <a:pt x="32722" y="177392"/>
                  </a:lnTo>
                  <a:lnTo>
                    <a:pt x="29394" y="221188"/>
                  </a:lnTo>
                  <a:lnTo>
                    <a:pt x="25995" y="257799"/>
                  </a:lnTo>
                  <a:lnTo>
                    <a:pt x="20422" y="297983"/>
                  </a:lnTo>
                  <a:lnTo>
                    <a:pt x="14400" y="319594"/>
                  </a:lnTo>
                  <a:lnTo>
                    <a:pt x="0" y="3333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113">
            <a:extLst>
              <a:ext uri="{FF2B5EF4-FFF2-40B4-BE49-F238E27FC236}">
                <a16:creationId xmlns:a16="http://schemas.microsoft.com/office/drawing/2014/main" id="{D9B387CC-66C1-5E2A-1F51-2D96897356BB}"/>
              </a:ext>
            </a:extLst>
          </p:cNvPr>
          <p:cNvGrpSpPr/>
          <p:nvPr/>
        </p:nvGrpSpPr>
        <p:grpSpPr>
          <a:xfrm>
            <a:off x="5076825" y="5202482"/>
            <a:ext cx="1400176" cy="360119"/>
            <a:chOff x="5076825" y="5202482"/>
            <a:chExt cx="1400176" cy="360119"/>
          </a:xfrm>
        </p:grpSpPr>
        <p:sp>
          <p:nvSpPr>
            <p:cNvPr id="77" name="SMARTInkShape-573">
              <a:extLst>
                <a:ext uri="{FF2B5EF4-FFF2-40B4-BE49-F238E27FC236}">
                  <a16:creationId xmlns:a16="http://schemas.microsoft.com/office/drawing/2014/main" id="{BE4A2D89-EC12-E8D2-D0B7-0EA53E6E82B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6477000" y="55435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574">
              <a:extLst>
                <a:ext uri="{FF2B5EF4-FFF2-40B4-BE49-F238E27FC236}">
                  <a16:creationId xmlns:a16="http://schemas.microsoft.com/office/drawing/2014/main" id="{E9831DD7-1E1A-9E0B-C65A-2227A41FCD4C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6220544" y="5290414"/>
              <a:ext cx="161207" cy="262662"/>
            </a:xfrm>
            <a:custGeom>
              <a:avLst/>
              <a:gdLst/>
              <a:ahLst/>
              <a:cxnLst/>
              <a:rect l="0" t="0" r="0" b="0"/>
              <a:pathLst>
                <a:path w="161207" h="262662">
                  <a:moveTo>
                    <a:pt x="75481" y="15011"/>
                  </a:moveTo>
                  <a:lnTo>
                    <a:pt x="75481" y="15011"/>
                  </a:lnTo>
                  <a:lnTo>
                    <a:pt x="80537" y="15011"/>
                  </a:lnTo>
                  <a:lnTo>
                    <a:pt x="82026" y="13953"/>
                  </a:lnTo>
                  <a:lnTo>
                    <a:pt x="83020" y="12189"/>
                  </a:lnTo>
                  <a:lnTo>
                    <a:pt x="84890" y="5878"/>
                  </a:lnTo>
                  <a:lnTo>
                    <a:pt x="94136" y="5496"/>
                  </a:lnTo>
                  <a:lnTo>
                    <a:pt x="94414" y="433"/>
                  </a:lnTo>
                  <a:lnTo>
                    <a:pt x="95511" y="0"/>
                  </a:lnTo>
                  <a:lnTo>
                    <a:pt x="99553" y="2342"/>
                  </a:lnTo>
                  <a:lnTo>
                    <a:pt x="99995" y="4449"/>
                  </a:lnTo>
                  <a:lnTo>
                    <a:pt x="99232" y="6911"/>
                  </a:lnTo>
                  <a:lnTo>
                    <a:pt x="73348" y="54310"/>
                  </a:lnTo>
                  <a:lnTo>
                    <a:pt x="63597" y="67049"/>
                  </a:lnTo>
                  <a:lnTo>
                    <a:pt x="27649" y="108663"/>
                  </a:lnTo>
                  <a:lnTo>
                    <a:pt x="0" y="147218"/>
                  </a:lnTo>
                  <a:lnTo>
                    <a:pt x="819" y="147599"/>
                  </a:lnTo>
                  <a:lnTo>
                    <a:pt x="43943" y="151170"/>
                  </a:lnTo>
                  <a:lnTo>
                    <a:pt x="84421" y="156559"/>
                  </a:lnTo>
                  <a:lnTo>
                    <a:pt x="125015" y="157711"/>
                  </a:lnTo>
                  <a:lnTo>
                    <a:pt x="140888" y="156750"/>
                  </a:lnTo>
                  <a:lnTo>
                    <a:pt x="151470" y="152795"/>
                  </a:lnTo>
                  <a:lnTo>
                    <a:pt x="154715" y="150259"/>
                  </a:lnTo>
                  <a:lnTo>
                    <a:pt x="158322" y="144619"/>
                  </a:lnTo>
                  <a:lnTo>
                    <a:pt x="160637" y="132374"/>
                  </a:lnTo>
                  <a:lnTo>
                    <a:pt x="161206" y="101177"/>
                  </a:lnTo>
                  <a:lnTo>
                    <a:pt x="156150" y="105923"/>
                  </a:lnTo>
                  <a:lnTo>
                    <a:pt x="147949" y="119089"/>
                  </a:lnTo>
                  <a:lnTo>
                    <a:pt x="143873" y="136395"/>
                  </a:lnTo>
                  <a:lnTo>
                    <a:pt x="142381" y="182585"/>
                  </a:lnTo>
                  <a:lnTo>
                    <a:pt x="143314" y="197438"/>
                  </a:lnTo>
                  <a:lnTo>
                    <a:pt x="151292" y="239781"/>
                  </a:lnTo>
                  <a:lnTo>
                    <a:pt x="148686" y="244731"/>
                  </a:lnTo>
                  <a:lnTo>
                    <a:pt x="146509" y="247532"/>
                  </a:lnTo>
                  <a:lnTo>
                    <a:pt x="146117" y="249401"/>
                  </a:lnTo>
                  <a:lnTo>
                    <a:pt x="146913" y="250645"/>
                  </a:lnTo>
                  <a:lnTo>
                    <a:pt x="148502" y="251476"/>
                  </a:lnTo>
                  <a:lnTo>
                    <a:pt x="149561" y="253088"/>
                  </a:lnTo>
                  <a:lnTo>
                    <a:pt x="151681" y="2626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575">
              <a:extLst>
                <a:ext uri="{FF2B5EF4-FFF2-40B4-BE49-F238E27FC236}">
                  <a16:creationId xmlns:a16="http://schemas.microsoft.com/office/drawing/2014/main" id="{485CEDD3-808D-50E6-E3BF-AAD24C05CEA6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568110" y="5269869"/>
              <a:ext cx="154371" cy="216504"/>
            </a:xfrm>
            <a:custGeom>
              <a:avLst/>
              <a:gdLst/>
              <a:ahLst/>
              <a:cxnLst/>
              <a:rect l="0" t="0" r="0" b="0"/>
              <a:pathLst>
                <a:path w="154371" h="216504">
                  <a:moveTo>
                    <a:pt x="99265" y="64131"/>
                  </a:moveTo>
                  <a:lnTo>
                    <a:pt x="99265" y="64131"/>
                  </a:lnTo>
                  <a:lnTo>
                    <a:pt x="104321" y="64131"/>
                  </a:lnTo>
                  <a:lnTo>
                    <a:pt x="109626" y="61309"/>
                  </a:lnTo>
                  <a:lnTo>
                    <a:pt x="124775" y="48943"/>
                  </a:lnTo>
                  <a:lnTo>
                    <a:pt x="131063" y="46798"/>
                  </a:lnTo>
                  <a:lnTo>
                    <a:pt x="132106" y="45168"/>
                  </a:lnTo>
                  <a:lnTo>
                    <a:pt x="131742" y="43022"/>
                  </a:lnTo>
                  <a:lnTo>
                    <a:pt x="128611" y="37031"/>
                  </a:lnTo>
                  <a:lnTo>
                    <a:pt x="125361" y="36211"/>
                  </a:lnTo>
                  <a:lnTo>
                    <a:pt x="123012" y="35993"/>
                  </a:lnTo>
                  <a:lnTo>
                    <a:pt x="87156" y="48852"/>
                  </a:lnTo>
                  <a:lnTo>
                    <a:pt x="75186" y="57693"/>
                  </a:lnTo>
                  <a:lnTo>
                    <a:pt x="47318" y="90155"/>
                  </a:lnTo>
                  <a:lnTo>
                    <a:pt x="45583" y="94180"/>
                  </a:lnTo>
                  <a:lnTo>
                    <a:pt x="45486" y="97923"/>
                  </a:lnTo>
                  <a:lnTo>
                    <a:pt x="48199" y="104902"/>
                  </a:lnTo>
                  <a:lnTo>
                    <a:pt x="55677" y="114781"/>
                  </a:lnTo>
                  <a:lnTo>
                    <a:pt x="99546" y="140325"/>
                  </a:lnTo>
                  <a:lnTo>
                    <a:pt x="118398" y="152676"/>
                  </a:lnTo>
                  <a:lnTo>
                    <a:pt x="142472" y="175431"/>
                  </a:lnTo>
                  <a:lnTo>
                    <a:pt x="149513" y="186270"/>
                  </a:lnTo>
                  <a:lnTo>
                    <a:pt x="154370" y="204272"/>
                  </a:lnTo>
                  <a:lnTo>
                    <a:pt x="153993" y="208358"/>
                  </a:lnTo>
                  <a:lnTo>
                    <a:pt x="152684" y="211082"/>
                  </a:lnTo>
                  <a:lnTo>
                    <a:pt x="150752" y="212899"/>
                  </a:lnTo>
                  <a:lnTo>
                    <a:pt x="145785" y="214917"/>
                  </a:lnTo>
                  <a:lnTo>
                    <a:pt x="107021" y="216390"/>
                  </a:lnTo>
                  <a:lnTo>
                    <a:pt x="70340" y="216503"/>
                  </a:lnTo>
                  <a:lnTo>
                    <a:pt x="23623" y="200127"/>
                  </a:lnTo>
                  <a:lnTo>
                    <a:pt x="15198" y="193013"/>
                  </a:lnTo>
                  <a:lnTo>
                    <a:pt x="1168" y="176255"/>
                  </a:lnTo>
                  <a:lnTo>
                    <a:pt x="0" y="171689"/>
                  </a:lnTo>
                  <a:lnTo>
                    <a:pt x="1525" y="160970"/>
                  </a:lnTo>
                  <a:lnTo>
                    <a:pt x="13390" y="143037"/>
                  </a:lnTo>
                  <a:lnTo>
                    <a:pt x="35368" y="124317"/>
                  </a:lnTo>
                  <a:lnTo>
                    <a:pt x="77785" y="105575"/>
                  </a:lnTo>
                  <a:lnTo>
                    <a:pt x="117407" y="81492"/>
                  </a:lnTo>
                  <a:lnTo>
                    <a:pt x="134862" y="65865"/>
                  </a:lnTo>
                  <a:lnTo>
                    <a:pt x="148383" y="42773"/>
                  </a:lnTo>
                  <a:lnTo>
                    <a:pt x="150023" y="27827"/>
                  </a:lnTo>
                  <a:lnTo>
                    <a:pt x="148978" y="20878"/>
                  </a:lnTo>
                  <a:lnTo>
                    <a:pt x="145108" y="15187"/>
                  </a:lnTo>
                  <a:lnTo>
                    <a:pt x="132339" y="6042"/>
                  </a:lnTo>
                  <a:lnTo>
                    <a:pt x="112358" y="0"/>
                  </a:lnTo>
                  <a:lnTo>
                    <a:pt x="99440" y="1409"/>
                  </a:lnTo>
                  <a:lnTo>
                    <a:pt x="68597" y="13852"/>
                  </a:lnTo>
                  <a:lnTo>
                    <a:pt x="51640" y="260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576">
              <a:extLst>
                <a:ext uri="{FF2B5EF4-FFF2-40B4-BE49-F238E27FC236}">
                  <a16:creationId xmlns:a16="http://schemas.microsoft.com/office/drawing/2014/main" id="{78F22C10-3C15-074D-D825-660BACA98304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451827" y="5307898"/>
              <a:ext cx="81967" cy="160326"/>
            </a:xfrm>
            <a:custGeom>
              <a:avLst/>
              <a:gdLst/>
              <a:ahLst/>
              <a:cxnLst/>
              <a:rect l="0" t="0" r="0" b="0"/>
              <a:pathLst>
                <a:path w="81967" h="160326">
                  <a:moveTo>
                    <a:pt x="53623" y="45152"/>
                  </a:moveTo>
                  <a:lnTo>
                    <a:pt x="53623" y="45152"/>
                  </a:lnTo>
                  <a:lnTo>
                    <a:pt x="66880" y="31895"/>
                  </a:lnTo>
                  <a:lnTo>
                    <a:pt x="70098" y="23032"/>
                  </a:lnTo>
                  <a:lnTo>
                    <a:pt x="70956" y="17706"/>
                  </a:lnTo>
                  <a:lnTo>
                    <a:pt x="70470" y="14154"/>
                  </a:lnTo>
                  <a:lnTo>
                    <a:pt x="69088" y="11787"/>
                  </a:lnTo>
                  <a:lnTo>
                    <a:pt x="67107" y="10209"/>
                  </a:lnTo>
                  <a:lnTo>
                    <a:pt x="64908" y="5633"/>
                  </a:lnTo>
                  <a:lnTo>
                    <a:pt x="64321" y="2931"/>
                  </a:lnTo>
                  <a:lnTo>
                    <a:pt x="62872" y="2188"/>
                  </a:lnTo>
                  <a:lnTo>
                    <a:pt x="60847" y="2751"/>
                  </a:lnTo>
                  <a:lnTo>
                    <a:pt x="44937" y="11259"/>
                  </a:lnTo>
                  <a:lnTo>
                    <a:pt x="15216" y="51677"/>
                  </a:lnTo>
                  <a:lnTo>
                    <a:pt x="8967" y="59027"/>
                  </a:lnTo>
                  <a:lnTo>
                    <a:pt x="2026" y="78482"/>
                  </a:lnTo>
                  <a:lnTo>
                    <a:pt x="0" y="99124"/>
                  </a:lnTo>
                  <a:lnTo>
                    <a:pt x="2626" y="115354"/>
                  </a:lnTo>
                  <a:lnTo>
                    <a:pt x="15113" y="141447"/>
                  </a:lnTo>
                  <a:lnTo>
                    <a:pt x="26276" y="154272"/>
                  </a:lnTo>
                  <a:lnTo>
                    <a:pt x="32217" y="159173"/>
                  </a:lnTo>
                  <a:lnTo>
                    <a:pt x="39352" y="160325"/>
                  </a:lnTo>
                  <a:lnTo>
                    <a:pt x="55747" y="155959"/>
                  </a:lnTo>
                  <a:lnTo>
                    <a:pt x="61389" y="151832"/>
                  </a:lnTo>
                  <a:lnTo>
                    <a:pt x="67658" y="141602"/>
                  </a:lnTo>
                  <a:lnTo>
                    <a:pt x="78228" y="109124"/>
                  </a:lnTo>
                  <a:lnTo>
                    <a:pt x="81022" y="74102"/>
                  </a:lnTo>
                  <a:lnTo>
                    <a:pt x="81966" y="26686"/>
                  </a:lnTo>
                  <a:lnTo>
                    <a:pt x="81037" y="14720"/>
                  </a:lnTo>
                  <a:lnTo>
                    <a:pt x="77096" y="5874"/>
                  </a:lnTo>
                  <a:lnTo>
                    <a:pt x="73505" y="3091"/>
                  </a:lnTo>
                  <a:lnTo>
                    <a:pt x="63870" y="0"/>
                  </a:lnTo>
                  <a:lnTo>
                    <a:pt x="59396" y="234"/>
                  </a:lnTo>
                  <a:lnTo>
                    <a:pt x="44098" y="70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577">
              <a:extLst>
                <a:ext uri="{FF2B5EF4-FFF2-40B4-BE49-F238E27FC236}">
                  <a16:creationId xmlns:a16="http://schemas.microsoft.com/office/drawing/2014/main" id="{B6D5E824-C86B-88C9-5BA1-F777955AC8AC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314950" y="5324867"/>
              <a:ext cx="28183" cy="152009"/>
            </a:xfrm>
            <a:custGeom>
              <a:avLst/>
              <a:gdLst/>
              <a:ahLst/>
              <a:cxnLst/>
              <a:rect l="0" t="0" r="0" b="0"/>
              <a:pathLst>
                <a:path w="28183" h="152009">
                  <a:moveTo>
                    <a:pt x="19050" y="9133"/>
                  </a:moveTo>
                  <a:lnTo>
                    <a:pt x="19050" y="9133"/>
                  </a:lnTo>
                  <a:lnTo>
                    <a:pt x="19050" y="4077"/>
                  </a:lnTo>
                  <a:lnTo>
                    <a:pt x="20108" y="2588"/>
                  </a:lnTo>
                  <a:lnTo>
                    <a:pt x="21872" y="1594"/>
                  </a:lnTo>
                  <a:lnTo>
                    <a:pt x="27251" y="0"/>
                  </a:lnTo>
                  <a:lnTo>
                    <a:pt x="28182" y="9837"/>
                  </a:lnTo>
                  <a:lnTo>
                    <a:pt x="20893" y="53879"/>
                  </a:lnTo>
                  <a:lnTo>
                    <a:pt x="12305" y="90713"/>
                  </a:lnTo>
                  <a:lnTo>
                    <a:pt x="0" y="1520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578">
              <a:extLst>
                <a:ext uri="{FF2B5EF4-FFF2-40B4-BE49-F238E27FC236}">
                  <a16:creationId xmlns:a16="http://schemas.microsoft.com/office/drawing/2014/main" id="{77DCC6F1-4B7A-5C01-23D6-29F03F2BD370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095875" y="5202482"/>
              <a:ext cx="47626" cy="341069"/>
            </a:xfrm>
            <a:custGeom>
              <a:avLst/>
              <a:gdLst/>
              <a:ahLst/>
              <a:cxnLst/>
              <a:rect l="0" t="0" r="0" b="0"/>
              <a:pathLst>
                <a:path w="47626" h="341069">
                  <a:moveTo>
                    <a:pt x="47625" y="26743"/>
                  </a:moveTo>
                  <a:lnTo>
                    <a:pt x="47625" y="26743"/>
                  </a:lnTo>
                  <a:lnTo>
                    <a:pt x="47625" y="0"/>
                  </a:lnTo>
                  <a:lnTo>
                    <a:pt x="42569" y="40014"/>
                  </a:lnTo>
                  <a:lnTo>
                    <a:pt x="37264" y="70741"/>
                  </a:lnTo>
                  <a:lnTo>
                    <a:pt x="31378" y="105564"/>
                  </a:lnTo>
                  <a:lnTo>
                    <a:pt x="25235" y="142208"/>
                  </a:lnTo>
                  <a:lnTo>
                    <a:pt x="20883" y="183368"/>
                  </a:lnTo>
                  <a:lnTo>
                    <a:pt x="14537" y="225786"/>
                  </a:lnTo>
                  <a:lnTo>
                    <a:pt x="11010" y="266811"/>
                  </a:lnTo>
                  <a:lnTo>
                    <a:pt x="3273" y="308879"/>
                  </a:lnTo>
                  <a:lnTo>
                    <a:pt x="0" y="3410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579">
              <a:extLst>
                <a:ext uri="{FF2B5EF4-FFF2-40B4-BE49-F238E27FC236}">
                  <a16:creationId xmlns:a16="http://schemas.microsoft.com/office/drawing/2014/main" id="{88038383-DF4B-675A-8A3F-74C6EBE4511C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076825" y="5277000"/>
              <a:ext cx="142439" cy="171301"/>
            </a:xfrm>
            <a:custGeom>
              <a:avLst/>
              <a:gdLst/>
              <a:ahLst/>
              <a:cxnLst/>
              <a:rect l="0" t="0" r="0" b="0"/>
              <a:pathLst>
                <a:path w="142439" h="171301">
                  <a:moveTo>
                    <a:pt x="114300" y="18900"/>
                  </a:moveTo>
                  <a:lnTo>
                    <a:pt x="114300" y="18900"/>
                  </a:lnTo>
                  <a:lnTo>
                    <a:pt x="119356" y="18900"/>
                  </a:lnTo>
                  <a:lnTo>
                    <a:pt x="124661" y="16078"/>
                  </a:lnTo>
                  <a:lnTo>
                    <a:pt x="127557" y="13844"/>
                  </a:lnTo>
                  <a:lnTo>
                    <a:pt x="130775" y="8539"/>
                  </a:lnTo>
                  <a:lnTo>
                    <a:pt x="131633" y="5643"/>
                  </a:lnTo>
                  <a:lnTo>
                    <a:pt x="133263" y="3712"/>
                  </a:lnTo>
                  <a:lnTo>
                    <a:pt x="142438" y="0"/>
                  </a:lnTo>
                  <a:lnTo>
                    <a:pt x="102752" y="16105"/>
                  </a:lnTo>
                  <a:lnTo>
                    <a:pt x="56885" y="31651"/>
                  </a:lnTo>
                  <a:lnTo>
                    <a:pt x="22673" y="47482"/>
                  </a:lnTo>
                  <a:lnTo>
                    <a:pt x="14311" y="54887"/>
                  </a:lnTo>
                  <a:lnTo>
                    <a:pt x="7066" y="65232"/>
                  </a:lnTo>
                  <a:lnTo>
                    <a:pt x="6827" y="69897"/>
                  </a:lnTo>
                  <a:lnTo>
                    <a:pt x="8785" y="74064"/>
                  </a:lnTo>
                  <a:lnTo>
                    <a:pt x="16604" y="81518"/>
                  </a:lnTo>
                  <a:lnTo>
                    <a:pt x="41692" y="94925"/>
                  </a:lnTo>
                  <a:lnTo>
                    <a:pt x="57688" y="102431"/>
                  </a:lnTo>
                  <a:lnTo>
                    <a:pt x="102623" y="129136"/>
                  </a:lnTo>
                  <a:lnTo>
                    <a:pt x="122046" y="150334"/>
                  </a:lnTo>
                  <a:lnTo>
                    <a:pt x="120522" y="152031"/>
                  </a:lnTo>
                  <a:lnTo>
                    <a:pt x="97155" y="165340"/>
                  </a:lnTo>
                  <a:lnTo>
                    <a:pt x="63053" y="170123"/>
                  </a:lnTo>
                  <a:lnTo>
                    <a:pt x="0" y="171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580">
              <a:extLst>
                <a:ext uri="{FF2B5EF4-FFF2-40B4-BE49-F238E27FC236}">
                  <a16:creationId xmlns:a16="http://schemas.microsoft.com/office/drawing/2014/main" id="{64EA376D-60EF-6229-C087-EA42E2CEF01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956961" y="5324671"/>
              <a:ext cx="186665" cy="179354"/>
            </a:xfrm>
            <a:custGeom>
              <a:avLst/>
              <a:gdLst/>
              <a:ahLst/>
              <a:cxnLst/>
              <a:rect l="0" t="0" r="0" b="0"/>
              <a:pathLst>
                <a:path w="186665" h="179354">
                  <a:moveTo>
                    <a:pt x="15214" y="47429"/>
                  </a:moveTo>
                  <a:lnTo>
                    <a:pt x="15214" y="47429"/>
                  </a:lnTo>
                  <a:lnTo>
                    <a:pt x="20270" y="42373"/>
                  </a:lnTo>
                  <a:lnTo>
                    <a:pt x="25575" y="39890"/>
                  </a:lnTo>
                  <a:lnTo>
                    <a:pt x="28471" y="39228"/>
                  </a:lnTo>
                  <a:lnTo>
                    <a:pt x="37604" y="33240"/>
                  </a:lnTo>
                  <a:lnTo>
                    <a:pt x="56158" y="11119"/>
                  </a:lnTo>
                  <a:lnTo>
                    <a:pt x="67278" y="4833"/>
                  </a:lnTo>
                  <a:lnTo>
                    <a:pt x="92638" y="98"/>
                  </a:lnTo>
                  <a:lnTo>
                    <a:pt x="95405" y="0"/>
                  </a:lnTo>
                  <a:lnTo>
                    <a:pt x="101302" y="2714"/>
                  </a:lnTo>
                  <a:lnTo>
                    <a:pt x="104356" y="4919"/>
                  </a:lnTo>
                  <a:lnTo>
                    <a:pt x="107749" y="13014"/>
                  </a:lnTo>
                  <a:lnTo>
                    <a:pt x="108655" y="18136"/>
                  </a:lnTo>
                  <a:lnTo>
                    <a:pt x="104016" y="32293"/>
                  </a:lnTo>
                  <a:lnTo>
                    <a:pt x="95147" y="55291"/>
                  </a:lnTo>
                  <a:lnTo>
                    <a:pt x="93903" y="62196"/>
                  </a:lnTo>
                  <a:lnTo>
                    <a:pt x="63480" y="105269"/>
                  </a:lnTo>
                  <a:lnTo>
                    <a:pt x="41157" y="130537"/>
                  </a:lnTo>
                  <a:lnTo>
                    <a:pt x="331" y="167338"/>
                  </a:lnTo>
                  <a:lnTo>
                    <a:pt x="0" y="168643"/>
                  </a:lnTo>
                  <a:lnTo>
                    <a:pt x="838" y="169513"/>
                  </a:lnTo>
                  <a:lnTo>
                    <a:pt x="2455" y="170093"/>
                  </a:lnTo>
                  <a:lnTo>
                    <a:pt x="3533" y="171539"/>
                  </a:lnTo>
                  <a:lnTo>
                    <a:pt x="4731" y="175967"/>
                  </a:lnTo>
                  <a:lnTo>
                    <a:pt x="8225" y="177571"/>
                  </a:lnTo>
                  <a:lnTo>
                    <a:pt x="20575" y="179353"/>
                  </a:lnTo>
                  <a:lnTo>
                    <a:pt x="58828" y="173052"/>
                  </a:lnTo>
                  <a:lnTo>
                    <a:pt x="105203" y="171609"/>
                  </a:lnTo>
                  <a:lnTo>
                    <a:pt x="147525" y="171324"/>
                  </a:lnTo>
                  <a:lnTo>
                    <a:pt x="186664" y="1712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581">
              <a:extLst>
                <a:ext uri="{FF2B5EF4-FFF2-40B4-BE49-F238E27FC236}">
                  <a16:creationId xmlns:a16="http://schemas.microsoft.com/office/drawing/2014/main" id="{E944691C-95D1-3BEE-6A86-2BE3067BE740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791200" y="54578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1577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0FE50-8F46-4B5E-933B-ED59446C6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 of Multiple Regression Coefficients (cont.)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76CA39B-F51B-4134-979F-1081F464EB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125" y="1219200"/>
          <a:ext cx="8161338" cy="333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6" imgW="8160888" imgH="3337654" progId="Excel.Sheet.12">
                  <p:embed/>
                </p:oleObj>
              </mc:Choice>
              <mc:Fallback>
                <p:oleObj name="Worksheet" r:id="rId86" imgW="8160888" imgH="3337654" progId="Excel.Shee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76CA39B-F51B-4134-979F-1081F464EB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7"/>
                      <a:stretch>
                        <a:fillRect/>
                      </a:stretch>
                    </p:blipFill>
                    <p:spPr>
                      <a:xfrm>
                        <a:off x="492125" y="1219200"/>
                        <a:ext cx="8161338" cy="333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SMARTInkShape-Group114">
            <a:extLst>
              <a:ext uri="{FF2B5EF4-FFF2-40B4-BE49-F238E27FC236}">
                <a16:creationId xmlns:a16="http://schemas.microsoft.com/office/drawing/2014/main" id="{00F42787-EDB2-6BA9-F15A-06DBDE52D8A1}"/>
              </a:ext>
            </a:extLst>
          </p:cNvPr>
          <p:cNvGrpSpPr/>
          <p:nvPr/>
        </p:nvGrpSpPr>
        <p:grpSpPr>
          <a:xfrm>
            <a:off x="372066" y="4724806"/>
            <a:ext cx="313735" cy="331477"/>
            <a:chOff x="372066" y="4724806"/>
            <a:chExt cx="313735" cy="331477"/>
          </a:xfrm>
        </p:grpSpPr>
        <p:sp>
          <p:nvSpPr>
            <p:cNvPr id="3" name="SMARTInkShape-582">
              <a:extLst>
                <a:ext uri="{FF2B5EF4-FFF2-40B4-BE49-F238E27FC236}">
                  <a16:creationId xmlns:a16="http://schemas.microsoft.com/office/drawing/2014/main" id="{58A98F92-5268-B226-926C-F8482B3F1361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372066" y="4724806"/>
              <a:ext cx="112047" cy="263813"/>
            </a:xfrm>
            <a:custGeom>
              <a:avLst/>
              <a:gdLst/>
              <a:ahLst/>
              <a:cxnLst/>
              <a:rect l="0" t="0" r="0" b="0"/>
              <a:pathLst>
                <a:path w="112047" h="263813">
                  <a:moveTo>
                    <a:pt x="37509" y="28169"/>
                  </a:moveTo>
                  <a:lnTo>
                    <a:pt x="37509" y="28169"/>
                  </a:lnTo>
                  <a:lnTo>
                    <a:pt x="42565" y="23112"/>
                  </a:lnTo>
                  <a:lnTo>
                    <a:pt x="45048" y="17808"/>
                  </a:lnTo>
                  <a:lnTo>
                    <a:pt x="45710" y="14912"/>
                  </a:lnTo>
                  <a:lnTo>
                    <a:pt x="47210" y="12981"/>
                  </a:lnTo>
                  <a:lnTo>
                    <a:pt x="55119" y="9627"/>
                  </a:lnTo>
                  <a:lnTo>
                    <a:pt x="55919" y="6523"/>
                  </a:lnTo>
                  <a:lnTo>
                    <a:pt x="56522" y="0"/>
                  </a:lnTo>
                  <a:lnTo>
                    <a:pt x="56558" y="40309"/>
                  </a:lnTo>
                  <a:lnTo>
                    <a:pt x="48955" y="83915"/>
                  </a:lnTo>
                  <a:lnTo>
                    <a:pt x="39254" y="120768"/>
                  </a:lnTo>
                  <a:lnTo>
                    <a:pt x="20372" y="165503"/>
                  </a:lnTo>
                  <a:lnTo>
                    <a:pt x="3894" y="208610"/>
                  </a:lnTo>
                  <a:lnTo>
                    <a:pt x="0" y="243581"/>
                  </a:lnTo>
                  <a:lnTo>
                    <a:pt x="2494" y="253729"/>
                  </a:lnTo>
                  <a:lnTo>
                    <a:pt x="4640" y="257918"/>
                  </a:lnTo>
                  <a:lnTo>
                    <a:pt x="7130" y="260710"/>
                  </a:lnTo>
                  <a:lnTo>
                    <a:pt x="12718" y="263812"/>
                  </a:lnTo>
                  <a:lnTo>
                    <a:pt x="21552" y="262369"/>
                  </a:lnTo>
                  <a:lnTo>
                    <a:pt x="64370" y="239360"/>
                  </a:lnTo>
                  <a:lnTo>
                    <a:pt x="78022" y="229981"/>
                  </a:lnTo>
                  <a:lnTo>
                    <a:pt x="95492" y="208968"/>
                  </a:lnTo>
                  <a:lnTo>
                    <a:pt x="108096" y="177619"/>
                  </a:lnTo>
                  <a:lnTo>
                    <a:pt x="112046" y="156176"/>
                  </a:lnTo>
                  <a:lnTo>
                    <a:pt x="109425" y="149491"/>
                  </a:lnTo>
                  <a:lnTo>
                    <a:pt x="98047" y="136417"/>
                  </a:lnTo>
                  <a:lnTo>
                    <a:pt x="82406" y="129196"/>
                  </a:lnTo>
                  <a:lnTo>
                    <a:pt x="46495" y="124560"/>
                  </a:lnTo>
                  <a:lnTo>
                    <a:pt x="30567" y="129571"/>
                  </a:lnTo>
                  <a:lnTo>
                    <a:pt x="18549" y="137794"/>
                  </a:lnTo>
                  <a:lnTo>
                    <a:pt x="8934" y="1519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583">
              <a:extLst>
                <a:ext uri="{FF2B5EF4-FFF2-40B4-BE49-F238E27FC236}">
                  <a16:creationId xmlns:a16="http://schemas.microsoft.com/office/drawing/2014/main" id="{753BC000-72A7-2A5A-0024-3C02639216EF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552450" y="4934388"/>
              <a:ext cx="133351" cy="121895"/>
            </a:xfrm>
            <a:custGeom>
              <a:avLst/>
              <a:gdLst/>
              <a:ahLst/>
              <a:cxnLst/>
              <a:rect l="0" t="0" r="0" b="0"/>
              <a:pathLst>
                <a:path w="133351" h="121895">
                  <a:moveTo>
                    <a:pt x="0" y="37662"/>
                  </a:moveTo>
                  <a:lnTo>
                    <a:pt x="0" y="37662"/>
                  </a:lnTo>
                  <a:lnTo>
                    <a:pt x="0" y="32606"/>
                  </a:lnTo>
                  <a:lnTo>
                    <a:pt x="1058" y="31117"/>
                  </a:lnTo>
                  <a:lnTo>
                    <a:pt x="2822" y="30123"/>
                  </a:lnTo>
                  <a:lnTo>
                    <a:pt x="5056" y="29461"/>
                  </a:lnTo>
                  <a:lnTo>
                    <a:pt x="6546" y="27961"/>
                  </a:lnTo>
                  <a:lnTo>
                    <a:pt x="11759" y="17950"/>
                  </a:lnTo>
                  <a:lnTo>
                    <a:pt x="17610" y="10838"/>
                  </a:lnTo>
                  <a:lnTo>
                    <a:pt x="32916" y="2887"/>
                  </a:lnTo>
                  <a:lnTo>
                    <a:pt x="50535" y="0"/>
                  </a:lnTo>
                  <a:lnTo>
                    <a:pt x="52740" y="912"/>
                  </a:lnTo>
                  <a:lnTo>
                    <a:pt x="54210" y="2579"/>
                  </a:lnTo>
                  <a:lnTo>
                    <a:pt x="63309" y="23439"/>
                  </a:lnTo>
                  <a:lnTo>
                    <a:pt x="65179" y="35221"/>
                  </a:lnTo>
                  <a:lnTo>
                    <a:pt x="61175" y="53754"/>
                  </a:lnTo>
                  <a:lnTo>
                    <a:pt x="39780" y="82493"/>
                  </a:lnTo>
                  <a:lnTo>
                    <a:pt x="15973" y="107349"/>
                  </a:lnTo>
                  <a:lnTo>
                    <a:pt x="9569" y="110967"/>
                  </a:lnTo>
                  <a:lnTo>
                    <a:pt x="6379" y="111932"/>
                  </a:lnTo>
                  <a:lnTo>
                    <a:pt x="4253" y="113634"/>
                  </a:lnTo>
                  <a:lnTo>
                    <a:pt x="560" y="121894"/>
                  </a:lnTo>
                  <a:lnTo>
                    <a:pt x="8773" y="116546"/>
                  </a:lnTo>
                  <a:lnTo>
                    <a:pt x="54193" y="105765"/>
                  </a:lnTo>
                  <a:lnTo>
                    <a:pt x="100295" y="104463"/>
                  </a:lnTo>
                  <a:lnTo>
                    <a:pt x="133350" y="1138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SMARTInkShape-Group115">
            <a:extLst>
              <a:ext uri="{FF2B5EF4-FFF2-40B4-BE49-F238E27FC236}">
                <a16:creationId xmlns:a16="http://schemas.microsoft.com/office/drawing/2014/main" id="{2E660698-03A6-5E0E-2622-8ABCE11C144A}"/>
              </a:ext>
            </a:extLst>
          </p:cNvPr>
          <p:cNvGrpSpPr/>
          <p:nvPr/>
        </p:nvGrpSpPr>
        <p:grpSpPr>
          <a:xfrm>
            <a:off x="942975" y="4838700"/>
            <a:ext cx="28576" cy="104776"/>
            <a:chOff x="942975" y="4838700"/>
            <a:chExt cx="28576" cy="104776"/>
          </a:xfrm>
        </p:grpSpPr>
        <p:sp>
          <p:nvSpPr>
            <p:cNvPr id="6" name="SMARTInkShape-584">
              <a:extLst>
                <a:ext uri="{FF2B5EF4-FFF2-40B4-BE49-F238E27FC236}">
                  <a16:creationId xmlns:a16="http://schemas.microsoft.com/office/drawing/2014/main" id="{FCCFCC9E-EE62-E947-3FE4-586E7D09544A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942975" y="48387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585">
              <a:extLst>
                <a:ext uri="{FF2B5EF4-FFF2-40B4-BE49-F238E27FC236}">
                  <a16:creationId xmlns:a16="http://schemas.microsoft.com/office/drawing/2014/main" id="{C8A7C9E1-BAC3-1507-6D40-3C3387F41BB0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956537" y="4933950"/>
              <a:ext cx="15014" cy="9526"/>
            </a:xfrm>
            <a:custGeom>
              <a:avLst/>
              <a:gdLst/>
              <a:ahLst/>
              <a:cxnLst/>
              <a:rect l="0" t="0" r="0" b="0"/>
              <a:pathLst>
                <a:path w="15014" h="9526">
                  <a:moveTo>
                    <a:pt x="5488" y="0"/>
                  </a:moveTo>
                  <a:lnTo>
                    <a:pt x="5488" y="0"/>
                  </a:lnTo>
                  <a:lnTo>
                    <a:pt x="431" y="0"/>
                  </a:lnTo>
                  <a:lnTo>
                    <a:pt x="0" y="1058"/>
                  </a:lnTo>
                  <a:lnTo>
                    <a:pt x="2343" y="5056"/>
                  </a:lnTo>
                  <a:lnTo>
                    <a:pt x="4450" y="6545"/>
                  </a:lnTo>
                  <a:lnTo>
                    <a:pt x="15013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116">
            <a:extLst>
              <a:ext uri="{FF2B5EF4-FFF2-40B4-BE49-F238E27FC236}">
                <a16:creationId xmlns:a16="http://schemas.microsoft.com/office/drawing/2014/main" id="{E1321B60-95B4-F248-26D0-7982CD616D3B}"/>
              </a:ext>
            </a:extLst>
          </p:cNvPr>
          <p:cNvGrpSpPr/>
          <p:nvPr/>
        </p:nvGrpSpPr>
        <p:grpSpPr>
          <a:xfrm>
            <a:off x="1352550" y="4726096"/>
            <a:ext cx="552451" cy="245955"/>
            <a:chOff x="1352550" y="4726096"/>
            <a:chExt cx="552451" cy="245955"/>
          </a:xfrm>
        </p:grpSpPr>
        <p:sp>
          <p:nvSpPr>
            <p:cNvPr id="10" name="SMARTInkShape-586">
              <a:extLst>
                <a:ext uri="{FF2B5EF4-FFF2-40B4-BE49-F238E27FC236}">
                  <a16:creationId xmlns:a16="http://schemas.microsoft.com/office/drawing/2014/main" id="{C5E0C0C0-AAFA-1E3D-D9D6-7EC2ACA50243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352550" y="4762510"/>
              <a:ext cx="18876" cy="209541"/>
            </a:xfrm>
            <a:custGeom>
              <a:avLst/>
              <a:gdLst/>
              <a:ahLst/>
              <a:cxnLst/>
              <a:rect l="0" t="0" r="0" b="0"/>
              <a:pathLst>
                <a:path w="18876" h="209541">
                  <a:moveTo>
                    <a:pt x="0" y="9515"/>
                  </a:moveTo>
                  <a:lnTo>
                    <a:pt x="0" y="9515"/>
                  </a:lnTo>
                  <a:lnTo>
                    <a:pt x="5057" y="9515"/>
                  </a:lnTo>
                  <a:lnTo>
                    <a:pt x="6546" y="8457"/>
                  </a:lnTo>
                  <a:lnTo>
                    <a:pt x="7539" y="6693"/>
                  </a:lnTo>
                  <a:lnTo>
                    <a:pt x="9515" y="24"/>
                  </a:lnTo>
                  <a:lnTo>
                    <a:pt x="14578" y="0"/>
                  </a:lnTo>
                  <a:lnTo>
                    <a:pt x="16069" y="1055"/>
                  </a:lnTo>
                  <a:lnTo>
                    <a:pt x="17063" y="2817"/>
                  </a:lnTo>
                  <a:lnTo>
                    <a:pt x="18167" y="11830"/>
                  </a:lnTo>
                  <a:lnTo>
                    <a:pt x="18875" y="57911"/>
                  </a:lnTo>
                  <a:lnTo>
                    <a:pt x="16176" y="95468"/>
                  </a:lnTo>
                  <a:lnTo>
                    <a:pt x="8673" y="133407"/>
                  </a:lnTo>
                  <a:lnTo>
                    <a:pt x="1713" y="179097"/>
                  </a:lnTo>
                  <a:lnTo>
                    <a:pt x="0" y="2095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587">
              <a:extLst>
                <a:ext uri="{FF2B5EF4-FFF2-40B4-BE49-F238E27FC236}">
                  <a16:creationId xmlns:a16="http://schemas.microsoft.com/office/drawing/2014/main" id="{CD291885-77E5-19BE-CD53-E9CED6351710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352550" y="4726096"/>
              <a:ext cx="133351" cy="55455"/>
            </a:xfrm>
            <a:custGeom>
              <a:avLst/>
              <a:gdLst/>
              <a:ahLst/>
              <a:cxnLst/>
              <a:rect l="0" t="0" r="0" b="0"/>
              <a:pathLst>
                <a:path w="133351" h="55455">
                  <a:moveTo>
                    <a:pt x="0" y="55454"/>
                  </a:moveTo>
                  <a:lnTo>
                    <a:pt x="0" y="55454"/>
                  </a:lnTo>
                  <a:lnTo>
                    <a:pt x="13258" y="33995"/>
                  </a:lnTo>
                  <a:lnTo>
                    <a:pt x="34293" y="14633"/>
                  </a:lnTo>
                  <a:lnTo>
                    <a:pt x="49108" y="5561"/>
                  </a:lnTo>
                  <a:lnTo>
                    <a:pt x="69349" y="454"/>
                  </a:lnTo>
                  <a:lnTo>
                    <a:pt x="89810" y="0"/>
                  </a:lnTo>
                  <a:lnTo>
                    <a:pt x="112335" y="6097"/>
                  </a:lnTo>
                  <a:lnTo>
                    <a:pt x="116165" y="8791"/>
                  </a:lnTo>
                  <a:lnTo>
                    <a:pt x="133350" y="268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588">
              <a:extLst>
                <a:ext uri="{FF2B5EF4-FFF2-40B4-BE49-F238E27FC236}">
                  <a16:creationId xmlns:a16="http://schemas.microsoft.com/office/drawing/2014/main" id="{A9F82C20-D226-8E07-9873-874FE698CDD0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352550" y="4876800"/>
              <a:ext cx="142876" cy="1"/>
            </a:xfrm>
            <a:custGeom>
              <a:avLst/>
              <a:gdLst/>
              <a:ahLst/>
              <a:cxnLst/>
              <a:rect l="0" t="0" r="0" b="0"/>
              <a:pathLst>
                <a:path w="142876" h="1">
                  <a:moveTo>
                    <a:pt x="0" y="0"/>
                  </a:moveTo>
                  <a:lnTo>
                    <a:pt x="0" y="0"/>
                  </a:lnTo>
                  <a:lnTo>
                    <a:pt x="44240" y="0"/>
                  </a:lnTo>
                  <a:lnTo>
                    <a:pt x="85057" y="0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589">
              <a:extLst>
                <a:ext uri="{FF2B5EF4-FFF2-40B4-BE49-F238E27FC236}">
                  <a16:creationId xmlns:a16="http://schemas.microsoft.com/office/drawing/2014/main" id="{B0A0759D-2147-74D1-95A2-87EECE151095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572329" y="4838702"/>
              <a:ext cx="60775" cy="104019"/>
            </a:xfrm>
            <a:custGeom>
              <a:avLst/>
              <a:gdLst/>
              <a:ahLst/>
              <a:cxnLst/>
              <a:rect l="0" t="0" r="0" b="0"/>
              <a:pathLst>
                <a:path w="60775" h="104019">
                  <a:moveTo>
                    <a:pt x="56446" y="9523"/>
                  </a:moveTo>
                  <a:lnTo>
                    <a:pt x="56446" y="9523"/>
                  </a:lnTo>
                  <a:lnTo>
                    <a:pt x="56446" y="4035"/>
                  </a:lnTo>
                  <a:lnTo>
                    <a:pt x="56446" y="6379"/>
                  </a:lnTo>
                  <a:lnTo>
                    <a:pt x="56446" y="6"/>
                  </a:lnTo>
                  <a:lnTo>
                    <a:pt x="51389" y="0"/>
                  </a:lnTo>
                  <a:lnTo>
                    <a:pt x="38132" y="5055"/>
                  </a:lnTo>
                  <a:lnTo>
                    <a:pt x="20798" y="18312"/>
                  </a:lnTo>
                  <a:lnTo>
                    <a:pt x="7314" y="35646"/>
                  </a:lnTo>
                  <a:lnTo>
                    <a:pt x="1672" y="59244"/>
                  </a:lnTo>
                  <a:lnTo>
                    <a:pt x="0" y="81287"/>
                  </a:lnTo>
                  <a:lnTo>
                    <a:pt x="1882" y="86999"/>
                  </a:lnTo>
                  <a:lnTo>
                    <a:pt x="9617" y="96168"/>
                  </a:lnTo>
                  <a:lnTo>
                    <a:pt x="22933" y="100948"/>
                  </a:lnTo>
                  <a:lnTo>
                    <a:pt x="42183" y="104018"/>
                  </a:lnTo>
                  <a:lnTo>
                    <a:pt x="47637" y="101615"/>
                  </a:lnTo>
                  <a:lnTo>
                    <a:pt x="50573" y="99493"/>
                  </a:lnTo>
                  <a:lnTo>
                    <a:pt x="59762" y="86393"/>
                  </a:lnTo>
                  <a:lnTo>
                    <a:pt x="60774" y="80878"/>
                  </a:lnTo>
                  <a:lnTo>
                    <a:pt x="52169" y="40465"/>
                  </a:lnTo>
                  <a:lnTo>
                    <a:pt x="46431" y="28567"/>
                  </a:lnTo>
                  <a:lnTo>
                    <a:pt x="43419" y="25394"/>
                  </a:lnTo>
                  <a:lnTo>
                    <a:pt x="18346" y="190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590">
              <a:extLst>
                <a:ext uri="{FF2B5EF4-FFF2-40B4-BE49-F238E27FC236}">
                  <a16:creationId xmlns:a16="http://schemas.microsoft.com/office/drawing/2014/main" id="{A8CFCB02-595C-7B7B-4464-F5109DBC180E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666875" y="4830663"/>
              <a:ext cx="238126" cy="128009"/>
            </a:xfrm>
            <a:custGeom>
              <a:avLst/>
              <a:gdLst/>
              <a:ahLst/>
              <a:cxnLst/>
              <a:rect l="0" t="0" r="0" b="0"/>
              <a:pathLst>
                <a:path w="238126" h="128009">
                  <a:moveTo>
                    <a:pt x="0" y="46137"/>
                  </a:moveTo>
                  <a:lnTo>
                    <a:pt x="0" y="46137"/>
                  </a:lnTo>
                  <a:lnTo>
                    <a:pt x="34958" y="12238"/>
                  </a:lnTo>
                  <a:lnTo>
                    <a:pt x="64691" y="744"/>
                  </a:lnTo>
                  <a:lnTo>
                    <a:pt x="68527" y="0"/>
                  </a:lnTo>
                  <a:lnTo>
                    <a:pt x="72143" y="563"/>
                  </a:lnTo>
                  <a:lnTo>
                    <a:pt x="78983" y="4009"/>
                  </a:lnTo>
                  <a:lnTo>
                    <a:pt x="82729" y="14714"/>
                  </a:lnTo>
                  <a:lnTo>
                    <a:pt x="85331" y="55483"/>
                  </a:lnTo>
                  <a:lnTo>
                    <a:pt x="88470" y="86397"/>
                  </a:lnTo>
                  <a:lnTo>
                    <a:pt x="91178" y="103189"/>
                  </a:lnTo>
                  <a:lnTo>
                    <a:pt x="86653" y="127668"/>
                  </a:lnTo>
                  <a:lnTo>
                    <a:pt x="85285" y="128008"/>
                  </a:lnTo>
                  <a:lnTo>
                    <a:pt x="80943" y="125563"/>
                  </a:lnTo>
                  <a:lnTo>
                    <a:pt x="80420" y="121313"/>
                  </a:lnTo>
                  <a:lnTo>
                    <a:pt x="89874" y="82848"/>
                  </a:lnTo>
                  <a:lnTo>
                    <a:pt x="98714" y="60307"/>
                  </a:lnTo>
                  <a:lnTo>
                    <a:pt x="113370" y="46790"/>
                  </a:lnTo>
                  <a:lnTo>
                    <a:pt x="156290" y="18455"/>
                  </a:lnTo>
                  <a:lnTo>
                    <a:pt x="173179" y="12667"/>
                  </a:lnTo>
                  <a:lnTo>
                    <a:pt x="219302" y="8647"/>
                  </a:lnTo>
                  <a:lnTo>
                    <a:pt x="238125" y="80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117">
            <a:extLst>
              <a:ext uri="{FF2B5EF4-FFF2-40B4-BE49-F238E27FC236}">
                <a16:creationId xmlns:a16="http://schemas.microsoft.com/office/drawing/2014/main" id="{E82FD5E2-4CE4-2F43-A036-70DF4F2F4E68}"/>
              </a:ext>
            </a:extLst>
          </p:cNvPr>
          <p:cNvGrpSpPr/>
          <p:nvPr/>
        </p:nvGrpSpPr>
        <p:grpSpPr>
          <a:xfrm>
            <a:off x="2339019" y="4733936"/>
            <a:ext cx="1242382" cy="397339"/>
            <a:chOff x="2339019" y="4733936"/>
            <a:chExt cx="1242382" cy="397339"/>
          </a:xfrm>
        </p:grpSpPr>
        <p:sp>
          <p:nvSpPr>
            <p:cNvPr id="16" name="SMARTInkShape-591">
              <a:extLst>
                <a:ext uri="{FF2B5EF4-FFF2-40B4-BE49-F238E27FC236}">
                  <a16:creationId xmlns:a16="http://schemas.microsoft.com/office/drawing/2014/main" id="{0A8902D8-E0FC-FB45-C1F7-2913265BDFDB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2339019" y="4762895"/>
              <a:ext cx="137447" cy="226007"/>
            </a:xfrm>
            <a:custGeom>
              <a:avLst/>
              <a:gdLst/>
              <a:ahLst/>
              <a:cxnLst/>
              <a:rect l="0" t="0" r="0" b="0"/>
              <a:pathLst>
                <a:path w="137447" h="226007">
                  <a:moveTo>
                    <a:pt x="108906" y="18655"/>
                  </a:moveTo>
                  <a:lnTo>
                    <a:pt x="108906" y="18655"/>
                  </a:lnTo>
                  <a:lnTo>
                    <a:pt x="118039" y="18655"/>
                  </a:lnTo>
                  <a:lnTo>
                    <a:pt x="127554" y="9522"/>
                  </a:lnTo>
                  <a:lnTo>
                    <a:pt x="132893" y="9247"/>
                  </a:lnTo>
                  <a:lnTo>
                    <a:pt x="134423" y="8149"/>
                  </a:lnTo>
                  <a:lnTo>
                    <a:pt x="135442" y="6360"/>
                  </a:lnTo>
                  <a:lnTo>
                    <a:pt x="137362" y="0"/>
                  </a:lnTo>
                  <a:lnTo>
                    <a:pt x="137446" y="9835"/>
                  </a:lnTo>
                  <a:lnTo>
                    <a:pt x="116754" y="51400"/>
                  </a:lnTo>
                  <a:lnTo>
                    <a:pt x="97756" y="93797"/>
                  </a:lnTo>
                  <a:lnTo>
                    <a:pt x="69091" y="138655"/>
                  </a:lnTo>
                  <a:lnTo>
                    <a:pt x="41587" y="181330"/>
                  </a:lnTo>
                  <a:lnTo>
                    <a:pt x="11001" y="220784"/>
                  </a:lnTo>
                  <a:lnTo>
                    <a:pt x="4362" y="224907"/>
                  </a:lnTo>
                  <a:lnTo>
                    <a:pt x="1110" y="226006"/>
                  </a:lnTo>
                  <a:lnTo>
                    <a:pt x="0" y="225681"/>
                  </a:lnTo>
                  <a:lnTo>
                    <a:pt x="4131" y="2091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592">
              <a:extLst>
                <a:ext uri="{FF2B5EF4-FFF2-40B4-BE49-F238E27FC236}">
                  <a16:creationId xmlns:a16="http://schemas.microsoft.com/office/drawing/2014/main" id="{2E6B627E-16FB-E15C-9E35-ACF18F5FDC7B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2353721" y="4733936"/>
              <a:ext cx="227526" cy="262646"/>
            </a:xfrm>
            <a:custGeom>
              <a:avLst/>
              <a:gdLst/>
              <a:ahLst/>
              <a:cxnLst/>
              <a:rect l="0" t="0" r="0" b="0"/>
              <a:pathLst>
                <a:path w="227526" h="262646">
                  <a:moveTo>
                    <a:pt x="84679" y="57139"/>
                  </a:moveTo>
                  <a:lnTo>
                    <a:pt x="84679" y="57139"/>
                  </a:lnTo>
                  <a:lnTo>
                    <a:pt x="112817" y="29001"/>
                  </a:lnTo>
                  <a:lnTo>
                    <a:pt x="113250" y="14102"/>
                  </a:lnTo>
                  <a:lnTo>
                    <a:pt x="112193" y="12573"/>
                  </a:lnTo>
                  <a:lnTo>
                    <a:pt x="110430" y="11553"/>
                  </a:lnTo>
                  <a:lnTo>
                    <a:pt x="108196" y="10874"/>
                  </a:lnTo>
                  <a:lnTo>
                    <a:pt x="106707" y="9362"/>
                  </a:lnTo>
                  <a:lnTo>
                    <a:pt x="103732" y="0"/>
                  </a:lnTo>
                  <a:lnTo>
                    <a:pt x="119976" y="42204"/>
                  </a:lnTo>
                  <a:lnTo>
                    <a:pt x="130297" y="79290"/>
                  </a:lnTo>
                  <a:lnTo>
                    <a:pt x="152212" y="118037"/>
                  </a:lnTo>
                  <a:lnTo>
                    <a:pt x="176924" y="160773"/>
                  </a:lnTo>
                  <a:lnTo>
                    <a:pt x="202188" y="199789"/>
                  </a:lnTo>
                  <a:lnTo>
                    <a:pt x="225048" y="235390"/>
                  </a:lnTo>
                  <a:lnTo>
                    <a:pt x="227525" y="247479"/>
                  </a:lnTo>
                  <a:lnTo>
                    <a:pt x="185777" y="247636"/>
                  </a:lnTo>
                  <a:lnTo>
                    <a:pt x="138340" y="247639"/>
                  </a:lnTo>
                  <a:lnTo>
                    <a:pt x="95436" y="248697"/>
                  </a:lnTo>
                  <a:lnTo>
                    <a:pt x="58703" y="254184"/>
                  </a:lnTo>
                  <a:lnTo>
                    <a:pt x="16832" y="256576"/>
                  </a:lnTo>
                  <a:lnTo>
                    <a:pt x="0" y="257130"/>
                  </a:lnTo>
                  <a:lnTo>
                    <a:pt x="4321" y="262210"/>
                  </a:lnTo>
                  <a:lnTo>
                    <a:pt x="6765" y="262645"/>
                  </a:lnTo>
                  <a:lnTo>
                    <a:pt x="18004" y="2571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593">
              <a:extLst>
                <a:ext uri="{FF2B5EF4-FFF2-40B4-BE49-F238E27FC236}">
                  <a16:creationId xmlns:a16="http://schemas.microsoft.com/office/drawing/2014/main" id="{4B17CDD2-F0A0-1C13-D5C4-1147D19EC1BF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2739959" y="4838817"/>
              <a:ext cx="155642" cy="122827"/>
            </a:xfrm>
            <a:custGeom>
              <a:avLst/>
              <a:gdLst/>
              <a:ahLst/>
              <a:cxnLst/>
              <a:rect l="0" t="0" r="0" b="0"/>
              <a:pathLst>
                <a:path w="155642" h="122827">
                  <a:moveTo>
                    <a:pt x="79441" y="28458"/>
                  </a:moveTo>
                  <a:lnTo>
                    <a:pt x="79441" y="28458"/>
                  </a:lnTo>
                  <a:lnTo>
                    <a:pt x="79441" y="23401"/>
                  </a:lnTo>
                  <a:lnTo>
                    <a:pt x="80499" y="21912"/>
                  </a:lnTo>
                  <a:lnTo>
                    <a:pt x="82263" y="20919"/>
                  </a:lnTo>
                  <a:lnTo>
                    <a:pt x="88956" y="18936"/>
                  </a:lnTo>
                  <a:lnTo>
                    <a:pt x="88965" y="10732"/>
                  </a:lnTo>
                  <a:lnTo>
                    <a:pt x="87907" y="10291"/>
                  </a:lnTo>
                  <a:lnTo>
                    <a:pt x="79833" y="9442"/>
                  </a:lnTo>
                  <a:lnTo>
                    <a:pt x="79557" y="4361"/>
                  </a:lnTo>
                  <a:lnTo>
                    <a:pt x="78460" y="2869"/>
                  </a:lnTo>
                  <a:lnTo>
                    <a:pt x="74419" y="1210"/>
                  </a:lnTo>
                  <a:lnTo>
                    <a:pt x="57054" y="0"/>
                  </a:lnTo>
                  <a:lnTo>
                    <a:pt x="42587" y="4974"/>
                  </a:lnTo>
                  <a:lnTo>
                    <a:pt x="33781" y="13082"/>
                  </a:lnTo>
                  <a:lnTo>
                    <a:pt x="5399" y="58191"/>
                  </a:lnTo>
                  <a:lnTo>
                    <a:pt x="1505" y="67330"/>
                  </a:lnTo>
                  <a:lnTo>
                    <a:pt x="0" y="85951"/>
                  </a:lnTo>
                  <a:lnTo>
                    <a:pt x="2859" y="102694"/>
                  </a:lnTo>
                  <a:lnTo>
                    <a:pt x="7657" y="113662"/>
                  </a:lnTo>
                  <a:lnTo>
                    <a:pt x="10419" y="117011"/>
                  </a:lnTo>
                  <a:lnTo>
                    <a:pt x="16309" y="120732"/>
                  </a:lnTo>
                  <a:lnTo>
                    <a:pt x="30632" y="122826"/>
                  </a:lnTo>
                  <a:lnTo>
                    <a:pt x="39403" y="120494"/>
                  </a:lnTo>
                  <a:lnTo>
                    <a:pt x="43224" y="118390"/>
                  </a:lnTo>
                  <a:lnTo>
                    <a:pt x="77404" y="75752"/>
                  </a:lnTo>
                  <a:lnTo>
                    <a:pt x="95490" y="48315"/>
                  </a:lnTo>
                  <a:lnTo>
                    <a:pt x="97157" y="43633"/>
                  </a:lnTo>
                  <a:lnTo>
                    <a:pt x="97602" y="43866"/>
                  </a:lnTo>
                  <a:lnTo>
                    <a:pt x="97898" y="45080"/>
                  </a:lnTo>
                  <a:lnTo>
                    <a:pt x="95405" y="49251"/>
                  </a:lnTo>
                  <a:lnTo>
                    <a:pt x="93259" y="51845"/>
                  </a:lnTo>
                  <a:lnTo>
                    <a:pt x="90874" y="60371"/>
                  </a:lnTo>
                  <a:lnTo>
                    <a:pt x="90872" y="72275"/>
                  </a:lnTo>
                  <a:lnTo>
                    <a:pt x="98132" y="116467"/>
                  </a:lnTo>
                  <a:lnTo>
                    <a:pt x="99310" y="118880"/>
                  </a:lnTo>
                  <a:lnTo>
                    <a:pt x="101153" y="120490"/>
                  </a:lnTo>
                  <a:lnTo>
                    <a:pt x="103441" y="121562"/>
                  </a:lnTo>
                  <a:lnTo>
                    <a:pt x="106024" y="121219"/>
                  </a:lnTo>
                  <a:lnTo>
                    <a:pt x="155641" y="951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594">
              <a:extLst>
                <a:ext uri="{FF2B5EF4-FFF2-40B4-BE49-F238E27FC236}">
                  <a16:creationId xmlns:a16="http://schemas.microsoft.com/office/drawing/2014/main" id="{81A1F772-6ADC-A5CA-0586-34413450F7E2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2952752" y="4838702"/>
              <a:ext cx="114299" cy="292573"/>
            </a:xfrm>
            <a:custGeom>
              <a:avLst/>
              <a:gdLst/>
              <a:ahLst/>
              <a:cxnLst/>
              <a:rect l="0" t="0" r="0" b="0"/>
              <a:pathLst>
                <a:path w="114299" h="292573">
                  <a:moveTo>
                    <a:pt x="47623" y="47623"/>
                  </a:moveTo>
                  <a:lnTo>
                    <a:pt x="47623" y="47623"/>
                  </a:lnTo>
                  <a:lnTo>
                    <a:pt x="55823" y="39422"/>
                  </a:lnTo>
                  <a:lnTo>
                    <a:pt x="57032" y="30013"/>
                  </a:lnTo>
                  <a:lnTo>
                    <a:pt x="57113" y="23943"/>
                  </a:lnTo>
                  <a:lnTo>
                    <a:pt x="54310" y="18401"/>
                  </a:lnTo>
                  <a:lnTo>
                    <a:pt x="50595" y="12410"/>
                  </a:lnTo>
                  <a:lnTo>
                    <a:pt x="48014" y="1841"/>
                  </a:lnTo>
                  <a:lnTo>
                    <a:pt x="46826" y="1227"/>
                  </a:lnTo>
                  <a:lnTo>
                    <a:pt x="12574" y="0"/>
                  </a:lnTo>
                  <a:lnTo>
                    <a:pt x="5371" y="5055"/>
                  </a:lnTo>
                  <a:lnTo>
                    <a:pt x="2386" y="13182"/>
                  </a:lnTo>
                  <a:lnTo>
                    <a:pt x="10" y="59361"/>
                  </a:lnTo>
                  <a:lnTo>
                    <a:pt x="0" y="79288"/>
                  </a:lnTo>
                  <a:lnTo>
                    <a:pt x="2821" y="85686"/>
                  </a:lnTo>
                  <a:lnTo>
                    <a:pt x="13256" y="98416"/>
                  </a:lnTo>
                  <a:lnTo>
                    <a:pt x="19296" y="101947"/>
                  </a:lnTo>
                  <a:lnTo>
                    <a:pt x="22388" y="102889"/>
                  </a:lnTo>
                  <a:lnTo>
                    <a:pt x="25508" y="102458"/>
                  </a:lnTo>
                  <a:lnTo>
                    <a:pt x="31797" y="99159"/>
                  </a:lnTo>
                  <a:lnTo>
                    <a:pt x="41288" y="91350"/>
                  </a:lnTo>
                  <a:lnTo>
                    <a:pt x="60324" y="59702"/>
                  </a:lnTo>
                  <a:lnTo>
                    <a:pt x="64792" y="46145"/>
                  </a:lnTo>
                  <a:lnTo>
                    <a:pt x="66115" y="35426"/>
                  </a:lnTo>
                  <a:lnTo>
                    <a:pt x="67360" y="33142"/>
                  </a:lnTo>
                  <a:lnTo>
                    <a:pt x="69247" y="31619"/>
                  </a:lnTo>
                  <a:lnTo>
                    <a:pt x="74825" y="29175"/>
                  </a:lnTo>
                  <a:lnTo>
                    <a:pt x="74224" y="28974"/>
                  </a:lnTo>
                  <a:lnTo>
                    <a:pt x="70735" y="28751"/>
                  </a:lnTo>
                  <a:lnTo>
                    <a:pt x="69381" y="29750"/>
                  </a:lnTo>
                  <a:lnTo>
                    <a:pt x="67877" y="33682"/>
                  </a:lnTo>
                  <a:lnTo>
                    <a:pt x="66779" y="74338"/>
                  </a:lnTo>
                  <a:lnTo>
                    <a:pt x="66694" y="121535"/>
                  </a:lnTo>
                  <a:lnTo>
                    <a:pt x="66679" y="159011"/>
                  </a:lnTo>
                  <a:lnTo>
                    <a:pt x="66674" y="203956"/>
                  </a:lnTo>
                  <a:lnTo>
                    <a:pt x="66673" y="243956"/>
                  </a:lnTo>
                  <a:lnTo>
                    <a:pt x="61617" y="270073"/>
                  </a:lnTo>
                  <a:lnTo>
                    <a:pt x="49339" y="292572"/>
                  </a:lnTo>
                  <a:lnTo>
                    <a:pt x="47709" y="291357"/>
                  </a:lnTo>
                  <a:lnTo>
                    <a:pt x="43075" y="284360"/>
                  </a:lnTo>
                  <a:lnTo>
                    <a:pt x="38753" y="241494"/>
                  </a:lnTo>
                  <a:lnTo>
                    <a:pt x="43284" y="203276"/>
                  </a:lnTo>
                  <a:lnTo>
                    <a:pt x="46337" y="177468"/>
                  </a:lnTo>
                  <a:lnTo>
                    <a:pt x="55518" y="163188"/>
                  </a:lnTo>
                  <a:lnTo>
                    <a:pt x="82226" y="141830"/>
                  </a:lnTo>
                  <a:lnTo>
                    <a:pt x="114298" y="1333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595">
              <a:extLst>
                <a:ext uri="{FF2B5EF4-FFF2-40B4-BE49-F238E27FC236}">
                  <a16:creationId xmlns:a16="http://schemas.microsoft.com/office/drawing/2014/main" id="{74334546-7B62-355E-D44C-0BFB67A2E31F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3096898" y="4878656"/>
              <a:ext cx="170178" cy="131495"/>
            </a:xfrm>
            <a:custGeom>
              <a:avLst/>
              <a:gdLst/>
              <a:ahLst/>
              <a:cxnLst/>
              <a:rect l="0" t="0" r="0" b="0"/>
              <a:pathLst>
                <a:path w="170178" h="131495">
                  <a:moveTo>
                    <a:pt x="36827" y="45769"/>
                  </a:moveTo>
                  <a:lnTo>
                    <a:pt x="36827" y="45769"/>
                  </a:lnTo>
                  <a:lnTo>
                    <a:pt x="36827" y="50825"/>
                  </a:lnTo>
                  <a:lnTo>
                    <a:pt x="37885" y="52314"/>
                  </a:lnTo>
                  <a:lnTo>
                    <a:pt x="39649" y="53308"/>
                  </a:lnTo>
                  <a:lnTo>
                    <a:pt x="50084" y="54902"/>
                  </a:lnTo>
                  <a:lnTo>
                    <a:pt x="76487" y="54158"/>
                  </a:lnTo>
                  <a:lnTo>
                    <a:pt x="90084" y="50203"/>
                  </a:lnTo>
                  <a:lnTo>
                    <a:pt x="100361" y="42095"/>
                  </a:lnTo>
                  <a:lnTo>
                    <a:pt x="108455" y="33553"/>
                  </a:lnTo>
                  <a:lnTo>
                    <a:pt x="117905" y="27685"/>
                  </a:lnTo>
                  <a:lnTo>
                    <a:pt x="120487" y="22562"/>
                  </a:lnTo>
                  <a:lnTo>
                    <a:pt x="121940" y="13729"/>
                  </a:lnTo>
                  <a:lnTo>
                    <a:pt x="120027" y="10650"/>
                  </a:lnTo>
                  <a:lnTo>
                    <a:pt x="112257" y="4408"/>
                  </a:lnTo>
                  <a:lnTo>
                    <a:pt x="90927" y="0"/>
                  </a:lnTo>
                  <a:lnTo>
                    <a:pt x="73571" y="4613"/>
                  </a:lnTo>
                  <a:lnTo>
                    <a:pt x="45950" y="21933"/>
                  </a:lnTo>
                  <a:lnTo>
                    <a:pt x="13229" y="51174"/>
                  </a:lnTo>
                  <a:lnTo>
                    <a:pt x="5173" y="64399"/>
                  </a:lnTo>
                  <a:lnTo>
                    <a:pt x="0" y="90136"/>
                  </a:lnTo>
                  <a:lnTo>
                    <a:pt x="4161" y="109245"/>
                  </a:lnTo>
                  <a:lnTo>
                    <a:pt x="12078" y="119135"/>
                  </a:lnTo>
                  <a:lnTo>
                    <a:pt x="22653" y="126001"/>
                  </a:lnTo>
                  <a:lnTo>
                    <a:pt x="41564" y="129867"/>
                  </a:lnTo>
                  <a:lnTo>
                    <a:pt x="81507" y="131173"/>
                  </a:lnTo>
                  <a:lnTo>
                    <a:pt x="118857" y="131399"/>
                  </a:lnTo>
                  <a:lnTo>
                    <a:pt x="170177" y="1314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596">
              <a:extLst>
                <a:ext uri="{FF2B5EF4-FFF2-40B4-BE49-F238E27FC236}">
                  <a16:creationId xmlns:a16="http://schemas.microsoft.com/office/drawing/2014/main" id="{7B7FBEBE-176F-2BC4-1032-4249BA5E7E9F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3448050" y="4876800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0"/>
                  </a:moveTo>
                  <a:lnTo>
                    <a:pt x="0" y="0"/>
                  </a:lnTo>
                  <a:lnTo>
                    <a:pt x="43621" y="0"/>
                  </a:lnTo>
                  <a:lnTo>
                    <a:pt x="76339" y="0"/>
                  </a:lnTo>
                  <a:lnTo>
                    <a:pt x="79468" y="1058"/>
                  </a:lnTo>
                  <a:lnTo>
                    <a:pt x="9525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597">
              <a:extLst>
                <a:ext uri="{FF2B5EF4-FFF2-40B4-BE49-F238E27FC236}">
                  <a16:creationId xmlns:a16="http://schemas.microsoft.com/office/drawing/2014/main" id="{1C0D9F09-223B-0FFC-DF9B-BD51FE5DB769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3429000" y="4925188"/>
              <a:ext cx="152401" cy="18288"/>
            </a:xfrm>
            <a:custGeom>
              <a:avLst/>
              <a:gdLst/>
              <a:ahLst/>
              <a:cxnLst/>
              <a:rect l="0" t="0" r="0" b="0"/>
              <a:pathLst>
                <a:path w="152401" h="18288">
                  <a:moveTo>
                    <a:pt x="0" y="18287"/>
                  </a:moveTo>
                  <a:lnTo>
                    <a:pt x="0" y="18287"/>
                  </a:lnTo>
                  <a:lnTo>
                    <a:pt x="36628" y="5030"/>
                  </a:lnTo>
                  <a:lnTo>
                    <a:pt x="82709" y="0"/>
                  </a:lnTo>
                  <a:lnTo>
                    <a:pt x="98143" y="634"/>
                  </a:lnTo>
                  <a:lnTo>
                    <a:pt x="152400" y="87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SMARTInkShape-598">
            <a:extLst>
              <a:ext uri="{FF2B5EF4-FFF2-40B4-BE49-F238E27FC236}">
                <a16:creationId xmlns:a16="http://schemas.microsoft.com/office/drawing/2014/main" id="{0CC5359D-5B62-468F-A6B5-D3AA7BDE908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829050" y="4752975"/>
            <a:ext cx="27354" cy="238126"/>
          </a:xfrm>
          <a:custGeom>
            <a:avLst/>
            <a:gdLst/>
            <a:ahLst/>
            <a:cxnLst/>
            <a:rect l="0" t="0" r="0" b="0"/>
            <a:pathLst>
              <a:path w="27354" h="238126">
                <a:moveTo>
                  <a:pt x="0" y="0"/>
                </a:moveTo>
                <a:lnTo>
                  <a:pt x="0" y="0"/>
                </a:lnTo>
                <a:lnTo>
                  <a:pt x="13257" y="44829"/>
                </a:lnTo>
                <a:lnTo>
                  <a:pt x="22390" y="85485"/>
                </a:lnTo>
                <a:lnTo>
                  <a:pt x="27353" y="125933"/>
                </a:lnTo>
                <a:lnTo>
                  <a:pt x="25512" y="169671"/>
                </a:lnTo>
                <a:lnTo>
                  <a:pt x="16795" y="215261"/>
                </a:lnTo>
                <a:lnTo>
                  <a:pt x="10961" y="225966"/>
                </a:lnTo>
                <a:lnTo>
                  <a:pt x="9525" y="23812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SMARTInkShape-Group119">
            <a:extLst>
              <a:ext uri="{FF2B5EF4-FFF2-40B4-BE49-F238E27FC236}">
                <a16:creationId xmlns:a16="http://schemas.microsoft.com/office/drawing/2014/main" id="{B72267FB-0951-81A0-7302-2AAD95015DD6}"/>
              </a:ext>
            </a:extLst>
          </p:cNvPr>
          <p:cNvGrpSpPr/>
          <p:nvPr/>
        </p:nvGrpSpPr>
        <p:grpSpPr>
          <a:xfrm>
            <a:off x="4305300" y="4743460"/>
            <a:ext cx="1543051" cy="371466"/>
            <a:chOff x="4305300" y="4743460"/>
            <a:chExt cx="1543051" cy="371466"/>
          </a:xfrm>
        </p:grpSpPr>
        <p:sp>
          <p:nvSpPr>
            <p:cNvPr id="25" name="SMARTInkShape-599">
              <a:extLst>
                <a:ext uri="{FF2B5EF4-FFF2-40B4-BE49-F238E27FC236}">
                  <a16:creationId xmlns:a16="http://schemas.microsoft.com/office/drawing/2014/main" id="{9229648E-C525-D008-A6C2-AC75FCBD881D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4305300" y="4962641"/>
              <a:ext cx="96988" cy="152285"/>
            </a:xfrm>
            <a:custGeom>
              <a:avLst/>
              <a:gdLst/>
              <a:ahLst/>
              <a:cxnLst/>
              <a:rect l="0" t="0" r="0" b="0"/>
              <a:pathLst>
                <a:path w="96988" h="152285">
                  <a:moveTo>
                    <a:pt x="38100" y="9409"/>
                  </a:moveTo>
                  <a:lnTo>
                    <a:pt x="38100" y="9409"/>
                  </a:lnTo>
                  <a:lnTo>
                    <a:pt x="38100" y="4353"/>
                  </a:lnTo>
                  <a:lnTo>
                    <a:pt x="39158" y="2864"/>
                  </a:lnTo>
                  <a:lnTo>
                    <a:pt x="40922" y="1870"/>
                  </a:lnTo>
                  <a:lnTo>
                    <a:pt x="47801" y="146"/>
                  </a:lnTo>
                  <a:lnTo>
                    <a:pt x="52289" y="0"/>
                  </a:lnTo>
                  <a:lnTo>
                    <a:pt x="65822" y="4975"/>
                  </a:lnTo>
                  <a:lnTo>
                    <a:pt x="78182" y="13151"/>
                  </a:lnTo>
                  <a:lnTo>
                    <a:pt x="93603" y="32390"/>
                  </a:lnTo>
                  <a:lnTo>
                    <a:pt x="96987" y="52078"/>
                  </a:lnTo>
                  <a:lnTo>
                    <a:pt x="92942" y="81319"/>
                  </a:lnTo>
                  <a:lnTo>
                    <a:pt x="82094" y="110161"/>
                  </a:lnTo>
                  <a:lnTo>
                    <a:pt x="75997" y="117688"/>
                  </a:lnTo>
                  <a:lnTo>
                    <a:pt x="35314" y="146927"/>
                  </a:lnTo>
                  <a:lnTo>
                    <a:pt x="0" y="1522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600">
              <a:extLst>
                <a:ext uri="{FF2B5EF4-FFF2-40B4-BE49-F238E27FC236}">
                  <a16:creationId xmlns:a16="http://schemas.microsoft.com/office/drawing/2014/main" id="{49A36CA6-0B8E-A9A3-B8B4-7706EBEBC66A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4724400" y="4791113"/>
              <a:ext cx="104738" cy="186946"/>
            </a:xfrm>
            <a:custGeom>
              <a:avLst/>
              <a:gdLst/>
              <a:ahLst/>
              <a:cxnLst/>
              <a:rect l="0" t="0" r="0" b="0"/>
              <a:pathLst>
                <a:path w="104738" h="186946">
                  <a:moveTo>
                    <a:pt x="76200" y="19012"/>
                  </a:moveTo>
                  <a:lnTo>
                    <a:pt x="76200" y="19012"/>
                  </a:lnTo>
                  <a:lnTo>
                    <a:pt x="81256" y="19012"/>
                  </a:lnTo>
                  <a:lnTo>
                    <a:pt x="86561" y="16190"/>
                  </a:lnTo>
                  <a:lnTo>
                    <a:pt x="104737" y="0"/>
                  </a:lnTo>
                  <a:lnTo>
                    <a:pt x="78257" y="39738"/>
                  </a:lnTo>
                  <a:lnTo>
                    <a:pt x="54812" y="81981"/>
                  </a:lnTo>
                  <a:lnTo>
                    <a:pt x="30397" y="124763"/>
                  </a:lnTo>
                  <a:lnTo>
                    <a:pt x="6788" y="159563"/>
                  </a:lnTo>
                  <a:lnTo>
                    <a:pt x="596" y="186774"/>
                  </a:lnTo>
                  <a:lnTo>
                    <a:pt x="397" y="186945"/>
                  </a:lnTo>
                  <a:lnTo>
                    <a:pt x="0" y="1809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601">
              <a:extLst>
                <a:ext uri="{FF2B5EF4-FFF2-40B4-BE49-F238E27FC236}">
                  <a16:creationId xmlns:a16="http://schemas.microsoft.com/office/drawing/2014/main" id="{CBD45060-1E74-4EED-D9B0-09BEED460A65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4733925" y="4743460"/>
              <a:ext cx="171399" cy="247641"/>
            </a:xfrm>
            <a:custGeom>
              <a:avLst/>
              <a:gdLst/>
              <a:ahLst/>
              <a:cxnLst/>
              <a:rect l="0" t="0" r="0" b="0"/>
              <a:pathLst>
                <a:path w="171399" h="247641">
                  <a:moveTo>
                    <a:pt x="66675" y="47615"/>
                  </a:moveTo>
                  <a:lnTo>
                    <a:pt x="66675" y="47615"/>
                  </a:lnTo>
                  <a:lnTo>
                    <a:pt x="74214" y="29715"/>
                  </a:lnTo>
                  <a:lnTo>
                    <a:pt x="74876" y="26156"/>
                  </a:lnTo>
                  <a:lnTo>
                    <a:pt x="76376" y="23784"/>
                  </a:lnTo>
                  <a:lnTo>
                    <a:pt x="78434" y="22203"/>
                  </a:lnTo>
                  <a:lnTo>
                    <a:pt x="80864" y="21148"/>
                  </a:lnTo>
                  <a:lnTo>
                    <a:pt x="82485" y="19387"/>
                  </a:lnTo>
                  <a:lnTo>
                    <a:pt x="85722" y="9526"/>
                  </a:lnTo>
                  <a:lnTo>
                    <a:pt x="85725" y="0"/>
                  </a:lnTo>
                  <a:lnTo>
                    <a:pt x="85725" y="10106"/>
                  </a:lnTo>
                  <a:lnTo>
                    <a:pt x="86783" y="13084"/>
                  </a:lnTo>
                  <a:lnTo>
                    <a:pt x="88547" y="15069"/>
                  </a:lnTo>
                  <a:lnTo>
                    <a:pt x="90781" y="16392"/>
                  </a:lnTo>
                  <a:lnTo>
                    <a:pt x="98982" y="33425"/>
                  </a:lnTo>
                  <a:lnTo>
                    <a:pt x="111235" y="73112"/>
                  </a:lnTo>
                  <a:lnTo>
                    <a:pt x="127015" y="120405"/>
                  </a:lnTo>
                  <a:lnTo>
                    <a:pt x="146248" y="167788"/>
                  </a:lnTo>
                  <a:lnTo>
                    <a:pt x="161337" y="208819"/>
                  </a:lnTo>
                  <a:lnTo>
                    <a:pt x="171398" y="247373"/>
                  </a:lnTo>
                  <a:lnTo>
                    <a:pt x="153132" y="247617"/>
                  </a:lnTo>
                  <a:lnTo>
                    <a:pt x="113142" y="240098"/>
                  </a:lnTo>
                  <a:lnTo>
                    <a:pt x="66523" y="239434"/>
                  </a:lnTo>
                  <a:lnTo>
                    <a:pt x="20713" y="247067"/>
                  </a:lnTo>
                  <a:lnTo>
                    <a:pt x="0" y="2476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602">
              <a:extLst>
                <a:ext uri="{FF2B5EF4-FFF2-40B4-BE49-F238E27FC236}">
                  <a16:creationId xmlns:a16="http://schemas.microsoft.com/office/drawing/2014/main" id="{73E320E9-8DF8-597A-CB21-E52E2EC8F2A1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5048250" y="4829292"/>
              <a:ext cx="124719" cy="140844"/>
            </a:xfrm>
            <a:custGeom>
              <a:avLst/>
              <a:gdLst/>
              <a:ahLst/>
              <a:cxnLst/>
              <a:rect l="0" t="0" r="0" b="0"/>
              <a:pathLst>
                <a:path w="124719" h="140844">
                  <a:moveTo>
                    <a:pt x="95250" y="9408"/>
                  </a:moveTo>
                  <a:lnTo>
                    <a:pt x="95250" y="9408"/>
                  </a:lnTo>
                  <a:lnTo>
                    <a:pt x="100306" y="4351"/>
                  </a:lnTo>
                  <a:lnTo>
                    <a:pt x="105611" y="1869"/>
                  </a:lnTo>
                  <a:lnTo>
                    <a:pt x="113792" y="0"/>
                  </a:lnTo>
                  <a:lnTo>
                    <a:pt x="109092" y="4974"/>
                  </a:lnTo>
                  <a:lnTo>
                    <a:pt x="89362" y="16136"/>
                  </a:lnTo>
                  <a:lnTo>
                    <a:pt x="46131" y="30466"/>
                  </a:lnTo>
                  <a:lnTo>
                    <a:pt x="30954" y="38578"/>
                  </a:lnTo>
                  <a:lnTo>
                    <a:pt x="21401" y="45744"/>
                  </a:lnTo>
                  <a:lnTo>
                    <a:pt x="20095" y="49546"/>
                  </a:lnTo>
                  <a:lnTo>
                    <a:pt x="19746" y="52042"/>
                  </a:lnTo>
                  <a:lnTo>
                    <a:pt x="22183" y="57637"/>
                  </a:lnTo>
                  <a:lnTo>
                    <a:pt x="24313" y="60611"/>
                  </a:lnTo>
                  <a:lnTo>
                    <a:pt x="37425" y="69852"/>
                  </a:lnTo>
                  <a:lnTo>
                    <a:pt x="78302" y="80592"/>
                  </a:lnTo>
                  <a:lnTo>
                    <a:pt x="107111" y="93280"/>
                  </a:lnTo>
                  <a:lnTo>
                    <a:pt x="120276" y="103481"/>
                  </a:lnTo>
                  <a:lnTo>
                    <a:pt x="123576" y="108107"/>
                  </a:lnTo>
                  <a:lnTo>
                    <a:pt x="124718" y="112249"/>
                  </a:lnTo>
                  <a:lnTo>
                    <a:pt x="124420" y="116068"/>
                  </a:lnTo>
                  <a:lnTo>
                    <a:pt x="121267" y="123135"/>
                  </a:lnTo>
                  <a:lnTo>
                    <a:pt x="118946" y="126500"/>
                  </a:lnTo>
                  <a:lnTo>
                    <a:pt x="95450" y="136295"/>
                  </a:lnTo>
                  <a:lnTo>
                    <a:pt x="66734" y="140843"/>
                  </a:lnTo>
                  <a:lnTo>
                    <a:pt x="0" y="1237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603">
              <a:extLst>
                <a:ext uri="{FF2B5EF4-FFF2-40B4-BE49-F238E27FC236}">
                  <a16:creationId xmlns:a16="http://schemas.microsoft.com/office/drawing/2014/main" id="{C80E050C-F2A9-2FD8-453D-1DF1B9DEF8DF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5172792" y="4838828"/>
              <a:ext cx="142159" cy="237986"/>
            </a:xfrm>
            <a:custGeom>
              <a:avLst/>
              <a:gdLst/>
              <a:ahLst/>
              <a:cxnLst/>
              <a:rect l="0" t="0" r="0" b="0"/>
              <a:pathLst>
                <a:path w="142159" h="237986">
                  <a:moveTo>
                    <a:pt x="85008" y="47497"/>
                  </a:moveTo>
                  <a:lnTo>
                    <a:pt x="85008" y="47497"/>
                  </a:lnTo>
                  <a:lnTo>
                    <a:pt x="90064" y="47497"/>
                  </a:lnTo>
                  <a:lnTo>
                    <a:pt x="91553" y="46439"/>
                  </a:lnTo>
                  <a:lnTo>
                    <a:pt x="92547" y="44675"/>
                  </a:lnTo>
                  <a:lnTo>
                    <a:pt x="93209" y="42441"/>
                  </a:lnTo>
                  <a:lnTo>
                    <a:pt x="94709" y="40952"/>
                  </a:lnTo>
                  <a:lnTo>
                    <a:pt x="103931" y="38006"/>
                  </a:lnTo>
                  <a:lnTo>
                    <a:pt x="95846" y="29774"/>
                  </a:lnTo>
                  <a:lnTo>
                    <a:pt x="94648" y="20362"/>
                  </a:lnTo>
                  <a:lnTo>
                    <a:pt x="76924" y="1323"/>
                  </a:lnTo>
                  <a:lnTo>
                    <a:pt x="70854" y="302"/>
                  </a:lnTo>
                  <a:lnTo>
                    <a:pt x="57296" y="0"/>
                  </a:lnTo>
                  <a:lnTo>
                    <a:pt x="45880" y="5573"/>
                  </a:lnTo>
                  <a:lnTo>
                    <a:pt x="33751" y="16164"/>
                  </a:lnTo>
                  <a:lnTo>
                    <a:pt x="16082" y="39977"/>
                  </a:lnTo>
                  <a:lnTo>
                    <a:pt x="2915" y="70824"/>
                  </a:lnTo>
                  <a:lnTo>
                    <a:pt x="0" y="97848"/>
                  </a:lnTo>
                  <a:lnTo>
                    <a:pt x="4552" y="119448"/>
                  </a:lnTo>
                  <a:lnTo>
                    <a:pt x="7029" y="124040"/>
                  </a:lnTo>
                  <a:lnTo>
                    <a:pt x="9739" y="127100"/>
                  </a:lnTo>
                  <a:lnTo>
                    <a:pt x="15572" y="130501"/>
                  </a:lnTo>
                  <a:lnTo>
                    <a:pt x="21691" y="132013"/>
                  </a:lnTo>
                  <a:lnTo>
                    <a:pt x="36144" y="127807"/>
                  </a:lnTo>
                  <a:lnTo>
                    <a:pt x="44946" y="119880"/>
                  </a:lnTo>
                  <a:lnTo>
                    <a:pt x="75432" y="73986"/>
                  </a:lnTo>
                  <a:lnTo>
                    <a:pt x="82171" y="59226"/>
                  </a:lnTo>
                  <a:lnTo>
                    <a:pt x="84805" y="51651"/>
                  </a:lnTo>
                  <a:lnTo>
                    <a:pt x="93044" y="39982"/>
                  </a:lnTo>
                  <a:lnTo>
                    <a:pt x="95297" y="30765"/>
                  </a:lnTo>
                  <a:lnTo>
                    <a:pt x="103938" y="19077"/>
                  </a:lnTo>
                  <a:lnTo>
                    <a:pt x="104022" y="24024"/>
                  </a:lnTo>
                  <a:lnTo>
                    <a:pt x="101220" y="29304"/>
                  </a:lnTo>
                  <a:lnTo>
                    <a:pt x="97505" y="35178"/>
                  </a:lnTo>
                  <a:lnTo>
                    <a:pt x="95119" y="47573"/>
                  </a:lnTo>
                  <a:lnTo>
                    <a:pt x="94924" y="50723"/>
                  </a:lnTo>
                  <a:lnTo>
                    <a:pt x="91884" y="57044"/>
                  </a:lnTo>
                  <a:lnTo>
                    <a:pt x="88064" y="63382"/>
                  </a:lnTo>
                  <a:lnTo>
                    <a:pt x="86366" y="69727"/>
                  </a:lnTo>
                  <a:lnTo>
                    <a:pt x="84856" y="71841"/>
                  </a:lnTo>
                  <a:lnTo>
                    <a:pt x="82790" y="73252"/>
                  </a:lnTo>
                  <a:lnTo>
                    <a:pt x="80354" y="74192"/>
                  </a:lnTo>
                  <a:lnTo>
                    <a:pt x="78730" y="75877"/>
                  </a:lnTo>
                  <a:lnTo>
                    <a:pt x="76926" y="80571"/>
                  </a:lnTo>
                  <a:lnTo>
                    <a:pt x="75911" y="89164"/>
                  </a:lnTo>
                  <a:lnTo>
                    <a:pt x="74710" y="91151"/>
                  </a:lnTo>
                  <a:lnTo>
                    <a:pt x="72851" y="92474"/>
                  </a:lnTo>
                  <a:lnTo>
                    <a:pt x="67320" y="94599"/>
                  </a:lnTo>
                  <a:lnTo>
                    <a:pt x="66563" y="97712"/>
                  </a:lnTo>
                  <a:lnTo>
                    <a:pt x="65958" y="141492"/>
                  </a:lnTo>
                  <a:lnTo>
                    <a:pt x="64900" y="164293"/>
                  </a:lnTo>
                  <a:lnTo>
                    <a:pt x="58419" y="182908"/>
                  </a:lnTo>
                  <a:lnTo>
                    <a:pt x="56449" y="229812"/>
                  </a:lnTo>
                  <a:lnTo>
                    <a:pt x="56433" y="237955"/>
                  </a:lnTo>
                  <a:lnTo>
                    <a:pt x="61489" y="237985"/>
                  </a:lnTo>
                  <a:lnTo>
                    <a:pt x="62978" y="236930"/>
                  </a:lnTo>
                  <a:lnTo>
                    <a:pt x="63972" y="235169"/>
                  </a:lnTo>
                  <a:lnTo>
                    <a:pt x="64634" y="232937"/>
                  </a:lnTo>
                  <a:lnTo>
                    <a:pt x="76145" y="218699"/>
                  </a:lnTo>
                  <a:lnTo>
                    <a:pt x="81069" y="212487"/>
                  </a:lnTo>
                  <a:lnTo>
                    <a:pt x="87052" y="199875"/>
                  </a:lnTo>
                  <a:lnTo>
                    <a:pt x="89546" y="196708"/>
                  </a:lnTo>
                  <a:lnTo>
                    <a:pt x="92317" y="187543"/>
                  </a:lnTo>
                  <a:lnTo>
                    <a:pt x="96699" y="170484"/>
                  </a:lnTo>
                  <a:lnTo>
                    <a:pt x="116885" y="126823"/>
                  </a:lnTo>
                  <a:lnTo>
                    <a:pt x="121076" y="122606"/>
                  </a:lnTo>
                  <a:lnTo>
                    <a:pt x="142158" y="1141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604">
              <a:extLst>
                <a:ext uri="{FF2B5EF4-FFF2-40B4-BE49-F238E27FC236}">
                  <a16:creationId xmlns:a16="http://schemas.microsoft.com/office/drawing/2014/main" id="{2D653991-7409-0EC1-2DBB-30E0CEFD9A4F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5410200" y="49815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1058" y="88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605">
              <a:extLst>
                <a:ext uri="{FF2B5EF4-FFF2-40B4-BE49-F238E27FC236}">
                  <a16:creationId xmlns:a16="http://schemas.microsoft.com/office/drawing/2014/main" id="{A8F532DA-E3D4-FD75-22EF-B631B44348F6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553075" y="4762941"/>
              <a:ext cx="93534" cy="294170"/>
            </a:xfrm>
            <a:custGeom>
              <a:avLst/>
              <a:gdLst/>
              <a:ahLst/>
              <a:cxnLst/>
              <a:rect l="0" t="0" r="0" b="0"/>
              <a:pathLst>
                <a:path w="93534" h="294170">
                  <a:moveTo>
                    <a:pt x="66675" y="75759"/>
                  </a:moveTo>
                  <a:lnTo>
                    <a:pt x="66675" y="75759"/>
                  </a:lnTo>
                  <a:lnTo>
                    <a:pt x="81246" y="75759"/>
                  </a:lnTo>
                  <a:lnTo>
                    <a:pt x="86556" y="72937"/>
                  </a:lnTo>
                  <a:lnTo>
                    <a:pt x="89454" y="70702"/>
                  </a:lnTo>
                  <a:lnTo>
                    <a:pt x="92674" y="62576"/>
                  </a:lnTo>
                  <a:lnTo>
                    <a:pt x="93533" y="57445"/>
                  </a:lnTo>
                  <a:lnTo>
                    <a:pt x="91665" y="48922"/>
                  </a:lnTo>
                  <a:lnTo>
                    <a:pt x="88365" y="41606"/>
                  </a:lnTo>
                  <a:lnTo>
                    <a:pt x="84899" y="21852"/>
                  </a:lnTo>
                  <a:lnTo>
                    <a:pt x="77555" y="10974"/>
                  </a:lnTo>
                  <a:lnTo>
                    <a:pt x="76601" y="4588"/>
                  </a:lnTo>
                  <a:lnTo>
                    <a:pt x="75409" y="2911"/>
                  </a:lnTo>
                  <a:lnTo>
                    <a:pt x="73556" y="1794"/>
                  </a:lnTo>
                  <a:lnTo>
                    <a:pt x="68033" y="0"/>
                  </a:lnTo>
                  <a:lnTo>
                    <a:pt x="62021" y="4746"/>
                  </a:lnTo>
                  <a:lnTo>
                    <a:pt x="50508" y="24494"/>
                  </a:lnTo>
                  <a:lnTo>
                    <a:pt x="34886" y="67009"/>
                  </a:lnTo>
                  <a:lnTo>
                    <a:pt x="26584" y="109244"/>
                  </a:lnTo>
                  <a:lnTo>
                    <a:pt x="18461" y="146711"/>
                  </a:lnTo>
                  <a:lnTo>
                    <a:pt x="11290" y="191609"/>
                  </a:lnTo>
                  <a:lnTo>
                    <a:pt x="8815" y="235011"/>
                  </a:lnTo>
                  <a:lnTo>
                    <a:pt x="913" y="279391"/>
                  </a:lnTo>
                  <a:lnTo>
                    <a:pt x="36" y="294169"/>
                  </a:lnTo>
                  <a:lnTo>
                    <a:pt x="0" y="2853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606">
              <a:extLst>
                <a:ext uri="{FF2B5EF4-FFF2-40B4-BE49-F238E27FC236}">
                  <a16:creationId xmlns:a16="http://schemas.microsoft.com/office/drawing/2014/main" id="{C68442BE-194C-B401-A0F6-34CFD99B5BD8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5514975" y="4924425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8201" y="9525"/>
                  </a:lnTo>
                  <a:lnTo>
                    <a:pt x="50583" y="883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607">
              <a:extLst>
                <a:ext uri="{FF2B5EF4-FFF2-40B4-BE49-F238E27FC236}">
                  <a16:creationId xmlns:a16="http://schemas.microsoft.com/office/drawing/2014/main" id="{E2177E37-67D3-F261-6CE3-B8E534678E55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5696482" y="4762500"/>
              <a:ext cx="94719" cy="223983"/>
            </a:xfrm>
            <a:custGeom>
              <a:avLst/>
              <a:gdLst/>
              <a:ahLst/>
              <a:cxnLst/>
              <a:rect l="0" t="0" r="0" b="0"/>
              <a:pathLst>
                <a:path w="94719" h="223983">
                  <a:moveTo>
                    <a:pt x="37568" y="0"/>
                  </a:moveTo>
                  <a:lnTo>
                    <a:pt x="37568" y="0"/>
                  </a:lnTo>
                  <a:lnTo>
                    <a:pt x="42624" y="0"/>
                  </a:lnTo>
                  <a:lnTo>
                    <a:pt x="44113" y="1058"/>
                  </a:lnTo>
                  <a:lnTo>
                    <a:pt x="45107" y="2822"/>
                  </a:lnTo>
                  <a:lnTo>
                    <a:pt x="46700" y="13257"/>
                  </a:lnTo>
                  <a:lnTo>
                    <a:pt x="46012" y="57771"/>
                  </a:lnTo>
                  <a:lnTo>
                    <a:pt x="38423" y="93199"/>
                  </a:lnTo>
                  <a:lnTo>
                    <a:pt x="21558" y="140554"/>
                  </a:lnTo>
                  <a:lnTo>
                    <a:pt x="8557" y="181924"/>
                  </a:lnTo>
                  <a:lnTo>
                    <a:pt x="0" y="216134"/>
                  </a:lnTo>
                  <a:lnTo>
                    <a:pt x="5349" y="220590"/>
                  </a:lnTo>
                  <a:lnTo>
                    <a:pt x="9738" y="223260"/>
                  </a:lnTo>
                  <a:lnTo>
                    <a:pt x="13723" y="223982"/>
                  </a:lnTo>
                  <a:lnTo>
                    <a:pt x="17439" y="223405"/>
                  </a:lnTo>
                  <a:lnTo>
                    <a:pt x="25447" y="220999"/>
                  </a:lnTo>
                  <a:lnTo>
                    <a:pt x="47835" y="216633"/>
                  </a:lnTo>
                  <a:lnTo>
                    <a:pt x="94718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608">
              <a:extLst>
                <a:ext uri="{FF2B5EF4-FFF2-40B4-BE49-F238E27FC236}">
                  <a16:creationId xmlns:a16="http://schemas.microsoft.com/office/drawing/2014/main" id="{1C3C553B-58EA-4D13-61DF-441AEC5BBFAC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5715000" y="4857750"/>
              <a:ext cx="66676" cy="19051"/>
            </a:xfrm>
            <a:custGeom>
              <a:avLst/>
              <a:gdLst/>
              <a:ahLst/>
              <a:cxnLst/>
              <a:rect l="0" t="0" r="0" b="0"/>
              <a:pathLst>
                <a:path w="66676" h="19051">
                  <a:moveTo>
                    <a:pt x="0" y="19050"/>
                  </a:moveTo>
                  <a:lnTo>
                    <a:pt x="0" y="19050"/>
                  </a:lnTo>
                  <a:lnTo>
                    <a:pt x="13257" y="5793"/>
                  </a:lnTo>
                  <a:lnTo>
                    <a:pt x="22120" y="2575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609">
              <a:extLst>
                <a:ext uri="{FF2B5EF4-FFF2-40B4-BE49-F238E27FC236}">
                  <a16:creationId xmlns:a16="http://schemas.microsoft.com/office/drawing/2014/main" id="{69A51F1B-B264-6033-71D8-B79CCA924EC4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5838825" y="49911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120">
            <a:extLst>
              <a:ext uri="{FF2B5EF4-FFF2-40B4-BE49-F238E27FC236}">
                <a16:creationId xmlns:a16="http://schemas.microsoft.com/office/drawing/2014/main" id="{F8B8DCB9-8B8A-58AF-2E37-6660C9E439F8}"/>
              </a:ext>
            </a:extLst>
          </p:cNvPr>
          <p:cNvGrpSpPr/>
          <p:nvPr/>
        </p:nvGrpSpPr>
        <p:grpSpPr>
          <a:xfrm>
            <a:off x="6191250" y="4801175"/>
            <a:ext cx="558661" cy="165258"/>
            <a:chOff x="6191250" y="4801175"/>
            <a:chExt cx="558661" cy="165258"/>
          </a:xfrm>
        </p:grpSpPr>
        <p:sp>
          <p:nvSpPr>
            <p:cNvPr id="37" name="SMARTInkShape-610">
              <a:extLst>
                <a:ext uri="{FF2B5EF4-FFF2-40B4-BE49-F238E27FC236}">
                  <a16:creationId xmlns:a16="http://schemas.microsoft.com/office/drawing/2014/main" id="{A7485882-DCCA-2A77-A4B3-487B38C468B1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6200775" y="4861787"/>
              <a:ext cx="114301" cy="5489"/>
            </a:xfrm>
            <a:custGeom>
              <a:avLst/>
              <a:gdLst/>
              <a:ahLst/>
              <a:cxnLst/>
              <a:rect l="0" t="0" r="0" b="0"/>
              <a:pathLst>
                <a:path w="114301" h="5489">
                  <a:moveTo>
                    <a:pt x="0" y="5488"/>
                  </a:moveTo>
                  <a:lnTo>
                    <a:pt x="0" y="5488"/>
                  </a:lnTo>
                  <a:lnTo>
                    <a:pt x="46135" y="5488"/>
                  </a:lnTo>
                  <a:lnTo>
                    <a:pt x="59663" y="4430"/>
                  </a:lnTo>
                  <a:lnTo>
                    <a:pt x="79178" y="0"/>
                  </a:lnTo>
                  <a:lnTo>
                    <a:pt x="114300" y="54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611">
              <a:extLst>
                <a:ext uri="{FF2B5EF4-FFF2-40B4-BE49-F238E27FC236}">
                  <a16:creationId xmlns:a16="http://schemas.microsoft.com/office/drawing/2014/main" id="{27E40581-1B22-8432-5457-4F87514ED0F4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6191250" y="4925745"/>
              <a:ext cx="190501" cy="17731"/>
            </a:xfrm>
            <a:custGeom>
              <a:avLst/>
              <a:gdLst/>
              <a:ahLst/>
              <a:cxnLst/>
              <a:rect l="0" t="0" r="0" b="0"/>
              <a:pathLst>
                <a:path w="190501" h="17731">
                  <a:moveTo>
                    <a:pt x="0" y="8205"/>
                  </a:moveTo>
                  <a:lnTo>
                    <a:pt x="0" y="8205"/>
                  </a:lnTo>
                  <a:lnTo>
                    <a:pt x="22390" y="8205"/>
                  </a:lnTo>
                  <a:lnTo>
                    <a:pt x="28648" y="5383"/>
                  </a:lnTo>
                  <a:lnTo>
                    <a:pt x="31798" y="3149"/>
                  </a:lnTo>
                  <a:lnTo>
                    <a:pt x="46346" y="4"/>
                  </a:lnTo>
                  <a:lnTo>
                    <a:pt x="90921" y="0"/>
                  </a:lnTo>
                  <a:lnTo>
                    <a:pt x="132495" y="6271"/>
                  </a:lnTo>
                  <a:lnTo>
                    <a:pt x="177687" y="14496"/>
                  </a:lnTo>
                  <a:lnTo>
                    <a:pt x="190500" y="177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612">
              <a:extLst>
                <a:ext uri="{FF2B5EF4-FFF2-40B4-BE49-F238E27FC236}">
                  <a16:creationId xmlns:a16="http://schemas.microsoft.com/office/drawing/2014/main" id="{A50EF2E4-C91E-715D-0CD8-CD70E4E37EDB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6612524" y="4801175"/>
              <a:ext cx="137387" cy="165258"/>
            </a:xfrm>
            <a:custGeom>
              <a:avLst/>
              <a:gdLst/>
              <a:ahLst/>
              <a:cxnLst/>
              <a:rect l="0" t="0" r="0" b="0"/>
              <a:pathLst>
                <a:path w="137387" h="165258">
                  <a:moveTo>
                    <a:pt x="83551" y="37525"/>
                  </a:moveTo>
                  <a:lnTo>
                    <a:pt x="83551" y="37525"/>
                  </a:lnTo>
                  <a:lnTo>
                    <a:pt x="92683" y="28392"/>
                  </a:lnTo>
                  <a:lnTo>
                    <a:pt x="87903" y="23060"/>
                  </a:lnTo>
                  <a:lnTo>
                    <a:pt x="82663" y="20512"/>
                  </a:lnTo>
                  <a:lnTo>
                    <a:pt x="61274" y="18594"/>
                  </a:lnTo>
                  <a:lnTo>
                    <a:pt x="41672" y="28623"/>
                  </a:lnTo>
                  <a:lnTo>
                    <a:pt x="20813" y="45000"/>
                  </a:lnTo>
                  <a:lnTo>
                    <a:pt x="13334" y="57075"/>
                  </a:lnTo>
                  <a:lnTo>
                    <a:pt x="337" y="97541"/>
                  </a:lnTo>
                  <a:lnTo>
                    <a:pt x="0" y="113940"/>
                  </a:lnTo>
                  <a:lnTo>
                    <a:pt x="3378" y="128285"/>
                  </a:lnTo>
                  <a:lnTo>
                    <a:pt x="16287" y="148260"/>
                  </a:lnTo>
                  <a:lnTo>
                    <a:pt x="30372" y="155532"/>
                  </a:lnTo>
                  <a:lnTo>
                    <a:pt x="50508" y="162449"/>
                  </a:lnTo>
                  <a:lnTo>
                    <a:pt x="55172" y="165257"/>
                  </a:lnTo>
                  <a:lnTo>
                    <a:pt x="71644" y="162734"/>
                  </a:lnTo>
                  <a:lnTo>
                    <a:pt x="101543" y="148923"/>
                  </a:lnTo>
                  <a:lnTo>
                    <a:pt x="129512" y="111310"/>
                  </a:lnTo>
                  <a:lnTo>
                    <a:pt x="137386" y="89491"/>
                  </a:lnTo>
                  <a:lnTo>
                    <a:pt x="134663" y="64564"/>
                  </a:lnTo>
                  <a:lnTo>
                    <a:pt x="127152" y="42126"/>
                  </a:lnTo>
                  <a:lnTo>
                    <a:pt x="118452" y="31456"/>
                  </a:lnTo>
                  <a:lnTo>
                    <a:pt x="85542" y="1367"/>
                  </a:lnTo>
                  <a:lnTo>
                    <a:pt x="81614" y="288"/>
                  </a:lnTo>
                  <a:lnTo>
                    <a:pt x="79085" y="0"/>
                  </a:lnTo>
                  <a:lnTo>
                    <a:pt x="77399" y="867"/>
                  </a:lnTo>
                  <a:lnTo>
                    <a:pt x="76275" y="2503"/>
                  </a:lnTo>
                  <a:lnTo>
                    <a:pt x="73967" y="7143"/>
                  </a:lnTo>
                  <a:lnTo>
                    <a:pt x="67776" y="15705"/>
                  </a:lnTo>
                  <a:lnTo>
                    <a:pt x="64501" y="28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121">
            <a:extLst>
              <a:ext uri="{FF2B5EF4-FFF2-40B4-BE49-F238E27FC236}">
                <a16:creationId xmlns:a16="http://schemas.microsoft.com/office/drawing/2014/main" id="{85E62E14-9447-7F87-A854-3002384F1A8D}"/>
              </a:ext>
            </a:extLst>
          </p:cNvPr>
          <p:cNvGrpSpPr/>
          <p:nvPr/>
        </p:nvGrpSpPr>
        <p:grpSpPr>
          <a:xfrm>
            <a:off x="4648200" y="5162953"/>
            <a:ext cx="238042" cy="275757"/>
            <a:chOff x="4648200" y="5162953"/>
            <a:chExt cx="238042" cy="275757"/>
          </a:xfrm>
        </p:grpSpPr>
        <p:sp>
          <p:nvSpPr>
            <p:cNvPr id="41" name="SMARTInkShape-613">
              <a:extLst>
                <a:ext uri="{FF2B5EF4-FFF2-40B4-BE49-F238E27FC236}">
                  <a16:creationId xmlns:a16="http://schemas.microsoft.com/office/drawing/2014/main" id="{A80B000A-5AEF-0DBF-EE33-8AAE13A1FC1B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4648200" y="5172191"/>
              <a:ext cx="152367" cy="218960"/>
            </a:xfrm>
            <a:custGeom>
              <a:avLst/>
              <a:gdLst/>
              <a:ahLst/>
              <a:cxnLst/>
              <a:rect l="0" t="0" r="0" b="0"/>
              <a:pathLst>
                <a:path w="152367" h="218960">
                  <a:moveTo>
                    <a:pt x="142875" y="9409"/>
                  </a:moveTo>
                  <a:lnTo>
                    <a:pt x="142875" y="9409"/>
                  </a:lnTo>
                  <a:lnTo>
                    <a:pt x="147931" y="9409"/>
                  </a:lnTo>
                  <a:lnTo>
                    <a:pt x="149420" y="8351"/>
                  </a:lnTo>
                  <a:lnTo>
                    <a:pt x="150414" y="6587"/>
                  </a:lnTo>
                  <a:lnTo>
                    <a:pt x="152366" y="0"/>
                  </a:lnTo>
                  <a:lnTo>
                    <a:pt x="110981" y="41306"/>
                  </a:lnTo>
                  <a:lnTo>
                    <a:pt x="87564" y="70365"/>
                  </a:lnTo>
                  <a:lnTo>
                    <a:pt x="61821" y="115351"/>
                  </a:lnTo>
                  <a:lnTo>
                    <a:pt x="50185" y="134756"/>
                  </a:lnTo>
                  <a:lnTo>
                    <a:pt x="26782" y="159879"/>
                  </a:lnTo>
                  <a:lnTo>
                    <a:pt x="11813" y="190185"/>
                  </a:lnTo>
                  <a:lnTo>
                    <a:pt x="9484" y="196646"/>
                  </a:lnTo>
                  <a:lnTo>
                    <a:pt x="3280" y="206233"/>
                  </a:lnTo>
                  <a:lnTo>
                    <a:pt x="0" y="2189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614">
              <a:extLst>
                <a:ext uri="{FF2B5EF4-FFF2-40B4-BE49-F238E27FC236}">
                  <a16:creationId xmlns:a16="http://schemas.microsoft.com/office/drawing/2014/main" id="{E66167FB-8582-FB69-6E6D-4FD61419418A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4658525" y="5162953"/>
              <a:ext cx="227717" cy="275757"/>
            </a:xfrm>
            <a:custGeom>
              <a:avLst/>
              <a:gdLst/>
              <a:ahLst/>
              <a:cxnLst/>
              <a:rect l="0" t="0" r="0" b="0"/>
              <a:pathLst>
                <a:path w="227717" h="275757">
                  <a:moveTo>
                    <a:pt x="103975" y="37697"/>
                  </a:moveTo>
                  <a:lnTo>
                    <a:pt x="103975" y="37697"/>
                  </a:lnTo>
                  <a:lnTo>
                    <a:pt x="103975" y="28564"/>
                  </a:lnTo>
                  <a:lnTo>
                    <a:pt x="113500" y="18647"/>
                  </a:lnTo>
                  <a:lnTo>
                    <a:pt x="113500" y="0"/>
                  </a:lnTo>
                  <a:lnTo>
                    <a:pt x="113500" y="7834"/>
                  </a:lnTo>
                  <a:lnTo>
                    <a:pt x="121104" y="29564"/>
                  </a:lnTo>
                  <a:lnTo>
                    <a:pt x="128688" y="43636"/>
                  </a:lnTo>
                  <a:lnTo>
                    <a:pt x="142685" y="88306"/>
                  </a:lnTo>
                  <a:lnTo>
                    <a:pt x="159953" y="129068"/>
                  </a:lnTo>
                  <a:lnTo>
                    <a:pt x="170653" y="169223"/>
                  </a:lnTo>
                  <a:lnTo>
                    <a:pt x="195354" y="212941"/>
                  </a:lnTo>
                  <a:lnTo>
                    <a:pt x="211435" y="245174"/>
                  </a:lnTo>
                  <a:lnTo>
                    <a:pt x="222952" y="262860"/>
                  </a:lnTo>
                  <a:lnTo>
                    <a:pt x="227716" y="275598"/>
                  </a:lnTo>
                  <a:lnTo>
                    <a:pt x="222718" y="275756"/>
                  </a:lnTo>
                  <a:lnTo>
                    <a:pt x="182037" y="262558"/>
                  </a:lnTo>
                  <a:lnTo>
                    <a:pt x="134838" y="257915"/>
                  </a:lnTo>
                  <a:lnTo>
                    <a:pt x="90394" y="256997"/>
                  </a:lnTo>
                  <a:lnTo>
                    <a:pt x="50492" y="256817"/>
                  </a:lnTo>
                  <a:lnTo>
                    <a:pt x="3249" y="256774"/>
                  </a:lnTo>
                  <a:lnTo>
                    <a:pt x="0" y="256772"/>
                  </a:lnTo>
                  <a:lnTo>
                    <a:pt x="8725" y="2567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122">
            <a:extLst>
              <a:ext uri="{FF2B5EF4-FFF2-40B4-BE49-F238E27FC236}">
                <a16:creationId xmlns:a16="http://schemas.microsoft.com/office/drawing/2014/main" id="{FC96E217-8A98-BC71-3411-318C945E3AAF}"/>
              </a:ext>
            </a:extLst>
          </p:cNvPr>
          <p:cNvGrpSpPr/>
          <p:nvPr/>
        </p:nvGrpSpPr>
        <p:grpSpPr>
          <a:xfrm>
            <a:off x="4991100" y="5182734"/>
            <a:ext cx="694818" cy="251016"/>
            <a:chOff x="4991100" y="5182734"/>
            <a:chExt cx="694818" cy="251016"/>
          </a:xfrm>
        </p:grpSpPr>
        <p:sp>
          <p:nvSpPr>
            <p:cNvPr id="44" name="SMARTInkShape-615">
              <a:extLst>
                <a:ext uri="{FF2B5EF4-FFF2-40B4-BE49-F238E27FC236}">
                  <a16:creationId xmlns:a16="http://schemas.microsoft.com/office/drawing/2014/main" id="{C62C43B8-31BD-87F9-6B8C-F4237D5151E3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581650" y="5315458"/>
              <a:ext cx="104268" cy="118292"/>
            </a:xfrm>
            <a:custGeom>
              <a:avLst/>
              <a:gdLst/>
              <a:ahLst/>
              <a:cxnLst/>
              <a:rect l="0" t="0" r="0" b="0"/>
              <a:pathLst>
                <a:path w="104268" h="118292">
                  <a:moveTo>
                    <a:pt x="85725" y="18542"/>
                  </a:moveTo>
                  <a:lnTo>
                    <a:pt x="85725" y="18542"/>
                  </a:lnTo>
                  <a:lnTo>
                    <a:pt x="104267" y="0"/>
                  </a:lnTo>
                  <a:lnTo>
                    <a:pt x="99567" y="4699"/>
                  </a:lnTo>
                  <a:lnTo>
                    <a:pt x="91525" y="7099"/>
                  </a:lnTo>
                  <a:lnTo>
                    <a:pt x="64058" y="13695"/>
                  </a:lnTo>
                  <a:lnTo>
                    <a:pt x="47438" y="22162"/>
                  </a:lnTo>
                  <a:lnTo>
                    <a:pt x="42250" y="28264"/>
                  </a:lnTo>
                  <a:lnTo>
                    <a:pt x="40867" y="31374"/>
                  </a:lnTo>
                  <a:lnTo>
                    <a:pt x="41003" y="34505"/>
                  </a:lnTo>
                  <a:lnTo>
                    <a:pt x="43976" y="40806"/>
                  </a:lnTo>
                  <a:lnTo>
                    <a:pt x="73409" y="75692"/>
                  </a:lnTo>
                  <a:lnTo>
                    <a:pt x="75649" y="88392"/>
                  </a:lnTo>
                  <a:lnTo>
                    <a:pt x="76037" y="97917"/>
                  </a:lnTo>
                  <a:lnTo>
                    <a:pt x="73975" y="101092"/>
                  </a:lnTo>
                  <a:lnTo>
                    <a:pt x="66038" y="107442"/>
                  </a:lnTo>
                  <a:lnTo>
                    <a:pt x="55456" y="110970"/>
                  </a:lnTo>
                  <a:lnTo>
                    <a:pt x="37598" y="115778"/>
                  </a:lnTo>
                  <a:lnTo>
                    <a:pt x="31415" y="118291"/>
                  </a:lnTo>
                  <a:lnTo>
                    <a:pt x="0" y="1137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616">
              <a:extLst>
                <a:ext uri="{FF2B5EF4-FFF2-40B4-BE49-F238E27FC236}">
                  <a16:creationId xmlns:a16="http://schemas.microsoft.com/office/drawing/2014/main" id="{02AC5900-EF19-B960-8B31-1E16BB3A2E7F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5478020" y="5211699"/>
              <a:ext cx="113156" cy="188977"/>
            </a:xfrm>
            <a:custGeom>
              <a:avLst/>
              <a:gdLst/>
              <a:ahLst/>
              <a:cxnLst/>
              <a:rect l="0" t="0" r="0" b="0"/>
              <a:pathLst>
                <a:path w="113156" h="188977">
                  <a:moveTo>
                    <a:pt x="8380" y="74676"/>
                  </a:moveTo>
                  <a:lnTo>
                    <a:pt x="8380" y="74676"/>
                  </a:lnTo>
                  <a:lnTo>
                    <a:pt x="8380" y="69620"/>
                  </a:lnTo>
                  <a:lnTo>
                    <a:pt x="11202" y="64315"/>
                  </a:lnTo>
                  <a:lnTo>
                    <a:pt x="23568" y="49166"/>
                  </a:lnTo>
                  <a:lnTo>
                    <a:pt x="28402" y="38660"/>
                  </a:lnTo>
                  <a:lnTo>
                    <a:pt x="48738" y="15671"/>
                  </a:lnTo>
                  <a:lnTo>
                    <a:pt x="55597" y="11410"/>
                  </a:lnTo>
                  <a:lnTo>
                    <a:pt x="89552" y="0"/>
                  </a:lnTo>
                  <a:lnTo>
                    <a:pt x="92128" y="550"/>
                  </a:lnTo>
                  <a:lnTo>
                    <a:pt x="97812" y="3984"/>
                  </a:lnTo>
                  <a:lnTo>
                    <a:pt x="101044" y="14682"/>
                  </a:lnTo>
                  <a:lnTo>
                    <a:pt x="101422" y="28962"/>
                  </a:lnTo>
                  <a:lnTo>
                    <a:pt x="90222" y="61810"/>
                  </a:lnTo>
                  <a:lnTo>
                    <a:pt x="76138" y="80977"/>
                  </a:lnTo>
                  <a:lnTo>
                    <a:pt x="31746" y="105864"/>
                  </a:lnTo>
                  <a:lnTo>
                    <a:pt x="7547" y="119014"/>
                  </a:lnTo>
                  <a:lnTo>
                    <a:pt x="2717" y="125427"/>
                  </a:lnTo>
                  <a:lnTo>
                    <a:pt x="0" y="134987"/>
                  </a:lnTo>
                  <a:lnTo>
                    <a:pt x="1734" y="138166"/>
                  </a:lnTo>
                  <a:lnTo>
                    <a:pt x="40520" y="168632"/>
                  </a:lnTo>
                  <a:lnTo>
                    <a:pt x="54767" y="174642"/>
                  </a:lnTo>
                  <a:lnTo>
                    <a:pt x="113155" y="1889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617">
              <a:extLst>
                <a:ext uri="{FF2B5EF4-FFF2-40B4-BE49-F238E27FC236}">
                  <a16:creationId xmlns:a16="http://schemas.microsoft.com/office/drawing/2014/main" id="{CEA2E98F-EB3A-92BE-3C19-87E054B28A74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5486400" y="5248667"/>
              <a:ext cx="37951" cy="152009"/>
            </a:xfrm>
            <a:custGeom>
              <a:avLst/>
              <a:gdLst/>
              <a:ahLst/>
              <a:cxnLst/>
              <a:rect l="0" t="0" r="0" b="0"/>
              <a:pathLst>
                <a:path w="37951" h="152009">
                  <a:moveTo>
                    <a:pt x="19050" y="9133"/>
                  </a:moveTo>
                  <a:lnTo>
                    <a:pt x="19050" y="9133"/>
                  </a:lnTo>
                  <a:lnTo>
                    <a:pt x="24106" y="4077"/>
                  </a:lnTo>
                  <a:lnTo>
                    <a:pt x="29411" y="1594"/>
                  </a:lnTo>
                  <a:lnTo>
                    <a:pt x="36383" y="0"/>
                  </a:lnTo>
                  <a:lnTo>
                    <a:pt x="36955" y="928"/>
                  </a:lnTo>
                  <a:lnTo>
                    <a:pt x="37950" y="23013"/>
                  </a:lnTo>
                  <a:lnTo>
                    <a:pt x="29885" y="66077"/>
                  </a:lnTo>
                  <a:lnTo>
                    <a:pt x="20171" y="96699"/>
                  </a:lnTo>
                  <a:lnTo>
                    <a:pt x="0" y="1520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618">
              <a:extLst>
                <a:ext uri="{FF2B5EF4-FFF2-40B4-BE49-F238E27FC236}">
                  <a16:creationId xmlns:a16="http://schemas.microsoft.com/office/drawing/2014/main" id="{C4E741E7-310A-DE84-E012-0BB0CED76867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5314950" y="5220514"/>
              <a:ext cx="127619" cy="194854"/>
            </a:xfrm>
            <a:custGeom>
              <a:avLst/>
              <a:gdLst/>
              <a:ahLst/>
              <a:cxnLst/>
              <a:rect l="0" t="0" r="0" b="0"/>
              <a:pathLst>
                <a:path w="127619" h="194854">
                  <a:moveTo>
                    <a:pt x="9525" y="27761"/>
                  </a:moveTo>
                  <a:lnTo>
                    <a:pt x="9525" y="27761"/>
                  </a:lnTo>
                  <a:lnTo>
                    <a:pt x="14581" y="22705"/>
                  </a:lnTo>
                  <a:lnTo>
                    <a:pt x="53373" y="5371"/>
                  </a:lnTo>
                  <a:lnTo>
                    <a:pt x="93185" y="0"/>
                  </a:lnTo>
                  <a:lnTo>
                    <a:pt x="104916" y="606"/>
                  </a:lnTo>
                  <a:lnTo>
                    <a:pt x="108043" y="2249"/>
                  </a:lnTo>
                  <a:lnTo>
                    <a:pt x="110129" y="4403"/>
                  </a:lnTo>
                  <a:lnTo>
                    <a:pt x="112446" y="12441"/>
                  </a:lnTo>
                  <a:lnTo>
                    <a:pt x="113064" y="17548"/>
                  </a:lnTo>
                  <a:lnTo>
                    <a:pt x="108106" y="28866"/>
                  </a:lnTo>
                  <a:lnTo>
                    <a:pt x="97789" y="40952"/>
                  </a:lnTo>
                  <a:lnTo>
                    <a:pt x="52769" y="77401"/>
                  </a:lnTo>
                  <a:lnTo>
                    <a:pt x="32921" y="89389"/>
                  </a:lnTo>
                  <a:lnTo>
                    <a:pt x="28297" y="91071"/>
                  </a:lnTo>
                  <a:lnTo>
                    <a:pt x="25215" y="93250"/>
                  </a:lnTo>
                  <a:lnTo>
                    <a:pt x="21789" y="98496"/>
                  </a:lnTo>
                  <a:lnTo>
                    <a:pt x="22993" y="100318"/>
                  </a:lnTo>
                  <a:lnTo>
                    <a:pt x="29975" y="102342"/>
                  </a:lnTo>
                  <a:lnTo>
                    <a:pt x="70264" y="103898"/>
                  </a:lnTo>
                  <a:lnTo>
                    <a:pt x="86261" y="104992"/>
                  </a:lnTo>
                  <a:lnTo>
                    <a:pt x="106110" y="111557"/>
                  </a:lnTo>
                  <a:lnTo>
                    <a:pt x="115246" y="117215"/>
                  </a:lnTo>
                  <a:lnTo>
                    <a:pt x="126340" y="136463"/>
                  </a:lnTo>
                  <a:lnTo>
                    <a:pt x="127618" y="142563"/>
                  </a:lnTo>
                  <a:lnTo>
                    <a:pt x="126216" y="152162"/>
                  </a:lnTo>
                  <a:lnTo>
                    <a:pt x="119477" y="168572"/>
                  </a:lnTo>
                  <a:lnTo>
                    <a:pt x="113779" y="175010"/>
                  </a:lnTo>
                  <a:lnTo>
                    <a:pt x="104544" y="178930"/>
                  </a:lnTo>
                  <a:lnTo>
                    <a:pt x="62385" y="188060"/>
                  </a:lnTo>
                  <a:lnTo>
                    <a:pt x="29845" y="194853"/>
                  </a:lnTo>
                  <a:lnTo>
                    <a:pt x="0" y="1896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619">
              <a:extLst>
                <a:ext uri="{FF2B5EF4-FFF2-40B4-BE49-F238E27FC236}">
                  <a16:creationId xmlns:a16="http://schemas.microsoft.com/office/drawing/2014/main" id="{FB1C441A-B212-AAFC-E44C-FF02FC3434D3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5324475" y="5258192"/>
              <a:ext cx="18658" cy="152009"/>
            </a:xfrm>
            <a:custGeom>
              <a:avLst/>
              <a:gdLst/>
              <a:ahLst/>
              <a:cxnLst/>
              <a:rect l="0" t="0" r="0" b="0"/>
              <a:pathLst>
                <a:path w="18658" h="152009">
                  <a:moveTo>
                    <a:pt x="9525" y="9133"/>
                  </a:moveTo>
                  <a:lnTo>
                    <a:pt x="9525" y="9133"/>
                  </a:lnTo>
                  <a:lnTo>
                    <a:pt x="9525" y="4077"/>
                  </a:lnTo>
                  <a:lnTo>
                    <a:pt x="10583" y="2588"/>
                  </a:lnTo>
                  <a:lnTo>
                    <a:pt x="12347" y="1594"/>
                  </a:lnTo>
                  <a:lnTo>
                    <a:pt x="17726" y="0"/>
                  </a:lnTo>
                  <a:lnTo>
                    <a:pt x="18657" y="9837"/>
                  </a:lnTo>
                  <a:lnTo>
                    <a:pt x="11459" y="51402"/>
                  </a:lnTo>
                  <a:lnTo>
                    <a:pt x="9694" y="98360"/>
                  </a:lnTo>
                  <a:lnTo>
                    <a:pt x="8542" y="114406"/>
                  </a:lnTo>
                  <a:lnTo>
                    <a:pt x="0" y="1520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620">
              <a:extLst>
                <a:ext uri="{FF2B5EF4-FFF2-40B4-BE49-F238E27FC236}">
                  <a16:creationId xmlns:a16="http://schemas.microsoft.com/office/drawing/2014/main" id="{D6BA1351-3957-51E9-455E-C99724CF9D6C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991100" y="5343525"/>
              <a:ext cx="200026" cy="24107"/>
            </a:xfrm>
            <a:custGeom>
              <a:avLst/>
              <a:gdLst/>
              <a:ahLst/>
              <a:cxnLst/>
              <a:rect l="0" t="0" r="0" b="0"/>
              <a:pathLst>
                <a:path w="200026" h="24107">
                  <a:moveTo>
                    <a:pt x="0" y="19050"/>
                  </a:moveTo>
                  <a:lnTo>
                    <a:pt x="0" y="19050"/>
                  </a:lnTo>
                  <a:lnTo>
                    <a:pt x="5056" y="24106"/>
                  </a:lnTo>
                  <a:lnTo>
                    <a:pt x="16005" y="23766"/>
                  </a:lnTo>
                  <a:lnTo>
                    <a:pt x="53961" y="14925"/>
                  </a:lnTo>
                  <a:lnTo>
                    <a:pt x="100107" y="4046"/>
                  </a:lnTo>
                  <a:lnTo>
                    <a:pt x="137445" y="800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621">
              <a:extLst>
                <a:ext uri="{FF2B5EF4-FFF2-40B4-BE49-F238E27FC236}">
                  <a16:creationId xmlns:a16="http://schemas.microsoft.com/office/drawing/2014/main" id="{11F1AE15-F5CA-96E1-5D5B-4071506DC9EE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5019675" y="5267325"/>
              <a:ext cx="180976" cy="19051"/>
            </a:xfrm>
            <a:custGeom>
              <a:avLst/>
              <a:gdLst/>
              <a:ahLst/>
              <a:cxnLst/>
              <a:rect l="0" t="0" r="0" b="0"/>
              <a:pathLst>
                <a:path w="180976" h="19051">
                  <a:moveTo>
                    <a:pt x="0" y="0"/>
                  </a:moveTo>
                  <a:lnTo>
                    <a:pt x="0" y="0"/>
                  </a:lnTo>
                  <a:lnTo>
                    <a:pt x="46644" y="0"/>
                  </a:lnTo>
                  <a:lnTo>
                    <a:pt x="85531" y="0"/>
                  </a:lnTo>
                  <a:lnTo>
                    <a:pt x="114243" y="2822"/>
                  </a:lnTo>
                  <a:lnTo>
                    <a:pt x="159514" y="14189"/>
                  </a:lnTo>
                  <a:lnTo>
                    <a:pt x="180975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622">
              <a:extLst>
                <a:ext uri="{FF2B5EF4-FFF2-40B4-BE49-F238E27FC236}">
                  <a16:creationId xmlns:a16="http://schemas.microsoft.com/office/drawing/2014/main" id="{EFDE3053-B487-63BC-9F71-9C4ADD040D2D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5153025" y="5182734"/>
              <a:ext cx="66283" cy="246517"/>
            </a:xfrm>
            <a:custGeom>
              <a:avLst/>
              <a:gdLst/>
              <a:ahLst/>
              <a:cxnLst/>
              <a:rect l="0" t="0" r="0" b="0"/>
              <a:pathLst>
                <a:path w="66283" h="246517">
                  <a:moveTo>
                    <a:pt x="57150" y="46491"/>
                  </a:moveTo>
                  <a:lnTo>
                    <a:pt x="57150" y="46491"/>
                  </a:lnTo>
                  <a:lnTo>
                    <a:pt x="66282" y="2691"/>
                  </a:lnTo>
                  <a:lnTo>
                    <a:pt x="65355" y="1416"/>
                  </a:lnTo>
                  <a:lnTo>
                    <a:pt x="61502" y="0"/>
                  </a:lnTo>
                  <a:lnTo>
                    <a:pt x="58993" y="2796"/>
                  </a:lnTo>
                  <a:lnTo>
                    <a:pt x="41158" y="49789"/>
                  </a:lnTo>
                  <a:lnTo>
                    <a:pt x="31374" y="97080"/>
                  </a:lnTo>
                  <a:lnTo>
                    <a:pt x="24072" y="137858"/>
                  </a:lnTo>
                  <a:lnTo>
                    <a:pt x="15481" y="174222"/>
                  </a:lnTo>
                  <a:lnTo>
                    <a:pt x="4155" y="215773"/>
                  </a:lnTo>
                  <a:lnTo>
                    <a:pt x="0" y="2465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623">
              <a:extLst>
                <a:ext uri="{FF2B5EF4-FFF2-40B4-BE49-F238E27FC236}">
                  <a16:creationId xmlns:a16="http://schemas.microsoft.com/office/drawing/2014/main" id="{F67023E3-5205-6D8F-E079-B030A64FF8F2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5057775" y="5200660"/>
              <a:ext cx="85726" cy="228591"/>
            </a:xfrm>
            <a:custGeom>
              <a:avLst/>
              <a:gdLst/>
              <a:ahLst/>
              <a:cxnLst/>
              <a:rect l="0" t="0" r="0" b="0"/>
              <a:pathLst>
                <a:path w="85726" h="228591">
                  <a:moveTo>
                    <a:pt x="85725" y="9515"/>
                  </a:moveTo>
                  <a:lnTo>
                    <a:pt x="85725" y="9515"/>
                  </a:lnTo>
                  <a:lnTo>
                    <a:pt x="85725" y="0"/>
                  </a:lnTo>
                  <a:lnTo>
                    <a:pt x="85725" y="15162"/>
                  </a:lnTo>
                  <a:lnTo>
                    <a:pt x="70516" y="57393"/>
                  </a:lnTo>
                  <a:lnTo>
                    <a:pt x="53232" y="99314"/>
                  </a:lnTo>
                  <a:lnTo>
                    <a:pt x="31250" y="146296"/>
                  </a:lnTo>
                  <a:lnTo>
                    <a:pt x="22665" y="169634"/>
                  </a:lnTo>
                  <a:lnTo>
                    <a:pt x="19598" y="182280"/>
                  </a:lnTo>
                  <a:lnTo>
                    <a:pt x="12980" y="196406"/>
                  </a:lnTo>
                  <a:lnTo>
                    <a:pt x="9490" y="212469"/>
                  </a:lnTo>
                  <a:lnTo>
                    <a:pt x="0" y="2285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123">
            <a:extLst>
              <a:ext uri="{FF2B5EF4-FFF2-40B4-BE49-F238E27FC236}">
                <a16:creationId xmlns:a16="http://schemas.microsoft.com/office/drawing/2014/main" id="{F8C36862-6BDF-487F-F2AF-CDB59A6CF0B7}"/>
              </a:ext>
            </a:extLst>
          </p:cNvPr>
          <p:cNvGrpSpPr/>
          <p:nvPr/>
        </p:nvGrpSpPr>
        <p:grpSpPr>
          <a:xfrm>
            <a:off x="5953125" y="5267441"/>
            <a:ext cx="123826" cy="85610"/>
            <a:chOff x="5953125" y="5267441"/>
            <a:chExt cx="123826" cy="85610"/>
          </a:xfrm>
        </p:grpSpPr>
        <p:sp>
          <p:nvSpPr>
            <p:cNvPr id="54" name="SMARTInkShape-624">
              <a:extLst>
                <a:ext uri="{FF2B5EF4-FFF2-40B4-BE49-F238E27FC236}">
                  <a16:creationId xmlns:a16="http://schemas.microsoft.com/office/drawing/2014/main" id="{B70355F1-CA7B-8C9D-CDB8-3234869BB0F7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953125" y="5343525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0"/>
                  </a:moveTo>
                  <a:lnTo>
                    <a:pt x="0" y="0"/>
                  </a:lnTo>
                  <a:lnTo>
                    <a:pt x="42917" y="0"/>
                  </a:lnTo>
                  <a:lnTo>
                    <a:pt x="87752" y="8642"/>
                  </a:lnTo>
                  <a:lnTo>
                    <a:pt x="10477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625">
              <a:extLst>
                <a:ext uri="{FF2B5EF4-FFF2-40B4-BE49-F238E27FC236}">
                  <a16:creationId xmlns:a16="http://schemas.microsoft.com/office/drawing/2014/main" id="{EA998064-D098-FDEA-DE3B-656B44396BAE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972175" y="5267441"/>
              <a:ext cx="104776" cy="9410"/>
            </a:xfrm>
            <a:custGeom>
              <a:avLst/>
              <a:gdLst/>
              <a:ahLst/>
              <a:cxnLst/>
              <a:rect l="0" t="0" r="0" b="0"/>
              <a:pathLst>
                <a:path w="104776" h="9410">
                  <a:moveTo>
                    <a:pt x="0" y="9409"/>
                  </a:moveTo>
                  <a:lnTo>
                    <a:pt x="0" y="9409"/>
                  </a:lnTo>
                  <a:lnTo>
                    <a:pt x="5056" y="9409"/>
                  </a:lnTo>
                  <a:lnTo>
                    <a:pt x="10361" y="6587"/>
                  </a:lnTo>
                  <a:lnTo>
                    <a:pt x="13257" y="4353"/>
                  </a:lnTo>
                  <a:lnTo>
                    <a:pt x="22120" y="1870"/>
                  </a:lnTo>
                  <a:lnTo>
                    <a:pt x="60535" y="0"/>
                  </a:lnTo>
                  <a:lnTo>
                    <a:pt x="72060" y="2758"/>
                  </a:lnTo>
                  <a:lnTo>
                    <a:pt x="84498" y="7438"/>
                  </a:lnTo>
                  <a:lnTo>
                    <a:pt x="104775" y="94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SMARTInkShape-626">
            <a:extLst>
              <a:ext uri="{FF2B5EF4-FFF2-40B4-BE49-F238E27FC236}">
                <a16:creationId xmlns:a16="http://schemas.microsoft.com/office/drawing/2014/main" id="{FDF41BAC-05A4-416E-FD4E-61CC56D3F23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502632" y="5240677"/>
            <a:ext cx="162845" cy="184823"/>
          </a:xfrm>
          <a:custGeom>
            <a:avLst/>
            <a:gdLst/>
            <a:ahLst/>
            <a:cxnLst/>
            <a:rect l="0" t="0" r="0" b="0"/>
            <a:pathLst>
              <a:path w="162845" h="184823">
                <a:moveTo>
                  <a:pt x="98193" y="17123"/>
                </a:moveTo>
                <a:lnTo>
                  <a:pt x="98193" y="17123"/>
                </a:lnTo>
                <a:lnTo>
                  <a:pt x="116816" y="17123"/>
                </a:lnTo>
                <a:lnTo>
                  <a:pt x="112060" y="12067"/>
                </a:lnTo>
                <a:lnTo>
                  <a:pt x="106826" y="9584"/>
                </a:lnTo>
                <a:lnTo>
                  <a:pt x="85441" y="7714"/>
                </a:lnTo>
                <a:lnTo>
                  <a:pt x="79120" y="10472"/>
                </a:lnTo>
                <a:lnTo>
                  <a:pt x="37280" y="44455"/>
                </a:lnTo>
                <a:lnTo>
                  <a:pt x="16409" y="67202"/>
                </a:lnTo>
                <a:lnTo>
                  <a:pt x="1876" y="94050"/>
                </a:lnTo>
                <a:lnTo>
                  <a:pt x="0" y="115519"/>
                </a:lnTo>
                <a:lnTo>
                  <a:pt x="4893" y="145760"/>
                </a:lnTo>
                <a:lnTo>
                  <a:pt x="11218" y="161078"/>
                </a:lnTo>
                <a:lnTo>
                  <a:pt x="21085" y="174942"/>
                </a:lnTo>
                <a:lnTo>
                  <a:pt x="38170" y="182514"/>
                </a:lnTo>
                <a:lnTo>
                  <a:pt x="57757" y="184822"/>
                </a:lnTo>
                <a:lnTo>
                  <a:pt x="99350" y="174960"/>
                </a:lnTo>
                <a:lnTo>
                  <a:pt x="133986" y="156743"/>
                </a:lnTo>
                <a:lnTo>
                  <a:pt x="143382" y="147615"/>
                </a:lnTo>
                <a:lnTo>
                  <a:pt x="154621" y="127755"/>
                </a:lnTo>
                <a:lnTo>
                  <a:pt x="162844" y="107767"/>
                </a:lnTo>
                <a:lnTo>
                  <a:pt x="155049" y="68547"/>
                </a:lnTo>
                <a:lnTo>
                  <a:pt x="136399" y="21486"/>
                </a:lnTo>
                <a:lnTo>
                  <a:pt x="131754" y="14476"/>
                </a:lnTo>
                <a:lnTo>
                  <a:pt x="113076" y="4580"/>
                </a:lnTo>
                <a:lnTo>
                  <a:pt x="97547" y="0"/>
                </a:lnTo>
                <a:lnTo>
                  <a:pt x="86970" y="1752"/>
                </a:lnTo>
                <a:lnTo>
                  <a:pt x="71936" y="8688"/>
                </a:lnTo>
                <a:lnTo>
                  <a:pt x="64298" y="15491"/>
                </a:lnTo>
                <a:lnTo>
                  <a:pt x="55106" y="30163"/>
                </a:lnTo>
                <a:lnTo>
                  <a:pt x="50568" y="5522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SMARTInkShape-Group125">
            <a:extLst>
              <a:ext uri="{FF2B5EF4-FFF2-40B4-BE49-F238E27FC236}">
                <a16:creationId xmlns:a16="http://schemas.microsoft.com/office/drawing/2014/main" id="{01365939-C60E-409E-016E-1198CEF2735B}"/>
              </a:ext>
            </a:extLst>
          </p:cNvPr>
          <p:cNvGrpSpPr/>
          <p:nvPr/>
        </p:nvGrpSpPr>
        <p:grpSpPr>
          <a:xfrm>
            <a:off x="923925" y="5543943"/>
            <a:ext cx="1104901" cy="342508"/>
            <a:chOff x="923925" y="5543943"/>
            <a:chExt cx="1104901" cy="342508"/>
          </a:xfrm>
        </p:grpSpPr>
        <p:sp>
          <p:nvSpPr>
            <p:cNvPr id="58" name="SMARTInkShape-627">
              <a:extLst>
                <a:ext uri="{FF2B5EF4-FFF2-40B4-BE49-F238E27FC236}">
                  <a16:creationId xmlns:a16="http://schemas.microsoft.com/office/drawing/2014/main" id="{D9022582-EC90-81AA-1BBC-6FAEEE556A2A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886994" y="5625033"/>
              <a:ext cx="141832" cy="99138"/>
            </a:xfrm>
            <a:custGeom>
              <a:avLst/>
              <a:gdLst/>
              <a:ahLst/>
              <a:cxnLst/>
              <a:rect l="0" t="0" r="0" b="0"/>
              <a:pathLst>
                <a:path w="141832" h="99138">
                  <a:moveTo>
                    <a:pt x="18006" y="42342"/>
                  </a:moveTo>
                  <a:lnTo>
                    <a:pt x="18006" y="42342"/>
                  </a:lnTo>
                  <a:lnTo>
                    <a:pt x="23063" y="47398"/>
                  </a:lnTo>
                  <a:lnTo>
                    <a:pt x="26669" y="47830"/>
                  </a:lnTo>
                  <a:lnTo>
                    <a:pt x="68774" y="39934"/>
                  </a:lnTo>
                  <a:lnTo>
                    <a:pt x="105008" y="26150"/>
                  </a:lnTo>
                  <a:lnTo>
                    <a:pt x="114176" y="19976"/>
                  </a:lnTo>
                  <a:lnTo>
                    <a:pt x="118957" y="13704"/>
                  </a:lnTo>
                  <a:lnTo>
                    <a:pt x="120232" y="10550"/>
                  </a:lnTo>
                  <a:lnTo>
                    <a:pt x="120023" y="7389"/>
                  </a:lnTo>
                  <a:lnTo>
                    <a:pt x="116969" y="1055"/>
                  </a:lnTo>
                  <a:lnTo>
                    <a:pt x="112556" y="0"/>
                  </a:lnTo>
                  <a:lnTo>
                    <a:pt x="73810" y="3475"/>
                  </a:lnTo>
                  <a:lnTo>
                    <a:pt x="46182" y="14128"/>
                  </a:lnTo>
                  <a:lnTo>
                    <a:pt x="16804" y="35268"/>
                  </a:lnTo>
                  <a:lnTo>
                    <a:pt x="6888" y="45548"/>
                  </a:lnTo>
                  <a:lnTo>
                    <a:pt x="2482" y="53645"/>
                  </a:lnTo>
                  <a:lnTo>
                    <a:pt x="0" y="74266"/>
                  </a:lnTo>
                  <a:lnTo>
                    <a:pt x="1769" y="80558"/>
                  </a:lnTo>
                  <a:lnTo>
                    <a:pt x="9378" y="90371"/>
                  </a:lnTo>
                  <a:lnTo>
                    <a:pt x="19816" y="95438"/>
                  </a:lnTo>
                  <a:lnTo>
                    <a:pt x="61909" y="99137"/>
                  </a:lnTo>
                  <a:lnTo>
                    <a:pt x="93103" y="96564"/>
                  </a:lnTo>
                  <a:lnTo>
                    <a:pt x="141831" y="899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628">
              <a:extLst>
                <a:ext uri="{FF2B5EF4-FFF2-40B4-BE49-F238E27FC236}">
                  <a16:creationId xmlns:a16="http://schemas.microsoft.com/office/drawing/2014/main" id="{8D8CCAB8-DE25-2E72-1BB9-8FB2A096EBF1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772644" y="5629391"/>
              <a:ext cx="84340" cy="111757"/>
            </a:xfrm>
            <a:custGeom>
              <a:avLst/>
              <a:gdLst/>
              <a:ahLst/>
              <a:cxnLst/>
              <a:rect l="0" t="0" r="0" b="0"/>
              <a:pathLst>
                <a:path w="84340" h="111757">
                  <a:moveTo>
                    <a:pt x="75206" y="9409"/>
                  </a:moveTo>
                  <a:lnTo>
                    <a:pt x="75206" y="9409"/>
                  </a:lnTo>
                  <a:lnTo>
                    <a:pt x="80263" y="9409"/>
                  </a:lnTo>
                  <a:lnTo>
                    <a:pt x="81752" y="8351"/>
                  </a:lnTo>
                  <a:lnTo>
                    <a:pt x="82745" y="6587"/>
                  </a:lnTo>
                  <a:lnTo>
                    <a:pt x="84339" y="1208"/>
                  </a:lnTo>
                  <a:lnTo>
                    <a:pt x="83411" y="767"/>
                  </a:lnTo>
                  <a:lnTo>
                    <a:pt x="71439" y="0"/>
                  </a:lnTo>
                  <a:lnTo>
                    <a:pt x="57274" y="10031"/>
                  </a:lnTo>
                  <a:lnTo>
                    <a:pt x="10329" y="55281"/>
                  </a:lnTo>
                  <a:lnTo>
                    <a:pt x="4038" y="67191"/>
                  </a:lnTo>
                  <a:lnTo>
                    <a:pt x="0" y="92084"/>
                  </a:lnTo>
                  <a:lnTo>
                    <a:pt x="2270" y="101893"/>
                  </a:lnTo>
                  <a:lnTo>
                    <a:pt x="4357" y="105990"/>
                  </a:lnTo>
                  <a:lnTo>
                    <a:pt x="7865" y="108722"/>
                  </a:lnTo>
                  <a:lnTo>
                    <a:pt x="17407" y="111756"/>
                  </a:lnTo>
                  <a:lnTo>
                    <a:pt x="21857" y="111507"/>
                  </a:lnTo>
                  <a:lnTo>
                    <a:pt x="65681" y="951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629">
              <a:extLst>
                <a:ext uri="{FF2B5EF4-FFF2-40B4-BE49-F238E27FC236}">
                  <a16:creationId xmlns:a16="http://schemas.microsoft.com/office/drawing/2014/main" id="{FD97A831-8B57-674F-F9FF-64CAA50FEA6E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714500" y="56007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630">
              <a:extLst>
                <a:ext uri="{FF2B5EF4-FFF2-40B4-BE49-F238E27FC236}">
                  <a16:creationId xmlns:a16="http://schemas.microsoft.com/office/drawing/2014/main" id="{080AB30F-C9A5-9E3A-ECA4-7293BE8D1F98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657350" y="5648558"/>
              <a:ext cx="18659" cy="95018"/>
            </a:xfrm>
            <a:custGeom>
              <a:avLst/>
              <a:gdLst/>
              <a:ahLst/>
              <a:cxnLst/>
              <a:rect l="0" t="0" r="0" b="0"/>
              <a:pathLst>
                <a:path w="18659" h="95018">
                  <a:moveTo>
                    <a:pt x="9525" y="18817"/>
                  </a:moveTo>
                  <a:lnTo>
                    <a:pt x="9525" y="18817"/>
                  </a:lnTo>
                  <a:lnTo>
                    <a:pt x="9525" y="8704"/>
                  </a:lnTo>
                  <a:lnTo>
                    <a:pt x="10583" y="5725"/>
                  </a:lnTo>
                  <a:lnTo>
                    <a:pt x="12347" y="3739"/>
                  </a:lnTo>
                  <a:lnTo>
                    <a:pt x="18658" y="0"/>
                  </a:lnTo>
                  <a:lnTo>
                    <a:pt x="17969" y="33332"/>
                  </a:lnTo>
                  <a:lnTo>
                    <a:pt x="9347" y="70721"/>
                  </a:lnTo>
                  <a:lnTo>
                    <a:pt x="0" y="950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631">
              <a:extLst>
                <a:ext uri="{FF2B5EF4-FFF2-40B4-BE49-F238E27FC236}">
                  <a16:creationId xmlns:a16="http://schemas.microsoft.com/office/drawing/2014/main" id="{747C5A23-E597-00F1-E9D8-6007C194EC88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432787" y="5631162"/>
              <a:ext cx="215039" cy="115395"/>
            </a:xfrm>
            <a:custGeom>
              <a:avLst/>
              <a:gdLst/>
              <a:ahLst/>
              <a:cxnLst/>
              <a:rect l="0" t="0" r="0" b="0"/>
              <a:pathLst>
                <a:path w="215039" h="115395">
                  <a:moveTo>
                    <a:pt x="5488" y="55263"/>
                  </a:moveTo>
                  <a:lnTo>
                    <a:pt x="5488" y="55263"/>
                  </a:lnTo>
                  <a:lnTo>
                    <a:pt x="431" y="55263"/>
                  </a:lnTo>
                  <a:lnTo>
                    <a:pt x="0" y="53146"/>
                  </a:lnTo>
                  <a:lnTo>
                    <a:pt x="4556" y="33804"/>
                  </a:lnTo>
                  <a:lnTo>
                    <a:pt x="6984" y="30373"/>
                  </a:lnTo>
                  <a:lnTo>
                    <a:pt x="26088" y="17264"/>
                  </a:lnTo>
                  <a:lnTo>
                    <a:pt x="49946" y="2360"/>
                  </a:lnTo>
                  <a:lnTo>
                    <a:pt x="60878" y="0"/>
                  </a:lnTo>
                  <a:lnTo>
                    <a:pt x="66756" y="1488"/>
                  </a:lnTo>
                  <a:lnTo>
                    <a:pt x="78932" y="8785"/>
                  </a:lnTo>
                  <a:lnTo>
                    <a:pt x="83026" y="14753"/>
                  </a:lnTo>
                  <a:lnTo>
                    <a:pt x="95192" y="56199"/>
                  </a:lnTo>
                  <a:lnTo>
                    <a:pt x="99095" y="79059"/>
                  </a:lnTo>
                  <a:lnTo>
                    <a:pt x="95195" y="99237"/>
                  </a:lnTo>
                  <a:lnTo>
                    <a:pt x="87336" y="113566"/>
                  </a:lnTo>
                  <a:lnTo>
                    <a:pt x="84395" y="115298"/>
                  </a:lnTo>
                  <a:lnTo>
                    <a:pt x="81376" y="115394"/>
                  </a:lnTo>
                  <a:lnTo>
                    <a:pt x="75199" y="112679"/>
                  </a:lnTo>
                  <a:lnTo>
                    <a:pt x="68926" y="107945"/>
                  </a:lnTo>
                  <a:lnTo>
                    <a:pt x="65433" y="99491"/>
                  </a:lnTo>
                  <a:lnTo>
                    <a:pt x="64501" y="94273"/>
                  </a:lnTo>
                  <a:lnTo>
                    <a:pt x="66288" y="85654"/>
                  </a:lnTo>
                  <a:lnTo>
                    <a:pt x="76059" y="66439"/>
                  </a:lnTo>
                  <a:lnTo>
                    <a:pt x="95189" y="48462"/>
                  </a:lnTo>
                  <a:lnTo>
                    <a:pt x="112030" y="41656"/>
                  </a:lnTo>
                  <a:lnTo>
                    <a:pt x="159179" y="30384"/>
                  </a:lnTo>
                  <a:lnTo>
                    <a:pt x="215038" y="171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632">
              <a:extLst>
                <a:ext uri="{FF2B5EF4-FFF2-40B4-BE49-F238E27FC236}">
                  <a16:creationId xmlns:a16="http://schemas.microsoft.com/office/drawing/2014/main" id="{BE0802BF-45D9-A25E-3DD9-506F8976DBF2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276350" y="5629279"/>
              <a:ext cx="113662" cy="95247"/>
            </a:xfrm>
            <a:custGeom>
              <a:avLst/>
              <a:gdLst/>
              <a:ahLst/>
              <a:cxnLst/>
              <a:rect l="0" t="0" r="0" b="0"/>
              <a:pathLst>
                <a:path w="113662" h="95247">
                  <a:moveTo>
                    <a:pt x="28575" y="57146"/>
                  </a:moveTo>
                  <a:lnTo>
                    <a:pt x="28575" y="57146"/>
                  </a:lnTo>
                  <a:lnTo>
                    <a:pt x="28575" y="33548"/>
                  </a:lnTo>
                  <a:lnTo>
                    <a:pt x="31397" y="27961"/>
                  </a:lnTo>
                  <a:lnTo>
                    <a:pt x="35121" y="21950"/>
                  </a:lnTo>
                  <a:lnTo>
                    <a:pt x="36776" y="15750"/>
                  </a:lnTo>
                  <a:lnTo>
                    <a:pt x="43156" y="9467"/>
                  </a:lnTo>
                  <a:lnTo>
                    <a:pt x="56331" y="550"/>
                  </a:lnTo>
                  <a:lnTo>
                    <a:pt x="83886" y="0"/>
                  </a:lnTo>
                  <a:lnTo>
                    <a:pt x="95293" y="5054"/>
                  </a:lnTo>
                  <a:lnTo>
                    <a:pt x="103383" y="16002"/>
                  </a:lnTo>
                  <a:lnTo>
                    <a:pt x="112143" y="38789"/>
                  </a:lnTo>
                  <a:lnTo>
                    <a:pt x="113661" y="55117"/>
                  </a:lnTo>
                  <a:lnTo>
                    <a:pt x="111194" y="64358"/>
                  </a:lnTo>
                  <a:lnTo>
                    <a:pt x="109054" y="68304"/>
                  </a:lnTo>
                  <a:lnTo>
                    <a:pt x="90873" y="83971"/>
                  </a:lnTo>
                  <a:lnTo>
                    <a:pt x="74255" y="90234"/>
                  </a:lnTo>
                  <a:lnTo>
                    <a:pt x="29377" y="94586"/>
                  </a:lnTo>
                  <a:lnTo>
                    <a:pt x="0" y="952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633">
              <a:extLst>
                <a:ext uri="{FF2B5EF4-FFF2-40B4-BE49-F238E27FC236}">
                  <a16:creationId xmlns:a16="http://schemas.microsoft.com/office/drawing/2014/main" id="{6CAF7C25-24BA-1A52-68D4-849D54501041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266825" y="5650042"/>
              <a:ext cx="46302" cy="236409"/>
            </a:xfrm>
            <a:custGeom>
              <a:avLst/>
              <a:gdLst/>
              <a:ahLst/>
              <a:cxnLst/>
              <a:rect l="0" t="0" r="0" b="0"/>
              <a:pathLst>
                <a:path w="46302" h="236409">
                  <a:moveTo>
                    <a:pt x="38100" y="17333"/>
                  </a:moveTo>
                  <a:lnTo>
                    <a:pt x="38100" y="17333"/>
                  </a:lnTo>
                  <a:lnTo>
                    <a:pt x="38100" y="12277"/>
                  </a:lnTo>
                  <a:lnTo>
                    <a:pt x="40922" y="6972"/>
                  </a:lnTo>
                  <a:lnTo>
                    <a:pt x="46301" y="0"/>
                  </a:lnTo>
                  <a:lnTo>
                    <a:pt x="42176" y="3849"/>
                  </a:lnTo>
                  <a:lnTo>
                    <a:pt x="35815" y="41192"/>
                  </a:lnTo>
                  <a:lnTo>
                    <a:pt x="30005" y="83076"/>
                  </a:lnTo>
                  <a:lnTo>
                    <a:pt x="23942" y="122420"/>
                  </a:lnTo>
                  <a:lnTo>
                    <a:pt x="15443" y="162534"/>
                  </a:lnTo>
                  <a:lnTo>
                    <a:pt x="4148" y="205353"/>
                  </a:lnTo>
                  <a:lnTo>
                    <a:pt x="0" y="2364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634">
              <a:extLst>
                <a:ext uri="{FF2B5EF4-FFF2-40B4-BE49-F238E27FC236}">
                  <a16:creationId xmlns:a16="http://schemas.microsoft.com/office/drawing/2014/main" id="{29E5A2F5-743E-7508-A7B1-18FD54F29CE4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923925" y="5543943"/>
              <a:ext cx="218911" cy="218683"/>
            </a:xfrm>
            <a:custGeom>
              <a:avLst/>
              <a:gdLst/>
              <a:ahLst/>
              <a:cxnLst/>
              <a:rect l="0" t="0" r="0" b="0"/>
              <a:pathLst>
                <a:path w="218911" h="218683">
                  <a:moveTo>
                    <a:pt x="114300" y="37707"/>
                  </a:moveTo>
                  <a:lnTo>
                    <a:pt x="114300" y="37707"/>
                  </a:lnTo>
                  <a:lnTo>
                    <a:pt x="119357" y="32651"/>
                  </a:lnTo>
                  <a:lnTo>
                    <a:pt x="124661" y="30168"/>
                  </a:lnTo>
                  <a:lnTo>
                    <a:pt x="127558" y="29506"/>
                  </a:lnTo>
                  <a:lnTo>
                    <a:pt x="133598" y="23126"/>
                  </a:lnTo>
                  <a:lnTo>
                    <a:pt x="142861" y="9154"/>
                  </a:lnTo>
                  <a:lnTo>
                    <a:pt x="142875" y="0"/>
                  </a:lnTo>
                  <a:lnTo>
                    <a:pt x="142875" y="7843"/>
                  </a:lnTo>
                  <a:lnTo>
                    <a:pt x="159122" y="50212"/>
                  </a:lnTo>
                  <a:lnTo>
                    <a:pt x="171523" y="93250"/>
                  </a:lnTo>
                  <a:lnTo>
                    <a:pt x="180997" y="117311"/>
                  </a:lnTo>
                  <a:lnTo>
                    <a:pt x="200027" y="159845"/>
                  </a:lnTo>
                  <a:lnTo>
                    <a:pt x="218517" y="206689"/>
                  </a:lnTo>
                  <a:lnTo>
                    <a:pt x="218910" y="213482"/>
                  </a:lnTo>
                  <a:lnTo>
                    <a:pt x="217906" y="215216"/>
                  </a:lnTo>
                  <a:lnTo>
                    <a:pt x="216179" y="216371"/>
                  </a:lnTo>
                  <a:lnTo>
                    <a:pt x="208692" y="217997"/>
                  </a:lnTo>
                  <a:lnTo>
                    <a:pt x="163904" y="218642"/>
                  </a:lnTo>
                  <a:lnTo>
                    <a:pt x="117670" y="218674"/>
                  </a:lnTo>
                  <a:lnTo>
                    <a:pt x="74043" y="218681"/>
                  </a:lnTo>
                  <a:lnTo>
                    <a:pt x="26946" y="218682"/>
                  </a:lnTo>
                  <a:lnTo>
                    <a:pt x="0" y="2186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635">
              <a:extLst>
                <a:ext uri="{FF2B5EF4-FFF2-40B4-BE49-F238E27FC236}">
                  <a16:creationId xmlns:a16="http://schemas.microsoft.com/office/drawing/2014/main" id="{741CF791-4A8F-5FBA-B0AC-BCF6298C37C7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952500" y="5553191"/>
              <a:ext cx="123583" cy="218960"/>
            </a:xfrm>
            <a:custGeom>
              <a:avLst/>
              <a:gdLst/>
              <a:ahLst/>
              <a:cxnLst/>
              <a:rect l="0" t="0" r="0" b="0"/>
              <a:pathLst>
                <a:path w="123583" h="218960">
                  <a:moveTo>
                    <a:pt x="95250" y="9409"/>
                  </a:moveTo>
                  <a:lnTo>
                    <a:pt x="95250" y="9409"/>
                  </a:lnTo>
                  <a:lnTo>
                    <a:pt x="103451" y="9409"/>
                  </a:lnTo>
                  <a:lnTo>
                    <a:pt x="123582" y="0"/>
                  </a:lnTo>
                  <a:lnTo>
                    <a:pt x="103070" y="41344"/>
                  </a:lnTo>
                  <a:lnTo>
                    <a:pt x="82398" y="79902"/>
                  </a:lnTo>
                  <a:lnTo>
                    <a:pt x="58987" y="119196"/>
                  </a:lnTo>
                  <a:lnTo>
                    <a:pt x="32188" y="164194"/>
                  </a:lnTo>
                  <a:lnTo>
                    <a:pt x="0" y="2189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126">
            <a:extLst>
              <a:ext uri="{FF2B5EF4-FFF2-40B4-BE49-F238E27FC236}">
                <a16:creationId xmlns:a16="http://schemas.microsoft.com/office/drawing/2014/main" id="{BE460EC4-443B-B190-D3BB-357FE712EED7}"/>
              </a:ext>
            </a:extLst>
          </p:cNvPr>
          <p:cNvGrpSpPr/>
          <p:nvPr/>
        </p:nvGrpSpPr>
        <p:grpSpPr>
          <a:xfrm>
            <a:off x="2400300" y="5543550"/>
            <a:ext cx="209551" cy="200026"/>
            <a:chOff x="2400300" y="5543550"/>
            <a:chExt cx="209551" cy="200026"/>
          </a:xfrm>
        </p:grpSpPr>
        <p:sp>
          <p:nvSpPr>
            <p:cNvPr id="68" name="SMARTInkShape-636">
              <a:extLst>
                <a:ext uri="{FF2B5EF4-FFF2-40B4-BE49-F238E27FC236}">
                  <a16:creationId xmlns:a16="http://schemas.microsoft.com/office/drawing/2014/main" id="{7C72D926-01AA-A761-5421-C79FF436E237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2466975" y="5619866"/>
              <a:ext cx="142876" cy="123710"/>
            </a:xfrm>
            <a:custGeom>
              <a:avLst/>
              <a:gdLst/>
              <a:ahLst/>
              <a:cxnLst/>
              <a:rect l="0" t="0" r="0" b="0"/>
              <a:pathLst>
                <a:path w="142876" h="123710">
                  <a:moveTo>
                    <a:pt x="142875" y="9409"/>
                  </a:moveTo>
                  <a:lnTo>
                    <a:pt x="142875" y="9409"/>
                  </a:lnTo>
                  <a:lnTo>
                    <a:pt x="137819" y="4353"/>
                  </a:lnTo>
                  <a:lnTo>
                    <a:pt x="132514" y="1870"/>
                  </a:lnTo>
                  <a:lnTo>
                    <a:pt x="97819" y="0"/>
                  </a:lnTo>
                  <a:lnTo>
                    <a:pt x="79195" y="4975"/>
                  </a:lnTo>
                  <a:lnTo>
                    <a:pt x="65328" y="13151"/>
                  </a:lnTo>
                  <a:lnTo>
                    <a:pt x="60785" y="19186"/>
                  </a:lnTo>
                  <a:lnTo>
                    <a:pt x="59573" y="22278"/>
                  </a:lnTo>
                  <a:lnTo>
                    <a:pt x="59824" y="25396"/>
                  </a:lnTo>
                  <a:lnTo>
                    <a:pt x="62925" y="31684"/>
                  </a:lnTo>
                  <a:lnTo>
                    <a:pt x="70620" y="41174"/>
                  </a:lnTo>
                  <a:lnTo>
                    <a:pt x="79365" y="44694"/>
                  </a:lnTo>
                  <a:lnTo>
                    <a:pt x="91365" y="48374"/>
                  </a:lnTo>
                  <a:lnTo>
                    <a:pt x="128161" y="72288"/>
                  </a:lnTo>
                  <a:lnTo>
                    <a:pt x="135630" y="78983"/>
                  </a:lnTo>
                  <a:lnTo>
                    <a:pt x="136987" y="83308"/>
                  </a:lnTo>
                  <a:lnTo>
                    <a:pt x="135672" y="93759"/>
                  </a:lnTo>
                  <a:lnTo>
                    <a:pt x="131723" y="98450"/>
                  </a:lnTo>
                  <a:lnTo>
                    <a:pt x="118869" y="106486"/>
                  </a:lnTo>
                  <a:lnTo>
                    <a:pt x="98838" y="111904"/>
                  </a:lnTo>
                  <a:lnTo>
                    <a:pt x="58956" y="113734"/>
                  </a:lnTo>
                  <a:lnTo>
                    <a:pt x="0" y="1237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637">
              <a:extLst>
                <a:ext uri="{FF2B5EF4-FFF2-40B4-BE49-F238E27FC236}">
                  <a16:creationId xmlns:a16="http://schemas.microsoft.com/office/drawing/2014/main" id="{0215ADF5-B510-64DA-CCE3-B61CFA7252AC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2428875" y="554355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19050"/>
                  </a:moveTo>
                  <a:lnTo>
                    <a:pt x="1905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638">
              <a:extLst>
                <a:ext uri="{FF2B5EF4-FFF2-40B4-BE49-F238E27FC236}">
                  <a16:creationId xmlns:a16="http://schemas.microsoft.com/office/drawing/2014/main" id="{1E2C7387-C33E-69B4-A09F-FCF765916EA7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2400300" y="5611666"/>
              <a:ext cx="28460" cy="131910"/>
            </a:xfrm>
            <a:custGeom>
              <a:avLst/>
              <a:gdLst/>
              <a:ahLst/>
              <a:cxnLst/>
              <a:rect l="0" t="0" r="0" b="0"/>
              <a:pathLst>
                <a:path w="28460" h="131910">
                  <a:moveTo>
                    <a:pt x="19050" y="17609"/>
                  </a:moveTo>
                  <a:lnTo>
                    <a:pt x="19050" y="17609"/>
                  </a:lnTo>
                  <a:lnTo>
                    <a:pt x="19050" y="12553"/>
                  </a:lnTo>
                  <a:lnTo>
                    <a:pt x="20108" y="11064"/>
                  </a:lnTo>
                  <a:lnTo>
                    <a:pt x="21872" y="10070"/>
                  </a:lnTo>
                  <a:lnTo>
                    <a:pt x="24106" y="9408"/>
                  </a:lnTo>
                  <a:lnTo>
                    <a:pt x="25596" y="7908"/>
                  </a:lnTo>
                  <a:lnTo>
                    <a:pt x="28183" y="0"/>
                  </a:lnTo>
                  <a:lnTo>
                    <a:pt x="28459" y="4042"/>
                  </a:lnTo>
                  <a:lnTo>
                    <a:pt x="15307" y="47502"/>
                  </a:lnTo>
                  <a:lnTo>
                    <a:pt x="10286" y="78904"/>
                  </a:lnTo>
                  <a:lnTo>
                    <a:pt x="8805" y="94592"/>
                  </a:lnTo>
                  <a:lnTo>
                    <a:pt x="0" y="1319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SMARTInkShape-Group127">
            <a:extLst>
              <a:ext uri="{FF2B5EF4-FFF2-40B4-BE49-F238E27FC236}">
                <a16:creationId xmlns:a16="http://schemas.microsoft.com/office/drawing/2014/main" id="{BDED4999-0D69-9CDB-503E-1470EFBAACBA}"/>
              </a:ext>
            </a:extLst>
          </p:cNvPr>
          <p:cNvGrpSpPr/>
          <p:nvPr/>
        </p:nvGrpSpPr>
        <p:grpSpPr>
          <a:xfrm>
            <a:off x="2930133" y="5514975"/>
            <a:ext cx="1241818" cy="273904"/>
            <a:chOff x="2930133" y="5514975"/>
            <a:chExt cx="1241818" cy="273904"/>
          </a:xfrm>
        </p:grpSpPr>
        <p:sp>
          <p:nvSpPr>
            <p:cNvPr id="72" name="SMARTInkShape-639">
              <a:extLst>
                <a:ext uri="{FF2B5EF4-FFF2-40B4-BE49-F238E27FC236}">
                  <a16:creationId xmlns:a16="http://schemas.microsoft.com/office/drawing/2014/main" id="{9C6D14FD-6D86-EE66-FB0B-F736E63B4CD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054636" y="5514975"/>
              <a:ext cx="117315" cy="226448"/>
            </a:xfrm>
            <a:custGeom>
              <a:avLst/>
              <a:gdLst/>
              <a:ahLst/>
              <a:cxnLst/>
              <a:rect l="0" t="0" r="0" b="0"/>
              <a:pathLst>
                <a:path w="117315" h="226448">
                  <a:moveTo>
                    <a:pt x="79214" y="171450"/>
                  </a:moveTo>
                  <a:lnTo>
                    <a:pt x="79214" y="171450"/>
                  </a:lnTo>
                  <a:lnTo>
                    <a:pt x="79214" y="166394"/>
                  </a:lnTo>
                  <a:lnTo>
                    <a:pt x="76392" y="161089"/>
                  </a:lnTo>
                  <a:lnTo>
                    <a:pt x="65957" y="149060"/>
                  </a:lnTo>
                  <a:lnTo>
                    <a:pt x="57094" y="145624"/>
                  </a:lnTo>
                  <a:lnTo>
                    <a:pt x="51767" y="144707"/>
                  </a:lnTo>
                  <a:lnTo>
                    <a:pt x="46100" y="146214"/>
                  </a:lnTo>
                  <a:lnTo>
                    <a:pt x="28010" y="158446"/>
                  </a:lnTo>
                  <a:lnTo>
                    <a:pt x="10303" y="176534"/>
                  </a:lnTo>
                  <a:lnTo>
                    <a:pt x="1668" y="192760"/>
                  </a:lnTo>
                  <a:lnTo>
                    <a:pt x="0" y="199415"/>
                  </a:lnTo>
                  <a:lnTo>
                    <a:pt x="969" y="209632"/>
                  </a:lnTo>
                  <a:lnTo>
                    <a:pt x="7750" y="217700"/>
                  </a:lnTo>
                  <a:lnTo>
                    <a:pt x="16760" y="223755"/>
                  </a:lnTo>
                  <a:lnTo>
                    <a:pt x="24293" y="226447"/>
                  </a:lnTo>
                  <a:lnTo>
                    <a:pt x="33991" y="224822"/>
                  </a:lnTo>
                  <a:lnTo>
                    <a:pt x="39540" y="222906"/>
                  </a:lnTo>
                  <a:lnTo>
                    <a:pt x="48529" y="215133"/>
                  </a:lnTo>
                  <a:lnTo>
                    <a:pt x="72782" y="184690"/>
                  </a:lnTo>
                  <a:lnTo>
                    <a:pt x="88096" y="138278"/>
                  </a:lnTo>
                  <a:lnTo>
                    <a:pt x="95251" y="99532"/>
                  </a:lnTo>
                  <a:lnTo>
                    <a:pt x="102725" y="57996"/>
                  </a:lnTo>
                  <a:lnTo>
                    <a:pt x="11731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640">
              <a:extLst>
                <a:ext uri="{FF2B5EF4-FFF2-40B4-BE49-F238E27FC236}">
                  <a16:creationId xmlns:a16="http://schemas.microsoft.com/office/drawing/2014/main" id="{23105756-ECB6-37D5-7C65-6925AFC6662A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936383" y="5653946"/>
              <a:ext cx="105290" cy="99155"/>
            </a:xfrm>
            <a:custGeom>
              <a:avLst/>
              <a:gdLst/>
              <a:ahLst/>
              <a:cxnLst/>
              <a:rect l="0" t="0" r="0" b="0"/>
              <a:pathLst>
                <a:path w="105290" h="99155">
                  <a:moveTo>
                    <a:pt x="35542" y="22954"/>
                  </a:moveTo>
                  <a:lnTo>
                    <a:pt x="35542" y="22954"/>
                  </a:lnTo>
                  <a:lnTo>
                    <a:pt x="40598" y="28010"/>
                  </a:lnTo>
                  <a:lnTo>
                    <a:pt x="48725" y="30493"/>
                  </a:lnTo>
                  <a:lnTo>
                    <a:pt x="71190" y="32087"/>
                  </a:lnTo>
                  <a:lnTo>
                    <a:pt x="89731" y="27306"/>
                  </a:lnTo>
                  <a:lnTo>
                    <a:pt x="103574" y="19187"/>
                  </a:lnTo>
                  <a:lnTo>
                    <a:pt x="105238" y="16209"/>
                  </a:lnTo>
                  <a:lnTo>
                    <a:pt x="105289" y="13165"/>
                  </a:lnTo>
                  <a:lnTo>
                    <a:pt x="104265" y="10078"/>
                  </a:lnTo>
                  <a:lnTo>
                    <a:pt x="94660" y="3825"/>
                  </a:lnTo>
                  <a:lnTo>
                    <a:pt x="87655" y="677"/>
                  </a:lnTo>
                  <a:lnTo>
                    <a:pt x="74225" y="0"/>
                  </a:lnTo>
                  <a:lnTo>
                    <a:pt x="60143" y="4286"/>
                  </a:lnTo>
                  <a:lnTo>
                    <a:pt x="28054" y="24284"/>
                  </a:lnTo>
                  <a:lnTo>
                    <a:pt x="15280" y="37303"/>
                  </a:lnTo>
                  <a:lnTo>
                    <a:pt x="3198" y="61425"/>
                  </a:lnTo>
                  <a:lnTo>
                    <a:pt x="0" y="75683"/>
                  </a:lnTo>
                  <a:lnTo>
                    <a:pt x="206" y="80332"/>
                  </a:lnTo>
                  <a:lnTo>
                    <a:pt x="1401" y="83431"/>
                  </a:lnTo>
                  <a:lnTo>
                    <a:pt x="6609" y="87933"/>
                  </a:lnTo>
                  <a:lnTo>
                    <a:pt x="20385" y="95359"/>
                  </a:lnTo>
                  <a:lnTo>
                    <a:pt x="35542" y="991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641">
              <a:extLst>
                <a:ext uri="{FF2B5EF4-FFF2-40B4-BE49-F238E27FC236}">
                  <a16:creationId xmlns:a16="http://schemas.microsoft.com/office/drawing/2014/main" id="{F170E00C-E63C-1104-65E1-81143324348D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848100" y="5667375"/>
              <a:ext cx="57151" cy="19051"/>
            </a:xfrm>
            <a:custGeom>
              <a:avLst/>
              <a:gdLst/>
              <a:ahLst/>
              <a:cxnLst/>
              <a:rect l="0" t="0" r="0" b="0"/>
              <a:pathLst>
                <a:path w="571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0849"/>
                  </a:lnTo>
                  <a:lnTo>
                    <a:pt x="25439" y="2160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642">
              <a:extLst>
                <a:ext uri="{FF2B5EF4-FFF2-40B4-BE49-F238E27FC236}">
                  <a16:creationId xmlns:a16="http://schemas.microsoft.com/office/drawing/2014/main" id="{2F96332E-5C5A-329B-B161-1BAD399EEDD5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825980" y="5524500"/>
              <a:ext cx="79271" cy="246829"/>
            </a:xfrm>
            <a:custGeom>
              <a:avLst/>
              <a:gdLst/>
              <a:ahLst/>
              <a:cxnLst/>
              <a:rect l="0" t="0" r="0" b="0"/>
              <a:pathLst>
                <a:path w="79271" h="246829">
                  <a:moveTo>
                    <a:pt x="79270" y="0"/>
                  </a:moveTo>
                  <a:lnTo>
                    <a:pt x="79270" y="0"/>
                  </a:lnTo>
                  <a:lnTo>
                    <a:pt x="79270" y="5056"/>
                  </a:lnTo>
                  <a:lnTo>
                    <a:pt x="60956" y="50817"/>
                  </a:lnTo>
                  <a:lnTo>
                    <a:pt x="44059" y="89570"/>
                  </a:lnTo>
                  <a:lnTo>
                    <a:pt x="27445" y="128963"/>
                  </a:lnTo>
                  <a:lnTo>
                    <a:pt x="10174" y="167916"/>
                  </a:lnTo>
                  <a:lnTo>
                    <a:pt x="0" y="204151"/>
                  </a:lnTo>
                  <a:lnTo>
                    <a:pt x="2456" y="238289"/>
                  </a:lnTo>
                  <a:lnTo>
                    <a:pt x="5836" y="241410"/>
                  </a:lnTo>
                  <a:lnTo>
                    <a:pt x="27619" y="246828"/>
                  </a:lnTo>
                  <a:lnTo>
                    <a:pt x="28961" y="246044"/>
                  </a:lnTo>
                  <a:lnTo>
                    <a:pt x="29856" y="244463"/>
                  </a:lnTo>
                  <a:lnTo>
                    <a:pt x="30452" y="242350"/>
                  </a:lnTo>
                  <a:lnTo>
                    <a:pt x="31908" y="240942"/>
                  </a:lnTo>
                  <a:lnTo>
                    <a:pt x="41170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643">
              <a:extLst>
                <a:ext uri="{FF2B5EF4-FFF2-40B4-BE49-F238E27FC236}">
                  <a16:creationId xmlns:a16="http://schemas.microsoft.com/office/drawing/2014/main" id="{4CE3075C-2BFE-E313-B0EB-190080004E60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691590" y="5668860"/>
              <a:ext cx="127936" cy="91872"/>
            </a:xfrm>
            <a:custGeom>
              <a:avLst/>
              <a:gdLst/>
              <a:ahLst/>
              <a:cxnLst/>
              <a:rect l="0" t="0" r="0" b="0"/>
              <a:pathLst>
                <a:path w="127936" h="91872">
                  <a:moveTo>
                    <a:pt x="89835" y="46140"/>
                  </a:moveTo>
                  <a:lnTo>
                    <a:pt x="89835" y="46140"/>
                  </a:lnTo>
                  <a:lnTo>
                    <a:pt x="89835" y="37939"/>
                  </a:lnTo>
                  <a:lnTo>
                    <a:pt x="90893" y="37498"/>
                  </a:lnTo>
                  <a:lnTo>
                    <a:pt x="94891" y="37007"/>
                  </a:lnTo>
                  <a:lnTo>
                    <a:pt x="96381" y="35819"/>
                  </a:lnTo>
                  <a:lnTo>
                    <a:pt x="98036" y="31675"/>
                  </a:lnTo>
                  <a:lnTo>
                    <a:pt x="99244" y="14235"/>
                  </a:lnTo>
                  <a:lnTo>
                    <a:pt x="98224" y="12170"/>
                  </a:lnTo>
                  <a:lnTo>
                    <a:pt x="96486" y="10794"/>
                  </a:lnTo>
                  <a:lnTo>
                    <a:pt x="91733" y="8205"/>
                  </a:lnTo>
                  <a:lnTo>
                    <a:pt x="83106" y="1856"/>
                  </a:lnTo>
                  <a:lnTo>
                    <a:pt x="76966" y="0"/>
                  </a:lnTo>
                  <a:lnTo>
                    <a:pt x="36612" y="20104"/>
                  </a:lnTo>
                  <a:lnTo>
                    <a:pt x="11084" y="39734"/>
                  </a:lnTo>
                  <a:lnTo>
                    <a:pt x="1119" y="54355"/>
                  </a:lnTo>
                  <a:lnTo>
                    <a:pt x="0" y="60083"/>
                  </a:lnTo>
                  <a:lnTo>
                    <a:pt x="3359" y="85697"/>
                  </a:lnTo>
                  <a:lnTo>
                    <a:pt x="5726" y="88387"/>
                  </a:lnTo>
                  <a:lnTo>
                    <a:pt x="14000" y="91375"/>
                  </a:lnTo>
                  <a:lnTo>
                    <a:pt x="18112" y="91114"/>
                  </a:lnTo>
                  <a:lnTo>
                    <a:pt x="25503" y="88001"/>
                  </a:lnTo>
                  <a:lnTo>
                    <a:pt x="68146" y="56891"/>
                  </a:lnTo>
                  <a:lnTo>
                    <a:pt x="74903" y="45274"/>
                  </a:lnTo>
                  <a:lnTo>
                    <a:pt x="88194" y="11753"/>
                  </a:lnTo>
                  <a:lnTo>
                    <a:pt x="87683" y="11574"/>
                  </a:lnTo>
                  <a:lnTo>
                    <a:pt x="84292" y="14197"/>
                  </a:lnTo>
                  <a:lnTo>
                    <a:pt x="76433" y="26680"/>
                  </a:lnTo>
                  <a:lnTo>
                    <a:pt x="71901" y="48802"/>
                  </a:lnTo>
                  <a:lnTo>
                    <a:pt x="70932" y="67879"/>
                  </a:lnTo>
                  <a:lnTo>
                    <a:pt x="73673" y="74500"/>
                  </a:lnTo>
                  <a:lnTo>
                    <a:pt x="84056" y="87373"/>
                  </a:lnTo>
                  <a:lnTo>
                    <a:pt x="92911" y="90924"/>
                  </a:lnTo>
                  <a:lnTo>
                    <a:pt x="98236" y="91871"/>
                  </a:lnTo>
                  <a:lnTo>
                    <a:pt x="127935" y="842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644">
              <a:extLst>
                <a:ext uri="{FF2B5EF4-FFF2-40B4-BE49-F238E27FC236}">
                  <a16:creationId xmlns:a16="http://schemas.microsoft.com/office/drawing/2014/main" id="{6B975A3E-B4E2-0C1D-2FE4-CF52A213DBAD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476625" y="5698232"/>
              <a:ext cx="209551" cy="73317"/>
            </a:xfrm>
            <a:custGeom>
              <a:avLst/>
              <a:gdLst/>
              <a:ahLst/>
              <a:cxnLst/>
              <a:rect l="0" t="0" r="0" b="0"/>
              <a:pathLst>
                <a:path w="209551" h="73317">
                  <a:moveTo>
                    <a:pt x="0" y="26293"/>
                  </a:moveTo>
                  <a:lnTo>
                    <a:pt x="0" y="26293"/>
                  </a:lnTo>
                  <a:lnTo>
                    <a:pt x="0" y="21237"/>
                  </a:lnTo>
                  <a:lnTo>
                    <a:pt x="8467" y="15932"/>
                  </a:lnTo>
                  <a:lnTo>
                    <a:pt x="37491" y="6524"/>
                  </a:lnTo>
                  <a:lnTo>
                    <a:pt x="42416" y="2337"/>
                  </a:lnTo>
                  <a:lnTo>
                    <a:pt x="44152" y="1856"/>
                  </a:lnTo>
                  <a:lnTo>
                    <a:pt x="45309" y="2593"/>
                  </a:lnTo>
                  <a:lnTo>
                    <a:pt x="46596" y="6235"/>
                  </a:lnTo>
                  <a:lnTo>
                    <a:pt x="47608" y="52331"/>
                  </a:lnTo>
                  <a:lnTo>
                    <a:pt x="47625" y="73316"/>
                  </a:lnTo>
                  <a:lnTo>
                    <a:pt x="47625" y="68683"/>
                  </a:lnTo>
                  <a:lnTo>
                    <a:pt x="52681" y="55552"/>
                  </a:lnTo>
                  <a:lnTo>
                    <a:pt x="60882" y="43311"/>
                  </a:lnTo>
                  <a:lnTo>
                    <a:pt x="102222" y="12097"/>
                  </a:lnTo>
                  <a:lnTo>
                    <a:pt x="109991" y="8342"/>
                  </a:lnTo>
                  <a:lnTo>
                    <a:pt x="116971" y="3145"/>
                  </a:lnTo>
                  <a:lnTo>
                    <a:pt x="120314" y="2394"/>
                  </a:lnTo>
                  <a:lnTo>
                    <a:pt x="123601" y="2953"/>
                  </a:lnTo>
                  <a:lnTo>
                    <a:pt x="126850" y="4383"/>
                  </a:lnTo>
                  <a:lnTo>
                    <a:pt x="129017" y="7452"/>
                  </a:lnTo>
                  <a:lnTo>
                    <a:pt x="132066" y="21886"/>
                  </a:lnTo>
                  <a:lnTo>
                    <a:pt x="132780" y="33507"/>
                  </a:lnTo>
                  <a:lnTo>
                    <a:pt x="130274" y="42905"/>
                  </a:lnTo>
                  <a:lnTo>
                    <a:pt x="126691" y="51668"/>
                  </a:lnTo>
                  <a:lnTo>
                    <a:pt x="123937" y="72926"/>
                  </a:lnTo>
                  <a:lnTo>
                    <a:pt x="123858" y="68568"/>
                  </a:lnTo>
                  <a:lnTo>
                    <a:pt x="145286" y="43301"/>
                  </a:lnTo>
                  <a:lnTo>
                    <a:pt x="191007" y="5421"/>
                  </a:lnTo>
                  <a:lnTo>
                    <a:pt x="198839" y="1141"/>
                  </a:lnTo>
                  <a:lnTo>
                    <a:pt x="202409" y="0"/>
                  </a:lnTo>
                  <a:lnTo>
                    <a:pt x="204789" y="298"/>
                  </a:lnTo>
                  <a:lnTo>
                    <a:pt x="206376" y="1555"/>
                  </a:lnTo>
                  <a:lnTo>
                    <a:pt x="208140" y="5773"/>
                  </a:lnTo>
                  <a:lnTo>
                    <a:pt x="209550" y="453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645">
              <a:extLst>
                <a:ext uri="{FF2B5EF4-FFF2-40B4-BE49-F238E27FC236}">
                  <a16:creationId xmlns:a16="http://schemas.microsoft.com/office/drawing/2014/main" id="{8F71492E-2B77-01B3-1D2A-3AC4B706F0F2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3438525" y="5600700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0" y="38100"/>
                  </a:moveTo>
                  <a:lnTo>
                    <a:pt x="0" y="38100"/>
                  </a:lnTo>
                  <a:lnTo>
                    <a:pt x="1058" y="1740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646">
              <a:extLst>
                <a:ext uri="{FF2B5EF4-FFF2-40B4-BE49-F238E27FC236}">
                  <a16:creationId xmlns:a16="http://schemas.microsoft.com/office/drawing/2014/main" id="{45E967EB-B56E-D893-A0C7-616ECBA0E807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390900" y="5676900"/>
              <a:ext cx="28576" cy="95251"/>
            </a:xfrm>
            <a:custGeom>
              <a:avLst/>
              <a:gdLst/>
              <a:ahLst/>
              <a:cxnLst/>
              <a:rect l="0" t="0" r="0" b="0"/>
              <a:pathLst>
                <a:path w="28576" h="95251">
                  <a:moveTo>
                    <a:pt x="28575" y="0"/>
                  </a:moveTo>
                  <a:lnTo>
                    <a:pt x="28575" y="0"/>
                  </a:lnTo>
                  <a:lnTo>
                    <a:pt x="28575" y="5056"/>
                  </a:lnTo>
                  <a:lnTo>
                    <a:pt x="13387" y="48303"/>
                  </a:lnTo>
                  <a:lnTo>
                    <a:pt x="9611" y="68052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647">
              <a:extLst>
                <a:ext uri="{FF2B5EF4-FFF2-40B4-BE49-F238E27FC236}">
                  <a16:creationId xmlns:a16="http://schemas.microsoft.com/office/drawing/2014/main" id="{DF13E84C-D321-1432-1919-B1714BC7AEA0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248025" y="5676900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8467" y="8689"/>
                  </a:lnTo>
                  <a:lnTo>
                    <a:pt x="22813" y="3862"/>
                  </a:lnTo>
                  <a:lnTo>
                    <a:pt x="67171" y="508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648">
              <a:extLst>
                <a:ext uri="{FF2B5EF4-FFF2-40B4-BE49-F238E27FC236}">
                  <a16:creationId xmlns:a16="http://schemas.microsoft.com/office/drawing/2014/main" id="{5B838100-D25F-FAA8-122D-168722B65808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268526" y="5573449"/>
              <a:ext cx="65225" cy="187539"/>
            </a:xfrm>
            <a:custGeom>
              <a:avLst/>
              <a:gdLst/>
              <a:ahLst/>
              <a:cxnLst/>
              <a:rect l="0" t="0" r="0" b="0"/>
              <a:pathLst>
                <a:path w="65225" h="187539">
                  <a:moveTo>
                    <a:pt x="27124" y="8201"/>
                  </a:moveTo>
                  <a:lnTo>
                    <a:pt x="27124" y="8201"/>
                  </a:lnTo>
                  <a:lnTo>
                    <a:pt x="27124" y="0"/>
                  </a:lnTo>
                  <a:lnTo>
                    <a:pt x="26066" y="37813"/>
                  </a:lnTo>
                  <a:lnTo>
                    <a:pt x="19585" y="85232"/>
                  </a:lnTo>
                  <a:lnTo>
                    <a:pt x="12935" y="130309"/>
                  </a:lnTo>
                  <a:lnTo>
                    <a:pt x="0" y="176070"/>
                  </a:lnTo>
                  <a:lnTo>
                    <a:pt x="574" y="178322"/>
                  </a:lnTo>
                  <a:lnTo>
                    <a:pt x="6877" y="187538"/>
                  </a:lnTo>
                  <a:lnTo>
                    <a:pt x="8334" y="187026"/>
                  </a:lnTo>
                  <a:lnTo>
                    <a:pt x="12776" y="183634"/>
                  </a:lnTo>
                  <a:lnTo>
                    <a:pt x="21100" y="181420"/>
                  </a:lnTo>
                  <a:lnTo>
                    <a:pt x="37687" y="177353"/>
                  </a:lnTo>
                  <a:lnTo>
                    <a:pt x="65224" y="1606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649">
              <a:extLst>
                <a:ext uri="{FF2B5EF4-FFF2-40B4-BE49-F238E27FC236}">
                  <a16:creationId xmlns:a16="http://schemas.microsoft.com/office/drawing/2014/main" id="{63F3B2E2-1373-3D61-6F8A-C5FD153732F0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124200" y="5650433"/>
              <a:ext cx="92832" cy="121718"/>
            </a:xfrm>
            <a:custGeom>
              <a:avLst/>
              <a:gdLst/>
              <a:ahLst/>
              <a:cxnLst/>
              <a:rect l="0" t="0" r="0" b="0"/>
              <a:pathLst>
                <a:path w="92832" h="121718">
                  <a:moveTo>
                    <a:pt x="76200" y="26467"/>
                  </a:moveTo>
                  <a:lnTo>
                    <a:pt x="76200" y="26467"/>
                  </a:lnTo>
                  <a:lnTo>
                    <a:pt x="76200" y="5008"/>
                  </a:lnTo>
                  <a:lnTo>
                    <a:pt x="75142" y="2636"/>
                  </a:lnTo>
                  <a:lnTo>
                    <a:pt x="73378" y="1055"/>
                  </a:lnTo>
                  <a:lnTo>
                    <a:pt x="71144" y="0"/>
                  </a:lnTo>
                  <a:lnTo>
                    <a:pt x="63017" y="1651"/>
                  </a:lnTo>
                  <a:lnTo>
                    <a:pt x="49363" y="8531"/>
                  </a:lnTo>
                  <a:lnTo>
                    <a:pt x="26491" y="23439"/>
                  </a:lnTo>
                  <a:lnTo>
                    <a:pt x="22357" y="29707"/>
                  </a:lnTo>
                  <a:lnTo>
                    <a:pt x="20030" y="44243"/>
                  </a:lnTo>
                  <a:lnTo>
                    <a:pt x="22308" y="53065"/>
                  </a:lnTo>
                  <a:lnTo>
                    <a:pt x="24397" y="56899"/>
                  </a:lnTo>
                  <a:lnTo>
                    <a:pt x="54723" y="82208"/>
                  </a:lnTo>
                  <a:lnTo>
                    <a:pt x="67008" y="88283"/>
                  </a:lnTo>
                  <a:lnTo>
                    <a:pt x="78465" y="92040"/>
                  </a:lnTo>
                  <a:lnTo>
                    <a:pt x="92831" y="101059"/>
                  </a:lnTo>
                  <a:lnTo>
                    <a:pt x="79364" y="107247"/>
                  </a:lnTo>
                  <a:lnTo>
                    <a:pt x="37262" y="119080"/>
                  </a:lnTo>
                  <a:lnTo>
                    <a:pt x="0" y="1217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650">
              <a:extLst>
                <a:ext uri="{FF2B5EF4-FFF2-40B4-BE49-F238E27FC236}">
                  <a16:creationId xmlns:a16="http://schemas.microsoft.com/office/drawing/2014/main" id="{DF58CB5E-BCD2-0E7F-9F6D-A00255839E09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2930133" y="5645026"/>
              <a:ext cx="131251" cy="143853"/>
            </a:xfrm>
            <a:custGeom>
              <a:avLst/>
              <a:gdLst/>
              <a:ahLst/>
              <a:cxnLst/>
              <a:rect l="0" t="0" r="0" b="0"/>
              <a:pathLst>
                <a:path w="131251" h="143853">
                  <a:moveTo>
                    <a:pt x="22617" y="60449"/>
                  </a:moveTo>
                  <a:lnTo>
                    <a:pt x="22617" y="60449"/>
                  </a:lnTo>
                  <a:lnTo>
                    <a:pt x="27673" y="55393"/>
                  </a:lnTo>
                  <a:lnTo>
                    <a:pt x="45987" y="52248"/>
                  </a:lnTo>
                  <a:lnTo>
                    <a:pt x="92348" y="51002"/>
                  </a:lnTo>
                  <a:lnTo>
                    <a:pt x="110424" y="49888"/>
                  </a:lnTo>
                  <a:lnTo>
                    <a:pt x="122953" y="43326"/>
                  </a:lnTo>
                  <a:lnTo>
                    <a:pt x="130005" y="37669"/>
                  </a:lnTo>
                  <a:lnTo>
                    <a:pt x="131250" y="34680"/>
                  </a:lnTo>
                  <a:lnTo>
                    <a:pt x="131023" y="31628"/>
                  </a:lnTo>
                  <a:lnTo>
                    <a:pt x="129813" y="28535"/>
                  </a:lnTo>
                  <a:lnTo>
                    <a:pt x="117996" y="14069"/>
                  </a:lnTo>
                  <a:lnTo>
                    <a:pt x="101090" y="1434"/>
                  </a:lnTo>
                  <a:lnTo>
                    <a:pt x="86068" y="0"/>
                  </a:lnTo>
                  <a:lnTo>
                    <a:pt x="50555" y="7704"/>
                  </a:lnTo>
                  <a:lnTo>
                    <a:pt x="27485" y="21420"/>
                  </a:lnTo>
                  <a:lnTo>
                    <a:pt x="16666" y="35695"/>
                  </a:lnTo>
                  <a:lnTo>
                    <a:pt x="1098" y="70729"/>
                  </a:lnTo>
                  <a:lnTo>
                    <a:pt x="0" y="92182"/>
                  </a:lnTo>
                  <a:lnTo>
                    <a:pt x="4098" y="112652"/>
                  </a:lnTo>
                  <a:lnTo>
                    <a:pt x="12975" y="125278"/>
                  </a:lnTo>
                  <a:lnTo>
                    <a:pt x="29873" y="138337"/>
                  </a:lnTo>
                  <a:lnTo>
                    <a:pt x="58399" y="143852"/>
                  </a:lnTo>
                  <a:lnTo>
                    <a:pt x="108342" y="1366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SMARTInkShape-Group128">
            <a:extLst>
              <a:ext uri="{FF2B5EF4-FFF2-40B4-BE49-F238E27FC236}">
                <a16:creationId xmlns:a16="http://schemas.microsoft.com/office/drawing/2014/main" id="{3EC29C35-1EC6-99F6-16C4-19F0AC1A5DF8}"/>
              </a:ext>
            </a:extLst>
          </p:cNvPr>
          <p:cNvGrpSpPr/>
          <p:nvPr/>
        </p:nvGrpSpPr>
        <p:grpSpPr>
          <a:xfrm>
            <a:off x="4496358" y="5638916"/>
            <a:ext cx="198557" cy="151386"/>
            <a:chOff x="4496358" y="5638916"/>
            <a:chExt cx="198557" cy="151386"/>
          </a:xfrm>
        </p:grpSpPr>
        <p:sp>
          <p:nvSpPr>
            <p:cNvPr id="85" name="SMARTInkShape-651">
              <a:extLst>
                <a:ext uri="{FF2B5EF4-FFF2-40B4-BE49-F238E27FC236}">
                  <a16:creationId xmlns:a16="http://schemas.microsoft.com/office/drawing/2014/main" id="{EE945E2A-77B9-1BE0-811D-25661A3BC6DA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505325" y="5696066"/>
              <a:ext cx="189590" cy="92701"/>
            </a:xfrm>
            <a:custGeom>
              <a:avLst/>
              <a:gdLst/>
              <a:ahLst/>
              <a:cxnLst/>
              <a:rect l="0" t="0" r="0" b="0"/>
              <a:pathLst>
                <a:path w="189590" h="92701">
                  <a:moveTo>
                    <a:pt x="0" y="18934"/>
                  </a:moveTo>
                  <a:lnTo>
                    <a:pt x="0" y="18934"/>
                  </a:lnTo>
                  <a:lnTo>
                    <a:pt x="45760" y="18934"/>
                  </a:lnTo>
                  <a:lnTo>
                    <a:pt x="91354" y="10733"/>
                  </a:lnTo>
                  <a:lnTo>
                    <a:pt x="138695" y="9432"/>
                  </a:lnTo>
                  <a:lnTo>
                    <a:pt x="145604" y="9419"/>
                  </a:lnTo>
                  <a:lnTo>
                    <a:pt x="178690" y="277"/>
                  </a:lnTo>
                  <a:lnTo>
                    <a:pt x="178394" y="146"/>
                  </a:lnTo>
                  <a:lnTo>
                    <a:pt x="175242" y="0"/>
                  </a:lnTo>
                  <a:lnTo>
                    <a:pt x="155933" y="8570"/>
                  </a:lnTo>
                  <a:lnTo>
                    <a:pt x="133691" y="23741"/>
                  </a:lnTo>
                  <a:lnTo>
                    <a:pt x="123624" y="35535"/>
                  </a:lnTo>
                  <a:lnTo>
                    <a:pt x="118444" y="47831"/>
                  </a:lnTo>
                  <a:lnTo>
                    <a:pt x="115119" y="72973"/>
                  </a:lnTo>
                  <a:lnTo>
                    <a:pt x="117486" y="82815"/>
                  </a:lnTo>
                  <a:lnTo>
                    <a:pt x="119599" y="86921"/>
                  </a:lnTo>
                  <a:lnTo>
                    <a:pt x="123124" y="89659"/>
                  </a:lnTo>
                  <a:lnTo>
                    <a:pt x="132685" y="92700"/>
                  </a:lnTo>
                  <a:lnTo>
                    <a:pt x="155025" y="89356"/>
                  </a:lnTo>
                  <a:lnTo>
                    <a:pt x="164150" y="84452"/>
                  </a:lnTo>
                  <a:lnTo>
                    <a:pt x="170323" y="78745"/>
                  </a:lnTo>
                  <a:lnTo>
                    <a:pt x="180120" y="72680"/>
                  </a:lnTo>
                  <a:lnTo>
                    <a:pt x="183581" y="68523"/>
                  </a:lnTo>
                  <a:lnTo>
                    <a:pt x="187424" y="58260"/>
                  </a:lnTo>
                  <a:lnTo>
                    <a:pt x="189589" y="35525"/>
                  </a:lnTo>
                  <a:lnTo>
                    <a:pt x="187273" y="23486"/>
                  </a:lnTo>
                  <a:lnTo>
                    <a:pt x="185174" y="18793"/>
                  </a:lnTo>
                  <a:lnTo>
                    <a:pt x="181658" y="15665"/>
                  </a:lnTo>
                  <a:lnTo>
                    <a:pt x="172106" y="12190"/>
                  </a:lnTo>
                  <a:lnTo>
                    <a:pt x="152400" y="94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652">
              <a:extLst>
                <a:ext uri="{FF2B5EF4-FFF2-40B4-BE49-F238E27FC236}">
                  <a16:creationId xmlns:a16="http://schemas.microsoft.com/office/drawing/2014/main" id="{CC663568-02F0-30C9-46A5-01F71FB7A711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496358" y="5638916"/>
              <a:ext cx="123268" cy="151386"/>
            </a:xfrm>
            <a:custGeom>
              <a:avLst/>
              <a:gdLst/>
              <a:ahLst/>
              <a:cxnLst/>
              <a:rect l="0" t="0" r="0" b="0"/>
              <a:pathLst>
                <a:path w="123268" h="151386">
                  <a:moveTo>
                    <a:pt x="47067" y="9409"/>
                  </a:moveTo>
                  <a:lnTo>
                    <a:pt x="47067" y="9409"/>
                  </a:lnTo>
                  <a:lnTo>
                    <a:pt x="55268" y="1208"/>
                  </a:lnTo>
                  <a:lnTo>
                    <a:pt x="64677" y="0"/>
                  </a:lnTo>
                  <a:lnTo>
                    <a:pt x="65157" y="1020"/>
                  </a:lnTo>
                  <a:lnTo>
                    <a:pt x="65690" y="4975"/>
                  </a:lnTo>
                  <a:lnTo>
                    <a:pt x="52822" y="43736"/>
                  </a:lnTo>
                  <a:lnTo>
                    <a:pt x="34315" y="87438"/>
                  </a:lnTo>
                  <a:lnTo>
                    <a:pt x="8965" y="130824"/>
                  </a:lnTo>
                  <a:lnTo>
                    <a:pt x="3674" y="138513"/>
                  </a:lnTo>
                  <a:lnTo>
                    <a:pt x="0" y="150261"/>
                  </a:lnTo>
                  <a:lnTo>
                    <a:pt x="5334" y="151385"/>
                  </a:lnTo>
                  <a:lnTo>
                    <a:pt x="48375" y="151191"/>
                  </a:lnTo>
                  <a:lnTo>
                    <a:pt x="88179" y="141522"/>
                  </a:lnTo>
                  <a:lnTo>
                    <a:pt x="123267" y="1141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SMARTInkShape-Group129">
            <a:extLst>
              <a:ext uri="{FF2B5EF4-FFF2-40B4-BE49-F238E27FC236}">
                <a16:creationId xmlns:a16="http://schemas.microsoft.com/office/drawing/2014/main" id="{9B25460F-403E-03DA-53B0-C3F3F1D6D70C}"/>
              </a:ext>
            </a:extLst>
          </p:cNvPr>
          <p:cNvGrpSpPr/>
          <p:nvPr/>
        </p:nvGrpSpPr>
        <p:grpSpPr>
          <a:xfrm>
            <a:off x="4962525" y="5619750"/>
            <a:ext cx="371476" cy="190501"/>
            <a:chOff x="4962525" y="5619750"/>
            <a:chExt cx="371476" cy="190501"/>
          </a:xfrm>
        </p:grpSpPr>
        <p:sp>
          <p:nvSpPr>
            <p:cNvPr id="88" name="SMARTInkShape-653">
              <a:extLst>
                <a:ext uri="{FF2B5EF4-FFF2-40B4-BE49-F238E27FC236}">
                  <a16:creationId xmlns:a16="http://schemas.microsoft.com/office/drawing/2014/main" id="{BE2710EB-ECF8-CE6A-7E74-A098C2B28F14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143515" y="5677027"/>
              <a:ext cx="190486" cy="133224"/>
            </a:xfrm>
            <a:custGeom>
              <a:avLst/>
              <a:gdLst/>
              <a:ahLst/>
              <a:cxnLst/>
              <a:rect l="0" t="0" r="0" b="0"/>
              <a:pathLst>
                <a:path w="190486" h="133224">
                  <a:moveTo>
                    <a:pt x="9510" y="66548"/>
                  </a:moveTo>
                  <a:lnTo>
                    <a:pt x="9510" y="66548"/>
                  </a:lnTo>
                  <a:lnTo>
                    <a:pt x="54046" y="66548"/>
                  </a:lnTo>
                  <a:lnTo>
                    <a:pt x="69846" y="66548"/>
                  </a:lnTo>
                  <a:lnTo>
                    <a:pt x="76190" y="63726"/>
                  </a:lnTo>
                  <a:lnTo>
                    <a:pt x="83829" y="58347"/>
                  </a:lnTo>
                  <a:lnTo>
                    <a:pt x="92943" y="56227"/>
                  </a:lnTo>
                  <a:lnTo>
                    <a:pt x="101847" y="50554"/>
                  </a:lnTo>
                  <a:lnTo>
                    <a:pt x="108052" y="48856"/>
                  </a:lnTo>
                  <a:lnTo>
                    <a:pt x="110129" y="47346"/>
                  </a:lnTo>
                  <a:lnTo>
                    <a:pt x="111514" y="45280"/>
                  </a:lnTo>
                  <a:lnTo>
                    <a:pt x="112438" y="42844"/>
                  </a:lnTo>
                  <a:lnTo>
                    <a:pt x="114112" y="41220"/>
                  </a:lnTo>
                  <a:lnTo>
                    <a:pt x="118794" y="39416"/>
                  </a:lnTo>
                  <a:lnTo>
                    <a:pt x="120466" y="37877"/>
                  </a:lnTo>
                  <a:lnTo>
                    <a:pt x="131880" y="20677"/>
                  </a:lnTo>
                  <a:lnTo>
                    <a:pt x="131307" y="19034"/>
                  </a:lnTo>
                  <a:lnTo>
                    <a:pt x="119108" y="4779"/>
                  </a:lnTo>
                  <a:lnTo>
                    <a:pt x="113606" y="2053"/>
                  </a:lnTo>
                  <a:lnTo>
                    <a:pt x="87637" y="64"/>
                  </a:lnTo>
                  <a:lnTo>
                    <a:pt x="83820" y="0"/>
                  </a:lnTo>
                  <a:lnTo>
                    <a:pt x="68334" y="4967"/>
                  </a:lnTo>
                  <a:lnTo>
                    <a:pt x="26835" y="31673"/>
                  </a:lnTo>
                  <a:lnTo>
                    <a:pt x="6463" y="50678"/>
                  </a:lnTo>
                  <a:lnTo>
                    <a:pt x="2864" y="57025"/>
                  </a:lnTo>
                  <a:lnTo>
                    <a:pt x="838" y="69371"/>
                  </a:lnTo>
                  <a:lnTo>
                    <a:pt x="0" y="99506"/>
                  </a:lnTo>
                  <a:lnTo>
                    <a:pt x="2814" y="105184"/>
                  </a:lnTo>
                  <a:lnTo>
                    <a:pt x="5046" y="108181"/>
                  </a:lnTo>
                  <a:lnTo>
                    <a:pt x="10348" y="111511"/>
                  </a:lnTo>
                  <a:lnTo>
                    <a:pt x="17319" y="113647"/>
                  </a:lnTo>
                  <a:lnTo>
                    <a:pt x="23583" y="119073"/>
                  </a:lnTo>
                  <a:lnTo>
                    <a:pt x="31992" y="121643"/>
                  </a:lnTo>
                  <a:lnTo>
                    <a:pt x="69793" y="124676"/>
                  </a:lnTo>
                  <a:lnTo>
                    <a:pt x="88461" y="131889"/>
                  </a:lnTo>
                  <a:lnTo>
                    <a:pt x="134783" y="133189"/>
                  </a:lnTo>
                  <a:lnTo>
                    <a:pt x="179229" y="133223"/>
                  </a:lnTo>
                  <a:lnTo>
                    <a:pt x="190485" y="1332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654">
              <a:extLst>
                <a:ext uri="{FF2B5EF4-FFF2-40B4-BE49-F238E27FC236}">
                  <a16:creationId xmlns:a16="http://schemas.microsoft.com/office/drawing/2014/main" id="{68DBB4FE-8202-5227-E47F-C2FC14DCAF3C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962525" y="5619750"/>
              <a:ext cx="103321" cy="190370"/>
            </a:xfrm>
            <a:custGeom>
              <a:avLst/>
              <a:gdLst/>
              <a:ahLst/>
              <a:cxnLst/>
              <a:rect l="0" t="0" r="0" b="0"/>
              <a:pathLst>
                <a:path w="103321" h="190370">
                  <a:moveTo>
                    <a:pt x="38100" y="28575"/>
                  </a:moveTo>
                  <a:lnTo>
                    <a:pt x="38100" y="28575"/>
                  </a:lnTo>
                  <a:lnTo>
                    <a:pt x="47232" y="28575"/>
                  </a:lnTo>
                  <a:lnTo>
                    <a:pt x="47591" y="20374"/>
                  </a:lnTo>
                  <a:lnTo>
                    <a:pt x="48661" y="19933"/>
                  </a:lnTo>
                  <a:lnTo>
                    <a:pt x="55823" y="19166"/>
                  </a:lnTo>
                  <a:lnTo>
                    <a:pt x="56561" y="16279"/>
                  </a:lnTo>
                  <a:lnTo>
                    <a:pt x="57116" y="9920"/>
                  </a:lnTo>
                  <a:lnTo>
                    <a:pt x="62196" y="9642"/>
                  </a:lnTo>
                  <a:lnTo>
                    <a:pt x="63689" y="8545"/>
                  </a:lnTo>
                  <a:lnTo>
                    <a:pt x="66282" y="1334"/>
                  </a:lnTo>
                  <a:lnTo>
                    <a:pt x="69323" y="593"/>
                  </a:lnTo>
                  <a:lnTo>
                    <a:pt x="76200" y="0"/>
                  </a:lnTo>
                  <a:lnTo>
                    <a:pt x="71144" y="5056"/>
                  </a:lnTo>
                  <a:lnTo>
                    <a:pt x="68661" y="13183"/>
                  </a:lnTo>
                  <a:lnTo>
                    <a:pt x="66499" y="22793"/>
                  </a:lnTo>
                  <a:lnTo>
                    <a:pt x="42247" y="69095"/>
                  </a:lnTo>
                  <a:lnTo>
                    <a:pt x="28507" y="116686"/>
                  </a:lnTo>
                  <a:lnTo>
                    <a:pt x="23958" y="125238"/>
                  </a:lnTo>
                  <a:lnTo>
                    <a:pt x="23380" y="130059"/>
                  </a:lnTo>
                  <a:lnTo>
                    <a:pt x="29457" y="167982"/>
                  </a:lnTo>
                  <a:lnTo>
                    <a:pt x="33553" y="174496"/>
                  </a:lnTo>
                  <a:lnTo>
                    <a:pt x="38901" y="178095"/>
                  </a:lnTo>
                  <a:lnTo>
                    <a:pt x="44806" y="180753"/>
                  </a:lnTo>
                  <a:lnTo>
                    <a:pt x="54080" y="187142"/>
                  </a:lnTo>
                  <a:lnTo>
                    <a:pt x="63531" y="189505"/>
                  </a:lnTo>
                  <a:lnTo>
                    <a:pt x="79379" y="190369"/>
                  </a:lnTo>
                  <a:lnTo>
                    <a:pt x="81494" y="189354"/>
                  </a:lnTo>
                  <a:lnTo>
                    <a:pt x="82905" y="187620"/>
                  </a:lnTo>
                  <a:lnTo>
                    <a:pt x="85530" y="182869"/>
                  </a:lnTo>
                  <a:lnTo>
                    <a:pt x="91900" y="174246"/>
                  </a:lnTo>
                  <a:lnTo>
                    <a:pt x="95315" y="164988"/>
                  </a:lnTo>
                  <a:lnTo>
                    <a:pt x="101502" y="155542"/>
                  </a:lnTo>
                  <a:lnTo>
                    <a:pt x="103320" y="149210"/>
                  </a:lnTo>
                  <a:lnTo>
                    <a:pt x="99287" y="134639"/>
                  </a:lnTo>
                  <a:lnTo>
                    <a:pt x="88443" y="118357"/>
                  </a:lnTo>
                  <a:lnTo>
                    <a:pt x="63483" y="92109"/>
                  </a:lnTo>
                  <a:lnTo>
                    <a:pt x="54320" y="88562"/>
                  </a:lnTo>
                  <a:lnTo>
                    <a:pt x="12846" y="85773"/>
                  </a:lnTo>
                  <a:lnTo>
                    <a:pt x="8178" y="88569"/>
                  </a:lnTo>
                  <a:lnTo>
                    <a:pt x="1615" y="93930"/>
                  </a:lnTo>
                  <a:lnTo>
                    <a:pt x="718" y="97486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130">
            <a:extLst>
              <a:ext uri="{FF2B5EF4-FFF2-40B4-BE49-F238E27FC236}">
                <a16:creationId xmlns:a16="http://schemas.microsoft.com/office/drawing/2014/main" id="{93C98E64-369B-9E09-1EE9-31BA2BB9AFE8}"/>
              </a:ext>
            </a:extLst>
          </p:cNvPr>
          <p:cNvGrpSpPr/>
          <p:nvPr/>
        </p:nvGrpSpPr>
        <p:grpSpPr>
          <a:xfrm>
            <a:off x="5687865" y="5526217"/>
            <a:ext cx="499001" cy="331659"/>
            <a:chOff x="5687865" y="5526217"/>
            <a:chExt cx="499001" cy="331659"/>
          </a:xfrm>
        </p:grpSpPr>
        <p:sp>
          <p:nvSpPr>
            <p:cNvPr id="91" name="SMARTInkShape-655">
              <a:extLst>
                <a:ext uri="{FF2B5EF4-FFF2-40B4-BE49-F238E27FC236}">
                  <a16:creationId xmlns:a16="http://schemas.microsoft.com/office/drawing/2014/main" id="{8D1BE129-ED46-34F6-CB53-6DDCD6211F0D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067425" y="5526217"/>
              <a:ext cx="56758" cy="331659"/>
            </a:xfrm>
            <a:custGeom>
              <a:avLst/>
              <a:gdLst/>
              <a:ahLst/>
              <a:cxnLst/>
              <a:rect l="0" t="0" r="0" b="0"/>
              <a:pathLst>
                <a:path w="56758" h="331659">
                  <a:moveTo>
                    <a:pt x="47625" y="17333"/>
                  </a:moveTo>
                  <a:lnTo>
                    <a:pt x="47625" y="17333"/>
                  </a:lnTo>
                  <a:lnTo>
                    <a:pt x="52681" y="12277"/>
                  </a:lnTo>
                  <a:lnTo>
                    <a:pt x="55164" y="6972"/>
                  </a:lnTo>
                  <a:lnTo>
                    <a:pt x="56757" y="0"/>
                  </a:lnTo>
                  <a:lnTo>
                    <a:pt x="54153" y="1868"/>
                  </a:lnTo>
                  <a:lnTo>
                    <a:pt x="51977" y="3849"/>
                  </a:lnTo>
                  <a:lnTo>
                    <a:pt x="47427" y="38502"/>
                  </a:lnTo>
                  <a:lnTo>
                    <a:pt x="40275" y="81225"/>
                  </a:lnTo>
                  <a:lnTo>
                    <a:pt x="34481" y="115579"/>
                  </a:lnTo>
                  <a:lnTo>
                    <a:pt x="30325" y="155451"/>
                  </a:lnTo>
                  <a:lnTo>
                    <a:pt x="29093" y="197486"/>
                  </a:lnTo>
                  <a:lnTo>
                    <a:pt x="18616" y="238399"/>
                  </a:lnTo>
                  <a:lnTo>
                    <a:pt x="10263" y="281486"/>
                  </a:lnTo>
                  <a:lnTo>
                    <a:pt x="138" y="321344"/>
                  </a:lnTo>
                  <a:lnTo>
                    <a:pt x="0" y="3316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656">
              <a:extLst>
                <a:ext uri="{FF2B5EF4-FFF2-40B4-BE49-F238E27FC236}">
                  <a16:creationId xmlns:a16="http://schemas.microsoft.com/office/drawing/2014/main" id="{2FEC28E8-F669-5FC4-452B-D1C47B996AA5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038850" y="5596036"/>
              <a:ext cx="148016" cy="157065"/>
            </a:xfrm>
            <a:custGeom>
              <a:avLst/>
              <a:gdLst/>
              <a:ahLst/>
              <a:cxnLst/>
              <a:rect l="0" t="0" r="0" b="0"/>
              <a:pathLst>
                <a:path w="148016" h="157065">
                  <a:moveTo>
                    <a:pt x="114300" y="14189"/>
                  </a:moveTo>
                  <a:lnTo>
                    <a:pt x="114300" y="14189"/>
                  </a:lnTo>
                  <a:lnTo>
                    <a:pt x="127557" y="14189"/>
                  </a:lnTo>
                  <a:lnTo>
                    <a:pt x="133598" y="11367"/>
                  </a:lnTo>
                  <a:lnTo>
                    <a:pt x="136690" y="9133"/>
                  </a:lnTo>
                  <a:lnTo>
                    <a:pt x="137694" y="7644"/>
                  </a:lnTo>
                  <a:lnTo>
                    <a:pt x="137304" y="6650"/>
                  </a:lnTo>
                  <a:lnTo>
                    <a:pt x="124018" y="0"/>
                  </a:lnTo>
                  <a:lnTo>
                    <a:pt x="110153" y="123"/>
                  </a:lnTo>
                  <a:lnTo>
                    <a:pt x="67188" y="11670"/>
                  </a:lnTo>
                  <a:lnTo>
                    <a:pt x="21295" y="30122"/>
                  </a:lnTo>
                  <a:lnTo>
                    <a:pt x="14756" y="36440"/>
                  </a:lnTo>
                  <a:lnTo>
                    <a:pt x="11850" y="42775"/>
                  </a:lnTo>
                  <a:lnTo>
                    <a:pt x="11075" y="45947"/>
                  </a:lnTo>
                  <a:lnTo>
                    <a:pt x="12675" y="49119"/>
                  </a:lnTo>
                  <a:lnTo>
                    <a:pt x="25040" y="58641"/>
                  </a:lnTo>
                  <a:lnTo>
                    <a:pt x="72484" y="80864"/>
                  </a:lnTo>
                  <a:lnTo>
                    <a:pt x="113566" y="93564"/>
                  </a:lnTo>
                  <a:lnTo>
                    <a:pt x="137601" y="103089"/>
                  </a:lnTo>
                  <a:lnTo>
                    <a:pt x="142534" y="107322"/>
                  </a:lnTo>
                  <a:lnTo>
                    <a:pt x="148015" y="117671"/>
                  </a:lnTo>
                  <a:lnTo>
                    <a:pt x="147360" y="122335"/>
                  </a:lnTo>
                  <a:lnTo>
                    <a:pt x="144807" y="126503"/>
                  </a:lnTo>
                  <a:lnTo>
                    <a:pt x="140988" y="130340"/>
                  </a:lnTo>
                  <a:lnTo>
                    <a:pt x="103383" y="144102"/>
                  </a:lnTo>
                  <a:lnTo>
                    <a:pt x="63323" y="152753"/>
                  </a:lnTo>
                  <a:lnTo>
                    <a:pt x="0" y="1570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657">
              <a:extLst>
                <a:ext uri="{FF2B5EF4-FFF2-40B4-BE49-F238E27FC236}">
                  <a16:creationId xmlns:a16="http://schemas.microsoft.com/office/drawing/2014/main" id="{85D91FAC-0863-A712-85EA-1119AF9BA080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687865" y="5724525"/>
              <a:ext cx="198393" cy="9526"/>
            </a:xfrm>
            <a:custGeom>
              <a:avLst/>
              <a:gdLst/>
              <a:ahLst/>
              <a:cxnLst/>
              <a:rect l="0" t="0" r="0" b="0"/>
              <a:pathLst>
                <a:path w="198393" h="9526">
                  <a:moveTo>
                    <a:pt x="17610" y="0"/>
                  </a:moveTo>
                  <a:lnTo>
                    <a:pt x="17610" y="0"/>
                  </a:lnTo>
                  <a:lnTo>
                    <a:pt x="9409" y="0"/>
                  </a:lnTo>
                  <a:lnTo>
                    <a:pt x="0" y="8201"/>
                  </a:lnTo>
                  <a:lnTo>
                    <a:pt x="9099" y="9133"/>
                  </a:lnTo>
                  <a:lnTo>
                    <a:pt x="50395" y="6651"/>
                  </a:lnTo>
                  <a:lnTo>
                    <a:pt x="88355" y="1971"/>
                  </a:lnTo>
                  <a:lnTo>
                    <a:pt x="124650" y="3406"/>
                  </a:lnTo>
                  <a:lnTo>
                    <a:pt x="160933" y="8316"/>
                  </a:lnTo>
                  <a:lnTo>
                    <a:pt x="174090" y="6166"/>
                  </a:lnTo>
                  <a:lnTo>
                    <a:pt x="187447" y="1827"/>
                  </a:lnTo>
                  <a:lnTo>
                    <a:pt x="197933" y="107"/>
                  </a:lnTo>
                  <a:lnTo>
                    <a:pt x="198392" y="5088"/>
                  </a:lnTo>
                  <a:lnTo>
                    <a:pt x="197398" y="6567"/>
                  </a:lnTo>
                  <a:lnTo>
                    <a:pt x="18906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131">
            <a:extLst>
              <a:ext uri="{FF2B5EF4-FFF2-40B4-BE49-F238E27FC236}">
                <a16:creationId xmlns:a16="http://schemas.microsoft.com/office/drawing/2014/main" id="{EB5C13EA-0747-3AA7-F17E-DF7FF19F3341}"/>
              </a:ext>
            </a:extLst>
          </p:cNvPr>
          <p:cNvGrpSpPr/>
          <p:nvPr/>
        </p:nvGrpSpPr>
        <p:grpSpPr>
          <a:xfrm>
            <a:off x="6296025" y="5566392"/>
            <a:ext cx="1466851" cy="272434"/>
            <a:chOff x="6296025" y="5566392"/>
            <a:chExt cx="1466851" cy="272434"/>
          </a:xfrm>
        </p:grpSpPr>
        <p:sp>
          <p:nvSpPr>
            <p:cNvPr id="95" name="SMARTInkShape-658">
              <a:extLst>
                <a:ext uri="{FF2B5EF4-FFF2-40B4-BE49-F238E27FC236}">
                  <a16:creationId xmlns:a16="http://schemas.microsoft.com/office/drawing/2014/main" id="{6C6BBA08-8B11-6AF6-F6E3-C0CCF682B817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6296025" y="5610225"/>
              <a:ext cx="152401" cy="175084"/>
            </a:xfrm>
            <a:custGeom>
              <a:avLst/>
              <a:gdLst/>
              <a:ahLst/>
              <a:cxnLst/>
              <a:rect l="0" t="0" r="0" b="0"/>
              <a:pathLst>
                <a:path w="152401" h="175084">
                  <a:moveTo>
                    <a:pt x="133350" y="9525"/>
                  </a:moveTo>
                  <a:lnTo>
                    <a:pt x="133350" y="9525"/>
                  </a:lnTo>
                  <a:lnTo>
                    <a:pt x="138406" y="9525"/>
                  </a:lnTo>
                  <a:lnTo>
                    <a:pt x="143711" y="6703"/>
                  </a:lnTo>
                  <a:lnTo>
                    <a:pt x="152400" y="0"/>
                  </a:lnTo>
                  <a:lnTo>
                    <a:pt x="142287" y="0"/>
                  </a:lnTo>
                  <a:lnTo>
                    <a:pt x="131677" y="5645"/>
                  </a:lnTo>
                  <a:lnTo>
                    <a:pt x="85658" y="39724"/>
                  </a:lnTo>
                  <a:lnTo>
                    <a:pt x="58431" y="61273"/>
                  </a:lnTo>
                  <a:lnTo>
                    <a:pt x="43991" y="92200"/>
                  </a:lnTo>
                  <a:lnTo>
                    <a:pt x="39264" y="117500"/>
                  </a:lnTo>
                  <a:lnTo>
                    <a:pt x="39504" y="136532"/>
                  </a:lnTo>
                  <a:lnTo>
                    <a:pt x="43310" y="149228"/>
                  </a:lnTo>
                  <a:lnTo>
                    <a:pt x="51352" y="159105"/>
                  </a:lnTo>
                  <a:lnTo>
                    <a:pt x="63040" y="167021"/>
                  </a:lnTo>
                  <a:lnTo>
                    <a:pt x="78818" y="174068"/>
                  </a:lnTo>
                  <a:lnTo>
                    <a:pt x="96414" y="175083"/>
                  </a:lnTo>
                  <a:lnTo>
                    <a:pt x="127820" y="170870"/>
                  </a:lnTo>
                  <a:lnTo>
                    <a:pt x="135478" y="166606"/>
                  </a:lnTo>
                  <a:lnTo>
                    <a:pt x="145740" y="148143"/>
                  </a:lnTo>
                  <a:lnTo>
                    <a:pt x="145843" y="141095"/>
                  </a:lnTo>
                  <a:lnTo>
                    <a:pt x="140313" y="127620"/>
                  </a:lnTo>
                  <a:lnTo>
                    <a:pt x="130800" y="117398"/>
                  </a:lnTo>
                  <a:lnTo>
                    <a:pt x="110722" y="105694"/>
                  </a:lnTo>
                  <a:lnTo>
                    <a:pt x="87487" y="98344"/>
                  </a:lnTo>
                  <a:lnTo>
                    <a:pt x="72749" y="97684"/>
                  </a:lnTo>
                  <a:lnTo>
                    <a:pt x="28120" y="108689"/>
                  </a:lnTo>
                  <a:lnTo>
                    <a:pt x="9979" y="117694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659">
              <a:extLst>
                <a:ext uri="{FF2B5EF4-FFF2-40B4-BE49-F238E27FC236}">
                  <a16:creationId xmlns:a16="http://schemas.microsoft.com/office/drawing/2014/main" id="{63850286-8539-4599-99E3-2BB53B7E45D5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6505575" y="5620145"/>
              <a:ext cx="112755" cy="140593"/>
            </a:xfrm>
            <a:custGeom>
              <a:avLst/>
              <a:gdLst/>
              <a:ahLst/>
              <a:cxnLst/>
              <a:rect l="0" t="0" r="0" b="0"/>
              <a:pathLst>
                <a:path w="112755" h="140593">
                  <a:moveTo>
                    <a:pt x="19050" y="18655"/>
                  </a:moveTo>
                  <a:lnTo>
                    <a:pt x="19050" y="18655"/>
                  </a:lnTo>
                  <a:lnTo>
                    <a:pt x="19050" y="9522"/>
                  </a:lnTo>
                  <a:lnTo>
                    <a:pt x="24106" y="9246"/>
                  </a:lnTo>
                  <a:lnTo>
                    <a:pt x="29411" y="6359"/>
                  </a:lnTo>
                  <a:lnTo>
                    <a:pt x="32307" y="4107"/>
                  </a:lnTo>
                  <a:lnTo>
                    <a:pt x="41170" y="1606"/>
                  </a:lnTo>
                  <a:lnTo>
                    <a:pt x="64107" y="0"/>
                  </a:lnTo>
                  <a:lnTo>
                    <a:pt x="87786" y="4778"/>
                  </a:lnTo>
                  <a:lnTo>
                    <a:pt x="97224" y="10018"/>
                  </a:lnTo>
                  <a:lnTo>
                    <a:pt x="99741" y="12897"/>
                  </a:lnTo>
                  <a:lnTo>
                    <a:pt x="99302" y="16934"/>
                  </a:lnTo>
                  <a:lnTo>
                    <a:pt x="93170" y="27062"/>
                  </a:lnTo>
                  <a:lnTo>
                    <a:pt x="72762" y="44664"/>
                  </a:lnTo>
                  <a:lnTo>
                    <a:pt x="30945" y="65525"/>
                  </a:lnTo>
                  <a:lnTo>
                    <a:pt x="2577" y="75203"/>
                  </a:lnTo>
                  <a:lnTo>
                    <a:pt x="2777" y="75403"/>
                  </a:lnTo>
                  <a:lnTo>
                    <a:pt x="48973" y="80846"/>
                  </a:lnTo>
                  <a:lnTo>
                    <a:pt x="79445" y="86561"/>
                  </a:lnTo>
                  <a:lnTo>
                    <a:pt x="102561" y="99218"/>
                  </a:lnTo>
                  <a:lnTo>
                    <a:pt x="109082" y="106672"/>
                  </a:lnTo>
                  <a:lnTo>
                    <a:pt x="111982" y="113512"/>
                  </a:lnTo>
                  <a:lnTo>
                    <a:pt x="112754" y="116818"/>
                  </a:lnTo>
                  <a:lnTo>
                    <a:pt x="111152" y="120080"/>
                  </a:lnTo>
                  <a:lnTo>
                    <a:pt x="98785" y="129728"/>
                  </a:lnTo>
                  <a:lnTo>
                    <a:pt x="81716" y="138231"/>
                  </a:lnTo>
                  <a:lnTo>
                    <a:pt x="69479" y="140592"/>
                  </a:lnTo>
                  <a:lnTo>
                    <a:pt x="0" y="1329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660">
              <a:extLst>
                <a:ext uri="{FF2B5EF4-FFF2-40B4-BE49-F238E27FC236}">
                  <a16:creationId xmlns:a16="http://schemas.microsoft.com/office/drawing/2014/main" id="{2A896F2C-8702-0264-AB16-EE716BF2AFC5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686550" y="5604737"/>
              <a:ext cx="34063" cy="176939"/>
            </a:xfrm>
            <a:custGeom>
              <a:avLst/>
              <a:gdLst/>
              <a:ahLst/>
              <a:cxnLst/>
              <a:rect l="0" t="0" r="0" b="0"/>
              <a:pathLst>
                <a:path w="34063" h="176939">
                  <a:moveTo>
                    <a:pt x="28575" y="5488"/>
                  </a:moveTo>
                  <a:lnTo>
                    <a:pt x="28575" y="5488"/>
                  </a:lnTo>
                  <a:lnTo>
                    <a:pt x="28575" y="432"/>
                  </a:lnTo>
                  <a:lnTo>
                    <a:pt x="29633" y="0"/>
                  </a:lnTo>
                  <a:lnTo>
                    <a:pt x="33631" y="2344"/>
                  </a:lnTo>
                  <a:lnTo>
                    <a:pt x="34062" y="4450"/>
                  </a:lnTo>
                  <a:lnTo>
                    <a:pt x="21592" y="50910"/>
                  </a:lnTo>
                  <a:lnTo>
                    <a:pt x="9400" y="98108"/>
                  </a:lnTo>
                  <a:lnTo>
                    <a:pt x="1856" y="143375"/>
                  </a:lnTo>
                  <a:lnTo>
                    <a:pt x="0" y="1769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661">
              <a:extLst>
                <a:ext uri="{FF2B5EF4-FFF2-40B4-BE49-F238E27FC236}">
                  <a16:creationId xmlns:a16="http://schemas.microsoft.com/office/drawing/2014/main" id="{5FC687C2-3B26-8190-B912-9FB791C3B938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822783" y="5566392"/>
              <a:ext cx="124613" cy="213716"/>
            </a:xfrm>
            <a:custGeom>
              <a:avLst/>
              <a:gdLst/>
              <a:ahLst/>
              <a:cxnLst/>
              <a:rect l="0" t="0" r="0" b="0"/>
              <a:pathLst>
                <a:path w="124613" h="213716">
                  <a:moveTo>
                    <a:pt x="92367" y="43833"/>
                  </a:moveTo>
                  <a:lnTo>
                    <a:pt x="92367" y="43833"/>
                  </a:lnTo>
                  <a:lnTo>
                    <a:pt x="105624" y="43833"/>
                  </a:lnTo>
                  <a:lnTo>
                    <a:pt x="106496" y="42775"/>
                  </a:lnTo>
                  <a:lnTo>
                    <a:pt x="106020" y="41011"/>
                  </a:lnTo>
                  <a:lnTo>
                    <a:pt x="104645" y="38777"/>
                  </a:lnTo>
                  <a:lnTo>
                    <a:pt x="102668" y="37288"/>
                  </a:lnTo>
                  <a:lnTo>
                    <a:pt x="97650" y="35632"/>
                  </a:lnTo>
                  <a:lnTo>
                    <a:pt x="65111" y="35628"/>
                  </a:lnTo>
                  <a:lnTo>
                    <a:pt x="41840" y="43048"/>
                  </a:lnTo>
                  <a:lnTo>
                    <a:pt x="6847" y="64910"/>
                  </a:lnTo>
                  <a:lnTo>
                    <a:pt x="1442" y="71898"/>
                  </a:lnTo>
                  <a:lnTo>
                    <a:pt x="0" y="75243"/>
                  </a:lnTo>
                  <a:lnTo>
                    <a:pt x="1221" y="84604"/>
                  </a:lnTo>
                  <a:lnTo>
                    <a:pt x="3027" y="90064"/>
                  </a:lnTo>
                  <a:lnTo>
                    <a:pt x="6349" y="93703"/>
                  </a:lnTo>
                  <a:lnTo>
                    <a:pt x="47919" y="113740"/>
                  </a:lnTo>
                  <a:lnTo>
                    <a:pt x="85088" y="141890"/>
                  </a:lnTo>
                  <a:lnTo>
                    <a:pt x="95266" y="156730"/>
                  </a:lnTo>
                  <a:lnTo>
                    <a:pt x="100584" y="186195"/>
                  </a:lnTo>
                  <a:lnTo>
                    <a:pt x="101311" y="196358"/>
                  </a:lnTo>
                  <a:lnTo>
                    <a:pt x="100446" y="199492"/>
                  </a:lnTo>
                  <a:lnTo>
                    <a:pt x="98812" y="201580"/>
                  </a:lnTo>
                  <a:lnTo>
                    <a:pt x="83526" y="209989"/>
                  </a:lnTo>
                  <a:lnTo>
                    <a:pt x="66229" y="213715"/>
                  </a:lnTo>
                  <a:lnTo>
                    <a:pt x="47698" y="209762"/>
                  </a:lnTo>
                  <a:lnTo>
                    <a:pt x="9798" y="184651"/>
                  </a:lnTo>
                  <a:lnTo>
                    <a:pt x="5571" y="180044"/>
                  </a:lnTo>
                  <a:lnTo>
                    <a:pt x="874" y="169283"/>
                  </a:lnTo>
                  <a:lnTo>
                    <a:pt x="1738" y="163449"/>
                  </a:lnTo>
                  <a:lnTo>
                    <a:pt x="8343" y="151324"/>
                  </a:lnTo>
                  <a:lnTo>
                    <a:pt x="23961" y="137654"/>
                  </a:lnTo>
                  <a:lnTo>
                    <a:pt x="65800" y="117011"/>
                  </a:lnTo>
                  <a:lnTo>
                    <a:pt x="99660" y="106023"/>
                  </a:lnTo>
                  <a:lnTo>
                    <a:pt x="109013" y="97579"/>
                  </a:lnTo>
                  <a:lnTo>
                    <a:pt x="120230" y="78102"/>
                  </a:lnTo>
                  <a:lnTo>
                    <a:pt x="123643" y="69854"/>
                  </a:lnTo>
                  <a:lnTo>
                    <a:pt x="124612" y="55045"/>
                  </a:lnTo>
                  <a:lnTo>
                    <a:pt x="123389" y="48132"/>
                  </a:lnTo>
                  <a:lnTo>
                    <a:pt x="116385" y="34808"/>
                  </a:lnTo>
                  <a:lnTo>
                    <a:pt x="104100" y="21830"/>
                  </a:lnTo>
                  <a:lnTo>
                    <a:pt x="75500" y="4741"/>
                  </a:lnTo>
                  <a:lnTo>
                    <a:pt x="59823" y="0"/>
                  </a:lnTo>
                  <a:lnTo>
                    <a:pt x="45800" y="716"/>
                  </a:lnTo>
                  <a:lnTo>
                    <a:pt x="39097" y="2389"/>
                  </a:lnTo>
                  <a:lnTo>
                    <a:pt x="33571" y="6678"/>
                  </a:lnTo>
                  <a:lnTo>
                    <a:pt x="6642" y="438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662">
              <a:extLst>
                <a:ext uri="{FF2B5EF4-FFF2-40B4-BE49-F238E27FC236}">
                  <a16:creationId xmlns:a16="http://schemas.microsoft.com/office/drawing/2014/main" id="{6909EE04-C8E6-7A59-41B8-64E3D8A913BA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029450" y="5810250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0" y="0"/>
                  </a:moveTo>
                  <a:lnTo>
                    <a:pt x="0" y="0"/>
                  </a:lnTo>
                  <a:lnTo>
                    <a:pt x="17333" y="0"/>
                  </a:lnTo>
                  <a:lnTo>
                    <a:pt x="2857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663">
              <a:extLst>
                <a:ext uri="{FF2B5EF4-FFF2-40B4-BE49-F238E27FC236}">
                  <a16:creationId xmlns:a16="http://schemas.microsoft.com/office/drawing/2014/main" id="{FF41B631-91A6-B1D6-CC29-019503CF12D5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147819" y="5581650"/>
              <a:ext cx="167381" cy="247651"/>
            </a:xfrm>
            <a:custGeom>
              <a:avLst/>
              <a:gdLst/>
              <a:ahLst/>
              <a:cxnLst/>
              <a:rect l="0" t="0" r="0" b="0"/>
              <a:pathLst>
                <a:path w="167381" h="247651">
                  <a:moveTo>
                    <a:pt x="129281" y="9525"/>
                  </a:moveTo>
                  <a:lnTo>
                    <a:pt x="129281" y="9525"/>
                  </a:lnTo>
                  <a:lnTo>
                    <a:pt x="134337" y="9525"/>
                  </a:lnTo>
                  <a:lnTo>
                    <a:pt x="135828" y="8467"/>
                  </a:lnTo>
                  <a:lnTo>
                    <a:pt x="136821" y="6703"/>
                  </a:lnTo>
                  <a:lnTo>
                    <a:pt x="137482" y="4469"/>
                  </a:lnTo>
                  <a:lnTo>
                    <a:pt x="138982" y="2980"/>
                  </a:lnTo>
                  <a:lnTo>
                    <a:pt x="148327" y="0"/>
                  </a:lnTo>
                  <a:lnTo>
                    <a:pt x="148331" y="0"/>
                  </a:lnTo>
                  <a:lnTo>
                    <a:pt x="140130" y="8201"/>
                  </a:lnTo>
                  <a:lnTo>
                    <a:pt x="138921" y="17609"/>
                  </a:lnTo>
                  <a:lnTo>
                    <a:pt x="101952" y="60951"/>
                  </a:lnTo>
                  <a:lnTo>
                    <a:pt x="60544" y="106661"/>
                  </a:lnTo>
                  <a:lnTo>
                    <a:pt x="29969" y="132679"/>
                  </a:lnTo>
                  <a:lnTo>
                    <a:pt x="20529" y="145918"/>
                  </a:lnTo>
                  <a:lnTo>
                    <a:pt x="14624" y="149518"/>
                  </a:lnTo>
                  <a:lnTo>
                    <a:pt x="7268" y="151831"/>
                  </a:lnTo>
                  <a:lnTo>
                    <a:pt x="6663" y="153079"/>
                  </a:lnTo>
                  <a:lnTo>
                    <a:pt x="5615" y="160551"/>
                  </a:lnTo>
                  <a:lnTo>
                    <a:pt x="2705" y="161314"/>
                  </a:lnTo>
                  <a:lnTo>
                    <a:pt x="0" y="161654"/>
                  </a:lnTo>
                  <a:lnTo>
                    <a:pt x="4529" y="161889"/>
                  </a:lnTo>
                  <a:lnTo>
                    <a:pt x="21540" y="155372"/>
                  </a:lnTo>
                  <a:lnTo>
                    <a:pt x="63470" y="152791"/>
                  </a:lnTo>
                  <a:lnTo>
                    <a:pt x="101935" y="152478"/>
                  </a:lnTo>
                  <a:lnTo>
                    <a:pt x="133761" y="151364"/>
                  </a:lnTo>
                  <a:lnTo>
                    <a:pt x="159530" y="144202"/>
                  </a:lnTo>
                  <a:lnTo>
                    <a:pt x="162147" y="142701"/>
                  </a:lnTo>
                  <a:lnTo>
                    <a:pt x="163892" y="140643"/>
                  </a:lnTo>
                  <a:lnTo>
                    <a:pt x="167177" y="133777"/>
                  </a:lnTo>
                  <a:lnTo>
                    <a:pt x="167376" y="124228"/>
                  </a:lnTo>
                  <a:lnTo>
                    <a:pt x="167380" y="129001"/>
                  </a:lnTo>
                  <a:lnTo>
                    <a:pt x="155621" y="171776"/>
                  </a:lnTo>
                  <a:lnTo>
                    <a:pt x="151572" y="185353"/>
                  </a:lnTo>
                  <a:lnTo>
                    <a:pt x="140982" y="231901"/>
                  </a:lnTo>
                  <a:lnTo>
                    <a:pt x="139450" y="239103"/>
                  </a:lnTo>
                  <a:lnTo>
                    <a:pt x="138806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664">
              <a:extLst>
                <a:ext uri="{FF2B5EF4-FFF2-40B4-BE49-F238E27FC236}">
                  <a16:creationId xmlns:a16="http://schemas.microsoft.com/office/drawing/2014/main" id="{D5CB38A9-F302-0FF4-80A1-0C231328111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411774" y="5619750"/>
              <a:ext cx="160586" cy="208938"/>
            </a:xfrm>
            <a:custGeom>
              <a:avLst/>
              <a:gdLst/>
              <a:ahLst/>
              <a:cxnLst/>
              <a:rect l="0" t="0" r="0" b="0"/>
              <a:pathLst>
                <a:path w="160586" h="208938">
                  <a:moveTo>
                    <a:pt x="8201" y="9525"/>
                  </a:moveTo>
                  <a:lnTo>
                    <a:pt x="8201" y="9525"/>
                  </a:lnTo>
                  <a:lnTo>
                    <a:pt x="3145" y="9525"/>
                  </a:lnTo>
                  <a:lnTo>
                    <a:pt x="1654" y="8467"/>
                  </a:lnTo>
                  <a:lnTo>
                    <a:pt x="661" y="6703"/>
                  </a:lnTo>
                  <a:lnTo>
                    <a:pt x="0" y="4469"/>
                  </a:lnTo>
                  <a:lnTo>
                    <a:pt x="616" y="2980"/>
                  </a:lnTo>
                  <a:lnTo>
                    <a:pt x="2087" y="1986"/>
                  </a:lnTo>
                  <a:lnTo>
                    <a:pt x="7600" y="883"/>
                  </a:lnTo>
                  <a:lnTo>
                    <a:pt x="49118" y="78"/>
                  </a:lnTo>
                  <a:lnTo>
                    <a:pt x="92287" y="16"/>
                  </a:lnTo>
                  <a:lnTo>
                    <a:pt x="137749" y="1"/>
                  </a:lnTo>
                  <a:lnTo>
                    <a:pt x="160585" y="0"/>
                  </a:lnTo>
                  <a:lnTo>
                    <a:pt x="142699" y="20723"/>
                  </a:lnTo>
                  <a:lnTo>
                    <a:pt x="119282" y="67287"/>
                  </a:lnTo>
                  <a:lnTo>
                    <a:pt x="106496" y="107896"/>
                  </a:lnTo>
                  <a:lnTo>
                    <a:pt x="89393" y="148312"/>
                  </a:lnTo>
                  <a:lnTo>
                    <a:pt x="75953" y="195436"/>
                  </a:lnTo>
                  <a:lnTo>
                    <a:pt x="74918" y="208937"/>
                  </a:lnTo>
                  <a:lnTo>
                    <a:pt x="84401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665">
              <a:extLst>
                <a:ext uri="{FF2B5EF4-FFF2-40B4-BE49-F238E27FC236}">
                  <a16:creationId xmlns:a16="http://schemas.microsoft.com/office/drawing/2014/main" id="{4BE0C2C6-4CF3-5C8B-F996-119AFF5A1C1D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743825" y="582930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19050" y="9525"/>
                  </a:moveTo>
                  <a:lnTo>
                    <a:pt x="19050" y="9525"/>
                  </a:lnTo>
                  <a:lnTo>
                    <a:pt x="19050" y="4469"/>
                  </a:lnTo>
                  <a:lnTo>
                    <a:pt x="17992" y="2980"/>
                  </a:lnTo>
                  <a:lnTo>
                    <a:pt x="16228" y="1986"/>
                  </a:lnTo>
                  <a:lnTo>
                    <a:pt x="9349" y="26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3275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0FE50-8F46-4B5E-933B-ED59446C6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 of Multiple Regression Coefficients (cont.)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76CA39B-F51B-4134-979F-1081F464EB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125" y="1219200"/>
          <a:ext cx="8161338" cy="333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1" imgW="8160888" imgH="3337654" progId="Excel.Sheet.12">
                  <p:embed/>
                </p:oleObj>
              </mc:Choice>
              <mc:Fallback>
                <p:oleObj name="Worksheet" r:id="rId61" imgW="8160888" imgH="3337654" progId="Excel.Shee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76CA39B-F51B-4134-979F-1081F464EB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2"/>
                      <a:stretch>
                        <a:fillRect/>
                      </a:stretch>
                    </p:blipFill>
                    <p:spPr>
                      <a:xfrm>
                        <a:off x="492125" y="1219200"/>
                        <a:ext cx="8161338" cy="333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SMARTInkShape-Group132">
            <a:extLst>
              <a:ext uri="{FF2B5EF4-FFF2-40B4-BE49-F238E27FC236}">
                <a16:creationId xmlns:a16="http://schemas.microsoft.com/office/drawing/2014/main" id="{9BAF882D-14C7-3753-1358-603736B63A12}"/>
              </a:ext>
            </a:extLst>
          </p:cNvPr>
          <p:cNvGrpSpPr/>
          <p:nvPr/>
        </p:nvGrpSpPr>
        <p:grpSpPr>
          <a:xfrm>
            <a:off x="533400" y="4733925"/>
            <a:ext cx="245538" cy="361773"/>
            <a:chOff x="533400" y="4733925"/>
            <a:chExt cx="245538" cy="361773"/>
          </a:xfrm>
        </p:grpSpPr>
        <p:sp>
          <p:nvSpPr>
            <p:cNvPr id="3" name="SMARTInkShape-666">
              <a:extLst>
                <a:ext uri="{FF2B5EF4-FFF2-40B4-BE49-F238E27FC236}">
                  <a16:creationId xmlns:a16="http://schemas.microsoft.com/office/drawing/2014/main" id="{9CEFE790-6067-F9D9-BDBF-5B2C79C285F7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638175" y="4928724"/>
              <a:ext cx="140763" cy="166974"/>
            </a:xfrm>
            <a:custGeom>
              <a:avLst/>
              <a:gdLst/>
              <a:ahLst/>
              <a:cxnLst/>
              <a:rect l="0" t="0" r="0" b="0"/>
              <a:pathLst>
                <a:path w="140763" h="166974">
                  <a:moveTo>
                    <a:pt x="57150" y="14751"/>
                  </a:moveTo>
                  <a:lnTo>
                    <a:pt x="57150" y="14751"/>
                  </a:lnTo>
                  <a:lnTo>
                    <a:pt x="62207" y="9695"/>
                  </a:lnTo>
                  <a:lnTo>
                    <a:pt x="67511" y="7212"/>
                  </a:lnTo>
                  <a:lnTo>
                    <a:pt x="90264" y="0"/>
                  </a:lnTo>
                  <a:lnTo>
                    <a:pt x="115773" y="4329"/>
                  </a:lnTo>
                  <a:lnTo>
                    <a:pt x="118457" y="6744"/>
                  </a:lnTo>
                  <a:lnTo>
                    <a:pt x="121439" y="15073"/>
                  </a:lnTo>
                  <a:lnTo>
                    <a:pt x="117120" y="28652"/>
                  </a:lnTo>
                  <a:lnTo>
                    <a:pt x="108145" y="43154"/>
                  </a:lnTo>
                  <a:lnTo>
                    <a:pt x="76862" y="76236"/>
                  </a:lnTo>
                  <a:lnTo>
                    <a:pt x="67271" y="81122"/>
                  </a:lnTo>
                  <a:lnTo>
                    <a:pt x="108591" y="86480"/>
                  </a:lnTo>
                  <a:lnTo>
                    <a:pt x="124368" y="94683"/>
                  </a:lnTo>
                  <a:lnTo>
                    <a:pt x="135745" y="103816"/>
                  </a:lnTo>
                  <a:lnTo>
                    <a:pt x="139706" y="112897"/>
                  </a:lnTo>
                  <a:lnTo>
                    <a:pt x="140762" y="118282"/>
                  </a:lnTo>
                  <a:lnTo>
                    <a:pt x="139350" y="123988"/>
                  </a:lnTo>
                  <a:lnTo>
                    <a:pt x="132136" y="135973"/>
                  </a:lnTo>
                  <a:lnTo>
                    <a:pt x="116174" y="149564"/>
                  </a:lnTo>
                  <a:lnTo>
                    <a:pt x="77668" y="162580"/>
                  </a:lnTo>
                  <a:lnTo>
                    <a:pt x="33825" y="166549"/>
                  </a:lnTo>
                  <a:lnTo>
                    <a:pt x="13315" y="166973"/>
                  </a:lnTo>
                  <a:lnTo>
                    <a:pt x="8876" y="165974"/>
                  </a:lnTo>
                  <a:lnTo>
                    <a:pt x="0" y="1576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667">
              <a:extLst>
                <a:ext uri="{FF2B5EF4-FFF2-40B4-BE49-F238E27FC236}">
                  <a16:creationId xmlns:a16="http://schemas.microsoft.com/office/drawing/2014/main" id="{D9E801E3-054D-DB49-CC24-81C029D5D1F5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533400" y="4733925"/>
              <a:ext cx="93636" cy="265539"/>
            </a:xfrm>
            <a:custGeom>
              <a:avLst/>
              <a:gdLst/>
              <a:ahLst/>
              <a:cxnLst/>
              <a:rect l="0" t="0" r="0" b="0"/>
              <a:pathLst>
                <a:path w="93636" h="265539">
                  <a:moveTo>
                    <a:pt x="47625" y="28575"/>
                  </a:moveTo>
                  <a:lnTo>
                    <a:pt x="47625" y="28575"/>
                  </a:lnTo>
                  <a:lnTo>
                    <a:pt x="47625" y="10849"/>
                  </a:lnTo>
                  <a:lnTo>
                    <a:pt x="48683" y="10408"/>
                  </a:lnTo>
                  <a:lnTo>
                    <a:pt x="53113" y="9787"/>
                  </a:lnTo>
                  <a:lnTo>
                    <a:pt x="50770" y="9642"/>
                  </a:lnTo>
                  <a:lnTo>
                    <a:pt x="50780" y="9603"/>
                  </a:lnTo>
                  <a:lnTo>
                    <a:pt x="57058" y="9525"/>
                  </a:lnTo>
                  <a:lnTo>
                    <a:pt x="57150" y="0"/>
                  </a:lnTo>
                  <a:lnTo>
                    <a:pt x="56092" y="18363"/>
                  </a:lnTo>
                  <a:lnTo>
                    <a:pt x="43893" y="58314"/>
                  </a:lnTo>
                  <a:lnTo>
                    <a:pt x="31640" y="103084"/>
                  </a:lnTo>
                  <a:lnTo>
                    <a:pt x="21850" y="147050"/>
                  </a:lnTo>
                  <a:lnTo>
                    <a:pt x="12873" y="191049"/>
                  </a:lnTo>
                  <a:lnTo>
                    <a:pt x="9966" y="233140"/>
                  </a:lnTo>
                  <a:lnTo>
                    <a:pt x="14712" y="253464"/>
                  </a:lnTo>
                  <a:lnTo>
                    <a:pt x="17216" y="257876"/>
                  </a:lnTo>
                  <a:lnTo>
                    <a:pt x="19944" y="260817"/>
                  </a:lnTo>
                  <a:lnTo>
                    <a:pt x="25797" y="264086"/>
                  </a:lnTo>
                  <a:lnTo>
                    <a:pt x="31927" y="265538"/>
                  </a:lnTo>
                  <a:lnTo>
                    <a:pt x="46384" y="261300"/>
                  </a:lnTo>
                  <a:lnTo>
                    <a:pt x="59017" y="253341"/>
                  </a:lnTo>
                  <a:lnTo>
                    <a:pt x="78254" y="234624"/>
                  </a:lnTo>
                  <a:lnTo>
                    <a:pt x="89798" y="211219"/>
                  </a:lnTo>
                  <a:lnTo>
                    <a:pt x="93635" y="193229"/>
                  </a:lnTo>
                  <a:lnTo>
                    <a:pt x="88888" y="180777"/>
                  </a:lnTo>
                  <a:lnTo>
                    <a:pt x="84658" y="174493"/>
                  </a:lnTo>
                  <a:lnTo>
                    <a:pt x="71493" y="164689"/>
                  </a:lnTo>
                  <a:lnTo>
                    <a:pt x="55058" y="157862"/>
                  </a:lnTo>
                  <a:lnTo>
                    <a:pt x="37170" y="154827"/>
                  </a:lnTo>
                  <a:lnTo>
                    <a:pt x="21459" y="156301"/>
                  </a:lnTo>
                  <a:lnTo>
                    <a:pt x="4239" y="160814"/>
                  </a:lnTo>
                  <a:lnTo>
                    <a:pt x="2826" y="162243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SMARTInkShape-Group133">
            <a:extLst>
              <a:ext uri="{FF2B5EF4-FFF2-40B4-BE49-F238E27FC236}">
                <a16:creationId xmlns:a16="http://schemas.microsoft.com/office/drawing/2014/main" id="{E6204158-C456-EFE8-9D4C-3D8ABCE83CF5}"/>
              </a:ext>
            </a:extLst>
          </p:cNvPr>
          <p:cNvGrpSpPr/>
          <p:nvPr/>
        </p:nvGrpSpPr>
        <p:grpSpPr>
          <a:xfrm>
            <a:off x="1009650" y="4838700"/>
            <a:ext cx="19051" cy="104776"/>
            <a:chOff x="1009650" y="4838700"/>
            <a:chExt cx="19051" cy="104776"/>
          </a:xfrm>
        </p:grpSpPr>
        <p:sp>
          <p:nvSpPr>
            <p:cNvPr id="6" name="SMARTInkShape-668">
              <a:extLst>
                <a:ext uri="{FF2B5EF4-FFF2-40B4-BE49-F238E27FC236}">
                  <a16:creationId xmlns:a16="http://schemas.microsoft.com/office/drawing/2014/main" id="{BC82D32B-6242-5A65-209C-85DC842D90A3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009650" y="49434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669">
              <a:extLst>
                <a:ext uri="{FF2B5EF4-FFF2-40B4-BE49-F238E27FC236}">
                  <a16:creationId xmlns:a16="http://schemas.microsoft.com/office/drawing/2014/main" id="{6C320AC9-7B9C-9C12-5F59-D5A39037814F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019175" y="48387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134">
            <a:extLst>
              <a:ext uri="{FF2B5EF4-FFF2-40B4-BE49-F238E27FC236}">
                <a16:creationId xmlns:a16="http://schemas.microsoft.com/office/drawing/2014/main" id="{AB748867-CFED-3696-F7FF-AA98DEE82C04}"/>
              </a:ext>
            </a:extLst>
          </p:cNvPr>
          <p:cNvGrpSpPr/>
          <p:nvPr/>
        </p:nvGrpSpPr>
        <p:grpSpPr>
          <a:xfrm>
            <a:off x="1565789" y="4697553"/>
            <a:ext cx="1291712" cy="312598"/>
            <a:chOff x="1565789" y="4697553"/>
            <a:chExt cx="1291712" cy="312598"/>
          </a:xfrm>
        </p:grpSpPr>
        <p:sp>
          <p:nvSpPr>
            <p:cNvPr id="10" name="SMARTInkShape-670">
              <a:extLst>
                <a:ext uri="{FF2B5EF4-FFF2-40B4-BE49-F238E27FC236}">
                  <a16:creationId xmlns:a16="http://schemas.microsoft.com/office/drawing/2014/main" id="{2C4C6434-FD48-B13D-CB90-D413B6622441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2219325" y="4754450"/>
              <a:ext cx="136317" cy="203013"/>
            </a:xfrm>
            <a:custGeom>
              <a:avLst/>
              <a:gdLst/>
              <a:ahLst/>
              <a:cxnLst/>
              <a:rect l="0" t="0" r="0" b="0"/>
              <a:pathLst>
                <a:path w="136317" h="203013">
                  <a:moveTo>
                    <a:pt x="0" y="27100"/>
                  </a:moveTo>
                  <a:lnTo>
                    <a:pt x="0" y="27100"/>
                  </a:lnTo>
                  <a:lnTo>
                    <a:pt x="16246" y="11912"/>
                  </a:lnTo>
                  <a:lnTo>
                    <a:pt x="49108" y="1844"/>
                  </a:lnTo>
                  <a:lnTo>
                    <a:pt x="62748" y="0"/>
                  </a:lnTo>
                  <a:lnTo>
                    <a:pt x="91421" y="6855"/>
                  </a:lnTo>
                  <a:lnTo>
                    <a:pt x="92697" y="8312"/>
                  </a:lnTo>
                  <a:lnTo>
                    <a:pt x="94115" y="12752"/>
                  </a:lnTo>
                  <a:lnTo>
                    <a:pt x="95150" y="30409"/>
                  </a:lnTo>
                  <a:lnTo>
                    <a:pt x="90164" y="44896"/>
                  </a:lnTo>
                  <a:lnTo>
                    <a:pt x="50125" y="91027"/>
                  </a:lnTo>
                  <a:lnTo>
                    <a:pt x="29176" y="112220"/>
                  </a:lnTo>
                  <a:lnTo>
                    <a:pt x="41886" y="112772"/>
                  </a:lnTo>
                  <a:lnTo>
                    <a:pt x="68246" y="113873"/>
                  </a:lnTo>
                  <a:lnTo>
                    <a:pt x="101389" y="126081"/>
                  </a:lnTo>
                  <a:lnTo>
                    <a:pt x="134625" y="152824"/>
                  </a:lnTo>
                  <a:lnTo>
                    <a:pt x="136316" y="157483"/>
                  </a:lnTo>
                  <a:lnTo>
                    <a:pt x="135374" y="168304"/>
                  </a:lnTo>
                  <a:lnTo>
                    <a:pt x="132583" y="173094"/>
                  </a:lnTo>
                  <a:lnTo>
                    <a:pt x="123837" y="181239"/>
                  </a:lnTo>
                  <a:lnTo>
                    <a:pt x="101956" y="191774"/>
                  </a:lnTo>
                  <a:lnTo>
                    <a:pt x="55578" y="203012"/>
                  </a:lnTo>
                  <a:lnTo>
                    <a:pt x="43046" y="203002"/>
                  </a:lnTo>
                  <a:lnTo>
                    <a:pt x="19050" y="198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671">
              <a:extLst>
                <a:ext uri="{FF2B5EF4-FFF2-40B4-BE49-F238E27FC236}">
                  <a16:creationId xmlns:a16="http://schemas.microsoft.com/office/drawing/2014/main" id="{76D70E09-EC13-CDFA-E562-BDF3ACC1F00A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2400300" y="4801924"/>
              <a:ext cx="27693" cy="141552"/>
            </a:xfrm>
            <a:custGeom>
              <a:avLst/>
              <a:gdLst/>
              <a:ahLst/>
              <a:cxnLst/>
              <a:rect l="0" t="0" r="0" b="0"/>
              <a:pathLst>
                <a:path w="27693" h="141552">
                  <a:moveTo>
                    <a:pt x="19050" y="8201"/>
                  </a:moveTo>
                  <a:lnTo>
                    <a:pt x="19050" y="8201"/>
                  </a:lnTo>
                  <a:lnTo>
                    <a:pt x="19050" y="3144"/>
                  </a:lnTo>
                  <a:lnTo>
                    <a:pt x="20108" y="1655"/>
                  </a:lnTo>
                  <a:lnTo>
                    <a:pt x="21872" y="662"/>
                  </a:lnTo>
                  <a:lnTo>
                    <a:pt x="24106" y="0"/>
                  </a:lnTo>
                  <a:lnTo>
                    <a:pt x="25596" y="617"/>
                  </a:lnTo>
                  <a:lnTo>
                    <a:pt x="26589" y="2087"/>
                  </a:lnTo>
                  <a:lnTo>
                    <a:pt x="27692" y="7600"/>
                  </a:lnTo>
                  <a:lnTo>
                    <a:pt x="27255" y="23662"/>
                  </a:lnTo>
                  <a:lnTo>
                    <a:pt x="18852" y="68851"/>
                  </a:lnTo>
                  <a:lnTo>
                    <a:pt x="3937" y="114146"/>
                  </a:lnTo>
                  <a:lnTo>
                    <a:pt x="0" y="1415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672">
              <a:extLst>
                <a:ext uri="{FF2B5EF4-FFF2-40B4-BE49-F238E27FC236}">
                  <a16:creationId xmlns:a16="http://schemas.microsoft.com/office/drawing/2014/main" id="{62271ABD-7FA7-B573-1E6A-3EE00BE516EE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2047875" y="4753483"/>
              <a:ext cx="66676" cy="237618"/>
            </a:xfrm>
            <a:custGeom>
              <a:avLst/>
              <a:gdLst/>
              <a:ahLst/>
              <a:cxnLst/>
              <a:rect l="0" t="0" r="0" b="0"/>
              <a:pathLst>
                <a:path w="66676" h="237618">
                  <a:moveTo>
                    <a:pt x="66675" y="18542"/>
                  </a:moveTo>
                  <a:lnTo>
                    <a:pt x="66675" y="18542"/>
                  </a:lnTo>
                  <a:lnTo>
                    <a:pt x="66675" y="0"/>
                  </a:lnTo>
                  <a:lnTo>
                    <a:pt x="50428" y="46165"/>
                  </a:lnTo>
                  <a:lnTo>
                    <a:pt x="38027" y="90674"/>
                  </a:lnTo>
                  <a:lnTo>
                    <a:pt x="25731" y="131637"/>
                  </a:lnTo>
                  <a:lnTo>
                    <a:pt x="16727" y="158765"/>
                  </a:lnTo>
                  <a:lnTo>
                    <a:pt x="10601" y="199554"/>
                  </a:lnTo>
                  <a:lnTo>
                    <a:pt x="0" y="2376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673">
              <a:extLst>
                <a:ext uri="{FF2B5EF4-FFF2-40B4-BE49-F238E27FC236}">
                  <a16:creationId xmlns:a16="http://schemas.microsoft.com/office/drawing/2014/main" id="{4610138F-15A6-C75B-8E65-D5D181AA6037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924050" y="4824118"/>
              <a:ext cx="190501" cy="5058"/>
            </a:xfrm>
            <a:custGeom>
              <a:avLst/>
              <a:gdLst/>
              <a:ahLst/>
              <a:cxnLst/>
              <a:rect l="0" t="0" r="0" b="0"/>
              <a:pathLst>
                <a:path w="190501" h="5058">
                  <a:moveTo>
                    <a:pt x="0" y="5057"/>
                  </a:moveTo>
                  <a:lnTo>
                    <a:pt x="0" y="5057"/>
                  </a:lnTo>
                  <a:lnTo>
                    <a:pt x="44829" y="5057"/>
                  </a:lnTo>
                  <a:lnTo>
                    <a:pt x="80428" y="0"/>
                  </a:lnTo>
                  <a:lnTo>
                    <a:pt x="127208" y="2961"/>
                  </a:lnTo>
                  <a:lnTo>
                    <a:pt x="170745" y="4873"/>
                  </a:lnTo>
                  <a:lnTo>
                    <a:pt x="190500" y="50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674">
              <a:extLst>
                <a:ext uri="{FF2B5EF4-FFF2-40B4-BE49-F238E27FC236}">
                  <a16:creationId xmlns:a16="http://schemas.microsoft.com/office/drawing/2014/main" id="{1E7FF23E-523E-C6C8-92A2-8C86D3BDF36D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895475" y="4896000"/>
              <a:ext cx="200026" cy="18901"/>
            </a:xfrm>
            <a:custGeom>
              <a:avLst/>
              <a:gdLst/>
              <a:ahLst/>
              <a:cxnLst/>
              <a:rect l="0" t="0" r="0" b="0"/>
              <a:pathLst>
                <a:path w="200026" h="18901">
                  <a:moveTo>
                    <a:pt x="0" y="18900"/>
                  </a:moveTo>
                  <a:lnTo>
                    <a:pt x="0" y="18900"/>
                  </a:lnTo>
                  <a:lnTo>
                    <a:pt x="5057" y="13844"/>
                  </a:lnTo>
                  <a:lnTo>
                    <a:pt x="23370" y="5643"/>
                  </a:lnTo>
                  <a:lnTo>
                    <a:pt x="67244" y="613"/>
                  </a:lnTo>
                  <a:lnTo>
                    <a:pt x="109944" y="0"/>
                  </a:lnTo>
                  <a:lnTo>
                    <a:pt x="138448" y="938"/>
                  </a:lnTo>
                  <a:lnTo>
                    <a:pt x="200025" y="93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675">
              <a:extLst>
                <a:ext uri="{FF2B5EF4-FFF2-40B4-BE49-F238E27FC236}">
                  <a16:creationId xmlns:a16="http://schemas.microsoft.com/office/drawing/2014/main" id="{16117B43-CE6A-1245-2F89-DA76B70512B0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2219325" y="4781942"/>
              <a:ext cx="17708" cy="171059"/>
            </a:xfrm>
            <a:custGeom>
              <a:avLst/>
              <a:gdLst/>
              <a:ahLst/>
              <a:cxnLst/>
              <a:rect l="0" t="0" r="0" b="0"/>
              <a:pathLst>
                <a:path w="17708" h="171059">
                  <a:moveTo>
                    <a:pt x="0" y="9133"/>
                  </a:moveTo>
                  <a:lnTo>
                    <a:pt x="0" y="9133"/>
                  </a:lnTo>
                  <a:lnTo>
                    <a:pt x="8201" y="932"/>
                  </a:lnTo>
                  <a:lnTo>
                    <a:pt x="14189" y="0"/>
                  </a:lnTo>
                  <a:lnTo>
                    <a:pt x="15809" y="928"/>
                  </a:lnTo>
                  <a:lnTo>
                    <a:pt x="16890" y="2605"/>
                  </a:lnTo>
                  <a:lnTo>
                    <a:pt x="17610" y="4781"/>
                  </a:lnTo>
                  <a:lnTo>
                    <a:pt x="17707" y="37632"/>
                  </a:lnTo>
                  <a:lnTo>
                    <a:pt x="11455" y="78616"/>
                  </a:lnTo>
                  <a:lnTo>
                    <a:pt x="10097" y="114739"/>
                  </a:lnTo>
                  <a:lnTo>
                    <a:pt x="9600" y="160192"/>
                  </a:lnTo>
                  <a:lnTo>
                    <a:pt x="9525" y="1710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676">
              <a:extLst>
                <a:ext uri="{FF2B5EF4-FFF2-40B4-BE49-F238E27FC236}">
                  <a16:creationId xmlns:a16="http://schemas.microsoft.com/office/drawing/2014/main" id="{E77179BF-F846-B6EA-9429-C85DFB81ADDE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2409825" y="4734481"/>
              <a:ext cx="95251" cy="189945"/>
            </a:xfrm>
            <a:custGeom>
              <a:avLst/>
              <a:gdLst/>
              <a:ahLst/>
              <a:cxnLst/>
              <a:rect l="0" t="0" r="0" b="0"/>
              <a:pathLst>
                <a:path w="95251" h="189945">
                  <a:moveTo>
                    <a:pt x="0" y="56594"/>
                  </a:moveTo>
                  <a:lnTo>
                    <a:pt x="0" y="56594"/>
                  </a:lnTo>
                  <a:lnTo>
                    <a:pt x="0" y="47461"/>
                  </a:lnTo>
                  <a:lnTo>
                    <a:pt x="22390" y="24689"/>
                  </a:lnTo>
                  <a:lnTo>
                    <a:pt x="64013" y="1321"/>
                  </a:lnTo>
                  <a:lnTo>
                    <a:pt x="70943" y="0"/>
                  </a:lnTo>
                  <a:lnTo>
                    <a:pt x="76686" y="2514"/>
                  </a:lnTo>
                  <a:lnTo>
                    <a:pt x="79699" y="4665"/>
                  </a:lnTo>
                  <a:lnTo>
                    <a:pt x="83047" y="9879"/>
                  </a:lnTo>
                  <a:lnTo>
                    <a:pt x="84534" y="17840"/>
                  </a:lnTo>
                  <a:lnTo>
                    <a:pt x="85196" y="31961"/>
                  </a:lnTo>
                  <a:lnTo>
                    <a:pt x="79845" y="45999"/>
                  </a:lnTo>
                  <a:lnTo>
                    <a:pt x="40931" y="91457"/>
                  </a:lnTo>
                  <a:lnTo>
                    <a:pt x="17018" y="112899"/>
                  </a:lnTo>
                  <a:lnTo>
                    <a:pt x="7563" y="119719"/>
                  </a:lnTo>
                  <a:lnTo>
                    <a:pt x="3362" y="126277"/>
                  </a:lnTo>
                  <a:lnTo>
                    <a:pt x="996" y="135920"/>
                  </a:lnTo>
                  <a:lnTo>
                    <a:pt x="1723" y="139111"/>
                  </a:lnTo>
                  <a:lnTo>
                    <a:pt x="7801" y="148659"/>
                  </a:lnTo>
                  <a:lnTo>
                    <a:pt x="17363" y="158191"/>
                  </a:lnTo>
                  <a:lnTo>
                    <a:pt x="27473" y="164542"/>
                  </a:lnTo>
                  <a:lnTo>
                    <a:pt x="69972" y="178126"/>
                  </a:lnTo>
                  <a:lnTo>
                    <a:pt x="95250" y="1899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677">
              <a:extLst>
                <a:ext uri="{FF2B5EF4-FFF2-40B4-BE49-F238E27FC236}">
                  <a16:creationId xmlns:a16="http://schemas.microsoft.com/office/drawing/2014/main" id="{D3F50DF7-127D-7FE0-A1EA-AEE52CE2A87C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2524125" y="4838734"/>
              <a:ext cx="102666" cy="123792"/>
            </a:xfrm>
            <a:custGeom>
              <a:avLst/>
              <a:gdLst/>
              <a:ahLst/>
              <a:cxnLst/>
              <a:rect l="0" t="0" r="0" b="0"/>
              <a:pathLst>
                <a:path w="102666" h="123792">
                  <a:moveTo>
                    <a:pt x="95250" y="9491"/>
                  </a:moveTo>
                  <a:lnTo>
                    <a:pt x="95250" y="9491"/>
                  </a:lnTo>
                  <a:lnTo>
                    <a:pt x="95250" y="358"/>
                  </a:lnTo>
                  <a:lnTo>
                    <a:pt x="71880" y="0"/>
                  </a:lnTo>
                  <a:lnTo>
                    <a:pt x="60874" y="2803"/>
                  </a:lnTo>
                  <a:lnTo>
                    <a:pt x="56458" y="5033"/>
                  </a:lnTo>
                  <a:lnTo>
                    <a:pt x="53514" y="7578"/>
                  </a:lnTo>
                  <a:lnTo>
                    <a:pt x="48311" y="15157"/>
                  </a:lnTo>
                  <a:lnTo>
                    <a:pt x="39654" y="18508"/>
                  </a:lnTo>
                  <a:lnTo>
                    <a:pt x="38791" y="21612"/>
                  </a:lnTo>
                  <a:lnTo>
                    <a:pt x="38112" y="41678"/>
                  </a:lnTo>
                  <a:lnTo>
                    <a:pt x="39167" y="43649"/>
                  </a:lnTo>
                  <a:lnTo>
                    <a:pt x="40928" y="44963"/>
                  </a:lnTo>
                  <a:lnTo>
                    <a:pt x="45707" y="47481"/>
                  </a:lnTo>
                  <a:lnTo>
                    <a:pt x="56464" y="54849"/>
                  </a:lnTo>
                  <a:lnTo>
                    <a:pt x="86301" y="69935"/>
                  </a:lnTo>
                  <a:lnTo>
                    <a:pt x="97655" y="79376"/>
                  </a:lnTo>
                  <a:lnTo>
                    <a:pt x="101610" y="88529"/>
                  </a:lnTo>
                  <a:lnTo>
                    <a:pt x="102665" y="93933"/>
                  </a:lnTo>
                  <a:lnTo>
                    <a:pt x="102310" y="98594"/>
                  </a:lnTo>
                  <a:lnTo>
                    <a:pt x="99093" y="106595"/>
                  </a:lnTo>
                  <a:lnTo>
                    <a:pt x="91314" y="113679"/>
                  </a:lnTo>
                  <a:lnTo>
                    <a:pt x="86276" y="117049"/>
                  </a:lnTo>
                  <a:lnTo>
                    <a:pt x="48831" y="122459"/>
                  </a:lnTo>
                  <a:lnTo>
                    <a:pt x="0" y="1237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678">
              <a:extLst>
                <a:ext uri="{FF2B5EF4-FFF2-40B4-BE49-F238E27FC236}">
                  <a16:creationId xmlns:a16="http://schemas.microsoft.com/office/drawing/2014/main" id="{D8E8BF8A-B1F9-FD70-6B77-89548C2E8FDA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2762250" y="4838700"/>
              <a:ext cx="76201" cy="1"/>
            </a:xfrm>
            <a:custGeom>
              <a:avLst/>
              <a:gdLst/>
              <a:ahLst/>
              <a:cxnLst/>
              <a:rect l="0" t="0" r="0" b="0"/>
              <a:pathLst>
                <a:path w="76201" h="1">
                  <a:moveTo>
                    <a:pt x="0" y="0"/>
                  </a:moveTo>
                  <a:lnTo>
                    <a:pt x="0" y="0"/>
                  </a:lnTo>
                  <a:lnTo>
                    <a:pt x="47058" y="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679">
              <a:extLst>
                <a:ext uri="{FF2B5EF4-FFF2-40B4-BE49-F238E27FC236}">
                  <a16:creationId xmlns:a16="http://schemas.microsoft.com/office/drawing/2014/main" id="{114567B6-ADFD-9650-C018-2603BF6795D8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2752725" y="4895850"/>
              <a:ext cx="104776" cy="1"/>
            </a:xfrm>
            <a:custGeom>
              <a:avLst/>
              <a:gdLst/>
              <a:ahLst/>
              <a:cxnLst/>
              <a:rect l="0" t="0" r="0" b="0"/>
              <a:pathLst>
                <a:path w="104776" h="1">
                  <a:moveTo>
                    <a:pt x="0" y="0"/>
                  </a:moveTo>
                  <a:lnTo>
                    <a:pt x="0" y="0"/>
                  </a:lnTo>
                  <a:lnTo>
                    <a:pt x="42815" y="0"/>
                  </a:lnTo>
                  <a:lnTo>
                    <a:pt x="87969" y="0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680">
              <a:extLst>
                <a:ext uri="{FF2B5EF4-FFF2-40B4-BE49-F238E27FC236}">
                  <a16:creationId xmlns:a16="http://schemas.microsoft.com/office/drawing/2014/main" id="{41B0CB4F-3E05-04BB-71E9-3F2278A5C209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952625" y="4762892"/>
              <a:ext cx="85726" cy="247259"/>
            </a:xfrm>
            <a:custGeom>
              <a:avLst/>
              <a:gdLst/>
              <a:ahLst/>
              <a:cxnLst/>
              <a:rect l="0" t="0" r="0" b="0"/>
              <a:pathLst>
                <a:path w="85726" h="247259">
                  <a:moveTo>
                    <a:pt x="85725" y="9133"/>
                  </a:moveTo>
                  <a:lnTo>
                    <a:pt x="85725" y="9133"/>
                  </a:lnTo>
                  <a:lnTo>
                    <a:pt x="85725" y="0"/>
                  </a:lnTo>
                  <a:lnTo>
                    <a:pt x="85725" y="4781"/>
                  </a:lnTo>
                  <a:lnTo>
                    <a:pt x="72468" y="50435"/>
                  </a:lnTo>
                  <a:lnTo>
                    <a:pt x="58279" y="88516"/>
                  </a:lnTo>
                  <a:lnTo>
                    <a:pt x="42125" y="126218"/>
                  </a:lnTo>
                  <a:lnTo>
                    <a:pt x="25921" y="172235"/>
                  </a:lnTo>
                  <a:lnTo>
                    <a:pt x="7707" y="217035"/>
                  </a:lnTo>
                  <a:lnTo>
                    <a:pt x="0" y="2472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681">
              <a:extLst>
                <a:ext uri="{FF2B5EF4-FFF2-40B4-BE49-F238E27FC236}">
                  <a16:creationId xmlns:a16="http://schemas.microsoft.com/office/drawing/2014/main" id="{E8C019C3-C5F5-87FD-04A6-336F842D389F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565789" y="4697553"/>
              <a:ext cx="205843" cy="269578"/>
            </a:xfrm>
            <a:custGeom>
              <a:avLst/>
              <a:gdLst/>
              <a:ahLst/>
              <a:cxnLst/>
              <a:rect l="0" t="0" r="0" b="0"/>
              <a:pathLst>
                <a:path w="205843" h="269578">
                  <a:moveTo>
                    <a:pt x="120136" y="45897"/>
                  </a:moveTo>
                  <a:lnTo>
                    <a:pt x="120136" y="45897"/>
                  </a:lnTo>
                  <a:lnTo>
                    <a:pt x="120136" y="0"/>
                  </a:lnTo>
                  <a:lnTo>
                    <a:pt x="121194" y="16737"/>
                  </a:lnTo>
                  <a:lnTo>
                    <a:pt x="129837" y="61302"/>
                  </a:lnTo>
                  <a:lnTo>
                    <a:pt x="138062" y="99262"/>
                  </a:lnTo>
                  <a:lnTo>
                    <a:pt x="153435" y="137791"/>
                  </a:lnTo>
                  <a:lnTo>
                    <a:pt x="171395" y="174960"/>
                  </a:lnTo>
                  <a:lnTo>
                    <a:pt x="197690" y="221251"/>
                  </a:lnTo>
                  <a:lnTo>
                    <a:pt x="204247" y="241010"/>
                  </a:lnTo>
                  <a:lnTo>
                    <a:pt x="205842" y="255261"/>
                  </a:lnTo>
                  <a:lnTo>
                    <a:pt x="167734" y="255440"/>
                  </a:lnTo>
                  <a:lnTo>
                    <a:pt x="129653" y="255445"/>
                  </a:lnTo>
                  <a:lnTo>
                    <a:pt x="91559" y="258269"/>
                  </a:lnTo>
                  <a:lnTo>
                    <a:pt x="50638" y="265808"/>
                  </a:lnTo>
                  <a:lnTo>
                    <a:pt x="24690" y="269577"/>
                  </a:lnTo>
                  <a:lnTo>
                    <a:pt x="257" y="265787"/>
                  </a:lnTo>
                  <a:lnTo>
                    <a:pt x="0" y="265516"/>
                  </a:lnTo>
                  <a:lnTo>
                    <a:pt x="15361" y="2649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682">
              <a:extLst>
                <a:ext uri="{FF2B5EF4-FFF2-40B4-BE49-F238E27FC236}">
                  <a16:creationId xmlns:a16="http://schemas.microsoft.com/office/drawing/2014/main" id="{1C0AE565-5BC6-1A1F-0A05-793136DB446C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571625" y="4724561"/>
              <a:ext cx="133215" cy="232862"/>
            </a:xfrm>
            <a:custGeom>
              <a:avLst/>
              <a:gdLst/>
              <a:ahLst/>
              <a:cxnLst/>
              <a:rect l="0" t="0" r="0" b="0"/>
              <a:pathLst>
                <a:path w="133215" h="232862">
                  <a:moveTo>
                    <a:pt x="104775" y="28414"/>
                  </a:moveTo>
                  <a:lnTo>
                    <a:pt x="104775" y="28414"/>
                  </a:lnTo>
                  <a:lnTo>
                    <a:pt x="104775" y="23357"/>
                  </a:lnTo>
                  <a:lnTo>
                    <a:pt x="110419" y="18053"/>
                  </a:lnTo>
                  <a:lnTo>
                    <a:pt x="117867" y="12167"/>
                  </a:lnTo>
                  <a:lnTo>
                    <a:pt x="123118" y="3962"/>
                  </a:lnTo>
                  <a:lnTo>
                    <a:pt x="132889" y="0"/>
                  </a:lnTo>
                  <a:lnTo>
                    <a:pt x="133214" y="4944"/>
                  </a:lnTo>
                  <a:lnTo>
                    <a:pt x="112610" y="42688"/>
                  </a:lnTo>
                  <a:lnTo>
                    <a:pt x="88566" y="79564"/>
                  </a:lnTo>
                  <a:lnTo>
                    <a:pt x="55827" y="120241"/>
                  </a:lnTo>
                  <a:lnTo>
                    <a:pt x="35088" y="161712"/>
                  </a:lnTo>
                  <a:lnTo>
                    <a:pt x="11532" y="201112"/>
                  </a:lnTo>
                  <a:lnTo>
                    <a:pt x="1519" y="225899"/>
                  </a:lnTo>
                  <a:lnTo>
                    <a:pt x="450" y="232861"/>
                  </a:lnTo>
                  <a:lnTo>
                    <a:pt x="0" y="2284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SMARTInkShape-683">
            <a:extLst>
              <a:ext uri="{FF2B5EF4-FFF2-40B4-BE49-F238E27FC236}">
                <a16:creationId xmlns:a16="http://schemas.microsoft.com/office/drawing/2014/main" id="{A69B9908-0502-FA56-9868-134F1375326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086250" y="4754299"/>
            <a:ext cx="18901" cy="217752"/>
          </a:xfrm>
          <a:custGeom>
            <a:avLst/>
            <a:gdLst/>
            <a:ahLst/>
            <a:cxnLst/>
            <a:rect l="0" t="0" r="0" b="0"/>
            <a:pathLst>
              <a:path w="18901" h="217752">
                <a:moveTo>
                  <a:pt x="9375" y="8201"/>
                </a:moveTo>
                <a:lnTo>
                  <a:pt x="9375" y="8201"/>
                </a:lnTo>
                <a:lnTo>
                  <a:pt x="9375" y="3144"/>
                </a:lnTo>
                <a:lnTo>
                  <a:pt x="10433" y="1655"/>
                </a:lnTo>
                <a:lnTo>
                  <a:pt x="12197" y="662"/>
                </a:lnTo>
                <a:lnTo>
                  <a:pt x="14431" y="0"/>
                </a:lnTo>
                <a:lnTo>
                  <a:pt x="15921" y="617"/>
                </a:lnTo>
                <a:lnTo>
                  <a:pt x="16913" y="2087"/>
                </a:lnTo>
                <a:lnTo>
                  <a:pt x="17575" y="4125"/>
                </a:lnTo>
                <a:lnTo>
                  <a:pt x="17580" y="44359"/>
                </a:lnTo>
                <a:lnTo>
                  <a:pt x="11218" y="81591"/>
                </a:lnTo>
                <a:lnTo>
                  <a:pt x="3689" y="119435"/>
                </a:lnTo>
                <a:lnTo>
                  <a:pt x="987" y="156400"/>
                </a:lnTo>
                <a:lnTo>
                  <a:pt x="0" y="197560"/>
                </a:lnTo>
                <a:lnTo>
                  <a:pt x="2739" y="206308"/>
                </a:lnTo>
                <a:lnTo>
                  <a:pt x="9260" y="217553"/>
                </a:lnTo>
                <a:lnTo>
                  <a:pt x="18900" y="21775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SMARTInkShape-Group136">
            <a:extLst>
              <a:ext uri="{FF2B5EF4-FFF2-40B4-BE49-F238E27FC236}">
                <a16:creationId xmlns:a16="http://schemas.microsoft.com/office/drawing/2014/main" id="{BFF8E505-F134-9807-E7DA-9A2943166E8F}"/>
              </a:ext>
            </a:extLst>
          </p:cNvPr>
          <p:cNvGrpSpPr/>
          <p:nvPr/>
        </p:nvGrpSpPr>
        <p:grpSpPr>
          <a:xfrm>
            <a:off x="4343400" y="4667688"/>
            <a:ext cx="1209676" cy="856548"/>
            <a:chOff x="4343400" y="4667688"/>
            <a:chExt cx="1209676" cy="856548"/>
          </a:xfrm>
        </p:grpSpPr>
        <p:sp>
          <p:nvSpPr>
            <p:cNvPr id="25" name="SMARTInkShape-684">
              <a:extLst>
                <a:ext uri="{FF2B5EF4-FFF2-40B4-BE49-F238E27FC236}">
                  <a16:creationId xmlns:a16="http://schemas.microsoft.com/office/drawing/2014/main" id="{8FDCA008-AF68-5C3A-D94E-62CE38B2DB9F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438650" y="4706790"/>
              <a:ext cx="114151" cy="227161"/>
            </a:xfrm>
            <a:custGeom>
              <a:avLst/>
              <a:gdLst/>
              <a:ahLst/>
              <a:cxnLst/>
              <a:rect l="0" t="0" r="0" b="0"/>
              <a:pathLst>
                <a:path w="114151" h="227161">
                  <a:moveTo>
                    <a:pt x="95250" y="17610"/>
                  </a:moveTo>
                  <a:lnTo>
                    <a:pt x="95250" y="17610"/>
                  </a:lnTo>
                  <a:lnTo>
                    <a:pt x="100306" y="12553"/>
                  </a:lnTo>
                  <a:lnTo>
                    <a:pt x="105611" y="10071"/>
                  </a:lnTo>
                  <a:lnTo>
                    <a:pt x="108507" y="9409"/>
                  </a:lnTo>
                  <a:lnTo>
                    <a:pt x="110438" y="7909"/>
                  </a:lnTo>
                  <a:lnTo>
                    <a:pt x="113792" y="0"/>
                  </a:lnTo>
                  <a:lnTo>
                    <a:pt x="114075" y="2022"/>
                  </a:lnTo>
                  <a:lnTo>
                    <a:pt x="114150" y="4043"/>
                  </a:lnTo>
                  <a:lnTo>
                    <a:pt x="90736" y="48997"/>
                  </a:lnTo>
                  <a:lnTo>
                    <a:pt x="66371" y="87427"/>
                  </a:lnTo>
                  <a:lnTo>
                    <a:pt x="43763" y="130610"/>
                  </a:lnTo>
                  <a:lnTo>
                    <a:pt x="18914" y="174261"/>
                  </a:lnTo>
                  <a:lnTo>
                    <a:pt x="5604" y="194200"/>
                  </a:lnTo>
                  <a:lnTo>
                    <a:pt x="2491" y="204045"/>
                  </a:lnTo>
                  <a:lnTo>
                    <a:pt x="0" y="2271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685">
              <a:extLst>
                <a:ext uri="{FF2B5EF4-FFF2-40B4-BE49-F238E27FC236}">
                  <a16:creationId xmlns:a16="http://schemas.microsoft.com/office/drawing/2014/main" id="{2193CB12-262A-2C58-1FBF-6AB83431228A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417206" y="4667688"/>
              <a:ext cx="207481" cy="294838"/>
            </a:xfrm>
            <a:custGeom>
              <a:avLst/>
              <a:gdLst/>
              <a:ahLst/>
              <a:cxnLst/>
              <a:rect l="0" t="0" r="0" b="0"/>
              <a:pathLst>
                <a:path w="207481" h="294838">
                  <a:moveTo>
                    <a:pt x="107169" y="47187"/>
                  </a:moveTo>
                  <a:lnTo>
                    <a:pt x="107169" y="47187"/>
                  </a:lnTo>
                  <a:lnTo>
                    <a:pt x="107169" y="0"/>
                  </a:lnTo>
                  <a:lnTo>
                    <a:pt x="113714" y="14857"/>
                  </a:lnTo>
                  <a:lnTo>
                    <a:pt x="117928" y="33139"/>
                  </a:lnTo>
                  <a:lnTo>
                    <a:pt x="129525" y="58194"/>
                  </a:lnTo>
                  <a:lnTo>
                    <a:pt x="140160" y="95105"/>
                  </a:lnTo>
                  <a:lnTo>
                    <a:pt x="156960" y="138026"/>
                  </a:lnTo>
                  <a:lnTo>
                    <a:pt x="169411" y="185153"/>
                  </a:lnTo>
                  <a:lnTo>
                    <a:pt x="174647" y="210950"/>
                  </a:lnTo>
                  <a:lnTo>
                    <a:pt x="195130" y="251923"/>
                  </a:lnTo>
                  <a:lnTo>
                    <a:pt x="207480" y="289253"/>
                  </a:lnTo>
                  <a:lnTo>
                    <a:pt x="206851" y="291114"/>
                  </a:lnTo>
                  <a:lnTo>
                    <a:pt x="203294" y="294102"/>
                  </a:lnTo>
                  <a:lnTo>
                    <a:pt x="202808" y="291688"/>
                  </a:lnTo>
                  <a:lnTo>
                    <a:pt x="202678" y="289563"/>
                  </a:lnTo>
                  <a:lnTo>
                    <a:pt x="199712" y="284379"/>
                  </a:lnTo>
                  <a:lnTo>
                    <a:pt x="197438" y="281515"/>
                  </a:lnTo>
                  <a:lnTo>
                    <a:pt x="186447" y="278333"/>
                  </a:lnTo>
                  <a:lnTo>
                    <a:pt x="143407" y="276290"/>
                  </a:lnTo>
                  <a:lnTo>
                    <a:pt x="99326" y="275936"/>
                  </a:lnTo>
                  <a:lnTo>
                    <a:pt x="52233" y="276875"/>
                  </a:lnTo>
                  <a:lnTo>
                    <a:pt x="8913" y="284726"/>
                  </a:lnTo>
                  <a:lnTo>
                    <a:pt x="3566" y="284921"/>
                  </a:lnTo>
                  <a:lnTo>
                    <a:pt x="0" y="286110"/>
                  </a:lnTo>
                  <a:lnTo>
                    <a:pt x="2394" y="2948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686">
              <a:extLst>
                <a:ext uri="{FF2B5EF4-FFF2-40B4-BE49-F238E27FC236}">
                  <a16:creationId xmlns:a16="http://schemas.microsoft.com/office/drawing/2014/main" id="{56738F2A-BEDD-3EC5-60BA-EF661473B0A7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4762500" y="4753600"/>
              <a:ext cx="169093" cy="180351"/>
            </a:xfrm>
            <a:custGeom>
              <a:avLst/>
              <a:gdLst/>
              <a:ahLst/>
              <a:cxnLst/>
              <a:rect l="0" t="0" r="0" b="0"/>
              <a:pathLst>
                <a:path w="169093" h="180351">
                  <a:moveTo>
                    <a:pt x="133350" y="27950"/>
                  </a:moveTo>
                  <a:lnTo>
                    <a:pt x="133350" y="27950"/>
                  </a:lnTo>
                  <a:lnTo>
                    <a:pt x="140889" y="10050"/>
                  </a:lnTo>
                  <a:lnTo>
                    <a:pt x="142759" y="0"/>
                  </a:lnTo>
                  <a:lnTo>
                    <a:pt x="98631" y="21519"/>
                  </a:lnTo>
                  <a:lnTo>
                    <a:pt x="63279" y="42978"/>
                  </a:lnTo>
                  <a:lnTo>
                    <a:pt x="55288" y="49798"/>
                  </a:lnTo>
                  <a:lnTo>
                    <a:pt x="53792" y="54157"/>
                  </a:lnTo>
                  <a:lnTo>
                    <a:pt x="54952" y="64645"/>
                  </a:lnTo>
                  <a:lnTo>
                    <a:pt x="58860" y="69346"/>
                  </a:lnTo>
                  <a:lnTo>
                    <a:pt x="71668" y="77393"/>
                  </a:lnTo>
                  <a:lnTo>
                    <a:pt x="116063" y="89480"/>
                  </a:lnTo>
                  <a:lnTo>
                    <a:pt x="155130" y="110571"/>
                  </a:lnTo>
                  <a:lnTo>
                    <a:pt x="163491" y="116881"/>
                  </a:lnTo>
                  <a:lnTo>
                    <a:pt x="167912" y="126037"/>
                  </a:lnTo>
                  <a:lnTo>
                    <a:pt x="169092" y="131441"/>
                  </a:lnTo>
                  <a:lnTo>
                    <a:pt x="167761" y="136102"/>
                  </a:lnTo>
                  <a:lnTo>
                    <a:pt x="160638" y="144104"/>
                  </a:lnTo>
                  <a:lnTo>
                    <a:pt x="132272" y="163351"/>
                  </a:lnTo>
                  <a:lnTo>
                    <a:pt x="88589" y="174898"/>
                  </a:lnTo>
                  <a:lnTo>
                    <a:pt x="48191" y="179273"/>
                  </a:lnTo>
                  <a:lnTo>
                    <a:pt x="0" y="180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687">
              <a:extLst>
                <a:ext uri="{FF2B5EF4-FFF2-40B4-BE49-F238E27FC236}">
                  <a16:creationId xmlns:a16="http://schemas.microsoft.com/office/drawing/2014/main" id="{BB4B7216-EE7F-195C-5EB5-45150E02D8F2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4958283" y="4791079"/>
              <a:ext cx="147118" cy="216133"/>
            </a:xfrm>
            <a:custGeom>
              <a:avLst/>
              <a:gdLst/>
              <a:ahLst/>
              <a:cxnLst/>
              <a:rect l="0" t="0" r="0" b="0"/>
              <a:pathLst>
                <a:path w="147118" h="216133">
                  <a:moveTo>
                    <a:pt x="70917" y="57146"/>
                  </a:moveTo>
                  <a:lnTo>
                    <a:pt x="70917" y="57146"/>
                  </a:lnTo>
                  <a:lnTo>
                    <a:pt x="75973" y="57146"/>
                  </a:lnTo>
                  <a:lnTo>
                    <a:pt x="77462" y="56088"/>
                  </a:lnTo>
                  <a:lnTo>
                    <a:pt x="78456" y="54324"/>
                  </a:lnTo>
                  <a:lnTo>
                    <a:pt x="80049" y="48945"/>
                  </a:lnTo>
                  <a:lnTo>
                    <a:pt x="88609" y="39536"/>
                  </a:lnTo>
                  <a:lnTo>
                    <a:pt x="89565" y="33466"/>
                  </a:lnTo>
                  <a:lnTo>
                    <a:pt x="89932" y="20800"/>
                  </a:lnTo>
                  <a:lnTo>
                    <a:pt x="83414" y="11789"/>
                  </a:lnTo>
                  <a:lnTo>
                    <a:pt x="81763" y="5943"/>
                  </a:lnTo>
                  <a:lnTo>
                    <a:pt x="80264" y="3960"/>
                  </a:lnTo>
                  <a:lnTo>
                    <a:pt x="75777" y="1758"/>
                  </a:lnTo>
                  <a:lnTo>
                    <a:pt x="42896" y="0"/>
                  </a:lnTo>
                  <a:lnTo>
                    <a:pt x="16842" y="26565"/>
                  </a:lnTo>
                  <a:lnTo>
                    <a:pt x="1053" y="54543"/>
                  </a:lnTo>
                  <a:lnTo>
                    <a:pt x="0" y="60702"/>
                  </a:lnTo>
                  <a:lnTo>
                    <a:pt x="1651" y="73190"/>
                  </a:lnTo>
                  <a:lnTo>
                    <a:pt x="8530" y="87065"/>
                  </a:lnTo>
                  <a:lnTo>
                    <a:pt x="14262" y="91610"/>
                  </a:lnTo>
                  <a:lnTo>
                    <a:pt x="17272" y="92823"/>
                  </a:lnTo>
                  <a:lnTo>
                    <a:pt x="20337" y="92572"/>
                  </a:lnTo>
                  <a:lnTo>
                    <a:pt x="26565" y="89471"/>
                  </a:lnTo>
                  <a:lnTo>
                    <a:pt x="72379" y="54295"/>
                  </a:lnTo>
                  <a:lnTo>
                    <a:pt x="83110" y="44542"/>
                  </a:lnTo>
                  <a:lnTo>
                    <a:pt x="86920" y="38139"/>
                  </a:lnTo>
                  <a:lnTo>
                    <a:pt x="89364" y="30461"/>
                  </a:lnTo>
                  <a:lnTo>
                    <a:pt x="89565" y="30889"/>
                  </a:lnTo>
                  <a:lnTo>
                    <a:pt x="89914" y="41995"/>
                  </a:lnTo>
                  <a:lnTo>
                    <a:pt x="81762" y="83755"/>
                  </a:lnTo>
                  <a:lnTo>
                    <a:pt x="79644" y="127862"/>
                  </a:lnTo>
                  <a:lnTo>
                    <a:pt x="71823" y="172916"/>
                  </a:lnTo>
                  <a:lnTo>
                    <a:pt x="71036" y="209151"/>
                  </a:lnTo>
                  <a:lnTo>
                    <a:pt x="72055" y="212458"/>
                  </a:lnTo>
                  <a:lnTo>
                    <a:pt x="73792" y="214662"/>
                  </a:lnTo>
                  <a:lnTo>
                    <a:pt x="76009" y="216132"/>
                  </a:lnTo>
                  <a:lnTo>
                    <a:pt x="77486" y="216053"/>
                  </a:lnTo>
                  <a:lnTo>
                    <a:pt x="78472" y="214943"/>
                  </a:lnTo>
                  <a:lnTo>
                    <a:pt x="99688" y="171091"/>
                  </a:lnTo>
                  <a:lnTo>
                    <a:pt x="102798" y="164859"/>
                  </a:lnTo>
                  <a:lnTo>
                    <a:pt x="122344" y="145976"/>
                  </a:lnTo>
                  <a:lnTo>
                    <a:pt x="147117" y="1333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688">
              <a:extLst>
                <a:ext uri="{FF2B5EF4-FFF2-40B4-BE49-F238E27FC236}">
                  <a16:creationId xmlns:a16="http://schemas.microsoft.com/office/drawing/2014/main" id="{10BE5A20-1BB0-1AC3-AAD8-D8AC2F8DE2D4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153025" y="491490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0849"/>
                  </a:lnTo>
                  <a:lnTo>
                    <a:pt x="5056" y="4861"/>
                  </a:lnTo>
                  <a:lnTo>
                    <a:pt x="10361" y="216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689">
              <a:extLst>
                <a:ext uri="{FF2B5EF4-FFF2-40B4-BE49-F238E27FC236}">
                  <a16:creationId xmlns:a16="http://schemas.microsoft.com/office/drawing/2014/main" id="{AF632BAA-C04F-8765-A7A7-1852EF324C1D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233293" y="4714878"/>
              <a:ext cx="119758" cy="304798"/>
            </a:xfrm>
            <a:custGeom>
              <a:avLst/>
              <a:gdLst/>
              <a:ahLst/>
              <a:cxnLst/>
              <a:rect l="0" t="0" r="0" b="0"/>
              <a:pathLst>
                <a:path w="119758" h="304798">
                  <a:moveTo>
                    <a:pt x="119757" y="66672"/>
                  </a:moveTo>
                  <a:lnTo>
                    <a:pt x="119757" y="66672"/>
                  </a:lnTo>
                  <a:lnTo>
                    <a:pt x="119757" y="20490"/>
                  </a:lnTo>
                  <a:lnTo>
                    <a:pt x="110625" y="9952"/>
                  </a:lnTo>
                  <a:lnTo>
                    <a:pt x="110348" y="4592"/>
                  </a:lnTo>
                  <a:lnTo>
                    <a:pt x="109251" y="3061"/>
                  </a:lnTo>
                  <a:lnTo>
                    <a:pt x="107461" y="2040"/>
                  </a:lnTo>
                  <a:lnTo>
                    <a:pt x="100538" y="266"/>
                  </a:lnTo>
                  <a:lnTo>
                    <a:pt x="73974" y="0"/>
                  </a:lnTo>
                  <a:lnTo>
                    <a:pt x="64892" y="6544"/>
                  </a:lnTo>
                  <a:lnTo>
                    <a:pt x="59036" y="8198"/>
                  </a:lnTo>
                  <a:lnTo>
                    <a:pt x="57052" y="9698"/>
                  </a:lnTo>
                  <a:lnTo>
                    <a:pt x="36939" y="51256"/>
                  </a:lnTo>
                  <a:lnTo>
                    <a:pt x="28661" y="69983"/>
                  </a:lnTo>
                  <a:lnTo>
                    <a:pt x="14389" y="117127"/>
                  </a:lnTo>
                  <a:lnTo>
                    <a:pt x="7221" y="147899"/>
                  </a:lnTo>
                  <a:lnTo>
                    <a:pt x="5611" y="192262"/>
                  </a:lnTo>
                  <a:lnTo>
                    <a:pt x="0" y="221341"/>
                  </a:lnTo>
                  <a:lnTo>
                    <a:pt x="5182" y="264810"/>
                  </a:lnTo>
                  <a:lnTo>
                    <a:pt x="5375" y="277897"/>
                  </a:lnTo>
                  <a:lnTo>
                    <a:pt x="8243" y="285081"/>
                  </a:lnTo>
                  <a:lnTo>
                    <a:pt x="11987" y="291801"/>
                  </a:lnTo>
                  <a:lnTo>
                    <a:pt x="14982" y="3047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690">
              <a:extLst>
                <a:ext uri="{FF2B5EF4-FFF2-40B4-BE49-F238E27FC236}">
                  <a16:creationId xmlns:a16="http://schemas.microsoft.com/office/drawing/2014/main" id="{8024DB90-4E3B-1378-AC25-AD3C7D483D62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200650" y="4886325"/>
              <a:ext cx="142876" cy="19051"/>
            </a:xfrm>
            <a:custGeom>
              <a:avLst/>
              <a:gdLst/>
              <a:ahLst/>
              <a:cxnLst/>
              <a:rect l="0" t="0" r="0" b="0"/>
              <a:pathLst>
                <a:path w="142876" h="19051">
                  <a:moveTo>
                    <a:pt x="0" y="19050"/>
                  </a:moveTo>
                  <a:lnTo>
                    <a:pt x="0" y="19050"/>
                  </a:lnTo>
                  <a:lnTo>
                    <a:pt x="0" y="10849"/>
                  </a:lnTo>
                  <a:lnTo>
                    <a:pt x="1058" y="10408"/>
                  </a:lnTo>
                  <a:lnTo>
                    <a:pt x="13183" y="6877"/>
                  </a:lnTo>
                  <a:lnTo>
                    <a:pt x="26837" y="2037"/>
                  </a:lnTo>
                  <a:lnTo>
                    <a:pt x="74201" y="17"/>
                  </a:lnTo>
                  <a:lnTo>
                    <a:pt x="121517" y="0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691">
              <a:extLst>
                <a:ext uri="{FF2B5EF4-FFF2-40B4-BE49-F238E27FC236}">
                  <a16:creationId xmlns:a16="http://schemas.microsoft.com/office/drawing/2014/main" id="{7E5E300B-DEC2-17EF-BBEB-681F089CB19F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383137" y="4714992"/>
              <a:ext cx="103264" cy="246918"/>
            </a:xfrm>
            <a:custGeom>
              <a:avLst/>
              <a:gdLst/>
              <a:ahLst/>
              <a:cxnLst/>
              <a:rect l="0" t="0" r="0" b="0"/>
              <a:pathLst>
                <a:path w="103264" h="246918">
                  <a:moveTo>
                    <a:pt x="46113" y="9408"/>
                  </a:moveTo>
                  <a:lnTo>
                    <a:pt x="46113" y="9408"/>
                  </a:lnTo>
                  <a:lnTo>
                    <a:pt x="46113" y="0"/>
                  </a:lnTo>
                  <a:lnTo>
                    <a:pt x="43291" y="47446"/>
                  </a:lnTo>
                  <a:lnTo>
                    <a:pt x="35354" y="89637"/>
                  </a:lnTo>
                  <a:lnTo>
                    <a:pt x="18862" y="134656"/>
                  </a:lnTo>
                  <a:lnTo>
                    <a:pt x="8384" y="176224"/>
                  </a:lnTo>
                  <a:lnTo>
                    <a:pt x="0" y="214545"/>
                  </a:lnTo>
                  <a:lnTo>
                    <a:pt x="1984" y="225111"/>
                  </a:lnTo>
                  <a:lnTo>
                    <a:pt x="3993" y="229410"/>
                  </a:lnTo>
                  <a:lnTo>
                    <a:pt x="11871" y="237008"/>
                  </a:lnTo>
                  <a:lnTo>
                    <a:pt x="22427" y="242855"/>
                  </a:lnTo>
                  <a:lnTo>
                    <a:pt x="47632" y="246917"/>
                  </a:lnTo>
                  <a:lnTo>
                    <a:pt x="68435" y="242294"/>
                  </a:lnTo>
                  <a:lnTo>
                    <a:pt x="77201" y="237091"/>
                  </a:lnTo>
                  <a:lnTo>
                    <a:pt x="83213" y="231250"/>
                  </a:lnTo>
                  <a:lnTo>
                    <a:pt x="92942" y="225127"/>
                  </a:lnTo>
                  <a:lnTo>
                    <a:pt x="96382" y="220954"/>
                  </a:lnTo>
                  <a:lnTo>
                    <a:pt x="103263" y="1999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692">
              <a:extLst>
                <a:ext uri="{FF2B5EF4-FFF2-40B4-BE49-F238E27FC236}">
                  <a16:creationId xmlns:a16="http://schemas.microsoft.com/office/drawing/2014/main" id="{427653E5-EDA9-2D81-0FC9-CDEC5657F454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391150" y="483870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3"/>
                  </a:lnTo>
                  <a:lnTo>
                    <a:pt x="8467" y="8689"/>
                  </a:lnTo>
                  <a:lnTo>
                    <a:pt x="29659" y="171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693">
              <a:extLst>
                <a:ext uri="{FF2B5EF4-FFF2-40B4-BE49-F238E27FC236}">
                  <a16:creationId xmlns:a16="http://schemas.microsoft.com/office/drawing/2014/main" id="{D3BAE819-0603-683E-C35D-786980C85DE2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5543550" y="4957037"/>
              <a:ext cx="9526" cy="15014"/>
            </a:xfrm>
            <a:custGeom>
              <a:avLst/>
              <a:gdLst/>
              <a:ahLst/>
              <a:cxnLst/>
              <a:rect l="0" t="0" r="0" b="0"/>
              <a:pathLst>
                <a:path w="9526" h="15014">
                  <a:moveTo>
                    <a:pt x="0" y="5488"/>
                  </a:moveTo>
                  <a:lnTo>
                    <a:pt x="0" y="5488"/>
                  </a:lnTo>
                  <a:lnTo>
                    <a:pt x="0" y="432"/>
                  </a:lnTo>
                  <a:lnTo>
                    <a:pt x="1058" y="0"/>
                  </a:lnTo>
                  <a:lnTo>
                    <a:pt x="8201" y="4556"/>
                  </a:lnTo>
                  <a:lnTo>
                    <a:pt x="9525" y="150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694">
              <a:extLst>
                <a:ext uri="{FF2B5EF4-FFF2-40B4-BE49-F238E27FC236}">
                  <a16:creationId xmlns:a16="http://schemas.microsoft.com/office/drawing/2014/main" id="{2B27CD74-79B4-1075-A9AB-08D2809F38FA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4343400" y="5166849"/>
              <a:ext cx="119527" cy="176677"/>
            </a:xfrm>
            <a:custGeom>
              <a:avLst/>
              <a:gdLst/>
              <a:ahLst/>
              <a:cxnLst/>
              <a:rect l="0" t="0" r="0" b="0"/>
              <a:pathLst>
                <a:path w="119527" h="176677">
                  <a:moveTo>
                    <a:pt x="104775" y="14751"/>
                  </a:moveTo>
                  <a:lnTo>
                    <a:pt x="104775" y="14751"/>
                  </a:lnTo>
                  <a:lnTo>
                    <a:pt x="119526" y="0"/>
                  </a:lnTo>
                  <a:lnTo>
                    <a:pt x="91684" y="35446"/>
                  </a:lnTo>
                  <a:lnTo>
                    <a:pt x="59299" y="81336"/>
                  </a:lnTo>
                  <a:lnTo>
                    <a:pt x="33953" y="120768"/>
                  </a:lnTo>
                  <a:lnTo>
                    <a:pt x="0" y="1766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695">
              <a:extLst>
                <a:ext uri="{FF2B5EF4-FFF2-40B4-BE49-F238E27FC236}">
                  <a16:creationId xmlns:a16="http://schemas.microsoft.com/office/drawing/2014/main" id="{3A490C8A-758E-929E-CC1D-311A27A3A3E7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4384654" y="5125822"/>
              <a:ext cx="187332" cy="255804"/>
            </a:xfrm>
            <a:custGeom>
              <a:avLst/>
              <a:gdLst/>
              <a:ahLst/>
              <a:cxnLst/>
              <a:rect l="0" t="0" r="0" b="0"/>
              <a:pathLst>
                <a:path w="187332" h="255804">
                  <a:moveTo>
                    <a:pt x="82571" y="46253"/>
                  </a:moveTo>
                  <a:lnTo>
                    <a:pt x="82571" y="46253"/>
                  </a:lnTo>
                  <a:lnTo>
                    <a:pt x="82571" y="41197"/>
                  </a:lnTo>
                  <a:lnTo>
                    <a:pt x="85393" y="35892"/>
                  </a:lnTo>
                  <a:lnTo>
                    <a:pt x="89116" y="30006"/>
                  </a:lnTo>
                  <a:lnTo>
                    <a:pt x="91508" y="17605"/>
                  </a:lnTo>
                  <a:lnTo>
                    <a:pt x="92062" y="8706"/>
                  </a:lnTo>
                  <a:lnTo>
                    <a:pt x="100294" y="0"/>
                  </a:lnTo>
                  <a:lnTo>
                    <a:pt x="101795" y="601"/>
                  </a:lnTo>
                  <a:lnTo>
                    <a:pt x="114762" y="12006"/>
                  </a:lnTo>
                  <a:lnTo>
                    <a:pt x="127108" y="32825"/>
                  </a:lnTo>
                  <a:lnTo>
                    <a:pt x="135513" y="59560"/>
                  </a:lnTo>
                  <a:lnTo>
                    <a:pt x="140591" y="96881"/>
                  </a:lnTo>
                  <a:lnTo>
                    <a:pt x="161015" y="142107"/>
                  </a:lnTo>
                  <a:lnTo>
                    <a:pt x="177699" y="189207"/>
                  </a:lnTo>
                  <a:lnTo>
                    <a:pt x="186499" y="225562"/>
                  </a:lnTo>
                  <a:lnTo>
                    <a:pt x="187296" y="236098"/>
                  </a:lnTo>
                  <a:lnTo>
                    <a:pt x="187331" y="231503"/>
                  </a:lnTo>
                  <a:lnTo>
                    <a:pt x="186277" y="231136"/>
                  </a:lnTo>
                  <a:lnTo>
                    <a:pt x="182285" y="233551"/>
                  </a:lnTo>
                  <a:lnTo>
                    <a:pt x="171339" y="232507"/>
                  </a:lnTo>
                  <a:lnTo>
                    <a:pt x="133385" y="228271"/>
                  </a:lnTo>
                  <a:lnTo>
                    <a:pt x="97509" y="232594"/>
                  </a:lnTo>
                  <a:lnTo>
                    <a:pt x="60068" y="235521"/>
                  </a:lnTo>
                  <a:lnTo>
                    <a:pt x="19212" y="244114"/>
                  </a:lnTo>
                  <a:lnTo>
                    <a:pt x="0" y="254055"/>
                  </a:lnTo>
                  <a:lnTo>
                    <a:pt x="7" y="254637"/>
                  </a:lnTo>
                  <a:lnTo>
                    <a:pt x="6371" y="2558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696">
              <a:extLst>
                <a:ext uri="{FF2B5EF4-FFF2-40B4-BE49-F238E27FC236}">
                  <a16:creationId xmlns:a16="http://schemas.microsoft.com/office/drawing/2014/main" id="{1E687189-AE22-9FC7-8516-D5A4326E09F2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4783488" y="5230942"/>
              <a:ext cx="188563" cy="145027"/>
            </a:xfrm>
            <a:custGeom>
              <a:avLst/>
              <a:gdLst/>
              <a:ahLst/>
              <a:cxnLst/>
              <a:rect l="0" t="0" r="0" b="0"/>
              <a:pathLst>
                <a:path w="188563" h="145027">
                  <a:moveTo>
                    <a:pt x="102837" y="26858"/>
                  </a:moveTo>
                  <a:lnTo>
                    <a:pt x="102837" y="26858"/>
                  </a:lnTo>
                  <a:lnTo>
                    <a:pt x="107893" y="26858"/>
                  </a:lnTo>
                  <a:lnTo>
                    <a:pt x="109382" y="25800"/>
                  </a:lnTo>
                  <a:lnTo>
                    <a:pt x="110376" y="24036"/>
                  </a:lnTo>
                  <a:lnTo>
                    <a:pt x="112362" y="17336"/>
                  </a:lnTo>
                  <a:lnTo>
                    <a:pt x="112362" y="17333"/>
                  </a:lnTo>
                  <a:lnTo>
                    <a:pt x="103700" y="9729"/>
                  </a:lnTo>
                  <a:lnTo>
                    <a:pt x="89569" y="2145"/>
                  </a:lnTo>
                  <a:lnTo>
                    <a:pt x="81770" y="0"/>
                  </a:lnTo>
                  <a:lnTo>
                    <a:pt x="61317" y="3849"/>
                  </a:lnTo>
                  <a:lnTo>
                    <a:pt x="40205" y="11691"/>
                  </a:lnTo>
                  <a:lnTo>
                    <a:pt x="29845" y="23292"/>
                  </a:lnTo>
                  <a:lnTo>
                    <a:pt x="4600" y="67955"/>
                  </a:lnTo>
                  <a:lnTo>
                    <a:pt x="0" y="89365"/>
                  </a:lnTo>
                  <a:lnTo>
                    <a:pt x="3693" y="114170"/>
                  </a:lnTo>
                  <a:lnTo>
                    <a:pt x="8678" y="123872"/>
                  </a:lnTo>
                  <a:lnTo>
                    <a:pt x="20502" y="135156"/>
                  </a:lnTo>
                  <a:lnTo>
                    <a:pt x="25722" y="135041"/>
                  </a:lnTo>
                  <a:lnTo>
                    <a:pt x="39989" y="129267"/>
                  </a:lnTo>
                  <a:lnTo>
                    <a:pt x="60815" y="114116"/>
                  </a:lnTo>
                  <a:lnTo>
                    <a:pt x="79210" y="90034"/>
                  </a:lnTo>
                  <a:lnTo>
                    <a:pt x="100901" y="57859"/>
                  </a:lnTo>
                  <a:lnTo>
                    <a:pt x="94465" y="82161"/>
                  </a:lnTo>
                  <a:lnTo>
                    <a:pt x="94598" y="106495"/>
                  </a:lnTo>
                  <a:lnTo>
                    <a:pt x="98470" y="119050"/>
                  </a:lnTo>
                  <a:lnTo>
                    <a:pt x="106541" y="128863"/>
                  </a:lnTo>
                  <a:lnTo>
                    <a:pt x="123913" y="143786"/>
                  </a:lnTo>
                  <a:lnTo>
                    <a:pt x="129588" y="145026"/>
                  </a:lnTo>
                  <a:lnTo>
                    <a:pt x="161508" y="139414"/>
                  </a:lnTo>
                  <a:lnTo>
                    <a:pt x="188562" y="1316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697">
              <a:extLst>
                <a:ext uri="{FF2B5EF4-FFF2-40B4-BE49-F238E27FC236}">
                  <a16:creationId xmlns:a16="http://schemas.microsoft.com/office/drawing/2014/main" id="{D49B33CD-0782-5328-E1EB-4C4927DB0730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4981730" y="5240514"/>
              <a:ext cx="104621" cy="283722"/>
            </a:xfrm>
            <a:custGeom>
              <a:avLst/>
              <a:gdLst/>
              <a:ahLst/>
              <a:cxnLst/>
              <a:rect l="0" t="0" r="0" b="0"/>
              <a:pathLst>
                <a:path w="104621" h="283722">
                  <a:moveTo>
                    <a:pt x="85570" y="55386"/>
                  </a:moveTo>
                  <a:lnTo>
                    <a:pt x="85570" y="55386"/>
                  </a:lnTo>
                  <a:lnTo>
                    <a:pt x="94702" y="46253"/>
                  </a:lnTo>
                  <a:lnTo>
                    <a:pt x="95092" y="19122"/>
                  </a:lnTo>
                  <a:lnTo>
                    <a:pt x="81837" y="4190"/>
                  </a:lnTo>
                  <a:lnTo>
                    <a:pt x="72975" y="882"/>
                  </a:lnTo>
                  <a:lnTo>
                    <a:pt x="67649" y="0"/>
                  </a:lnTo>
                  <a:lnTo>
                    <a:pt x="44982" y="3815"/>
                  </a:lnTo>
                  <a:lnTo>
                    <a:pt x="23215" y="16705"/>
                  </a:lnTo>
                  <a:lnTo>
                    <a:pt x="8415" y="28873"/>
                  </a:lnTo>
                  <a:lnTo>
                    <a:pt x="6617" y="33477"/>
                  </a:lnTo>
                  <a:lnTo>
                    <a:pt x="8798" y="57139"/>
                  </a:lnTo>
                  <a:lnTo>
                    <a:pt x="11938" y="64279"/>
                  </a:lnTo>
                  <a:lnTo>
                    <a:pt x="14257" y="67665"/>
                  </a:lnTo>
                  <a:lnTo>
                    <a:pt x="17919" y="69922"/>
                  </a:lnTo>
                  <a:lnTo>
                    <a:pt x="36185" y="73544"/>
                  </a:lnTo>
                  <a:lnTo>
                    <a:pt x="59075" y="75377"/>
                  </a:lnTo>
                  <a:lnTo>
                    <a:pt x="61557" y="77180"/>
                  </a:lnTo>
                  <a:lnTo>
                    <a:pt x="63212" y="79440"/>
                  </a:lnTo>
                  <a:lnTo>
                    <a:pt x="65049" y="84775"/>
                  </a:lnTo>
                  <a:lnTo>
                    <a:pt x="65539" y="87678"/>
                  </a:lnTo>
                  <a:lnTo>
                    <a:pt x="74635" y="106234"/>
                  </a:lnTo>
                  <a:lnTo>
                    <a:pt x="75962" y="149110"/>
                  </a:lnTo>
                  <a:lnTo>
                    <a:pt x="70977" y="195055"/>
                  </a:lnTo>
                  <a:lnTo>
                    <a:pt x="58738" y="235728"/>
                  </a:lnTo>
                  <a:lnTo>
                    <a:pt x="36044" y="273790"/>
                  </a:lnTo>
                  <a:lnTo>
                    <a:pt x="28986" y="279454"/>
                  </a:lnTo>
                  <a:lnTo>
                    <a:pt x="20889" y="283091"/>
                  </a:lnTo>
                  <a:lnTo>
                    <a:pt x="14429" y="283721"/>
                  </a:lnTo>
                  <a:lnTo>
                    <a:pt x="8795" y="281046"/>
                  </a:lnTo>
                  <a:lnTo>
                    <a:pt x="1613" y="275762"/>
                  </a:lnTo>
                  <a:lnTo>
                    <a:pt x="0" y="237947"/>
                  </a:lnTo>
                  <a:lnTo>
                    <a:pt x="1992" y="192029"/>
                  </a:lnTo>
                  <a:lnTo>
                    <a:pt x="17751" y="156931"/>
                  </a:lnTo>
                  <a:lnTo>
                    <a:pt x="26853" y="146025"/>
                  </a:lnTo>
                  <a:lnTo>
                    <a:pt x="51945" y="127986"/>
                  </a:lnTo>
                  <a:lnTo>
                    <a:pt x="104620" y="1030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698">
              <a:extLst>
                <a:ext uri="{FF2B5EF4-FFF2-40B4-BE49-F238E27FC236}">
                  <a16:creationId xmlns:a16="http://schemas.microsoft.com/office/drawing/2014/main" id="{DD8AB75C-FFEB-1F78-CDA3-C28D7D89C363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126532" y="5253559"/>
              <a:ext cx="121175" cy="166167"/>
            </a:xfrm>
            <a:custGeom>
              <a:avLst/>
              <a:gdLst/>
              <a:ahLst/>
              <a:cxnLst/>
              <a:rect l="0" t="0" r="0" b="0"/>
              <a:pathLst>
                <a:path w="121175" h="166167">
                  <a:moveTo>
                    <a:pt x="36018" y="32816"/>
                  </a:moveTo>
                  <a:lnTo>
                    <a:pt x="36018" y="32816"/>
                  </a:lnTo>
                  <a:lnTo>
                    <a:pt x="36018" y="37872"/>
                  </a:lnTo>
                  <a:lnTo>
                    <a:pt x="37076" y="39361"/>
                  </a:lnTo>
                  <a:lnTo>
                    <a:pt x="38840" y="40355"/>
                  </a:lnTo>
                  <a:lnTo>
                    <a:pt x="66610" y="50425"/>
                  </a:lnTo>
                  <a:lnTo>
                    <a:pt x="94917" y="43539"/>
                  </a:lnTo>
                  <a:lnTo>
                    <a:pt x="102059" y="40051"/>
                  </a:lnTo>
                  <a:lnTo>
                    <a:pt x="115268" y="29189"/>
                  </a:lnTo>
                  <a:lnTo>
                    <a:pt x="118865" y="23090"/>
                  </a:lnTo>
                  <a:lnTo>
                    <a:pt x="121174" y="10552"/>
                  </a:lnTo>
                  <a:lnTo>
                    <a:pt x="118668" y="4224"/>
                  </a:lnTo>
                  <a:lnTo>
                    <a:pt x="116519" y="1055"/>
                  </a:lnTo>
                  <a:lnTo>
                    <a:pt x="111910" y="0"/>
                  </a:lnTo>
                  <a:lnTo>
                    <a:pt x="91313" y="3572"/>
                  </a:lnTo>
                  <a:lnTo>
                    <a:pt x="53361" y="22328"/>
                  </a:lnTo>
                  <a:lnTo>
                    <a:pt x="31043" y="39821"/>
                  </a:lnTo>
                  <a:lnTo>
                    <a:pt x="16082" y="63466"/>
                  </a:lnTo>
                  <a:lnTo>
                    <a:pt x="0" y="108610"/>
                  </a:lnTo>
                  <a:lnTo>
                    <a:pt x="3592" y="130768"/>
                  </a:lnTo>
                  <a:lnTo>
                    <a:pt x="11358" y="147329"/>
                  </a:lnTo>
                  <a:lnTo>
                    <a:pt x="22941" y="155324"/>
                  </a:lnTo>
                  <a:lnTo>
                    <a:pt x="44491" y="162954"/>
                  </a:lnTo>
                  <a:lnTo>
                    <a:pt x="112218" y="1661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137">
            <a:extLst>
              <a:ext uri="{FF2B5EF4-FFF2-40B4-BE49-F238E27FC236}">
                <a16:creationId xmlns:a16="http://schemas.microsoft.com/office/drawing/2014/main" id="{17D2EF03-1EF9-E91E-823F-AD5156F04B31}"/>
              </a:ext>
            </a:extLst>
          </p:cNvPr>
          <p:cNvGrpSpPr/>
          <p:nvPr/>
        </p:nvGrpSpPr>
        <p:grpSpPr>
          <a:xfrm>
            <a:off x="5905500" y="4745709"/>
            <a:ext cx="403569" cy="185815"/>
            <a:chOff x="5905500" y="4745709"/>
            <a:chExt cx="403569" cy="185815"/>
          </a:xfrm>
        </p:grpSpPr>
        <p:sp>
          <p:nvSpPr>
            <p:cNvPr id="41" name="SMARTInkShape-699">
              <a:extLst>
                <a:ext uri="{FF2B5EF4-FFF2-40B4-BE49-F238E27FC236}">
                  <a16:creationId xmlns:a16="http://schemas.microsoft.com/office/drawing/2014/main" id="{271945CE-245E-7C47-2068-FCDCAA44254F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924550" y="4791109"/>
              <a:ext cx="95251" cy="19017"/>
            </a:xfrm>
            <a:custGeom>
              <a:avLst/>
              <a:gdLst/>
              <a:ahLst/>
              <a:cxnLst/>
              <a:rect l="0" t="0" r="0" b="0"/>
              <a:pathLst>
                <a:path w="95251" h="19017">
                  <a:moveTo>
                    <a:pt x="0" y="9491"/>
                  </a:moveTo>
                  <a:lnTo>
                    <a:pt x="0" y="9491"/>
                  </a:lnTo>
                  <a:lnTo>
                    <a:pt x="16402" y="1290"/>
                  </a:lnTo>
                  <a:lnTo>
                    <a:pt x="54628" y="0"/>
                  </a:lnTo>
                  <a:lnTo>
                    <a:pt x="64143" y="2803"/>
                  </a:lnTo>
                  <a:lnTo>
                    <a:pt x="95250" y="190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700">
              <a:extLst>
                <a:ext uri="{FF2B5EF4-FFF2-40B4-BE49-F238E27FC236}">
                  <a16:creationId xmlns:a16="http://schemas.microsoft.com/office/drawing/2014/main" id="{5FFD9B20-AE65-6739-B46C-82F2E0B9FBC1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905500" y="4857750"/>
              <a:ext cx="171451" cy="9526"/>
            </a:xfrm>
            <a:custGeom>
              <a:avLst/>
              <a:gdLst/>
              <a:ahLst/>
              <a:cxnLst/>
              <a:rect l="0" t="0" r="0" b="0"/>
              <a:pathLst>
                <a:path w="171451" h="9526">
                  <a:moveTo>
                    <a:pt x="0" y="9525"/>
                  </a:moveTo>
                  <a:lnTo>
                    <a:pt x="0" y="9525"/>
                  </a:lnTo>
                  <a:lnTo>
                    <a:pt x="40020" y="6703"/>
                  </a:lnTo>
                  <a:lnTo>
                    <a:pt x="79432" y="883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701">
              <a:extLst>
                <a:ext uri="{FF2B5EF4-FFF2-40B4-BE49-F238E27FC236}">
                  <a16:creationId xmlns:a16="http://schemas.microsoft.com/office/drawing/2014/main" id="{A7A53946-99BA-BDEA-DFDC-ACDAE2FC59DE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146188" y="4745709"/>
              <a:ext cx="162881" cy="185815"/>
            </a:xfrm>
            <a:custGeom>
              <a:avLst/>
              <a:gdLst/>
              <a:ahLst/>
              <a:cxnLst/>
              <a:rect l="0" t="0" r="0" b="0"/>
              <a:pathLst>
                <a:path w="162881" h="185815">
                  <a:moveTo>
                    <a:pt x="111737" y="45366"/>
                  </a:moveTo>
                  <a:lnTo>
                    <a:pt x="111737" y="45366"/>
                  </a:lnTo>
                  <a:lnTo>
                    <a:pt x="111737" y="40309"/>
                  </a:lnTo>
                  <a:lnTo>
                    <a:pt x="114559" y="35005"/>
                  </a:lnTo>
                  <a:lnTo>
                    <a:pt x="124994" y="17919"/>
                  </a:lnTo>
                  <a:lnTo>
                    <a:pt x="125866" y="13310"/>
                  </a:lnTo>
                  <a:lnTo>
                    <a:pt x="125390" y="9179"/>
                  </a:lnTo>
                  <a:lnTo>
                    <a:pt x="124014" y="5367"/>
                  </a:lnTo>
                  <a:lnTo>
                    <a:pt x="120980" y="2824"/>
                  </a:lnTo>
                  <a:lnTo>
                    <a:pt x="111965" y="0"/>
                  </a:lnTo>
                  <a:lnTo>
                    <a:pt x="89933" y="3467"/>
                  </a:lnTo>
                  <a:lnTo>
                    <a:pt x="68352" y="11197"/>
                  </a:lnTo>
                  <a:lnTo>
                    <a:pt x="43496" y="30303"/>
                  </a:lnTo>
                  <a:lnTo>
                    <a:pt x="21080" y="56072"/>
                  </a:lnTo>
                  <a:lnTo>
                    <a:pt x="6088" y="88872"/>
                  </a:lnTo>
                  <a:lnTo>
                    <a:pt x="0" y="115289"/>
                  </a:lnTo>
                  <a:lnTo>
                    <a:pt x="1398" y="129712"/>
                  </a:lnTo>
                  <a:lnTo>
                    <a:pt x="6607" y="143178"/>
                  </a:lnTo>
                  <a:lnTo>
                    <a:pt x="15976" y="156219"/>
                  </a:lnTo>
                  <a:lnTo>
                    <a:pt x="54790" y="181310"/>
                  </a:lnTo>
                  <a:lnTo>
                    <a:pt x="68436" y="185161"/>
                  </a:lnTo>
                  <a:lnTo>
                    <a:pt x="86142" y="185814"/>
                  </a:lnTo>
                  <a:lnTo>
                    <a:pt x="117794" y="179172"/>
                  </a:lnTo>
                  <a:lnTo>
                    <a:pt x="134184" y="169747"/>
                  </a:lnTo>
                  <a:lnTo>
                    <a:pt x="145703" y="150035"/>
                  </a:lnTo>
                  <a:lnTo>
                    <a:pt x="161720" y="109433"/>
                  </a:lnTo>
                  <a:lnTo>
                    <a:pt x="162880" y="89010"/>
                  </a:lnTo>
                  <a:lnTo>
                    <a:pt x="158809" y="67938"/>
                  </a:lnTo>
                  <a:lnTo>
                    <a:pt x="149944" y="51518"/>
                  </a:lnTo>
                  <a:lnTo>
                    <a:pt x="136126" y="39986"/>
                  </a:lnTo>
                  <a:lnTo>
                    <a:pt x="106441" y="23960"/>
                  </a:lnTo>
                  <a:lnTo>
                    <a:pt x="99740" y="23687"/>
                  </a:lnTo>
                  <a:lnTo>
                    <a:pt x="64112" y="358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SMARTInkShape-Group138">
            <a:extLst>
              <a:ext uri="{FF2B5EF4-FFF2-40B4-BE49-F238E27FC236}">
                <a16:creationId xmlns:a16="http://schemas.microsoft.com/office/drawing/2014/main" id="{4E24031B-465F-CD69-EE9A-1864C8D73C5D}"/>
              </a:ext>
            </a:extLst>
          </p:cNvPr>
          <p:cNvGrpSpPr/>
          <p:nvPr/>
        </p:nvGrpSpPr>
        <p:grpSpPr>
          <a:xfrm>
            <a:off x="5814719" y="5214914"/>
            <a:ext cx="449326" cy="154206"/>
            <a:chOff x="5814719" y="5214914"/>
            <a:chExt cx="449326" cy="154206"/>
          </a:xfrm>
        </p:grpSpPr>
        <p:sp>
          <p:nvSpPr>
            <p:cNvPr id="45" name="SMARTInkShape-702">
              <a:extLst>
                <a:ext uri="{FF2B5EF4-FFF2-40B4-BE49-F238E27FC236}">
                  <a16:creationId xmlns:a16="http://schemas.microsoft.com/office/drawing/2014/main" id="{5B5D127C-6043-BAFE-C54C-007F1CF60849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838825" y="5276850"/>
              <a:ext cx="85726" cy="1"/>
            </a:xfrm>
            <a:custGeom>
              <a:avLst/>
              <a:gdLst/>
              <a:ahLst/>
              <a:cxnLst/>
              <a:rect l="0" t="0" r="0" b="0"/>
              <a:pathLst>
                <a:path w="85726" h="1">
                  <a:moveTo>
                    <a:pt x="0" y="0"/>
                  </a:moveTo>
                  <a:lnTo>
                    <a:pt x="0" y="0"/>
                  </a:lnTo>
                  <a:lnTo>
                    <a:pt x="44474" y="0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703">
              <a:extLst>
                <a:ext uri="{FF2B5EF4-FFF2-40B4-BE49-F238E27FC236}">
                  <a16:creationId xmlns:a16="http://schemas.microsoft.com/office/drawing/2014/main" id="{0112A4B7-475E-C142-FCC1-E3FC5ED989C1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814719" y="5324475"/>
              <a:ext cx="157457" cy="19006"/>
            </a:xfrm>
            <a:custGeom>
              <a:avLst/>
              <a:gdLst/>
              <a:ahLst/>
              <a:cxnLst/>
              <a:rect l="0" t="0" r="0" b="0"/>
              <a:pathLst>
                <a:path w="157457" h="19006">
                  <a:moveTo>
                    <a:pt x="5056" y="0"/>
                  </a:moveTo>
                  <a:lnTo>
                    <a:pt x="5056" y="0"/>
                  </a:lnTo>
                  <a:lnTo>
                    <a:pt x="0" y="5056"/>
                  </a:lnTo>
                  <a:lnTo>
                    <a:pt x="627" y="7604"/>
                  </a:lnTo>
                  <a:lnTo>
                    <a:pt x="6968" y="13257"/>
                  </a:lnTo>
                  <a:lnTo>
                    <a:pt x="16842" y="16475"/>
                  </a:lnTo>
                  <a:lnTo>
                    <a:pt x="59721" y="18711"/>
                  </a:lnTo>
                  <a:lnTo>
                    <a:pt x="101441" y="19005"/>
                  </a:lnTo>
                  <a:lnTo>
                    <a:pt x="157456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704">
              <a:extLst>
                <a:ext uri="{FF2B5EF4-FFF2-40B4-BE49-F238E27FC236}">
                  <a16:creationId xmlns:a16="http://schemas.microsoft.com/office/drawing/2014/main" id="{56588123-C69B-F97B-06E3-462A401CEDD2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126262" y="5214914"/>
              <a:ext cx="137783" cy="154206"/>
            </a:xfrm>
            <a:custGeom>
              <a:avLst/>
              <a:gdLst/>
              <a:ahLst/>
              <a:cxnLst/>
              <a:rect l="0" t="0" r="0" b="0"/>
              <a:pathLst>
                <a:path w="137783" h="154206">
                  <a:moveTo>
                    <a:pt x="74513" y="52411"/>
                  </a:moveTo>
                  <a:lnTo>
                    <a:pt x="74513" y="52411"/>
                  </a:lnTo>
                  <a:lnTo>
                    <a:pt x="82117" y="43749"/>
                  </a:lnTo>
                  <a:lnTo>
                    <a:pt x="89701" y="28560"/>
                  </a:lnTo>
                  <a:lnTo>
                    <a:pt x="93055" y="8335"/>
                  </a:lnTo>
                  <a:lnTo>
                    <a:pt x="87692" y="3542"/>
                  </a:lnTo>
                  <a:lnTo>
                    <a:pt x="83299" y="782"/>
                  </a:lnTo>
                  <a:lnTo>
                    <a:pt x="78254" y="0"/>
                  </a:lnTo>
                  <a:lnTo>
                    <a:pt x="67003" y="1953"/>
                  </a:lnTo>
                  <a:lnTo>
                    <a:pt x="35987" y="19435"/>
                  </a:lnTo>
                  <a:lnTo>
                    <a:pt x="21761" y="31053"/>
                  </a:lnTo>
                  <a:lnTo>
                    <a:pt x="14026" y="43271"/>
                  </a:lnTo>
                  <a:lnTo>
                    <a:pt x="2107" y="82291"/>
                  </a:lnTo>
                  <a:lnTo>
                    <a:pt x="0" y="100616"/>
                  </a:lnTo>
                  <a:lnTo>
                    <a:pt x="4707" y="119345"/>
                  </a:lnTo>
                  <a:lnTo>
                    <a:pt x="13855" y="136135"/>
                  </a:lnTo>
                  <a:lnTo>
                    <a:pt x="24976" y="147123"/>
                  </a:lnTo>
                  <a:lnTo>
                    <a:pt x="36974" y="152714"/>
                  </a:lnTo>
                  <a:lnTo>
                    <a:pt x="43137" y="154205"/>
                  </a:lnTo>
                  <a:lnTo>
                    <a:pt x="66981" y="151246"/>
                  </a:lnTo>
                  <a:lnTo>
                    <a:pt x="94154" y="143667"/>
                  </a:lnTo>
                  <a:lnTo>
                    <a:pt x="107231" y="134950"/>
                  </a:lnTo>
                  <a:lnTo>
                    <a:pt x="129307" y="107050"/>
                  </a:lnTo>
                  <a:lnTo>
                    <a:pt x="135907" y="86573"/>
                  </a:lnTo>
                  <a:lnTo>
                    <a:pt x="137782" y="66536"/>
                  </a:lnTo>
                  <a:lnTo>
                    <a:pt x="135089" y="54103"/>
                  </a:lnTo>
                  <a:lnTo>
                    <a:pt x="122565" y="31040"/>
                  </a:lnTo>
                  <a:lnTo>
                    <a:pt x="105747" y="18924"/>
                  </a:lnTo>
                  <a:lnTo>
                    <a:pt x="75626" y="7578"/>
                  </a:lnTo>
                  <a:lnTo>
                    <a:pt x="58027" y="5613"/>
                  </a:lnTo>
                  <a:lnTo>
                    <a:pt x="45667" y="10798"/>
                  </a:lnTo>
                  <a:lnTo>
                    <a:pt x="20484" y="31374"/>
                  </a:lnTo>
                  <a:lnTo>
                    <a:pt x="7838" y="524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139">
            <a:extLst>
              <a:ext uri="{FF2B5EF4-FFF2-40B4-BE49-F238E27FC236}">
                <a16:creationId xmlns:a16="http://schemas.microsoft.com/office/drawing/2014/main" id="{BB97AA3E-CA80-5AE2-1E22-C318504FFDF3}"/>
              </a:ext>
            </a:extLst>
          </p:cNvPr>
          <p:cNvGrpSpPr/>
          <p:nvPr/>
        </p:nvGrpSpPr>
        <p:grpSpPr>
          <a:xfrm>
            <a:off x="492382" y="5543946"/>
            <a:ext cx="1050669" cy="313930"/>
            <a:chOff x="492382" y="5543946"/>
            <a:chExt cx="1050669" cy="313930"/>
          </a:xfrm>
        </p:grpSpPr>
        <p:sp>
          <p:nvSpPr>
            <p:cNvPr id="49" name="SMARTInkShape-705">
              <a:extLst>
                <a:ext uri="{FF2B5EF4-FFF2-40B4-BE49-F238E27FC236}">
                  <a16:creationId xmlns:a16="http://schemas.microsoft.com/office/drawing/2014/main" id="{8DE5863B-FA92-E231-8E09-86AA9C46B865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14350" y="5576240"/>
              <a:ext cx="123826" cy="205436"/>
            </a:xfrm>
            <a:custGeom>
              <a:avLst/>
              <a:gdLst/>
              <a:ahLst/>
              <a:cxnLst/>
              <a:rect l="0" t="0" r="0" b="0"/>
              <a:pathLst>
                <a:path w="123826" h="205436">
                  <a:moveTo>
                    <a:pt x="123825" y="14935"/>
                  </a:moveTo>
                  <a:lnTo>
                    <a:pt x="123825" y="14935"/>
                  </a:lnTo>
                  <a:lnTo>
                    <a:pt x="123825" y="0"/>
                  </a:lnTo>
                  <a:lnTo>
                    <a:pt x="123825" y="2300"/>
                  </a:lnTo>
                  <a:lnTo>
                    <a:pt x="121003" y="6850"/>
                  </a:lnTo>
                  <a:lnTo>
                    <a:pt x="116221" y="14516"/>
                  </a:lnTo>
                  <a:lnTo>
                    <a:pt x="96198" y="56813"/>
                  </a:lnTo>
                  <a:lnTo>
                    <a:pt x="70625" y="91881"/>
                  </a:lnTo>
                  <a:lnTo>
                    <a:pt x="42327" y="136095"/>
                  </a:lnTo>
                  <a:lnTo>
                    <a:pt x="18591" y="176333"/>
                  </a:lnTo>
                  <a:lnTo>
                    <a:pt x="0" y="2054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706">
              <a:extLst>
                <a:ext uri="{FF2B5EF4-FFF2-40B4-BE49-F238E27FC236}">
                  <a16:creationId xmlns:a16="http://schemas.microsoft.com/office/drawing/2014/main" id="{C7D72625-9111-2E80-A99C-916F8D275272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92382" y="5543946"/>
              <a:ext cx="192871" cy="218558"/>
            </a:xfrm>
            <a:custGeom>
              <a:avLst/>
              <a:gdLst/>
              <a:ahLst/>
              <a:cxnLst/>
              <a:rect l="0" t="0" r="0" b="0"/>
              <a:pathLst>
                <a:path w="192871" h="218558">
                  <a:moveTo>
                    <a:pt x="117218" y="56754"/>
                  </a:moveTo>
                  <a:lnTo>
                    <a:pt x="117218" y="56754"/>
                  </a:lnTo>
                  <a:lnTo>
                    <a:pt x="122274" y="51698"/>
                  </a:lnTo>
                  <a:lnTo>
                    <a:pt x="124757" y="43571"/>
                  </a:lnTo>
                  <a:lnTo>
                    <a:pt x="126743" y="0"/>
                  </a:lnTo>
                  <a:lnTo>
                    <a:pt x="127801" y="38687"/>
                  </a:lnTo>
                  <a:lnTo>
                    <a:pt x="139926" y="86149"/>
                  </a:lnTo>
                  <a:lnTo>
                    <a:pt x="157334" y="131234"/>
                  </a:lnTo>
                  <a:lnTo>
                    <a:pt x="169240" y="173552"/>
                  </a:lnTo>
                  <a:lnTo>
                    <a:pt x="177905" y="190256"/>
                  </a:lnTo>
                  <a:lnTo>
                    <a:pt x="189256" y="205382"/>
                  </a:lnTo>
                  <a:lnTo>
                    <a:pt x="192870" y="216719"/>
                  </a:lnTo>
                  <a:lnTo>
                    <a:pt x="191994" y="217372"/>
                  </a:lnTo>
                  <a:lnTo>
                    <a:pt x="184647" y="218293"/>
                  </a:lnTo>
                  <a:lnTo>
                    <a:pt x="142989" y="217586"/>
                  </a:lnTo>
                  <a:lnTo>
                    <a:pt x="109097" y="213182"/>
                  </a:lnTo>
                  <a:lnTo>
                    <a:pt x="65363" y="217279"/>
                  </a:lnTo>
                  <a:lnTo>
                    <a:pt x="22433" y="218557"/>
                  </a:lnTo>
                  <a:lnTo>
                    <a:pt x="10533" y="217566"/>
                  </a:lnTo>
                  <a:lnTo>
                    <a:pt x="1716" y="213599"/>
                  </a:lnTo>
                  <a:lnTo>
                    <a:pt x="0" y="212117"/>
                  </a:lnTo>
                  <a:lnTo>
                    <a:pt x="2918" y="2091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707">
              <a:extLst>
                <a:ext uri="{FF2B5EF4-FFF2-40B4-BE49-F238E27FC236}">
                  <a16:creationId xmlns:a16="http://schemas.microsoft.com/office/drawing/2014/main" id="{208B4C82-F278-0693-0E8D-0331B40E7904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91231" y="5669207"/>
              <a:ext cx="37445" cy="188669"/>
            </a:xfrm>
            <a:custGeom>
              <a:avLst/>
              <a:gdLst/>
              <a:ahLst/>
              <a:cxnLst/>
              <a:rect l="0" t="0" r="0" b="0"/>
              <a:pathLst>
                <a:path w="37445" h="188669">
                  <a:moveTo>
                    <a:pt x="37444" y="26743"/>
                  </a:moveTo>
                  <a:lnTo>
                    <a:pt x="37444" y="26743"/>
                  </a:lnTo>
                  <a:lnTo>
                    <a:pt x="37444" y="21687"/>
                  </a:lnTo>
                  <a:lnTo>
                    <a:pt x="34622" y="16382"/>
                  </a:lnTo>
                  <a:lnTo>
                    <a:pt x="30898" y="10496"/>
                  </a:lnTo>
                  <a:lnTo>
                    <a:pt x="28311" y="0"/>
                  </a:lnTo>
                  <a:lnTo>
                    <a:pt x="22979" y="8824"/>
                  </a:lnTo>
                  <a:lnTo>
                    <a:pt x="8962" y="53433"/>
                  </a:lnTo>
                  <a:lnTo>
                    <a:pt x="1558" y="95554"/>
                  </a:lnTo>
                  <a:lnTo>
                    <a:pt x="0" y="132151"/>
                  </a:lnTo>
                  <a:lnTo>
                    <a:pt x="8869" y="1886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708">
              <a:extLst>
                <a:ext uri="{FF2B5EF4-FFF2-40B4-BE49-F238E27FC236}">
                  <a16:creationId xmlns:a16="http://schemas.microsoft.com/office/drawing/2014/main" id="{8A5E42C2-EDB2-7C94-CE6F-1149A4C6008D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71525" y="5650322"/>
              <a:ext cx="144528" cy="82295"/>
            </a:xfrm>
            <a:custGeom>
              <a:avLst/>
              <a:gdLst/>
              <a:ahLst/>
              <a:cxnLst/>
              <a:rect l="0" t="0" r="0" b="0"/>
              <a:pathLst>
                <a:path w="144528" h="82295">
                  <a:moveTo>
                    <a:pt x="19050" y="64678"/>
                  </a:moveTo>
                  <a:lnTo>
                    <a:pt x="19050" y="64678"/>
                  </a:lnTo>
                  <a:lnTo>
                    <a:pt x="24107" y="59622"/>
                  </a:lnTo>
                  <a:lnTo>
                    <a:pt x="26589" y="54317"/>
                  </a:lnTo>
                  <a:lnTo>
                    <a:pt x="27251" y="51421"/>
                  </a:lnTo>
                  <a:lnTo>
                    <a:pt x="33239" y="42288"/>
                  </a:lnTo>
                  <a:lnTo>
                    <a:pt x="63763" y="11576"/>
                  </a:lnTo>
                  <a:lnTo>
                    <a:pt x="80394" y="2495"/>
                  </a:lnTo>
                  <a:lnTo>
                    <a:pt x="92528" y="0"/>
                  </a:lnTo>
                  <a:lnTo>
                    <a:pt x="104976" y="1713"/>
                  </a:lnTo>
                  <a:lnTo>
                    <a:pt x="121062" y="8627"/>
                  </a:lnTo>
                  <a:lnTo>
                    <a:pt x="130005" y="16484"/>
                  </a:lnTo>
                  <a:lnTo>
                    <a:pt x="141036" y="30558"/>
                  </a:lnTo>
                  <a:lnTo>
                    <a:pt x="143766" y="36639"/>
                  </a:lnTo>
                  <a:lnTo>
                    <a:pt x="144527" y="41752"/>
                  </a:lnTo>
                  <a:lnTo>
                    <a:pt x="143976" y="46219"/>
                  </a:lnTo>
                  <a:lnTo>
                    <a:pt x="141493" y="50256"/>
                  </a:lnTo>
                  <a:lnTo>
                    <a:pt x="133088" y="57563"/>
                  </a:lnTo>
                  <a:lnTo>
                    <a:pt x="91139" y="74102"/>
                  </a:lnTo>
                  <a:lnTo>
                    <a:pt x="48694" y="81826"/>
                  </a:lnTo>
                  <a:lnTo>
                    <a:pt x="12911" y="82294"/>
                  </a:lnTo>
                  <a:lnTo>
                    <a:pt x="8607" y="80655"/>
                  </a:lnTo>
                  <a:lnTo>
                    <a:pt x="0" y="742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709">
              <a:extLst>
                <a:ext uri="{FF2B5EF4-FFF2-40B4-BE49-F238E27FC236}">
                  <a16:creationId xmlns:a16="http://schemas.microsoft.com/office/drawing/2014/main" id="{2B634322-4B45-EAB4-1D1C-CF677FB559D9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952500" y="5657850"/>
              <a:ext cx="171451" cy="89577"/>
            </a:xfrm>
            <a:custGeom>
              <a:avLst/>
              <a:gdLst/>
              <a:ahLst/>
              <a:cxnLst/>
              <a:rect l="0" t="0" r="0" b="0"/>
              <a:pathLst>
                <a:path w="171451" h="89577">
                  <a:moveTo>
                    <a:pt x="0" y="28575"/>
                  </a:moveTo>
                  <a:lnTo>
                    <a:pt x="0" y="28575"/>
                  </a:lnTo>
                  <a:lnTo>
                    <a:pt x="0" y="14386"/>
                  </a:lnTo>
                  <a:lnTo>
                    <a:pt x="1058" y="12765"/>
                  </a:lnTo>
                  <a:lnTo>
                    <a:pt x="2822" y="11685"/>
                  </a:lnTo>
                  <a:lnTo>
                    <a:pt x="5057" y="10966"/>
                  </a:lnTo>
                  <a:lnTo>
                    <a:pt x="17305" y="3263"/>
                  </a:lnTo>
                  <a:lnTo>
                    <a:pt x="40000" y="429"/>
                  </a:lnTo>
                  <a:lnTo>
                    <a:pt x="47058" y="3013"/>
                  </a:lnTo>
                  <a:lnTo>
                    <a:pt x="50422" y="5184"/>
                  </a:lnTo>
                  <a:lnTo>
                    <a:pt x="69817" y="43860"/>
                  </a:lnTo>
                  <a:lnTo>
                    <a:pt x="74309" y="63325"/>
                  </a:lnTo>
                  <a:lnTo>
                    <a:pt x="72822" y="68675"/>
                  </a:lnTo>
                  <a:lnTo>
                    <a:pt x="54575" y="88328"/>
                  </a:lnTo>
                  <a:lnTo>
                    <a:pt x="51200" y="89576"/>
                  </a:lnTo>
                  <a:lnTo>
                    <a:pt x="47892" y="89351"/>
                  </a:lnTo>
                  <a:lnTo>
                    <a:pt x="40034" y="86441"/>
                  </a:lnTo>
                  <a:lnTo>
                    <a:pt x="33617" y="80881"/>
                  </a:lnTo>
                  <a:lnTo>
                    <a:pt x="30816" y="75458"/>
                  </a:lnTo>
                  <a:lnTo>
                    <a:pt x="30069" y="72530"/>
                  </a:lnTo>
                  <a:lnTo>
                    <a:pt x="30629" y="69520"/>
                  </a:lnTo>
                  <a:lnTo>
                    <a:pt x="36311" y="57085"/>
                  </a:lnTo>
                  <a:lnTo>
                    <a:pt x="36907" y="53932"/>
                  </a:lnTo>
                  <a:lnTo>
                    <a:pt x="42803" y="44436"/>
                  </a:lnTo>
                  <a:lnTo>
                    <a:pt x="56309" y="29864"/>
                  </a:lnTo>
                  <a:lnTo>
                    <a:pt x="78773" y="17198"/>
                  </a:lnTo>
                  <a:lnTo>
                    <a:pt x="115866" y="11041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710">
              <a:extLst>
                <a:ext uri="{FF2B5EF4-FFF2-40B4-BE49-F238E27FC236}">
                  <a16:creationId xmlns:a16="http://schemas.microsoft.com/office/drawing/2014/main" id="{89219467-9158-D9FD-200B-2007EDB68952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162050" y="5648441"/>
              <a:ext cx="19051" cy="95135"/>
            </a:xfrm>
            <a:custGeom>
              <a:avLst/>
              <a:gdLst/>
              <a:ahLst/>
              <a:cxnLst/>
              <a:rect l="0" t="0" r="0" b="0"/>
              <a:pathLst>
                <a:path w="19051" h="95135">
                  <a:moveTo>
                    <a:pt x="0" y="9409"/>
                  </a:moveTo>
                  <a:lnTo>
                    <a:pt x="0" y="9409"/>
                  </a:lnTo>
                  <a:lnTo>
                    <a:pt x="5057" y="9409"/>
                  </a:lnTo>
                  <a:lnTo>
                    <a:pt x="6546" y="8351"/>
                  </a:lnTo>
                  <a:lnTo>
                    <a:pt x="7539" y="6587"/>
                  </a:lnTo>
                  <a:lnTo>
                    <a:pt x="9490" y="0"/>
                  </a:lnTo>
                  <a:lnTo>
                    <a:pt x="8460" y="16173"/>
                  </a:lnTo>
                  <a:lnTo>
                    <a:pt x="1323" y="52868"/>
                  </a:lnTo>
                  <a:lnTo>
                    <a:pt x="5449" y="72616"/>
                  </a:lnTo>
                  <a:lnTo>
                    <a:pt x="19050" y="951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711">
              <a:extLst>
                <a:ext uri="{FF2B5EF4-FFF2-40B4-BE49-F238E27FC236}">
                  <a16:creationId xmlns:a16="http://schemas.microsoft.com/office/drawing/2014/main" id="{2081D060-1BA2-D9EF-8542-7BA73AAC1131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209675" y="56007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4468" y="9525"/>
                  </a:lnTo>
                  <a:lnTo>
                    <a:pt x="2979" y="8467"/>
                  </a:lnTo>
                  <a:lnTo>
                    <a:pt x="1986" y="670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712">
              <a:extLst>
                <a:ext uri="{FF2B5EF4-FFF2-40B4-BE49-F238E27FC236}">
                  <a16:creationId xmlns:a16="http://schemas.microsoft.com/office/drawing/2014/main" id="{6C826713-4671-FA6F-2224-7AFD51A1090B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268856" y="5621108"/>
              <a:ext cx="73777" cy="116036"/>
            </a:xfrm>
            <a:custGeom>
              <a:avLst/>
              <a:gdLst/>
              <a:ahLst/>
              <a:cxnLst/>
              <a:rect l="0" t="0" r="0" b="0"/>
              <a:pathLst>
                <a:path w="73777" h="116036">
                  <a:moveTo>
                    <a:pt x="64644" y="17692"/>
                  </a:moveTo>
                  <a:lnTo>
                    <a:pt x="64644" y="17692"/>
                  </a:lnTo>
                  <a:lnTo>
                    <a:pt x="64644" y="12636"/>
                  </a:lnTo>
                  <a:lnTo>
                    <a:pt x="65702" y="11147"/>
                  </a:lnTo>
                  <a:lnTo>
                    <a:pt x="67466" y="10153"/>
                  </a:lnTo>
                  <a:lnTo>
                    <a:pt x="72845" y="8559"/>
                  </a:lnTo>
                  <a:lnTo>
                    <a:pt x="73580" y="5519"/>
                  </a:lnTo>
                  <a:lnTo>
                    <a:pt x="73776" y="3227"/>
                  </a:lnTo>
                  <a:lnTo>
                    <a:pt x="72849" y="1698"/>
                  </a:lnTo>
                  <a:lnTo>
                    <a:pt x="71172" y="679"/>
                  </a:lnTo>
                  <a:lnTo>
                    <a:pt x="68996" y="0"/>
                  </a:lnTo>
                  <a:lnTo>
                    <a:pt x="66487" y="606"/>
                  </a:lnTo>
                  <a:lnTo>
                    <a:pt x="35155" y="20815"/>
                  </a:lnTo>
                  <a:lnTo>
                    <a:pt x="19570" y="37668"/>
                  </a:lnTo>
                  <a:lnTo>
                    <a:pt x="4823" y="67382"/>
                  </a:lnTo>
                  <a:lnTo>
                    <a:pt x="0" y="84391"/>
                  </a:lnTo>
                  <a:lnTo>
                    <a:pt x="381" y="88616"/>
                  </a:lnTo>
                  <a:lnTo>
                    <a:pt x="3627" y="96133"/>
                  </a:lnTo>
                  <a:lnTo>
                    <a:pt x="11405" y="106315"/>
                  </a:lnTo>
                  <a:lnTo>
                    <a:pt x="25468" y="116035"/>
                  </a:lnTo>
                  <a:lnTo>
                    <a:pt x="64644" y="1129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713">
              <a:extLst>
                <a:ext uri="{FF2B5EF4-FFF2-40B4-BE49-F238E27FC236}">
                  <a16:creationId xmlns:a16="http://schemas.microsoft.com/office/drawing/2014/main" id="{FC703863-F786-9E86-E9CF-109AA87713C0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384777" y="5601647"/>
              <a:ext cx="158274" cy="132303"/>
            </a:xfrm>
            <a:custGeom>
              <a:avLst/>
              <a:gdLst/>
              <a:ahLst/>
              <a:cxnLst/>
              <a:rect l="0" t="0" r="0" b="0"/>
              <a:pathLst>
                <a:path w="158274" h="132303">
                  <a:moveTo>
                    <a:pt x="15398" y="65728"/>
                  </a:moveTo>
                  <a:lnTo>
                    <a:pt x="15398" y="65728"/>
                  </a:lnTo>
                  <a:lnTo>
                    <a:pt x="20455" y="65728"/>
                  </a:lnTo>
                  <a:lnTo>
                    <a:pt x="25759" y="62906"/>
                  </a:lnTo>
                  <a:lnTo>
                    <a:pt x="28655" y="60672"/>
                  </a:lnTo>
                  <a:lnTo>
                    <a:pt x="74186" y="49918"/>
                  </a:lnTo>
                  <a:lnTo>
                    <a:pt x="110626" y="39358"/>
                  </a:lnTo>
                  <a:lnTo>
                    <a:pt x="132034" y="24325"/>
                  </a:lnTo>
                  <a:lnTo>
                    <a:pt x="136028" y="15224"/>
                  </a:lnTo>
                  <a:lnTo>
                    <a:pt x="137093" y="9833"/>
                  </a:lnTo>
                  <a:lnTo>
                    <a:pt x="136745" y="6240"/>
                  </a:lnTo>
                  <a:lnTo>
                    <a:pt x="135454" y="3845"/>
                  </a:lnTo>
                  <a:lnTo>
                    <a:pt x="133535" y="2248"/>
                  </a:lnTo>
                  <a:lnTo>
                    <a:pt x="110609" y="0"/>
                  </a:lnTo>
                  <a:lnTo>
                    <a:pt x="91581" y="5118"/>
                  </a:lnTo>
                  <a:lnTo>
                    <a:pt x="48438" y="30707"/>
                  </a:lnTo>
                  <a:lnTo>
                    <a:pt x="20905" y="59790"/>
                  </a:lnTo>
                  <a:lnTo>
                    <a:pt x="4565" y="84783"/>
                  </a:lnTo>
                  <a:lnTo>
                    <a:pt x="0" y="99244"/>
                  </a:lnTo>
                  <a:lnTo>
                    <a:pt x="899" y="106064"/>
                  </a:lnTo>
                  <a:lnTo>
                    <a:pt x="7543" y="119286"/>
                  </a:lnTo>
                  <a:lnTo>
                    <a:pt x="14729" y="126573"/>
                  </a:lnTo>
                  <a:lnTo>
                    <a:pt x="18127" y="128516"/>
                  </a:lnTo>
                  <a:lnTo>
                    <a:pt x="33023" y="131252"/>
                  </a:lnTo>
                  <a:lnTo>
                    <a:pt x="75509" y="132251"/>
                  </a:lnTo>
                  <a:lnTo>
                    <a:pt x="80872" y="132302"/>
                  </a:lnTo>
                  <a:lnTo>
                    <a:pt x="89653" y="129536"/>
                  </a:lnTo>
                  <a:lnTo>
                    <a:pt x="98142" y="125837"/>
                  </a:lnTo>
                  <a:lnTo>
                    <a:pt x="136598" y="120229"/>
                  </a:lnTo>
                  <a:lnTo>
                    <a:pt x="144406" y="116409"/>
                  </a:lnTo>
                  <a:lnTo>
                    <a:pt x="158273" y="1133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140">
            <a:extLst>
              <a:ext uri="{FF2B5EF4-FFF2-40B4-BE49-F238E27FC236}">
                <a16:creationId xmlns:a16="http://schemas.microsoft.com/office/drawing/2014/main" id="{6004E11E-AE17-54F4-FCCE-34881627DAB2}"/>
              </a:ext>
            </a:extLst>
          </p:cNvPr>
          <p:cNvGrpSpPr/>
          <p:nvPr/>
        </p:nvGrpSpPr>
        <p:grpSpPr>
          <a:xfrm>
            <a:off x="1952625" y="5638800"/>
            <a:ext cx="104776" cy="66676"/>
            <a:chOff x="1952625" y="5638800"/>
            <a:chExt cx="104776" cy="66676"/>
          </a:xfrm>
        </p:grpSpPr>
        <p:sp>
          <p:nvSpPr>
            <p:cNvPr id="59" name="SMARTInkShape-714">
              <a:extLst>
                <a:ext uri="{FF2B5EF4-FFF2-40B4-BE49-F238E27FC236}">
                  <a16:creationId xmlns:a16="http://schemas.microsoft.com/office/drawing/2014/main" id="{FA8E07C4-A995-3191-F741-6865C8CC834A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962150" y="5638800"/>
              <a:ext cx="76201" cy="1"/>
            </a:xfrm>
            <a:custGeom>
              <a:avLst/>
              <a:gdLst/>
              <a:ahLst/>
              <a:cxnLst/>
              <a:rect l="0" t="0" r="0" b="0"/>
              <a:pathLst>
                <a:path w="76201" h="1">
                  <a:moveTo>
                    <a:pt x="0" y="0"/>
                  </a:moveTo>
                  <a:lnTo>
                    <a:pt x="0" y="0"/>
                  </a:lnTo>
                  <a:lnTo>
                    <a:pt x="43726" y="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715">
              <a:extLst>
                <a:ext uri="{FF2B5EF4-FFF2-40B4-BE49-F238E27FC236}">
                  <a16:creationId xmlns:a16="http://schemas.microsoft.com/office/drawing/2014/main" id="{AF420AFC-80FC-17BE-E915-E89C01D1AF8A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952625" y="5695950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0"/>
                  </a:moveTo>
                  <a:lnTo>
                    <a:pt x="0" y="0"/>
                  </a:lnTo>
                  <a:lnTo>
                    <a:pt x="15208" y="1058"/>
                  </a:lnTo>
                  <a:lnTo>
                    <a:pt x="44780" y="8201"/>
                  </a:lnTo>
                  <a:lnTo>
                    <a:pt x="10477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141">
            <a:extLst>
              <a:ext uri="{FF2B5EF4-FFF2-40B4-BE49-F238E27FC236}">
                <a16:creationId xmlns:a16="http://schemas.microsoft.com/office/drawing/2014/main" id="{333B2240-6EBA-468F-0A9B-E619582951D6}"/>
              </a:ext>
            </a:extLst>
          </p:cNvPr>
          <p:cNvGrpSpPr/>
          <p:nvPr/>
        </p:nvGrpSpPr>
        <p:grpSpPr>
          <a:xfrm>
            <a:off x="2419350" y="5449201"/>
            <a:ext cx="142876" cy="313425"/>
            <a:chOff x="2419350" y="5449201"/>
            <a:chExt cx="142876" cy="313425"/>
          </a:xfrm>
        </p:grpSpPr>
        <p:sp>
          <p:nvSpPr>
            <p:cNvPr id="62" name="SMARTInkShape-716">
              <a:extLst>
                <a:ext uri="{FF2B5EF4-FFF2-40B4-BE49-F238E27FC236}">
                  <a16:creationId xmlns:a16="http://schemas.microsoft.com/office/drawing/2014/main" id="{A1D5D6BB-9DC1-5A2F-0B2E-12269582BEFD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447925" y="5449201"/>
              <a:ext cx="28576" cy="313425"/>
            </a:xfrm>
            <a:custGeom>
              <a:avLst/>
              <a:gdLst/>
              <a:ahLst/>
              <a:cxnLst/>
              <a:rect l="0" t="0" r="0" b="0"/>
              <a:pathLst>
                <a:path w="28576" h="313425">
                  <a:moveTo>
                    <a:pt x="28575" y="27674"/>
                  </a:moveTo>
                  <a:lnTo>
                    <a:pt x="28575" y="27674"/>
                  </a:lnTo>
                  <a:lnTo>
                    <a:pt x="28575" y="9360"/>
                  </a:lnTo>
                  <a:lnTo>
                    <a:pt x="27517" y="5940"/>
                  </a:lnTo>
                  <a:lnTo>
                    <a:pt x="25753" y="3659"/>
                  </a:lnTo>
                  <a:lnTo>
                    <a:pt x="20374" y="0"/>
                  </a:lnTo>
                  <a:lnTo>
                    <a:pt x="14386" y="14535"/>
                  </a:lnTo>
                  <a:lnTo>
                    <a:pt x="10965" y="49063"/>
                  </a:lnTo>
                  <a:lnTo>
                    <a:pt x="10165" y="83395"/>
                  </a:lnTo>
                  <a:lnTo>
                    <a:pt x="9809" y="119114"/>
                  </a:lnTo>
                  <a:lnTo>
                    <a:pt x="9609" y="159190"/>
                  </a:lnTo>
                  <a:lnTo>
                    <a:pt x="9550" y="202578"/>
                  </a:lnTo>
                  <a:lnTo>
                    <a:pt x="8474" y="242716"/>
                  </a:lnTo>
                  <a:lnTo>
                    <a:pt x="1987" y="288560"/>
                  </a:lnTo>
                  <a:lnTo>
                    <a:pt x="0" y="3134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717">
              <a:extLst>
                <a:ext uri="{FF2B5EF4-FFF2-40B4-BE49-F238E27FC236}">
                  <a16:creationId xmlns:a16="http://schemas.microsoft.com/office/drawing/2014/main" id="{5FEB1F91-9A8A-A802-B701-7674870EC6D6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419350" y="5543550"/>
              <a:ext cx="142876" cy="152401"/>
            </a:xfrm>
            <a:custGeom>
              <a:avLst/>
              <a:gdLst/>
              <a:ahLst/>
              <a:cxnLst/>
              <a:rect l="0" t="0" r="0" b="0"/>
              <a:pathLst>
                <a:path w="142876" h="152401">
                  <a:moveTo>
                    <a:pt x="142875" y="0"/>
                  </a:moveTo>
                  <a:lnTo>
                    <a:pt x="142875" y="0"/>
                  </a:lnTo>
                  <a:lnTo>
                    <a:pt x="142875" y="5488"/>
                  </a:lnTo>
                  <a:lnTo>
                    <a:pt x="142875" y="3144"/>
                  </a:lnTo>
                  <a:lnTo>
                    <a:pt x="142875" y="9497"/>
                  </a:lnTo>
                  <a:lnTo>
                    <a:pt x="142875" y="4460"/>
                  </a:lnTo>
                  <a:lnTo>
                    <a:pt x="141817" y="2973"/>
                  </a:lnTo>
                  <a:lnTo>
                    <a:pt x="140053" y="1982"/>
                  </a:lnTo>
                  <a:lnTo>
                    <a:pt x="129692" y="588"/>
                  </a:lnTo>
                  <a:lnTo>
                    <a:pt x="106606" y="1135"/>
                  </a:lnTo>
                  <a:lnTo>
                    <a:pt x="69567" y="10766"/>
                  </a:lnTo>
                  <a:lnTo>
                    <a:pt x="22320" y="37708"/>
                  </a:lnTo>
                  <a:lnTo>
                    <a:pt x="15211" y="44275"/>
                  </a:lnTo>
                  <a:lnTo>
                    <a:pt x="12053" y="50722"/>
                  </a:lnTo>
                  <a:lnTo>
                    <a:pt x="12268" y="53923"/>
                  </a:lnTo>
                  <a:lnTo>
                    <a:pt x="15330" y="60302"/>
                  </a:lnTo>
                  <a:lnTo>
                    <a:pt x="33117" y="69843"/>
                  </a:lnTo>
                  <a:lnTo>
                    <a:pt x="77923" y="80698"/>
                  </a:lnTo>
                  <a:lnTo>
                    <a:pt x="120244" y="98541"/>
                  </a:lnTo>
                  <a:lnTo>
                    <a:pt x="134523" y="107984"/>
                  </a:lnTo>
                  <a:lnTo>
                    <a:pt x="136248" y="111148"/>
                  </a:lnTo>
                  <a:lnTo>
                    <a:pt x="136341" y="114316"/>
                  </a:lnTo>
                  <a:lnTo>
                    <a:pt x="135344" y="117485"/>
                  </a:lnTo>
                  <a:lnTo>
                    <a:pt x="128592" y="123830"/>
                  </a:lnTo>
                  <a:lnTo>
                    <a:pt x="101953" y="136526"/>
                  </a:lnTo>
                  <a:lnTo>
                    <a:pt x="65059" y="142679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142">
            <a:extLst>
              <a:ext uri="{FF2B5EF4-FFF2-40B4-BE49-F238E27FC236}">
                <a16:creationId xmlns:a16="http://schemas.microsoft.com/office/drawing/2014/main" id="{F0149D9A-2A92-363E-1D26-A722AA4BDC15}"/>
              </a:ext>
            </a:extLst>
          </p:cNvPr>
          <p:cNvGrpSpPr/>
          <p:nvPr/>
        </p:nvGrpSpPr>
        <p:grpSpPr>
          <a:xfrm>
            <a:off x="2745087" y="5563924"/>
            <a:ext cx="1198264" cy="217752"/>
            <a:chOff x="2745087" y="5563924"/>
            <a:chExt cx="1198264" cy="217752"/>
          </a:xfrm>
        </p:grpSpPr>
        <p:sp>
          <p:nvSpPr>
            <p:cNvPr id="65" name="SMARTInkShape-718">
              <a:extLst>
                <a:ext uri="{FF2B5EF4-FFF2-40B4-BE49-F238E27FC236}">
                  <a16:creationId xmlns:a16="http://schemas.microsoft.com/office/drawing/2014/main" id="{2936BF8C-DE9D-9597-E441-5B972E74BA19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3781425" y="5572716"/>
              <a:ext cx="161926" cy="199435"/>
            </a:xfrm>
            <a:custGeom>
              <a:avLst/>
              <a:gdLst/>
              <a:ahLst/>
              <a:cxnLst/>
              <a:rect l="0" t="0" r="0" b="0"/>
              <a:pathLst>
                <a:path w="161926" h="199435">
                  <a:moveTo>
                    <a:pt x="0" y="56559"/>
                  </a:moveTo>
                  <a:lnTo>
                    <a:pt x="0" y="56559"/>
                  </a:lnTo>
                  <a:lnTo>
                    <a:pt x="19298" y="34439"/>
                  </a:lnTo>
                  <a:lnTo>
                    <a:pt x="26569" y="24503"/>
                  </a:lnTo>
                  <a:lnTo>
                    <a:pt x="54547" y="6136"/>
                  </a:lnTo>
                  <a:lnTo>
                    <a:pt x="78430" y="738"/>
                  </a:lnTo>
                  <a:lnTo>
                    <a:pt x="87069" y="0"/>
                  </a:lnTo>
                  <a:lnTo>
                    <a:pt x="94436" y="2494"/>
                  </a:lnTo>
                  <a:lnTo>
                    <a:pt x="97882" y="4641"/>
                  </a:lnTo>
                  <a:lnTo>
                    <a:pt x="101712" y="15492"/>
                  </a:lnTo>
                  <a:lnTo>
                    <a:pt x="102355" y="31957"/>
                  </a:lnTo>
                  <a:lnTo>
                    <a:pt x="91339" y="79137"/>
                  </a:lnTo>
                  <a:lnTo>
                    <a:pt x="67904" y="121723"/>
                  </a:lnTo>
                  <a:lnTo>
                    <a:pt x="39780" y="166994"/>
                  </a:lnTo>
                  <a:lnTo>
                    <a:pt x="16638" y="190831"/>
                  </a:lnTo>
                  <a:lnTo>
                    <a:pt x="2400" y="198301"/>
                  </a:lnTo>
                  <a:lnTo>
                    <a:pt x="2658" y="198679"/>
                  </a:lnTo>
                  <a:lnTo>
                    <a:pt x="50132" y="199425"/>
                  </a:lnTo>
                  <a:lnTo>
                    <a:pt x="96794" y="191232"/>
                  </a:lnTo>
                  <a:lnTo>
                    <a:pt x="131077" y="190025"/>
                  </a:lnTo>
                  <a:lnTo>
                    <a:pt x="161925" y="1994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719">
              <a:extLst>
                <a:ext uri="{FF2B5EF4-FFF2-40B4-BE49-F238E27FC236}">
                  <a16:creationId xmlns:a16="http://schemas.microsoft.com/office/drawing/2014/main" id="{BF484C10-1279-C8D6-B602-58ABC70F1B10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3584844" y="5592628"/>
              <a:ext cx="110419" cy="189048"/>
            </a:xfrm>
            <a:custGeom>
              <a:avLst/>
              <a:gdLst/>
              <a:ahLst/>
              <a:cxnLst/>
              <a:rect l="0" t="0" r="0" b="0"/>
              <a:pathLst>
                <a:path w="110419" h="189048">
                  <a:moveTo>
                    <a:pt x="82281" y="65222"/>
                  </a:moveTo>
                  <a:lnTo>
                    <a:pt x="82281" y="65222"/>
                  </a:lnTo>
                  <a:lnTo>
                    <a:pt x="90482" y="57021"/>
                  </a:lnTo>
                  <a:lnTo>
                    <a:pt x="91690" y="47613"/>
                  </a:lnTo>
                  <a:lnTo>
                    <a:pt x="91806" y="19351"/>
                  </a:lnTo>
                  <a:lnTo>
                    <a:pt x="83605" y="9550"/>
                  </a:lnTo>
                  <a:lnTo>
                    <a:pt x="68392" y="1818"/>
                  </a:lnTo>
                  <a:lnTo>
                    <a:pt x="60939" y="0"/>
                  </a:lnTo>
                  <a:lnTo>
                    <a:pt x="40679" y="4035"/>
                  </a:lnTo>
                  <a:lnTo>
                    <a:pt x="29219" y="11922"/>
                  </a:lnTo>
                  <a:lnTo>
                    <a:pt x="1723" y="43688"/>
                  </a:lnTo>
                  <a:lnTo>
                    <a:pt x="0" y="47691"/>
                  </a:lnTo>
                  <a:lnTo>
                    <a:pt x="970" y="52477"/>
                  </a:lnTo>
                  <a:lnTo>
                    <a:pt x="7690" y="63438"/>
                  </a:lnTo>
                  <a:lnTo>
                    <a:pt x="23373" y="76453"/>
                  </a:lnTo>
                  <a:lnTo>
                    <a:pt x="36369" y="81955"/>
                  </a:lnTo>
                  <a:lnTo>
                    <a:pt x="66368" y="84212"/>
                  </a:lnTo>
                  <a:lnTo>
                    <a:pt x="68498" y="83173"/>
                  </a:lnTo>
                  <a:lnTo>
                    <a:pt x="69917" y="81424"/>
                  </a:lnTo>
                  <a:lnTo>
                    <a:pt x="70863" y="79198"/>
                  </a:lnTo>
                  <a:lnTo>
                    <a:pt x="72552" y="77714"/>
                  </a:lnTo>
                  <a:lnTo>
                    <a:pt x="80790" y="75138"/>
                  </a:lnTo>
                  <a:lnTo>
                    <a:pt x="95408" y="61524"/>
                  </a:lnTo>
                  <a:lnTo>
                    <a:pt x="98699" y="55464"/>
                  </a:lnTo>
                  <a:lnTo>
                    <a:pt x="101219" y="49244"/>
                  </a:lnTo>
                  <a:lnTo>
                    <a:pt x="110418" y="37200"/>
                  </a:lnTo>
                  <a:lnTo>
                    <a:pt x="91541" y="78086"/>
                  </a:lnTo>
                  <a:lnTo>
                    <a:pt x="79054" y="118563"/>
                  </a:lnTo>
                  <a:lnTo>
                    <a:pt x="70763" y="161957"/>
                  </a:lnTo>
                  <a:lnTo>
                    <a:pt x="63231" y="1890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720">
              <a:extLst>
                <a:ext uri="{FF2B5EF4-FFF2-40B4-BE49-F238E27FC236}">
                  <a16:creationId xmlns:a16="http://schemas.microsoft.com/office/drawing/2014/main" id="{52AF6C0F-D473-BC7B-FBF3-FB7F277ABA24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3486150" y="57626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1058" y="88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721">
              <a:extLst>
                <a:ext uri="{FF2B5EF4-FFF2-40B4-BE49-F238E27FC236}">
                  <a16:creationId xmlns:a16="http://schemas.microsoft.com/office/drawing/2014/main" id="{4F2CB8EE-6ACF-338B-2B7C-49DF6031D483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324411" y="5581661"/>
              <a:ext cx="112650" cy="200015"/>
            </a:xfrm>
            <a:custGeom>
              <a:avLst/>
              <a:gdLst/>
              <a:ahLst/>
              <a:cxnLst/>
              <a:rect l="0" t="0" r="0" b="0"/>
              <a:pathLst>
                <a:path w="112650" h="200015">
                  <a:moveTo>
                    <a:pt x="85539" y="19039"/>
                  </a:moveTo>
                  <a:lnTo>
                    <a:pt x="85539" y="19039"/>
                  </a:lnTo>
                  <a:lnTo>
                    <a:pt x="85539" y="13983"/>
                  </a:lnTo>
                  <a:lnTo>
                    <a:pt x="86597" y="12494"/>
                  </a:lnTo>
                  <a:lnTo>
                    <a:pt x="88361" y="11500"/>
                  </a:lnTo>
                  <a:lnTo>
                    <a:pt x="90595" y="10838"/>
                  </a:lnTo>
                  <a:lnTo>
                    <a:pt x="92085" y="9338"/>
                  </a:lnTo>
                  <a:lnTo>
                    <a:pt x="93740" y="4850"/>
                  </a:lnTo>
                  <a:lnTo>
                    <a:pt x="95240" y="3229"/>
                  </a:lnTo>
                  <a:lnTo>
                    <a:pt x="104551" y="0"/>
                  </a:lnTo>
                  <a:lnTo>
                    <a:pt x="96385" y="8191"/>
                  </a:lnTo>
                  <a:lnTo>
                    <a:pt x="94266" y="16857"/>
                  </a:lnTo>
                  <a:lnTo>
                    <a:pt x="88595" y="25682"/>
                  </a:lnTo>
                  <a:lnTo>
                    <a:pt x="85387" y="35001"/>
                  </a:lnTo>
                  <a:lnTo>
                    <a:pt x="54983" y="68519"/>
                  </a:lnTo>
                  <a:lnTo>
                    <a:pt x="22994" y="95901"/>
                  </a:lnTo>
                  <a:lnTo>
                    <a:pt x="14350" y="106117"/>
                  </a:lnTo>
                  <a:lnTo>
                    <a:pt x="4591" y="112926"/>
                  </a:lnTo>
                  <a:lnTo>
                    <a:pt x="0" y="123327"/>
                  </a:lnTo>
                  <a:lnTo>
                    <a:pt x="35466" y="123801"/>
                  </a:lnTo>
                  <a:lnTo>
                    <a:pt x="70991" y="115612"/>
                  </a:lnTo>
                  <a:lnTo>
                    <a:pt x="91975" y="106204"/>
                  </a:lnTo>
                  <a:lnTo>
                    <a:pt x="102994" y="96690"/>
                  </a:lnTo>
                  <a:lnTo>
                    <a:pt x="109172" y="95668"/>
                  </a:lnTo>
                  <a:lnTo>
                    <a:pt x="110819" y="96583"/>
                  </a:lnTo>
                  <a:lnTo>
                    <a:pt x="111918" y="98252"/>
                  </a:lnTo>
                  <a:lnTo>
                    <a:pt x="112649" y="100423"/>
                  </a:lnTo>
                  <a:lnTo>
                    <a:pt x="112080" y="101870"/>
                  </a:lnTo>
                  <a:lnTo>
                    <a:pt x="110641" y="102835"/>
                  </a:lnTo>
                  <a:lnTo>
                    <a:pt x="108624" y="103478"/>
                  </a:lnTo>
                  <a:lnTo>
                    <a:pt x="107279" y="106024"/>
                  </a:lnTo>
                  <a:lnTo>
                    <a:pt x="104694" y="149510"/>
                  </a:lnTo>
                  <a:lnTo>
                    <a:pt x="101814" y="159224"/>
                  </a:lnTo>
                  <a:lnTo>
                    <a:pt x="98064" y="167069"/>
                  </a:lnTo>
                  <a:lnTo>
                    <a:pt x="96397" y="174083"/>
                  </a:lnTo>
                  <a:lnTo>
                    <a:pt x="104589" y="2000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722">
              <a:extLst>
                <a:ext uri="{FF2B5EF4-FFF2-40B4-BE49-F238E27FC236}">
                  <a16:creationId xmlns:a16="http://schemas.microsoft.com/office/drawing/2014/main" id="{A8FBF54C-C7B0-AC7C-5EC1-50E49349A6FA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118355" y="5584120"/>
              <a:ext cx="141018" cy="197356"/>
            </a:xfrm>
            <a:custGeom>
              <a:avLst/>
              <a:gdLst/>
              <a:ahLst/>
              <a:cxnLst/>
              <a:rect l="0" t="0" r="0" b="0"/>
              <a:pathLst>
                <a:path w="141018" h="197356">
                  <a:moveTo>
                    <a:pt x="110620" y="54680"/>
                  </a:moveTo>
                  <a:lnTo>
                    <a:pt x="110620" y="54680"/>
                  </a:lnTo>
                  <a:lnTo>
                    <a:pt x="110620" y="41423"/>
                  </a:lnTo>
                  <a:lnTo>
                    <a:pt x="111678" y="39492"/>
                  </a:lnTo>
                  <a:lnTo>
                    <a:pt x="113442" y="38205"/>
                  </a:lnTo>
                  <a:lnTo>
                    <a:pt x="119753" y="35780"/>
                  </a:lnTo>
                  <a:lnTo>
                    <a:pt x="120029" y="30618"/>
                  </a:lnTo>
                  <a:lnTo>
                    <a:pt x="119009" y="29114"/>
                  </a:lnTo>
                  <a:lnTo>
                    <a:pt x="117271" y="28111"/>
                  </a:lnTo>
                  <a:lnTo>
                    <a:pt x="109769" y="26699"/>
                  </a:lnTo>
                  <a:lnTo>
                    <a:pt x="106878" y="26501"/>
                  </a:lnTo>
                  <a:lnTo>
                    <a:pt x="63234" y="44057"/>
                  </a:lnTo>
                  <a:lnTo>
                    <a:pt x="45109" y="52076"/>
                  </a:lnTo>
                  <a:lnTo>
                    <a:pt x="9591" y="80573"/>
                  </a:lnTo>
                  <a:lnTo>
                    <a:pt x="2219" y="90177"/>
                  </a:lnTo>
                  <a:lnTo>
                    <a:pt x="253" y="94220"/>
                  </a:lnTo>
                  <a:lnTo>
                    <a:pt x="0" y="97973"/>
                  </a:lnTo>
                  <a:lnTo>
                    <a:pt x="2542" y="104966"/>
                  </a:lnTo>
                  <a:lnTo>
                    <a:pt x="10021" y="111602"/>
                  </a:lnTo>
                  <a:lnTo>
                    <a:pt x="32070" y="124485"/>
                  </a:lnTo>
                  <a:lnTo>
                    <a:pt x="77618" y="135375"/>
                  </a:lnTo>
                  <a:lnTo>
                    <a:pt x="96419" y="147015"/>
                  </a:lnTo>
                  <a:lnTo>
                    <a:pt x="113597" y="162664"/>
                  </a:lnTo>
                  <a:lnTo>
                    <a:pt x="114721" y="166887"/>
                  </a:lnTo>
                  <a:lnTo>
                    <a:pt x="113148" y="177222"/>
                  </a:lnTo>
                  <a:lnTo>
                    <a:pt x="106099" y="186049"/>
                  </a:lnTo>
                  <a:lnTo>
                    <a:pt x="95911" y="192441"/>
                  </a:lnTo>
                  <a:lnTo>
                    <a:pt x="76158" y="196040"/>
                  </a:lnTo>
                  <a:lnTo>
                    <a:pt x="35696" y="197355"/>
                  </a:lnTo>
                  <a:lnTo>
                    <a:pt x="26873" y="194645"/>
                  </a:lnTo>
                  <a:lnTo>
                    <a:pt x="12586" y="184280"/>
                  </a:lnTo>
                  <a:lnTo>
                    <a:pt x="8841" y="175427"/>
                  </a:lnTo>
                  <a:lnTo>
                    <a:pt x="7842" y="170104"/>
                  </a:lnTo>
                  <a:lnTo>
                    <a:pt x="9293" y="165495"/>
                  </a:lnTo>
                  <a:lnTo>
                    <a:pt x="32535" y="142076"/>
                  </a:lnTo>
                  <a:lnTo>
                    <a:pt x="73526" y="119171"/>
                  </a:lnTo>
                  <a:lnTo>
                    <a:pt x="119397" y="90602"/>
                  </a:lnTo>
                  <a:lnTo>
                    <a:pt x="131454" y="78054"/>
                  </a:lnTo>
                  <a:lnTo>
                    <a:pt x="140341" y="61893"/>
                  </a:lnTo>
                  <a:lnTo>
                    <a:pt x="141017" y="54197"/>
                  </a:lnTo>
                  <a:lnTo>
                    <a:pt x="136124" y="40001"/>
                  </a:lnTo>
                  <a:lnTo>
                    <a:pt x="116413" y="20110"/>
                  </a:lnTo>
                  <a:lnTo>
                    <a:pt x="90465" y="5866"/>
                  </a:lnTo>
                  <a:lnTo>
                    <a:pt x="67724" y="0"/>
                  </a:lnTo>
                  <a:lnTo>
                    <a:pt x="62973" y="235"/>
                  </a:lnTo>
                  <a:lnTo>
                    <a:pt x="53470" y="70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723">
              <a:extLst>
                <a:ext uri="{FF2B5EF4-FFF2-40B4-BE49-F238E27FC236}">
                  <a16:creationId xmlns:a16="http://schemas.microsoft.com/office/drawing/2014/main" id="{C80F1881-8B83-1857-7ADD-C7791949A369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878266" y="5577872"/>
              <a:ext cx="160210" cy="175186"/>
            </a:xfrm>
            <a:custGeom>
              <a:avLst/>
              <a:gdLst/>
              <a:ahLst/>
              <a:cxnLst/>
              <a:rect l="0" t="0" r="0" b="0"/>
              <a:pathLst>
                <a:path w="160210" h="175186">
                  <a:moveTo>
                    <a:pt x="17334" y="79978"/>
                  </a:moveTo>
                  <a:lnTo>
                    <a:pt x="17334" y="79978"/>
                  </a:lnTo>
                  <a:lnTo>
                    <a:pt x="2146" y="63731"/>
                  </a:lnTo>
                  <a:lnTo>
                    <a:pt x="0" y="57588"/>
                  </a:lnTo>
                  <a:lnTo>
                    <a:pt x="3849" y="38066"/>
                  </a:lnTo>
                  <a:lnTo>
                    <a:pt x="11693" y="26778"/>
                  </a:lnTo>
                  <a:lnTo>
                    <a:pt x="34583" y="7473"/>
                  </a:lnTo>
                  <a:lnTo>
                    <a:pt x="49342" y="834"/>
                  </a:lnTo>
                  <a:lnTo>
                    <a:pt x="63662" y="0"/>
                  </a:lnTo>
                  <a:lnTo>
                    <a:pt x="90103" y="8088"/>
                  </a:lnTo>
                  <a:lnTo>
                    <a:pt x="100123" y="19452"/>
                  </a:lnTo>
                  <a:lnTo>
                    <a:pt x="107046" y="36145"/>
                  </a:lnTo>
                  <a:lnTo>
                    <a:pt x="111855" y="83483"/>
                  </a:lnTo>
                  <a:lnTo>
                    <a:pt x="103793" y="100586"/>
                  </a:lnTo>
                  <a:lnTo>
                    <a:pt x="70347" y="139254"/>
                  </a:lnTo>
                  <a:lnTo>
                    <a:pt x="41212" y="159852"/>
                  </a:lnTo>
                  <a:lnTo>
                    <a:pt x="28289" y="166791"/>
                  </a:lnTo>
                  <a:lnTo>
                    <a:pt x="17975" y="174734"/>
                  </a:lnTo>
                  <a:lnTo>
                    <a:pt x="35704" y="175185"/>
                  </a:lnTo>
                  <a:lnTo>
                    <a:pt x="80960" y="166583"/>
                  </a:lnTo>
                  <a:lnTo>
                    <a:pt x="122962" y="165819"/>
                  </a:lnTo>
                  <a:lnTo>
                    <a:pt x="160209" y="1657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724">
              <a:extLst>
                <a:ext uri="{FF2B5EF4-FFF2-40B4-BE49-F238E27FC236}">
                  <a16:creationId xmlns:a16="http://schemas.microsoft.com/office/drawing/2014/main" id="{54642715-51CB-2C25-EBFF-210395694434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745087" y="5563924"/>
              <a:ext cx="55264" cy="198702"/>
            </a:xfrm>
            <a:custGeom>
              <a:avLst/>
              <a:gdLst/>
              <a:ahLst/>
              <a:cxnLst/>
              <a:rect l="0" t="0" r="0" b="0"/>
              <a:pathLst>
                <a:path w="55264" h="198702">
                  <a:moveTo>
                    <a:pt x="55263" y="8201"/>
                  </a:moveTo>
                  <a:lnTo>
                    <a:pt x="55263" y="8201"/>
                  </a:lnTo>
                  <a:lnTo>
                    <a:pt x="55263" y="0"/>
                  </a:lnTo>
                  <a:lnTo>
                    <a:pt x="55263" y="12050"/>
                  </a:lnTo>
                  <a:lnTo>
                    <a:pt x="37363" y="50885"/>
                  </a:lnTo>
                  <a:lnTo>
                    <a:pt x="20489" y="96255"/>
                  </a:lnTo>
                  <a:lnTo>
                    <a:pt x="7668" y="135308"/>
                  </a:lnTo>
                  <a:lnTo>
                    <a:pt x="0" y="173361"/>
                  </a:lnTo>
                  <a:lnTo>
                    <a:pt x="7638" y="1987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24939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3887</TotalTime>
  <Words>205</Words>
  <Application>Microsoft Office PowerPoint</Application>
  <PresentationFormat>On-screen Show (4:3)</PresentationFormat>
  <Paragraphs>26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Cambria Math</vt:lpstr>
      <vt:lpstr>Arial</vt:lpstr>
      <vt:lpstr>Office Theme</vt:lpstr>
      <vt:lpstr>Worksheet</vt:lpstr>
      <vt:lpstr>Section 14.3</vt:lpstr>
      <vt:lpstr>Interpretation of Multiple Regression Coefficients</vt:lpstr>
      <vt:lpstr>Interpretation of Multiple Regression Coefficients (cont.)</vt:lpstr>
      <vt:lpstr>Interpretation of Multiple Regression Coefficients (cont.)</vt:lpstr>
      <vt:lpstr>Interpretation of Multiple Regression Coefficients (cont.)</vt:lpstr>
      <vt:lpstr>Interpretation of Multiple Regression Coefficients (cont.)</vt:lpstr>
      <vt:lpstr>Interpretation of Multiple Regression Coefficients (cont.)</vt:lpstr>
      <vt:lpstr>Interpretation of Multiple Regression Coefficients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Discovering Statistics and Data 3e</dc:title>
  <dc:creator>Hawkes Learning</dc:creator>
  <cp:lastModifiedBy>Jayjit</cp:lastModifiedBy>
  <cp:revision>463</cp:revision>
  <dcterms:created xsi:type="dcterms:W3CDTF">2013-04-26T14:43:13Z</dcterms:created>
  <dcterms:modified xsi:type="dcterms:W3CDTF">2023-11-27T14:48:25Z</dcterms:modified>
</cp:coreProperties>
</file>