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8" r:id="rId3"/>
    <p:sldId id="485" r:id="rId4"/>
    <p:sldId id="487" r:id="rId5"/>
    <p:sldId id="488" r:id="rId6"/>
    <p:sldId id="482" r:id="rId7"/>
    <p:sldId id="49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slideLayout" Target="../slideLayouts/slideLayout2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image" Target="../media/image3.png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339.xml"/><Relationship Id="rId21" Type="http://schemas.openxmlformats.org/officeDocument/2006/relationships/tags" Target="../tags/tag243.xml"/><Relationship Id="rId42" Type="http://schemas.openxmlformats.org/officeDocument/2006/relationships/tags" Target="../tags/tag264.xml"/><Relationship Id="rId63" Type="http://schemas.openxmlformats.org/officeDocument/2006/relationships/tags" Target="../tags/tag285.xml"/><Relationship Id="rId84" Type="http://schemas.openxmlformats.org/officeDocument/2006/relationships/tags" Target="../tags/tag306.xml"/><Relationship Id="rId138" Type="http://schemas.openxmlformats.org/officeDocument/2006/relationships/tags" Target="../tags/tag360.xml"/><Relationship Id="rId107" Type="http://schemas.openxmlformats.org/officeDocument/2006/relationships/tags" Target="../tags/tag329.xml"/><Relationship Id="rId11" Type="http://schemas.openxmlformats.org/officeDocument/2006/relationships/tags" Target="../tags/tag233.xml"/><Relationship Id="rId32" Type="http://schemas.openxmlformats.org/officeDocument/2006/relationships/tags" Target="../tags/tag254.xml"/><Relationship Id="rId53" Type="http://schemas.openxmlformats.org/officeDocument/2006/relationships/tags" Target="../tags/tag275.xml"/><Relationship Id="rId74" Type="http://schemas.openxmlformats.org/officeDocument/2006/relationships/tags" Target="../tags/tag296.xml"/><Relationship Id="rId128" Type="http://schemas.openxmlformats.org/officeDocument/2006/relationships/tags" Target="../tags/tag350.xml"/><Relationship Id="rId149" Type="http://schemas.openxmlformats.org/officeDocument/2006/relationships/tags" Target="../tags/tag371.xml"/><Relationship Id="rId5" Type="http://schemas.openxmlformats.org/officeDocument/2006/relationships/tags" Target="../tags/tag227.xml"/><Relationship Id="rId95" Type="http://schemas.openxmlformats.org/officeDocument/2006/relationships/tags" Target="../tags/tag317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43" Type="http://schemas.openxmlformats.org/officeDocument/2006/relationships/tags" Target="../tags/tag265.xml"/><Relationship Id="rId48" Type="http://schemas.openxmlformats.org/officeDocument/2006/relationships/tags" Target="../tags/tag270.xml"/><Relationship Id="rId64" Type="http://schemas.openxmlformats.org/officeDocument/2006/relationships/tags" Target="../tags/tag286.xml"/><Relationship Id="rId69" Type="http://schemas.openxmlformats.org/officeDocument/2006/relationships/tags" Target="../tags/tag291.xml"/><Relationship Id="rId113" Type="http://schemas.openxmlformats.org/officeDocument/2006/relationships/tags" Target="../tags/tag335.xml"/><Relationship Id="rId118" Type="http://schemas.openxmlformats.org/officeDocument/2006/relationships/tags" Target="../tags/tag340.xml"/><Relationship Id="rId134" Type="http://schemas.openxmlformats.org/officeDocument/2006/relationships/tags" Target="../tags/tag356.xml"/><Relationship Id="rId139" Type="http://schemas.openxmlformats.org/officeDocument/2006/relationships/tags" Target="../tags/tag361.xml"/><Relationship Id="rId80" Type="http://schemas.openxmlformats.org/officeDocument/2006/relationships/tags" Target="../tags/tag302.xml"/><Relationship Id="rId85" Type="http://schemas.openxmlformats.org/officeDocument/2006/relationships/tags" Target="../tags/tag307.xml"/><Relationship Id="rId150" Type="http://schemas.openxmlformats.org/officeDocument/2006/relationships/slideLayout" Target="../slideLayouts/slideLayout2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59" Type="http://schemas.openxmlformats.org/officeDocument/2006/relationships/tags" Target="../tags/tag281.xml"/><Relationship Id="rId103" Type="http://schemas.openxmlformats.org/officeDocument/2006/relationships/tags" Target="../tags/tag325.xml"/><Relationship Id="rId108" Type="http://schemas.openxmlformats.org/officeDocument/2006/relationships/tags" Target="../tags/tag330.xml"/><Relationship Id="rId124" Type="http://schemas.openxmlformats.org/officeDocument/2006/relationships/tags" Target="../tags/tag346.xml"/><Relationship Id="rId129" Type="http://schemas.openxmlformats.org/officeDocument/2006/relationships/tags" Target="../tags/tag351.xml"/><Relationship Id="rId54" Type="http://schemas.openxmlformats.org/officeDocument/2006/relationships/tags" Target="../tags/tag276.xml"/><Relationship Id="rId70" Type="http://schemas.openxmlformats.org/officeDocument/2006/relationships/tags" Target="../tags/tag292.xml"/><Relationship Id="rId75" Type="http://schemas.openxmlformats.org/officeDocument/2006/relationships/tags" Target="../tags/tag297.xml"/><Relationship Id="rId91" Type="http://schemas.openxmlformats.org/officeDocument/2006/relationships/tags" Target="../tags/tag313.xml"/><Relationship Id="rId96" Type="http://schemas.openxmlformats.org/officeDocument/2006/relationships/tags" Target="../tags/tag318.xml"/><Relationship Id="rId140" Type="http://schemas.openxmlformats.org/officeDocument/2006/relationships/tags" Target="../tags/tag362.xml"/><Relationship Id="rId145" Type="http://schemas.openxmlformats.org/officeDocument/2006/relationships/tags" Target="../tags/tag367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49" Type="http://schemas.openxmlformats.org/officeDocument/2006/relationships/tags" Target="../tags/tag271.xml"/><Relationship Id="rId114" Type="http://schemas.openxmlformats.org/officeDocument/2006/relationships/tags" Target="../tags/tag336.xml"/><Relationship Id="rId119" Type="http://schemas.openxmlformats.org/officeDocument/2006/relationships/tags" Target="../tags/tag341.xml"/><Relationship Id="rId44" Type="http://schemas.openxmlformats.org/officeDocument/2006/relationships/tags" Target="../tags/tag266.xml"/><Relationship Id="rId60" Type="http://schemas.openxmlformats.org/officeDocument/2006/relationships/tags" Target="../tags/tag282.xml"/><Relationship Id="rId65" Type="http://schemas.openxmlformats.org/officeDocument/2006/relationships/tags" Target="../tags/tag287.xml"/><Relationship Id="rId81" Type="http://schemas.openxmlformats.org/officeDocument/2006/relationships/tags" Target="../tags/tag303.xml"/><Relationship Id="rId86" Type="http://schemas.openxmlformats.org/officeDocument/2006/relationships/tags" Target="../tags/tag308.xml"/><Relationship Id="rId130" Type="http://schemas.openxmlformats.org/officeDocument/2006/relationships/tags" Target="../tags/tag352.xml"/><Relationship Id="rId135" Type="http://schemas.openxmlformats.org/officeDocument/2006/relationships/tags" Target="../tags/tag357.xml"/><Relationship Id="rId151" Type="http://schemas.openxmlformats.org/officeDocument/2006/relationships/image" Target="../media/image4.png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9" Type="http://schemas.openxmlformats.org/officeDocument/2006/relationships/tags" Target="../tags/tag261.xml"/><Relationship Id="rId109" Type="http://schemas.openxmlformats.org/officeDocument/2006/relationships/tags" Target="../tags/tag331.xml"/><Relationship Id="rId34" Type="http://schemas.openxmlformats.org/officeDocument/2006/relationships/tags" Target="../tags/tag256.xml"/><Relationship Id="rId50" Type="http://schemas.openxmlformats.org/officeDocument/2006/relationships/tags" Target="../tags/tag272.xml"/><Relationship Id="rId55" Type="http://schemas.openxmlformats.org/officeDocument/2006/relationships/tags" Target="../tags/tag277.xml"/><Relationship Id="rId76" Type="http://schemas.openxmlformats.org/officeDocument/2006/relationships/tags" Target="../tags/tag298.xml"/><Relationship Id="rId97" Type="http://schemas.openxmlformats.org/officeDocument/2006/relationships/tags" Target="../tags/tag319.xml"/><Relationship Id="rId104" Type="http://schemas.openxmlformats.org/officeDocument/2006/relationships/tags" Target="../tags/tag326.xml"/><Relationship Id="rId120" Type="http://schemas.openxmlformats.org/officeDocument/2006/relationships/tags" Target="../tags/tag342.xml"/><Relationship Id="rId125" Type="http://schemas.openxmlformats.org/officeDocument/2006/relationships/tags" Target="../tags/tag347.xml"/><Relationship Id="rId141" Type="http://schemas.openxmlformats.org/officeDocument/2006/relationships/tags" Target="../tags/tag363.xml"/><Relationship Id="rId146" Type="http://schemas.openxmlformats.org/officeDocument/2006/relationships/tags" Target="../tags/tag368.xml"/><Relationship Id="rId7" Type="http://schemas.openxmlformats.org/officeDocument/2006/relationships/tags" Target="../tags/tag229.xml"/><Relationship Id="rId71" Type="http://schemas.openxmlformats.org/officeDocument/2006/relationships/tags" Target="../tags/tag293.xml"/><Relationship Id="rId92" Type="http://schemas.openxmlformats.org/officeDocument/2006/relationships/tags" Target="../tags/tag314.xml"/><Relationship Id="rId2" Type="http://schemas.openxmlformats.org/officeDocument/2006/relationships/tags" Target="../tags/tag224.xml"/><Relationship Id="rId29" Type="http://schemas.openxmlformats.org/officeDocument/2006/relationships/tags" Target="../tags/tag251.xml"/><Relationship Id="rId24" Type="http://schemas.openxmlformats.org/officeDocument/2006/relationships/tags" Target="../tags/tag246.xml"/><Relationship Id="rId40" Type="http://schemas.openxmlformats.org/officeDocument/2006/relationships/tags" Target="../tags/tag262.xml"/><Relationship Id="rId45" Type="http://schemas.openxmlformats.org/officeDocument/2006/relationships/tags" Target="../tags/tag267.xml"/><Relationship Id="rId66" Type="http://schemas.openxmlformats.org/officeDocument/2006/relationships/tags" Target="../tags/tag288.xml"/><Relationship Id="rId87" Type="http://schemas.openxmlformats.org/officeDocument/2006/relationships/tags" Target="../tags/tag309.xml"/><Relationship Id="rId110" Type="http://schemas.openxmlformats.org/officeDocument/2006/relationships/tags" Target="../tags/tag332.xml"/><Relationship Id="rId115" Type="http://schemas.openxmlformats.org/officeDocument/2006/relationships/tags" Target="../tags/tag337.xml"/><Relationship Id="rId131" Type="http://schemas.openxmlformats.org/officeDocument/2006/relationships/tags" Target="../tags/tag353.xml"/><Relationship Id="rId136" Type="http://schemas.openxmlformats.org/officeDocument/2006/relationships/tags" Target="../tags/tag358.xml"/><Relationship Id="rId61" Type="http://schemas.openxmlformats.org/officeDocument/2006/relationships/tags" Target="../tags/tag283.xml"/><Relationship Id="rId82" Type="http://schemas.openxmlformats.org/officeDocument/2006/relationships/tags" Target="../tags/tag304.xml"/><Relationship Id="rId19" Type="http://schemas.openxmlformats.org/officeDocument/2006/relationships/tags" Target="../tags/tag241.xml"/><Relationship Id="rId14" Type="http://schemas.openxmlformats.org/officeDocument/2006/relationships/tags" Target="../tags/tag236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56" Type="http://schemas.openxmlformats.org/officeDocument/2006/relationships/tags" Target="../tags/tag278.xml"/><Relationship Id="rId77" Type="http://schemas.openxmlformats.org/officeDocument/2006/relationships/tags" Target="../tags/tag299.xml"/><Relationship Id="rId100" Type="http://schemas.openxmlformats.org/officeDocument/2006/relationships/tags" Target="../tags/tag322.xml"/><Relationship Id="rId105" Type="http://schemas.openxmlformats.org/officeDocument/2006/relationships/tags" Target="../tags/tag327.xml"/><Relationship Id="rId126" Type="http://schemas.openxmlformats.org/officeDocument/2006/relationships/tags" Target="../tags/tag348.xml"/><Relationship Id="rId147" Type="http://schemas.openxmlformats.org/officeDocument/2006/relationships/tags" Target="../tags/tag369.xml"/><Relationship Id="rId8" Type="http://schemas.openxmlformats.org/officeDocument/2006/relationships/tags" Target="../tags/tag230.xml"/><Relationship Id="rId51" Type="http://schemas.openxmlformats.org/officeDocument/2006/relationships/tags" Target="../tags/tag273.xml"/><Relationship Id="rId72" Type="http://schemas.openxmlformats.org/officeDocument/2006/relationships/tags" Target="../tags/tag294.xml"/><Relationship Id="rId93" Type="http://schemas.openxmlformats.org/officeDocument/2006/relationships/tags" Target="../tags/tag315.xml"/><Relationship Id="rId98" Type="http://schemas.openxmlformats.org/officeDocument/2006/relationships/tags" Target="../tags/tag320.xml"/><Relationship Id="rId121" Type="http://schemas.openxmlformats.org/officeDocument/2006/relationships/tags" Target="../tags/tag343.xml"/><Relationship Id="rId142" Type="http://schemas.openxmlformats.org/officeDocument/2006/relationships/tags" Target="../tags/tag364.xml"/><Relationship Id="rId3" Type="http://schemas.openxmlformats.org/officeDocument/2006/relationships/tags" Target="../tags/tag225.xml"/><Relationship Id="rId25" Type="http://schemas.openxmlformats.org/officeDocument/2006/relationships/tags" Target="../tags/tag247.xml"/><Relationship Id="rId46" Type="http://schemas.openxmlformats.org/officeDocument/2006/relationships/tags" Target="../tags/tag268.xml"/><Relationship Id="rId67" Type="http://schemas.openxmlformats.org/officeDocument/2006/relationships/tags" Target="../tags/tag289.xml"/><Relationship Id="rId116" Type="http://schemas.openxmlformats.org/officeDocument/2006/relationships/tags" Target="../tags/tag338.xml"/><Relationship Id="rId137" Type="http://schemas.openxmlformats.org/officeDocument/2006/relationships/tags" Target="../tags/tag359.xml"/><Relationship Id="rId20" Type="http://schemas.openxmlformats.org/officeDocument/2006/relationships/tags" Target="../tags/tag242.xml"/><Relationship Id="rId41" Type="http://schemas.openxmlformats.org/officeDocument/2006/relationships/tags" Target="../tags/tag263.xml"/><Relationship Id="rId62" Type="http://schemas.openxmlformats.org/officeDocument/2006/relationships/tags" Target="../tags/tag284.xml"/><Relationship Id="rId83" Type="http://schemas.openxmlformats.org/officeDocument/2006/relationships/tags" Target="../tags/tag305.xml"/><Relationship Id="rId88" Type="http://schemas.openxmlformats.org/officeDocument/2006/relationships/tags" Target="../tags/tag310.xml"/><Relationship Id="rId111" Type="http://schemas.openxmlformats.org/officeDocument/2006/relationships/tags" Target="../tags/tag333.xml"/><Relationship Id="rId132" Type="http://schemas.openxmlformats.org/officeDocument/2006/relationships/tags" Target="../tags/tag354.xml"/><Relationship Id="rId15" Type="http://schemas.openxmlformats.org/officeDocument/2006/relationships/tags" Target="../tags/tag237.xml"/><Relationship Id="rId36" Type="http://schemas.openxmlformats.org/officeDocument/2006/relationships/tags" Target="../tags/tag258.xml"/><Relationship Id="rId57" Type="http://schemas.openxmlformats.org/officeDocument/2006/relationships/tags" Target="../tags/tag279.xml"/><Relationship Id="rId106" Type="http://schemas.openxmlformats.org/officeDocument/2006/relationships/tags" Target="../tags/tag328.xml"/><Relationship Id="rId127" Type="http://schemas.openxmlformats.org/officeDocument/2006/relationships/tags" Target="../tags/tag349.xml"/><Relationship Id="rId10" Type="http://schemas.openxmlformats.org/officeDocument/2006/relationships/tags" Target="../tags/tag232.xml"/><Relationship Id="rId31" Type="http://schemas.openxmlformats.org/officeDocument/2006/relationships/tags" Target="../tags/tag253.xml"/><Relationship Id="rId52" Type="http://schemas.openxmlformats.org/officeDocument/2006/relationships/tags" Target="../tags/tag274.xml"/><Relationship Id="rId73" Type="http://schemas.openxmlformats.org/officeDocument/2006/relationships/tags" Target="../tags/tag295.xml"/><Relationship Id="rId78" Type="http://schemas.openxmlformats.org/officeDocument/2006/relationships/tags" Target="../tags/tag300.xml"/><Relationship Id="rId94" Type="http://schemas.openxmlformats.org/officeDocument/2006/relationships/tags" Target="../tags/tag316.xml"/><Relationship Id="rId99" Type="http://schemas.openxmlformats.org/officeDocument/2006/relationships/tags" Target="../tags/tag321.xml"/><Relationship Id="rId101" Type="http://schemas.openxmlformats.org/officeDocument/2006/relationships/tags" Target="../tags/tag323.xml"/><Relationship Id="rId122" Type="http://schemas.openxmlformats.org/officeDocument/2006/relationships/tags" Target="../tags/tag344.xml"/><Relationship Id="rId143" Type="http://schemas.openxmlformats.org/officeDocument/2006/relationships/tags" Target="../tags/tag365.xml"/><Relationship Id="rId148" Type="http://schemas.openxmlformats.org/officeDocument/2006/relationships/tags" Target="../tags/tag370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26" Type="http://schemas.openxmlformats.org/officeDocument/2006/relationships/tags" Target="../tags/tag248.xml"/><Relationship Id="rId47" Type="http://schemas.openxmlformats.org/officeDocument/2006/relationships/tags" Target="../tags/tag269.xml"/><Relationship Id="rId68" Type="http://schemas.openxmlformats.org/officeDocument/2006/relationships/tags" Target="../tags/tag290.xml"/><Relationship Id="rId89" Type="http://schemas.openxmlformats.org/officeDocument/2006/relationships/tags" Target="../tags/tag311.xml"/><Relationship Id="rId112" Type="http://schemas.openxmlformats.org/officeDocument/2006/relationships/tags" Target="../tags/tag334.xml"/><Relationship Id="rId133" Type="http://schemas.openxmlformats.org/officeDocument/2006/relationships/tags" Target="../tags/tag355.xml"/><Relationship Id="rId16" Type="http://schemas.openxmlformats.org/officeDocument/2006/relationships/tags" Target="../tags/tag238.xml"/><Relationship Id="rId37" Type="http://schemas.openxmlformats.org/officeDocument/2006/relationships/tags" Target="../tags/tag259.xml"/><Relationship Id="rId58" Type="http://schemas.openxmlformats.org/officeDocument/2006/relationships/tags" Target="../tags/tag280.xml"/><Relationship Id="rId79" Type="http://schemas.openxmlformats.org/officeDocument/2006/relationships/tags" Target="../tags/tag301.xml"/><Relationship Id="rId102" Type="http://schemas.openxmlformats.org/officeDocument/2006/relationships/tags" Target="../tags/tag324.xml"/><Relationship Id="rId123" Type="http://schemas.openxmlformats.org/officeDocument/2006/relationships/tags" Target="../tags/tag345.xml"/><Relationship Id="rId144" Type="http://schemas.openxmlformats.org/officeDocument/2006/relationships/tags" Target="../tags/tag366.xml"/><Relationship Id="rId90" Type="http://schemas.openxmlformats.org/officeDocument/2006/relationships/tags" Target="../tags/tag3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26" Type="http://schemas.openxmlformats.org/officeDocument/2006/relationships/tags" Target="../tags/tag397.xml"/><Relationship Id="rId39" Type="http://schemas.openxmlformats.org/officeDocument/2006/relationships/tags" Target="../tags/tag410.xml"/><Relationship Id="rId21" Type="http://schemas.openxmlformats.org/officeDocument/2006/relationships/tags" Target="../tags/tag392.xml"/><Relationship Id="rId34" Type="http://schemas.openxmlformats.org/officeDocument/2006/relationships/tags" Target="../tags/tag405.xml"/><Relationship Id="rId42" Type="http://schemas.openxmlformats.org/officeDocument/2006/relationships/tags" Target="../tags/tag413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9" Type="http://schemas.openxmlformats.org/officeDocument/2006/relationships/tags" Target="../tags/tag400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tags" Target="../tags/tag395.xml"/><Relationship Id="rId32" Type="http://schemas.openxmlformats.org/officeDocument/2006/relationships/tags" Target="../tags/tag403.xml"/><Relationship Id="rId37" Type="http://schemas.openxmlformats.org/officeDocument/2006/relationships/tags" Target="../tags/tag408.xml"/><Relationship Id="rId40" Type="http://schemas.openxmlformats.org/officeDocument/2006/relationships/tags" Target="../tags/tag411.xml"/><Relationship Id="rId45" Type="http://schemas.openxmlformats.org/officeDocument/2006/relationships/package" Target="../embeddings/Microsoft_Excel_Worksheet.xlsx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tags" Target="../tags/tag394.xml"/><Relationship Id="rId28" Type="http://schemas.openxmlformats.org/officeDocument/2006/relationships/tags" Target="../tags/tag399.xml"/><Relationship Id="rId36" Type="http://schemas.openxmlformats.org/officeDocument/2006/relationships/tags" Target="../tags/tag407.xml"/><Relationship Id="rId10" Type="http://schemas.openxmlformats.org/officeDocument/2006/relationships/tags" Target="../tags/tag381.xml"/><Relationship Id="rId19" Type="http://schemas.openxmlformats.org/officeDocument/2006/relationships/tags" Target="../tags/tag390.xml"/><Relationship Id="rId31" Type="http://schemas.openxmlformats.org/officeDocument/2006/relationships/tags" Target="../tags/tag40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tags" Target="../tags/tag393.xml"/><Relationship Id="rId27" Type="http://schemas.openxmlformats.org/officeDocument/2006/relationships/tags" Target="../tags/tag398.xml"/><Relationship Id="rId30" Type="http://schemas.openxmlformats.org/officeDocument/2006/relationships/tags" Target="../tags/tag401.xml"/><Relationship Id="rId35" Type="http://schemas.openxmlformats.org/officeDocument/2006/relationships/tags" Target="../tags/tag406.xml"/><Relationship Id="rId43" Type="http://schemas.openxmlformats.org/officeDocument/2006/relationships/tags" Target="../tags/tag414.xml"/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tags" Target="../tags/tag396.xml"/><Relationship Id="rId33" Type="http://schemas.openxmlformats.org/officeDocument/2006/relationships/tags" Target="../tags/tag404.xml"/><Relationship Id="rId38" Type="http://schemas.openxmlformats.org/officeDocument/2006/relationships/tags" Target="../tags/tag409.xml"/><Relationship Id="rId46" Type="http://schemas.openxmlformats.org/officeDocument/2006/relationships/image" Target="../media/image2.emf"/><Relationship Id="rId20" Type="http://schemas.openxmlformats.org/officeDocument/2006/relationships/tags" Target="../tags/tag391.xml"/><Relationship Id="rId41" Type="http://schemas.openxmlformats.org/officeDocument/2006/relationships/tags" Target="../tags/tag41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40.xml"/><Relationship Id="rId21" Type="http://schemas.openxmlformats.org/officeDocument/2006/relationships/tags" Target="../tags/tag435.xml"/><Relationship Id="rId42" Type="http://schemas.openxmlformats.org/officeDocument/2006/relationships/tags" Target="../tags/tag456.xml"/><Relationship Id="rId47" Type="http://schemas.openxmlformats.org/officeDocument/2006/relationships/tags" Target="../tags/tag461.xml"/><Relationship Id="rId63" Type="http://schemas.openxmlformats.org/officeDocument/2006/relationships/tags" Target="../tags/tag477.xml"/><Relationship Id="rId68" Type="http://schemas.openxmlformats.org/officeDocument/2006/relationships/tags" Target="../tags/tag482.xml"/><Relationship Id="rId84" Type="http://schemas.openxmlformats.org/officeDocument/2006/relationships/tags" Target="../tags/tag498.xml"/><Relationship Id="rId89" Type="http://schemas.openxmlformats.org/officeDocument/2006/relationships/tags" Target="../tags/tag503.xml"/><Relationship Id="rId112" Type="http://schemas.openxmlformats.org/officeDocument/2006/relationships/tags" Target="../tags/tag526.xml"/><Relationship Id="rId16" Type="http://schemas.openxmlformats.org/officeDocument/2006/relationships/tags" Target="../tags/tag430.xml"/><Relationship Id="rId107" Type="http://schemas.openxmlformats.org/officeDocument/2006/relationships/tags" Target="../tags/tag521.xml"/><Relationship Id="rId11" Type="http://schemas.openxmlformats.org/officeDocument/2006/relationships/tags" Target="../tags/tag425.xml"/><Relationship Id="rId32" Type="http://schemas.openxmlformats.org/officeDocument/2006/relationships/tags" Target="../tags/tag446.xml"/><Relationship Id="rId37" Type="http://schemas.openxmlformats.org/officeDocument/2006/relationships/tags" Target="../tags/tag451.xml"/><Relationship Id="rId53" Type="http://schemas.openxmlformats.org/officeDocument/2006/relationships/tags" Target="../tags/tag467.xml"/><Relationship Id="rId58" Type="http://schemas.openxmlformats.org/officeDocument/2006/relationships/tags" Target="../tags/tag472.xml"/><Relationship Id="rId74" Type="http://schemas.openxmlformats.org/officeDocument/2006/relationships/tags" Target="../tags/tag488.xml"/><Relationship Id="rId79" Type="http://schemas.openxmlformats.org/officeDocument/2006/relationships/tags" Target="../tags/tag493.xml"/><Relationship Id="rId102" Type="http://schemas.openxmlformats.org/officeDocument/2006/relationships/tags" Target="../tags/tag516.xml"/><Relationship Id="rId5" Type="http://schemas.openxmlformats.org/officeDocument/2006/relationships/tags" Target="../tags/tag419.xml"/><Relationship Id="rId90" Type="http://schemas.openxmlformats.org/officeDocument/2006/relationships/tags" Target="../tags/tag504.xml"/><Relationship Id="rId95" Type="http://schemas.openxmlformats.org/officeDocument/2006/relationships/tags" Target="../tags/tag509.xml"/><Relationship Id="rId22" Type="http://schemas.openxmlformats.org/officeDocument/2006/relationships/tags" Target="../tags/tag436.xml"/><Relationship Id="rId27" Type="http://schemas.openxmlformats.org/officeDocument/2006/relationships/tags" Target="../tags/tag441.xml"/><Relationship Id="rId43" Type="http://schemas.openxmlformats.org/officeDocument/2006/relationships/tags" Target="../tags/tag457.xml"/><Relationship Id="rId48" Type="http://schemas.openxmlformats.org/officeDocument/2006/relationships/tags" Target="../tags/tag462.xml"/><Relationship Id="rId64" Type="http://schemas.openxmlformats.org/officeDocument/2006/relationships/tags" Target="../tags/tag478.xml"/><Relationship Id="rId69" Type="http://schemas.openxmlformats.org/officeDocument/2006/relationships/tags" Target="../tags/tag483.xml"/><Relationship Id="rId113" Type="http://schemas.openxmlformats.org/officeDocument/2006/relationships/slideLayout" Target="../slideLayouts/slideLayout2.xml"/><Relationship Id="rId80" Type="http://schemas.openxmlformats.org/officeDocument/2006/relationships/tags" Target="../tags/tag494.xml"/><Relationship Id="rId85" Type="http://schemas.openxmlformats.org/officeDocument/2006/relationships/tags" Target="../tags/tag499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33" Type="http://schemas.openxmlformats.org/officeDocument/2006/relationships/tags" Target="../tags/tag447.xml"/><Relationship Id="rId38" Type="http://schemas.openxmlformats.org/officeDocument/2006/relationships/tags" Target="../tags/tag452.xml"/><Relationship Id="rId59" Type="http://schemas.openxmlformats.org/officeDocument/2006/relationships/tags" Target="../tags/tag473.xml"/><Relationship Id="rId103" Type="http://schemas.openxmlformats.org/officeDocument/2006/relationships/tags" Target="../tags/tag517.xml"/><Relationship Id="rId108" Type="http://schemas.openxmlformats.org/officeDocument/2006/relationships/tags" Target="../tags/tag522.xml"/><Relationship Id="rId54" Type="http://schemas.openxmlformats.org/officeDocument/2006/relationships/tags" Target="../tags/tag468.xml"/><Relationship Id="rId70" Type="http://schemas.openxmlformats.org/officeDocument/2006/relationships/tags" Target="../tags/tag484.xml"/><Relationship Id="rId75" Type="http://schemas.openxmlformats.org/officeDocument/2006/relationships/tags" Target="../tags/tag489.xml"/><Relationship Id="rId91" Type="http://schemas.openxmlformats.org/officeDocument/2006/relationships/tags" Target="../tags/tag505.xml"/><Relationship Id="rId96" Type="http://schemas.openxmlformats.org/officeDocument/2006/relationships/tags" Target="../tags/tag510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36" Type="http://schemas.openxmlformats.org/officeDocument/2006/relationships/tags" Target="../tags/tag450.xml"/><Relationship Id="rId49" Type="http://schemas.openxmlformats.org/officeDocument/2006/relationships/tags" Target="../tags/tag463.xml"/><Relationship Id="rId57" Type="http://schemas.openxmlformats.org/officeDocument/2006/relationships/tags" Target="../tags/tag471.xml"/><Relationship Id="rId106" Type="http://schemas.openxmlformats.org/officeDocument/2006/relationships/tags" Target="../tags/tag520.xml"/><Relationship Id="rId10" Type="http://schemas.openxmlformats.org/officeDocument/2006/relationships/tags" Target="../tags/tag424.xml"/><Relationship Id="rId31" Type="http://schemas.openxmlformats.org/officeDocument/2006/relationships/tags" Target="../tags/tag445.xml"/><Relationship Id="rId44" Type="http://schemas.openxmlformats.org/officeDocument/2006/relationships/tags" Target="../tags/tag458.xml"/><Relationship Id="rId52" Type="http://schemas.openxmlformats.org/officeDocument/2006/relationships/tags" Target="../tags/tag466.xml"/><Relationship Id="rId60" Type="http://schemas.openxmlformats.org/officeDocument/2006/relationships/tags" Target="../tags/tag474.xml"/><Relationship Id="rId65" Type="http://schemas.openxmlformats.org/officeDocument/2006/relationships/tags" Target="../tags/tag479.xml"/><Relationship Id="rId73" Type="http://schemas.openxmlformats.org/officeDocument/2006/relationships/tags" Target="../tags/tag487.xml"/><Relationship Id="rId78" Type="http://schemas.openxmlformats.org/officeDocument/2006/relationships/tags" Target="../tags/tag492.xml"/><Relationship Id="rId81" Type="http://schemas.openxmlformats.org/officeDocument/2006/relationships/tags" Target="../tags/tag495.xml"/><Relationship Id="rId86" Type="http://schemas.openxmlformats.org/officeDocument/2006/relationships/tags" Target="../tags/tag500.xml"/><Relationship Id="rId94" Type="http://schemas.openxmlformats.org/officeDocument/2006/relationships/tags" Target="../tags/tag508.xml"/><Relationship Id="rId99" Type="http://schemas.openxmlformats.org/officeDocument/2006/relationships/tags" Target="../tags/tag513.xml"/><Relationship Id="rId101" Type="http://schemas.openxmlformats.org/officeDocument/2006/relationships/tags" Target="../tags/tag515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39" Type="http://schemas.openxmlformats.org/officeDocument/2006/relationships/tags" Target="../tags/tag453.xml"/><Relationship Id="rId109" Type="http://schemas.openxmlformats.org/officeDocument/2006/relationships/tags" Target="../tags/tag523.xml"/><Relationship Id="rId34" Type="http://schemas.openxmlformats.org/officeDocument/2006/relationships/tags" Target="../tags/tag448.xml"/><Relationship Id="rId50" Type="http://schemas.openxmlformats.org/officeDocument/2006/relationships/tags" Target="../tags/tag464.xml"/><Relationship Id="rId55" Type="http://schemas.openxmlformats.org/officeDocument/2006/relationships/tags" Target="../tags/tag469.xml"/><Relationship Id="rId76" Type="http://schemas.openxmlformats.org/officeDocument/2006/relationships/tags" Target="../tags/tag490.xml"/><Relationship Id="rId97" Type="http://schemas.openxmlformats.org/officeDocument/2006/relationships/tags" Target="../tags/tag511.xml"/><Relationship Id="rId104" Type="http://schemas.openxmlformats.org/officeDocument/2006/relationships/tags" Target="../tags/tag518.xml"/><Relationship Id="rId7" Type="http://schemas.openxmlformats.org/officeDocument/2006/relationships/tags" Target="../tags/tag421.xml"/><Relationship Id="rId71" Type="http://schemas.openxmlformats.org/officeDocument/2006/relationships/tags" Target="../tags/tag485.xml"/><Relationship Id="rId92" Type="http://schemas.openxmlformats.org/officeDocument/2006/relationships/tags" Target="../tags/tag506.xml"/><Relationship Id="rId2" Type="http://schemas.openxmlformats.org/officeDocument/2006/relationships/tags" Target="../tags/tag416.xml"/><Relationship Id="rId29" Type="http://schemas.openxmlformats.org/officeDocument/2006/relationships/tags" Target="../tags/tag443.xml"/><Relationship Id="rId24" Type="http://schemas.openxmlformats.org/officeDocument/2006/relationships/tags" Target="../tags/tag438.xml"/><Relationship Id="rId40" Type="http://schemas.openxmlformats.org/officeDocument/2006/relationships/tags" Target="../tags/tag454.xml"/><Relationship Id="rId45" Type="http://schemas.openxmlformats.org/officeDocument/2006/relationships/tags" Target="../tags/tag459.xml"/><Relationship Id="rId66" Type="http://schemas.openxmlformats.org/officeDocument/2006/relationships/tags" Target="../tags/tag480.xml"/><Relationship Id="rId87" Type="http://schemas.openxmlformats.org/officeDocument/2006/relationships/tags" Target="../tags/tag501.xml"/><Relationship Id="rId110" Type="http://schemas.openxmlformats.org/officeDocument/2006/relationships/tags" Target="../tags/tag524.xml"/><Relationship Id="rId61" Type="http://schemas.openxmlformats.org/officeDocument/2006/relationships/tags" Target="../tags/tag475.xml"/><Relationship Id="rId82" Type="http://schemas.openxmlformats.org/officeDocument/2006/relationships/tags" Target="../tags/tag496.xml"/><Relationship Id="rId19" Type="http://schemas.openxmlformats.org/officeDocument/2006/relationships/tags" Target="../tags/tag433.xml"/><Relationship Id="rId14" Type="http://schemas.openxmlformats.org/officeDocument/2006/relationships/tags" Target="../tags/tag428.xml"/><Relationship Id="rId30" Type="http://schemas.openxmlformats.org/officeDocument/2006/relationships/tags" Target="../tags/tag444.xml"/><Relationship Id="rId35" Type="http://schemas.openxmlformats.org/officeDocument/2006/relationships/tags" Target="../tags/tag449.xml"/><Relationship Id="rId56" Type="http://schemas.openxmlformats.org/officeDocument/2006/relationships/tags" Target="../tags/tag470.xml"/><Relationship Id="rId77" Type="http://schemas.openxmlformats.org/officeDocument/2006/relationships/tags" Target="../tags/tag491.xml"/><Relationship Id="rId100" Type="http://schemas.openxmlformats.org/officeDocument/2006/relationships/tags" Target="../tags/tag514.xml"/><Relationship Id="rId105" Type="http://schemas.openxmlformats.org/officeDocument/2006/relationships/tags" Target="../tags/tag519.xml"/><Relationship Id="rId8" Type="http://schemas.openxmlformats.org/officeDocument/2006/relationships/tags" Target="../tags/tag422.xml"/><Relationship Id="rId51" Type="http://schemas.openxmlformats.org/officeDocument/2006/relationships/tags" Target="../tags/tag465.xml"/><Relationship Id="rId72" Type="http://schemas.openxmlformats.org/officeDocument/2006/relationships/tags" Target="../tags/tag486.xml"/><Relationship Id="rId93" Type="http://schemas.openxmlformats.org/officeDocument/2006/relationships/tags" Target="../tags/tag507.xml"/><Relationship Id="rId98" Type="http://schemas.openxmlformats.org/officeDocument/2006/relationships/tags" Target="../tags/tag512.xml"/><Relationship Id="rId3" Type="http://schemas.openxmlformats.org/officeDocument/2006/relationships/tags" Target="../tags/tag417.xml"/><Relationship Id="rId25" Type="http://schemas.openxmlformats.org/officeDocument/2006/relationships/tags" Target="../tags/tag439.xml"/><Relationship Id="rId46" Type="http://schemas.openxmlformats.org/officeDocument/2006/relationships/tags" Target="../tags/tag460.xml"/><Relationship Id="rId67" Type="http://schemas.openxmlformats.org/officeDocument/2006/relationships/tags" Target="../tags/tag481.xml"/><Relationship Id="rId20" Type="http://schemas.openxmlformats.org/officeDocument/2006/relationships/tags" Target="../tags/tag434.xml"/><Relationship Id="rId41" Type="http://schemas.openxmlformats.org/officeDocument/2006/relationships/tags" Target="../tags/tag455.xml"/><Relationship Id="rId62" Type="http://schemas.openxmlformats.org/officeDocument/2006/relationships/tags" Target="../tags/tag476.xml"/><Relationship Id="rId83" Type="http://schemas.openxmlformats.org/officeDocument/2006/relationships/tags" Target="../tags/tag497.xml"/><Relationship Id="rId88" Type="http://schemas.openxmlformats.org/officeDocument/2006/relationships/tags" Target="../tags/tag502.xml"/><Relationship Id="rId111" Type="http://schemas.openxmlformats.org/officeDocument/2006/relationships/tags" Target="../tags/tag52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552.xml"/><Relationship Id="rId21" Type="http://schemas.openxmlformats.org/officeDocument/2006/relationships/tags" Target="../tags/tag547.xml"/><Relationship Id="rId42" Type="http://schemas.openxmlformats.org/officeDocument/2006/relationships/tags" Target="../tags/tag568.xml"/><Relationship Id="rId47" Type="http://schemas.openxmlformats.org/officeDocument/2006/relationships/tags" Target="../tags/tag573.xml"/><Relationship Id="rId63" Type="http://schemas.openxmlformats.org/officeDocument/2006/relationships/tags" Target="../tags/tag589.xml"/><Relationship Id="rId68" Type="http://schemas.openxmlformats.org/officeDocument/2006/relationships/tags" Target="../tags/tag594.xml"/><Relationship Id="rId16" Type="http://schemas.openxmlformats.org/officeDocument/2006/relationships/tags" Target="../tags/tag542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32" Type="http://schemas.openxmlformats.org/officeDocument/2006/relationships/tags" Target="../tags/tag558.xml"/><Relationship Id="rId37" Type="http://schemas.openxmlformats.org/officeDocument/2006/relationships/tags" Target="../tags/tag563.xml"/><Relationship Id="rId40" Type="http://schemas.openxmlformats.org/officeDocument/2006/relationships/tags" Target="../tags/tag566.xml"/><Relationship Id="rId45" Type="http://schemas.openxmlformats.org/officeDocument/2006/relationships/tags" Target="../tags/tag571.xml"/><Relationship Id="rId53" Type="http://schemas.openxmlformats.org/officeDocument/2006/relationships/tags" Target="../tags/tag579.xml"/><Relationship Id="rId58" Type="http://schemas.openxmlformats.org/officeDocument/2006/relationships/tags" Target="../tags/tag584.xml"/><Relationship Id="rId66" Type="http://schemas.openxmlformats.org/officeDocument/2006/relationships/tags" Target="../tags/tag592.xml"/><Relationship Id="rId74" Type="http://schemas.openxmlformats.org/officeDocument/2006/relationships/tags" Target="../tags/tag600.xml"/><Relationship Id="rId79" Type="http://schemas.openxmlformats.org/officeDocument/2006/relationships/image" Target="../media/image2.emf"/><Relationship Id="rId5" Type="http://schemas.openxmlformats.org/officeDocument/2006/relationships/tags" Target="../tags/tag531.xml"/><Relationship Id="rId61" Type="http://schemas.openxmlformats.org/officeDocument/2006/relationships/tags" Target="../tags/tag587.xml"/><Relationship Id="rId19" Type="http://schemas.openxmlformats.org/officeDocument/2006/relationships/tags" Target="../tags/tag54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tags" Target="../tags/tag553.xml"/><Relationship Id="rId30" Type="http://schemas.openxmlformats.org/officeDocument/2006/relationships/tags" Target="../tags/tag556.xml"/><Relationship Id="rId35" Type="http://schemas.openxmlformats.org/officeDocument/2006/relationships/tags" Target="../tags/tag561.xml"/><Relationship Id="rId43" Type="http://schemas.openxmlformats.org/officeDocument/2006/relationships/tags" Target="../tags/tag569.xml"/><Relationship Id="rId48" Type="http://schemas.openxmlformats.org/officeDocument/2006/relationships/tags" Target="../tags/tag574.xml"/><Relationship Id="rId56" Type="http://schemas.openxmlformats.org/officeDocument/2006/relationships/tags" Target="../tags/tag582.xml"/><Relationship Id="rId64" Type="http://schemas.openxmlformats.org/officeDocument/2006/relationships/tags" Target="../tags/tag590.xml"/><Relationship Id="rId69" Type="http://schemas.openxmlformats.org/officeDocument/2006/relationships/tags" Target="../tags/tag595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534.xml"/><Relationship Id="rId51" Type="http://schemas.openxmlformats.org/officeDocument/2006/relationships/tags" Target="../tags/tag577.xml"/><Relationship Id="rId72" Type="http://schemas.openxmlformats.org/officeDocument/2006/relationships/tags" Target="../tags/tag598.xml"/><Relationship Id="rId3" Type="http://schemas.openxmlformats.org/officeDocument/2006/relationships/tags" Target="../tags/tag529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33" Type="http://schemas.openxmlformats.org/officeDocument/2006/relationships/tags" Target="../tags/tag559.xml"/><Relationship Id="rId38" Type="http://schemas.openxmlformats.org/officeDocument/2006/relationships/tags" Target="../tags/tag564.xml"/><Relationship Id="rId46" Type="http://schemas.openxmlformats.org/officeDocument/2006/relationships/tags" Target="../tags/tag572.xml"/><Relationship Id="rId59" Type="http://schemas.openxmlformats.org/officeDocument/2006/relationships/tags" Target="../tags/tag585.xml"/><Relationship Id="rId67" Type="http://schemas.openxmlformats.org/officeDocument/2006/relationships/tags" Target="../tags/tag593.xml"/><Relationship Id="rId20" Type="http://schemas.openxmlformats.org/officeDocument/2006/relationships/tags" Target="../tags/tag546.xml"/><Relationship Id="rId41" Type="http://schemas.openxmlformats.org/officeDocument/2006/relationships/tags" Target="../tags/tag567.xml"/><Relationship Id="rId54" Type="http://schemas.openxmlformats.org/officeDocument/2006/relationships/tags" Target="../tags/tag580.xml"/><Relationship Id="rId62" Type="http://schemas.openxmlformats.org/officeDocument/2006/relationships/tags" Target="../tags/tag588.xml"/><Relationship Id="rId70" Type="http://schemas.openxmlformats.org/officeDocument/2006/relationships/tags" Target="../tags/tag596.xml"/><Relationship Id="rId75" Type="http://schemas.openxmlformats.org/officeDocument/2006/relationships/tags" Target="../tags/tag601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tags" Target="../tags/tag554.xml"/><Relationship Id="rId36" Type="http://schemas.openxmlformats.org/officeDocument/2006/relationships/tags" Target="../tags/tag562.xml"/><Relationship Id="rId49" Type="http://schemas.openxmlformats.org/officeDocument/2006/relationships/tags" Target="../tags/tag575.xml"/><Relationship Id="rId57" Type="http://schemas.openxmlformats.org/officeDocument/2006/relationships/tags" Target="../tags/tag583.xml"/><Relationship Id="rId10" Type="http://schemas.openxmlformats.org/officeDocument/2006/relationships/tags" Target="../tags/tag536.xml"/><Relationship Id="rId31" Type="http://schemas.openxmlformats.org/officeDocument/2006/relationships/tags" Target="../tags/tag557.xml"/><Relationship Id="rId44" Type="http://schemas.openxmlformats.org/officeDocument/2006/relationships/tags" Target="../tags/tag570.xml"/><Relationship Id="rId52" Type="http://schemas.openxmlformats.org/officeDocument/2006/relationships/tags" Target="../tags/tag578.xml"/><Relationship Id="rId60" Type="http://schemas.openxmlformats.org/officeDocument/2006/relationships/tags" Target="../tags/tag586.xml"/><Relationship Id="rId65" Type="http://schemas.openxmlformats.org/officeDocument/2006/relationships/tags" Target="../tags/tag591.xml"/><Relationship Id="rId73" Type="http://schemas.openxmlformats.org/officeDocument/2006/relationships/tags" Target="../tags/tag599.xml"/><Relationship Id="rId78" Type="http://schemas.openxmlformats.org/officeDocument/2006/relationships/package" Target="../embeddings/Microsoft_Excel_Worksheet1.xlsx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39" Type="http://schemas.openxmlformats.org/officeDocument/2006/relationships/tags" Target="../tags/tag565.xml"/><Relationship Id="rId34" Type="http://schemas.openxmlformats.org/officeDocument/2006/relationships/tags" Target="../tags/tag560.xml"/><Relationship Id="rId50" Type="http://schemas.openxmlformats.org/officeDocument/2006/relationships/tags" Target="../tags/tag576.xml"/><Relationship Id="rId55" Type="http://schemas.openxmlformats.org/officeDocument/2006/relationships/tags" Target="../tags/tag581.xml"/><Relationship Id="rId76" Type="http://schemas.openxmlformats.org/officeDocument/2006/relationships/tags" Target="../tags/tag602.xml"/><Relationship Id="rId7" Type="http://schemas.openxmlformats.org/officeDocument/2006/relationships/tags" Target="../tags/tag533.xml"/><Relationship Id="rId71" Type="http://schemas.openxmlformats.org/officeDocument/2006/relationships/tags" Target="../tags/tag597.xml"/><Relationship Id="rId2" Type="http://schemas.openxmlformats.org/officeDocument/2006/relationships/tags" Target="../tags/tag528.xml"/><Relationship Id="rId29" Type="http://schemas.openxmlformats.org/officeDocument/2006/relationships/tags" Target="../tags/tag5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Coefficient of Determination and Adjusted R</a:t>
            </a:r>
            <a:r>
              <a:rPr lang="en-US" b="1" i="1" baseline="30000" dirty="0">
                <a:solidFill>
                  <a:srgbClr val="1F497D"/>
                </a:solidFill>
              </a:rPr>
              <a:t>2 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Overall fit of multiple regression models.</a:t>
                </a:r>
              </a:p>
              <a:p>
                <a:endParaRPr lang="en-US" dirty="0"/>
              </a:p>
              <a:p>
                <a:r>
                  <a:rPr lang="en-US" dirty="0"/>
                  <a:t>Example: do the independent variables explain much of the variation in home prices?</a:t>
                </a:r>
              </a:p>
              <a:p>
                <a:endParaRPr lang="en-US" dirty="0"/>
              </a:p>
              <a:p>
                <a:r>
                  <a:rPr lang="en-US" dirty="0"/>
                  <a:t>Coefficient of determination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and 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2"/>
                <a:stretch>
                  <a:fillRect l="-1481" t="-12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2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164">
            <a:extLst>
              <a:ext uri="{FF2B5EF4-FFF2-40B4-BE49-F238E27FC236}">
                <a16:creationId xmlns:a16="http://schemas.microsoft.com/office/drawing/2014/main" id="{54D90D23-7C83-213C-5414-7C5256147C47}"/>
              </a:ext>
            </a:extLst>
          </p:cNvPr>
          <p:cNvGrpSpPr/>
          <p:nvPr/>
        </p:nvGrpSpPr>
        <p:grpSpPr>
          <a:xfrm>
            <a:off x="1609725" y="1343417"/>
            <a:ext cx="733426" cy="190109"/>
            <a:chOff x="1609725" y="1343417"/>
            <a:chExt cx="733426" cy="190109"/>
          </a:xfrm>
        </p:grpSpPr>
        <p:sp>
          <p:nvSpPr>
            <p:cNvPr id="3" name="SMARTInkShape-804">
              <a:extLst>
                <a:ext uri="{FF2B5EF4-FFF2-40B4-BE49-F238E27FC236}">
                  <a16:creationId xmlns:a16="http://schemas.microsoft.com/office/drawing/2014/main" id="{F4C23EFD-D153-1447-EF36-A4E96A22CE9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609725" y="1343417"/>
              <a:ext cx="150908" cy="190109"/>
            </a:xfrm>
            <a:custGeom>
              <a:avLst/>
              <a:gdLst/>
              <a:ahLst/>
              <a:cxnLst/>
              <a:rect l="0" t="0" r="0" b="0"/>
              <a:pathLst>
                <a:path w="150908" h="190109">
                  <a:moveTo>
                    <a:pt x="114300" y="9133"/>
                  </a:moveTo>
                  <a:lnTo>
                    <a:pt x="114300" y="9133"/>
                  </a:lnTo>
                  <a:lnTo>
                    <a:pt x="119788" y="9133"/>
                  </a:lnTo>
                  <a:lnTo>
                    <a:pt x="114576" y="9133"/>
                  </a:lnTo>
                  <a:lnTo>
                    <a:pt x="114307" y="0"/>
                  </a:lnTo>
                  <a:lnTo>
                    <a:pt x="106099" y="7844"/>
                  </a:lnTo>
                  <a:lnTo>
                    <a:pt x="97432" y="9937"/>
                  </a:lnTo>
                  <a:lnTo>
                    <a:pt x="76142" y="25594"/>
                  </a:lnTo>
                  <a:lnTo>
                    <a:pt x="69824" y="28090"/>
                  </a:lnTo>
                  <a:lnTo>
                    <a:pt x="34925" y="59969"/>
                  </a:lnTo>
                  <a:lnTo>
                    <a:pt x="31397" y="66299"/>
                  </a:lnTo>
                  <a:lnTo>
                    <a:pt x="30456" y="69469"/>
                  </a:lnTo>
                  <a:lnTo>
                    <a:pt x="28771" y="71582"/>
                  </a:lnTo>
                  <a:lnTo>
                    <a:pt x="22401" y="75614"/>
                  </a:lnTo>
                  <a:lnTo>
                    <a:pt x="19181" y="84892"/>
                  </a:lnTo>
                  <a:lnTo>
                    <a:pt x="19089" y="90259"/>
                  </a:lnTo>
                  <a:lnTo>
                    <a:pt x="20134" y="91792"/>
                  </a:lnTo>
                  <a:lnTo>
                    <a:pt x="21889" y="92814"/>
                  </a:lnTo>
                  <a:lnTo>
                    <a:pt x="29416" y="94252"/>
                  </a:lnTo>
                  <a:lnTo>
                    <a:pt x="32311" y="94454"/>
                  </a:lnTo>
                  <a:lnTo>
                    <a:pt x="34241" y="95647"/>
                  </a:lnTo>
                  <a:lnTo>
                    <a:pt x="35527" y="97501"/>
                  </a:lnTo>
                  <a:lnTo>
                    <a:pt x="36385" y="99795"/>
                  </a:lnTo>
                  <a:lnTo>
                    <a:pt x="38015" y="101324"/>
                  </a:lnTo>
                  <a:lnTo>
                    <a:pt x="42648" y="103024"/>
                  </a:lnTo>
                  <a:lnTo>
                    <a:pt x="69886" y="104348"/>
                  </a:lnTo>
                  <a:lnTo>
                    <a:pt x="76216" y="101545"/>
                  </a:lnTo>
                  <a:lnTo>
                    <a:pt x="79386" y="99316"/>
                  </a:lnTo>
                  <a:lnTo>
                    <a:pt x="93960" y="96179"/>
                  </a:lnTo>
                  <a:lnTo>
                    <a:pt x="141065" y="104636"/>
                  </a:lnTo>
                  <a:lnTo>
                    <a:pt x="144843" y="106668"/>
                  </a:lnTo>
                  <a:lnTo>
                    <a:pt x="147362" y="109081"/>
                  </a:lnTo>
                  <a:lnTo>
                    <a:pt x="150161" y="114585"/>
                  </a:lnTo>
                  <a:lnTo>
                    <a:pt x="150907" y="117534"/>
                  </a:lnTo>
                  <a:lnTo>
                    <a:pt x="146092" y="126456"/>
                  </a:lnTo>
                  <a:lnTo>
                    <a:pt x="126365" y="147977"/>
                  </a:lnTo>
                  <a:lnTo>
                    <a:pt x="101200" y="161364"/>
                  </a:lnTo>
                  <a:lnTo>
                    <a:pt x="60912" y="174200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05">
              <a:extLst>
                <a:ext uri="{FF2B5EF4-FFF2-40B4-BE49-F238E27FC236}">
                  <a16:creationId xmlns:a16="http://schemas.microsoft.com/office/drawing/2014/main" id="{FFB5E463-048C-B1AB-AFB2-8F8399556EC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905001" y="1371610"/>
              <a:ext cx="438150" cy="137363"/>
            </a:xfrm>
            <a:custGeom>
              <a:avLst/>
              <a:gdLst/>
              <a:ahLst/>
              <a:cxnLst/>
              <a:rect l="0" t="0" r="0" b="0"/>
              <a:pathLst>
                <a:path w="438150" h="137363">
                  <a:moveTo>
                    <a:pt x="9524" y="9515"/>
                  </a:moveTo>
                  <a:lnTo>
                    <a:pt x="9524" y="9515"/>
                  </a:lnTo>
                  <a:lnTo>
                    <a:pt x="9524" y="4458"/>
                  </a:lnTo>
                  <a:lnTo>
                    <a:pt x="8466" y="2969"/>
                  </a:lnTo>
                  <a:lnTo>
                    <a:pt x="6702" y="1976"/>
                  </a:lnTo>
                  <a:lnTo>
                    <a:pt x="34" y="0"/>
                  </a:lnTo>
                  <a:lnTo>
                    <a:pt x="0" y="43839"/>
                  </a:lnTo>
                  <a:lnTo>
                    <a:pt x="2821" y="86472"/>
                  </a:lnTo>
                  <a:lnTo>
                    <a:pt x="8200" y="113852"/>
                  </a:lnTo>
                  <a:lnTo>
                    <a:pt x="10758" y="118231"/>
                  </a:lnTo>
                  <a:lnTo>
                    <a:pt x="24471" y="129451"/>
                  </a:lnTo>
                  <a:lnTo>
                    <a:pt x="35923" y="136198"/>
                  </a:lnTo>
                  <a:lnTo>
                    <a:pt x="41940" y="137362"/>
                  </a:lnTo>
                  <a:lnTo>
                    <a:pt x="54270" y="135833"/>
                  </a:lnTo>
                  <a:lnTo>
                    <a:pt x="68056" y="129022"/>
                  </a:lnTo>
                  <a:lnTo>
                    <a:pt x="88741" y="109635"/>
                  </a:lnTo>
                  <a:lnTo>
                    <a:pt x="114104" y="66578"/>
                  </a:lnTo>
                  <a:lnTo>
                    <a:pt x="120944" y="50411"/>
                  </a:lnTo>
                  <a:lnTo>
                    <a:pt x="124503" y="26621"/>
                  </a:lnTo>
                  <a:lnTo>
                    <a:pt x="126393" y="24094"/>
                  </a:lnTo>
                  <a:lnTo>
                    <a:pt x="128712" y="22409"/>
                  </a:lnTo>
                  <a:lnTo>
                    <a:pt x="129199" y="20228"/>
                  </a:lnTo>
                  <a:lnTo>
                    <a:pt x="128466" y="17715"/>
                  </a:lnTo>
                  <a:lnTo>
                    <a:pt x="124741" y="11135"/>
                  </a:lnTo>
                  <a:lnTo>
                    <a:pt x="124435" y="11653"/>
                  </a:lnTo>
                  <a:lnTo>
                    <a:pt x="124095" y="15051"/>
                  </a:lnTo>
                  <a:lnTo>
                    <a:pt x="137106" y="55318"/>
                  </a:lnTo>
                  <a:lnTo>
                    <a:pt x="144653" y="100916"/>
                  </a:lnTo>
                  <a:lnTo>
                    <a:pt x="161126" y="122798"/>
                  </a:lnTo>
                  <a:lnTo>
                    <a:pt x="166744" y="123514"/>
                  </a:lnTo>
                  <a:lnTo>
                    <a:pt x="172180" y="120859"/>
                  </a:lnTo>
                  <a:lnTo>
                    <a:pt x="175112" y="118669"/>
                  </a:lnTo>
                  <a:lnTo>
                    <a:pt x="206382" y="71988"/>
                  </a:lnTo>
                  <a:lnTo>
                    <a:pt x="226718" y="40489"/>
                  </a:lnTo>
                  <a:lnTo>
                    <a:pt x="230585" y="39156"/>
                  </a:lnTo>
                  <a:lnTo>
                    <a:pt x="233099" y="38801"/>
                  </a:lnTo>
                  <a:lnTo>
                    <a:pt x="234774" y="39622"/>
                  </a:lnTo>
                  <a:lnTo>
                    <a:pt x="235890" y="41228"/>
                  </a:lnTo>
                  <a:lnTo>
                    <a:pt x="238190" y="45835"/>
                  </a:lnTo>
                  <a:lnTo>
                    <a:pt x="251251" y="65555"/>
                  </a:lnTo>
                  <a:lnTo>
                    <a:pt x="256394" y="100229"/>
                  </a:lnTo>
                  <a:lnTo>
                    <a:pt x="257129" y="113467"/>
                  </a:lnTo>
                  <a:lnTo>
                    <a:pt x="262217" y="108990"/>
                  </a:lnTo>
                  <a:lnTo>
                    <a:pt x="264707" y="103820"/>
                  </a:lnTo>
                  <a:lnTo>
                    <a:pt x="265371" y="100960"/>
                  </a:lnTo>
                  <a:lnTo>
                    <a:pt x="298187" y="55665"/>
                  </a:lnTo>
                  <a:lnTo>
                    <a:pt x="307896" y="44944"/>
                  </a:lnTo>
                  <a:lnTo>
                    <a:pt x="314290" y="41136"/>
                  </a:lnTo>
                  <a:lnTo>
                    <a:pt x="317476" y="40121"/>
                  </a:lnTo>
                  <a:lnTo>
                    <a:pt x="319600" y="40502"/>
                  </a:lnTo>
                  <a:lnTo>
                    <a:pt x="321017" y="41815"/>
                  </a:lnTo>
                  <a:lnTo>
                    <a:pt x="330022" y="62060"/>
                  </a:lnTo>
                  <a:lnTo>
                    <a:pt x="341444" y="106127"/>
                  </a:lnTo>
                  <a:lnTo>
                    <a:pt x="342861" y="132343"/>
                  </a:lnTo>
                  <a:lnTo>
                    <a:pt x="353001" y="122932"/>
                  </a:lnTo>
                  <a:lnTo>
                    <a:pt x="357972" y="109664"/>
                  </a:lnTo>
                  <a:lnTo>
                    <a:pt x="359298" y="101681"/>
                  </a:lnTo>
                  <a:lnTo>
                    <a:pt x="366415" y="89989"/>
                  </a:lnTo>
                  <a:lnTo>
                    <a:pt x="379500" y="74634"/>
                  </a:lnTo>
                  <a:lnTo>
                    <a:pt x="393403" y="55539"/>
                  </a:lnTo>
                  <a:lnTo>
                    <a:pt x="399917" y="51137"/>
                  </a:lnTo>
                  <a:lnTo>
                    <a:pt x="403136" y="49963"/>
                  </a:lnTo>
                  <a:lnTo>
                    <a:pt x="406341" y="50238"/>
                  </a:lnTo>
                  <a:lnTo>
                    <a:pt x="412723" y="53367"/>
                  </a:lnTo>
                  <a:lnTo>
                    <a:pt x="414848" y="56741"/>
                  </a:lnTo>
                  <a:lnTo>
                    <a:pt x="418259" y="74543"/>
                  </a:lnTo>
                  <a:lnTo>
                    <a:pt x="418933" y="83508"/>
                  </a:lnTo>
                  <a:lnTo>
                    <a:pt x="426616" y="106147"/>
                  </a:lnTo>
                  <a:lnTo>
                    <a:pt x="428790" y="117021"/>
                  </a:lnTo>
                  <a:lnTo>
                    <a:pt x="438149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65">
            <a:extLst>
              <a:ext uri="{FF2B5EF4-FFF2-40B4-BE49-F238E27FC236}">
                <a16:creationId xmlns:a16="http://schemas.microsoft.com/office/drawing/2014/main" id="{A284EF59-D17D-BD2D-E220-9C1EE594757E}"/>
              </a:ext>
            </a:extLst>
          </p:cNvPr>
          <p:cNvGrpSpPr/>
          <p:nvPr/>
        </p:nvGrpSpPr>
        <p:grpSpPr>
          <a:xfrm>
            <a:off x="2638703" y="1233348"/>
            <a:ext cx="247373" cy="347803"/>
            <a:chOff x="2638703" y="1233348"/>
            <a:chExt cx="247373" cy="347803"/>
          </a:xfrm>
        </p:grpSpPr>
        <p:sp>
          <p:nvSpPr>
            <p:cNvPr id="7" name="SMARTInkShape-806">
              <a:extLst>
                <a:ext uri="{FF2B5EF4-FFF2-40B4-BE49-F238E27FC236}">
                  <a16:creationId xmlns:a16="http://schemas.microsoft.com/office/drawing/2014/main" id="{42D7D422-D338-64D2-B643-F9F0FF56B8F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638703" y="1349122"/>
              <a:ext cx="74005" cy="126809"/>
            </a:xfrm>
            <a:custGeom>
              <a:avLst/>
              <a:gdLst/>
              <a:ahLst/>
              <a:cxnLst/>
              <a:rect l="0" t="0" r="0" b="0"/>
              <a:pathLst>
                <a:path w="74005" h="126809">
                  <a:moveTo>
                    <a:pt x="47347" y="51053"/>
                  </a:moveTo>
                  <a:lnTo>
                    <a:pt x="47347" y="51053"/>
                  </a:lnTo>
                  <a:lnTo>
                    <a:pt x="47347" y="45996"/>
                  </a:lnTo>
                  <a:lnTo>
                    <a:pt x="46289" y="44507"/>
                  </a:lnTo>
                  <a:lnTo>
                    <a:pt x="44525" y="43514"/>
                  </a:lnTo>
                  <a:lnTo>
                    <a:pt x="42291" y="42852"/>
                  </a:lnTo>
                  <a:lnTo>
                    <a:pt x="40801" y="41352"/>
                  </a:lnTo>
                  <a:lnTo>
                    <a:pt x="38214" y="33443"/>
                  </a:lnTo>
                  <a:lnTo>
                    <a:pt x="35175" y="32643"/>
                  </a:lnTo>
                  <a:lnTo>
                    <a:pt x="24599" y="32129"/>
                  </a:lnTo>
                  <a:lnTo>
                    <a:pt x="10386" y="37097"/>
                  </a:lnTo>
                  <a:lnTo>
                    <a:pt x="6831" y="40691"/>
                  </a:lnTo>
                  <a:lnTo>
                    <a:pt x="2881" y="50328"/>
                  </a:lnTo>
                  <a:lnTo>
                    <a:pt x="0" y="86193"/>
                  </a:lnTo>
                  <a:lnTo>
                    <a:pt x="9917" y="110148"/>
                  </a:lnTo>
                  <a:lnTo>
                    <a:pt x="17659" y="119651"/>
                  </a:lnTo>
                  <a:lnTo>
                    <a:pt x="21205" y="122185"/>
                  </a:lnTo>
                  <a:lnTo>
                    <a:pt x="30789" y="125001"/>
                  </a:lnTo>
                  <a:lnTo>
                    <a:pt x="49133" y="126808"/>
                  </a:lnTo>
                  <a:lnTo>
                    <a:pt x="52771" y="124840"/>
                  </a:lnTo>
                  <a:lnTo>
                    <a:pt x="59636" y="117008"/>
                  </a:lnTo>
                  <a:lnTo>
                    <a:pt x="69450" y="95642"/>
                  </a:lnTo>
                  <a:lnTo>
                    <a:pt x="74004" y="64147"/>
                  </a:lnTo>
                  <a:lnTo>
                    <a:pt x="68131" y="19067"/>
                  </a:lnTo>
                  <a:lnTo>
                    <a:pt x="66109" y="9321"/>
                  </a:lnTo>
                  <a:lnTo>
                    <a:pt x="61683" y="1461"/>
                  </a:lnTo>
                  <a:lnTo>
                    <a:pt x="59021" y="0"/>
                  </a:lnTo>
                  <a:lnTo>
                    <a:pt x="47347" y="3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07">
              <a:extLst>
                <a:ext uri="{FF2B5EF4-FFF2-40B4-BE49-F238E27FC236}">
                  <a16:creationId xmlns:a16="http://schemas.microsoft.com/office/drawing/2014/main" id="{F1B4F621-75B0-9206-9BB6-6782AF2ACA9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753168" y="1233348"/>
              <a:ext cx="75642" cy="347803"/>
            </a:xfrm>
            <a:custGeom>
              <a:avLst/>
              <a:gdLst/>
              <a:ahLst/>
              <a:cxnLst/>
              <a:rect l="0" t="0" r="0" b="0"/>
              <a:pathLst>
                <a:path w="75642" h="347803">
                  <a:moveTo>
                    <a:pt x="66232" y="90627"/>
                  </a:moveTo>
                  <a:lnTo>
                    <a:pt x="66232" y="90627"/>
                  </a:lnTo>
                  <a:lnTo>
                    <a:pt x="73770" y="72727"/>
                  </a:lnTo>
                  <a:lnTo>
                    <a:pt x="75641" y="36162"/>
                  </a:lnTo>
                  <a:lnTo>
                    <a:pt x="74621" y="32092"/>
                  </a:lnTo>
                  <a:lnTo>
                    <a:pt x="72883" y="29379"/>
                  </a:lnTo>
                  <a:lnTo>
                    <a:pt x="70666" y="27570"/>
                  </a:lnTo>
                  <a:lnTo>
                    <a:pt x="68203" y="19915"/>
                  </a:lnTo>
                  <a:lnTo>
                    <a:pt x="67546" y="14911"/>
                  </a:lnTo>
                  <a:lnTo>
                    <a:pt x="66050" y="11575"/>
                  </a:lnTo>
                  <a:lnTo>
                    <a:pt x="63994" y="9350"/>
                  </a:lnTo>
                  <a:lnTo>
                    <a:pt x="51121" y="0"/>
                  </a:lnTo>
                  <a:lnTo>
                    <a:pt x="49808" y="576"/>
                  </a:lnTo>
                  <a:lnTo>
                    <a:pt x="29512" y="45967"/>
                  </a:lnTo>
                  <a:lnTo>
                    <a:pt x="15705" y="89331"/>
                  </a:lnTo>
                  <a:lnTo>
                    <a:pt x="9332" y="128471"/>
                  </a:lnTo>
                  <a:lnTo>
                    <a:pt x="1053" y="171262"/>
                  </a:lnTo>
                  <a:lnTo>
                    <a:pt x="0" y="211885"/>
                  </a:lnTo>
                  <a:lnTo>
                    <a:pt x="703" y="254201"/>
                  </a:lnTo>
                  <a:lnTo>
                    <a:pt x="9935" y="298308"/>
                  </a:lnTo>
                  <a:lnTo>
                    <a:pt x="16870" y="317338"/>
                  </a:lnTo>
                  <a:lnTo>
                    <a:pt x="37657" y="347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8">
              <a:extLst>
                <a:ext uri="{FF2B5EF4-FFF2-40B4-BE49-F238E27FC236}">
                  <a16:creationId xmlns:a16="http://schemas.microsoft.com/office/drawing/2014/main" id="{E6B2B1B9-E7BE-D0AC-63C2-3EF8023566D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714625" y="140017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52166" y="18976"/>
                  </a:lnTo>
                  <a:lnTo>
                    <a:pt x="96906" y="42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66">
            <a:extLst>
              <a:ext uri="{FF2B5EF4-FFF2-40B4-BE49-F238E27FC236}">
                <a16:creationId xmlns:a16="http://schemas.microsoft.com/office/drawing/2014/main" id="{FCAEAB98-035E-A0F8-867E-8485380FF49A}"/>
              </a:ext>
            </a:extLst>
          </p:cNvPr>
          <p:cNvGrpSpPr/>
          <p:nvPr/>
        </p:nvGrpSpPr>
        <p:grpSpPr>
          <a:xfrm>
            <a:off x="3124200" y="1308962"/>
            <a:ext cx="476251" cy="290176"/>
            <a:chOff x="3124200" y="1308962"/>
            <a:chExt cx="476251" cy="290176"/>
          </a:xfrm>
        </p:grpSpPr>
        <p:sp>
          <p:nvSpPr>
            <p:cNvPr id="11" name="SMARTInkShape-809">
              <a:extLst>
                <a:ext uri="{FF2B5EF4-FFF2-40B4-BE49-F238E27FC236}">
                  <a16:creationId xmlns:a16="http://schemas.microsoft.com/office/drawing/2014/main" id="{67A0C284-A14B-4EFB-19B2-BEDD7FB746E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124200" y="1308962"/>
              <a:ext cx="161418" cy="162344"/>
            </a:xfrm>
            <a:custGeom>
              <a:avLst/>
              <a:gdLst/>
              <a:ahLst/>
              <a:cxnLst/>
              <a:rect l="0" t="0" r="0" b="0"/>
              <a:pathLst>
                <a:path w="161418" h="162344">
                  <a:moveTo>
                    <a:pt x="142875" y="5488"/>
                  </a:moveTo>
                  <a:lnTo>
                    <a:pt x="142875" y="5488"/>
                  </a:lnTo>
                  <a:lnTo>
                    <a:pt x="161417" y="5488"/>
                  </a:lnTo>
                  <a:lnTo>
                    <a:pt x="151661" y="431"/>
                  </a:lnTo>
                  <a:lnTo>
                    <a:pt x="146616" y="0"/>
                  </a:lnTo>
                  <a:lnTo>
                    <a:pt x="109838" y="6984"/>
                  </a:lnTo>
                  <a:lnTo>
                    <a:pt x="78141" y="20443"/>
                  </a:lnTo>
                  <a:lnTo>
                    <a:pt x="65421" y="23777"/>
                  </a:lnTo>
                  <a:lnTo>
                    <a:pt x="48632" y="31718"/>
                  </a:lnTo>
                  <a:lnTo>
                    <a:pt x="45121" y="32499"/>
                  </a:lnTo>
                  <a:lnTo>
                    <a:pt x="38398" y="39012"/>
                  </a:lnTo>
                  <a:lnTo>
                    <a:pt x="31882" y="46846"/>
                  </a:lnTo>
                  <a:lnTo>
                    <a:pt x="23323" y="52314"/>
                  </a:lnTo>
                  <a:lnTo>
                    <a:pt x="20949" y="57344"/>
                  </a:lnTo>
                  <a:lnTo>
                    <a:pt x="21374" y="59109"/>
                  </a:lnTo>
                  <a:lnTo>
                    <a:pt x="22716" y="60285"/>
                  </a:lnTo>
                  <a:lnTo>
                    <a:pt x="67018" y="79052"/>
                  </a:lnTo>
                  <a:lnTo>
                    <a:pt x="114290" y="89735"/>
                  </a:lnTo>
                  <a:lnTo>
                    <a:pt x="131113" y="95831"/>
                  </a:lnTo>
                  <a:lnTo>
                    <a:pt x="140469" y="104202"/>
                  </a:lnTo>
                  <a:lnTo>
                    <a:pt x="147098" y="114978"/>
                  </a:lnTo>
                  <a:lnTo>
                    <a:pt x="150043" y="126822"/>
                  </a:lnTo>
                  <a:lnTo>
                    <a:pt x="148712" y="131886"/>
                  </a:lnTo>
                  <a:lnTo>
                    <a:pt x="141589" y="140334"/>
                  </a:lnTo>
                  <a:lnTo>
                    <a:pt x="120622" y="151041"/>
                  </a:lnTo>
                  <a:lnTo>
                    <a:pt x="73884" y="159809"/>
                  </a:lnTo>
                  <a:lnTo>
                    <a:pt x="68306" y="162343"/>
                  </a:lnTo>
                  <a:lnTo>
                    <a:pt x="53642" y="162337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0">
              <a:extLst>
                <a:ext uri="{FF2B5EF4-FFF2-40B4-BE49-F238E27FC236}">
                  <a16:creationId xmlns:a16="http://schemas.microsoft.com/office/drawing/2014/main" id="{045B4063-6FD1-E5C0-0D1C-8B3F8E61D3A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269120" y="1316249"/>
              <a:ext cx="207506" cy="282889"/>
            </a:xfrm>
            <a:custGeom>
              <a:avLst/>
              <a:gdLst/>
              <a:ahLst/>
              <a:cxnLst/>
              <a:rect l="0" t="0" r="0" b="0"/>
              <a:pathLst>
                <a:path w="207506" h="282889">
                  <a:moveTo>
                    <a:pt x="112255" y="74401"/>
                  </a:moveTo>
                  <a:lnTo>
                    <a:pt x="112255" y="74401"/>
                  </a:lnTo>
                  <a:lnTo>
                    <a:pt x="112255" y="42211"/>
                  </a:lnTo>
                  <a:lnTo>
                    <a:pt x="104054" y="20418"/>
                  </a:lnTo>
                  <a:lnTo>
                    <a:pt x="98066" y="13133"/>
                  </a:lnTo>
                  <a:lnTo>
                    <a:pt x="84532" y="4272"/>
                  </a:lnTo>
                  <a:lnTo>
                    <a:pt x="67117" y="0"/>
                  </a:lnTo>
                  <a:lnTo>
                    <a:pt x="54799" y="1823"/>
                  </a:lnTo>
                  <a:lnTo>
                    <a:pt x="42269" y="7219"/>
                  </a:lnTo>
                  <a:lnTo>
                    <a:pt x="15693" y="28839"/>
                  </a:lnTo>
                  <a:lnTo>
                    <a:pt x="4857" y="44203"/>
                  </a:lnTo>
                  <a:lnTo>
                    <a:pt x="0" y="62161"/>
                  </a:lnTo>
                  <a:lnTo>
                    <a:pt x="1686" y="74605"/>
                  </a:lnTo>
                  <a:lnTo>
                    <a:pt x="3617" y="80887"/>
                  </a:lnTo>
                  <a:lnTo>
                    <a:pt x="11408" y="90689"/>
                  </a:lnTo>
                  <a:lnTo>
                    <a:pt x="21926" y="97515"/>
                  </a:lnTo>
                  <a:lnTo>
                    <a:pt x="33656" y="100549"/>
                  </a:lnTo>
                  <a:lnTo>
                    <a:pt x="45925" y="99075"/>
                  </a:lnTo>
                  <a:lnTo>
                    <a:pt x="67554" y="89473"/>
                  </a:lnTo>
                  <a:lnTo>
                    <a:pt x="93195" y="72322"/>
                  </a:lnTo>
                  <a:lnTo>
                    <a:pt x="117360" y="40423"/>
                  </a:lnTo>
                  <a:lnTo>
                    <a:pt x="121608" y="27370"/>
                  </a:lnTo>
                  <a:lnTo>
                    <a:pt x="121729" y="32009"/>
                  </a:lnTo>
                  <a:lnTo>
                    <a:pt x="113575" y="67496"/>
                  </a:lnTo>
                  <a:lnTo>
                    <a:pt x="111457" y="108981"/>
                  </a:lnTo>
                  <a:lnTo>
                    <a:pt x="104767" y="148220"/>
                  </a:lnTo>
                  <a:lnTo>
                    <a:pt x="103334" y="187996"/>
                  </a:lnTo>
                  <a:lnTo>
                    <a:pt x="97793" y="234305"/>
                  </a:lnTo>
                  <a:lnTo>
                    <a:pt x="93324" y="280363"/>
                  </a:lnTo>
                  <a:lnTo>
                    <a:pt x="94343" y="281559"/>
                  </a:lnTo>
                  <a:lnTo>
                    <a:pt x="98297" y="282888"/>
                  </a:lnTo>
                  <a:lnTo>
                    <a:pt x="103582" y="272189"/>
                  </a:lnTo>
                  <a:lnTo>
                    <a:pt x="125264" y="227565"/>
                  </a:lnTo>
                  <a:lnTo>
                    <a:pt x="154904" y="182229"/>
                  </a:lnTo>
                  <a:lnTo>
                    <a:pt x="158727" y="174183"/>
                  </a:lnTo>
                  <a:lnTo>
                    <a:pt x="163954" y="167079"/>
                  </a:lnTo>
                  <a:lnTo>
                    <a:pt x="207505" y="14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11">
              <a:extLst>
                <a:ext uri="{FF2B5EF4-FFF2-40B4-BE49-F238E27FC236}">
                  <a16:creationId xmlns:a16="http://schemas.microsoft.com/office/drawing/2014/main" id="{3E94503E-D93D-60A6-3F9D-8F16EE1F71F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581400" y="1466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67">
            <a:extLst>
              <a:ext uri="{FF2B5EF4-FFF2-40B4-BE49-F238E27FC236}">
                <a16:creationId xmlns:a16="http://schemas.microsoft.com/office/drawing/2014/main" id="{AC3E2755-3425-536F-77DF-3FB32DF0A25F}"/>
              </a:ext>
            </a:extLst>
          </p:cNvPr>
          <p:cNvGrpSpPr/>
          <p:nvPr/>
        </p:nvGrpSpPr>
        <p:grpSpPr>
          <a:xfrm>
            <a:off x="3802710" y="1200291"/>
            <a:ext cx="283516" cy="333235"/>
            <a:chOff x="3802710" y="1200291"/>
            <a:chExt cx="283516" cy="333235"/>
          </a:xfrm>
        </p:grpSpPr>
        <p:sp>
          <p:nvSpPr>
            <p:cNvPr id="15" name="SMARTInkShape-812">
              <a:extLst>
                <a:ext uri="{FF2B5EF4-FFF2-40B4-BE49-F238E27FC236}">
                  <a16:creationId xmlns:a16="http://schemas.microsoft.com/office/drawing/2014/main" id="{F0B2C0F9-0B5D-EEEB-C833-7C78FAFC31D2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802710" y="1323975"/>
              <a:ext cx="90607" cy="94636"/>
            </a:xfrm>
            <a:custGeom>
              <a:avLst/>
              <a:gdLst/>
              <a:ahLst/>
              <a:cxnLst/>
              <a:rect l="0" t="0" r="0" b="0"/>
              <a:pathLst>
                <a:path w="90607" h="94636">
                  <a:moveTo>
                    <a:pt x="35865" y="28575"/>
                  </a:moveTo>
                  <a:lnTo>
                    <a:pt x="35865" y="28575"/>
                  </a:lnTo>
                  <a:lnTo>
                    <a:pt x="35865" y="23518"/>
                  </a:lnTo>
                  <a:lnTo>
                    <a:pt x="36923" y="22029"/>
                  </a:lnTo>
                  <a:lnTo>
                    <a:pt x="38687" y="21036"/>
                  </a:lnTo>
                  <a:lnTo>
                    <a:pt x="45380" y="19053"/>
                  </a:lnTo>
                  <a:lnTo>
                    <a:pt x="45390" y="10849"/>
                  </a:lnTo>
                  <a:lnTo>
                    <a:pt x="44332" y="10408"/>
                  </a:lnTo>
                  <a:lnTo>
                    <a:pt x="40334" y="9918"/>
                  </a:lnTo>
                  <a:lnTo>
                    <a:pt x="38844" y="8728"/>
                  </a:lnTo>
                  <a:lnTo>
                    <a:pt x="37189" y="4585"/>
                  </a:lnTo>
                  <a:lnTo>
                    <a:pt x="35689" y="4115"/>
                  </a:lnTo>
                  <a:lnTo>
                    <a:pt x="31201" y="6415"/>
                  </a:lnTo>
                  <a:lnTo>
                    <a:pt x="17668" y="18716"/>
                  </a:lnTo>
                  <a:lnTo>
                    <a:pt x="5308" y="40823"/>
                  </a:lnTo>
                  <a:lnTo>
                    <a:pt x="0" y="62425"/>
                  </a:lnTo>
                  <a:lnTo>
                    <a:pt x="1581" y="72900"/>
                  </a:lnTo>
                  <a:lnTo>
                    <a:pt x="3484" y="77175"/>
                  </a:lnTo>
                  <a:lnTo>
                    <a:pt x="14065" y="84747"/>
                  </a:lnTo>
                  <a:lnTo>
                    <a:pt x="36616" y="93175"/>
                  </a:lnTo>
                  <a:lnTo>
                    <a:pt x="52903" y="94635"/>
                  </a:lnTo>
                  <a:lnTo>
                    <a:pt x="71135" y="90011"/>
                  </a:lnTo>
                  <a:lnTo>
                    <a:pt x="80821" y="79163"/>
                  </a:lnTo>
                  <a:lnTo>
                    <a:pt x="87596" y="63759"/>
                  </a:lnTo>
                  <a:lnTo>
                    <a:pt x="90606" y="46329"/>
                  </a:lnTo>
                  <a:lnTo>
                    <a:pt x="89122" y="30821"/>
                  </a:lnTo>
                  <a:lnTo>
                    <a:pt x="84935" y="17932"/>
                  </a:lnTo>
                  <a:lnTo>
                    <a:pt x="79546" y="8675"/>
                  </a:lnTo>
                  <a:lnTo>
                    <a:pt x="73623" y="3856"/>
                  </a:lnTo>
                  <a:lnTo>
                    <a:pt x="644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13">
              <a:extLst>
                <a:ext uri="{FF2B5EF4-FFF2-40B4-BE49-F238E27FC236}">
                  <a16:creationId xmlns:a16="http://schemas.microsoft.com/office/drawing/2014/main" id="{046E95E7-6332-C17F-08C0-084AAA73C6C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971944" y="1200291"/>
              <a:ext cx="95232" cy="333235"/>
            </a:xfrm>
            <a:custGeom>
              <a:avLst/>
              <a:gdLst/>
              <a:ahLst/>
              <a:cxnLst/>
              <a:rect l="0" t="0" r="0" b="0"/>
              <a:pathLst>
                <a:path w="95232" h="333235">
                  <a:moveTo>
                    <a:pt x="95231" y="47484"/>
                  </a:moveTo>
                  <a:lnTo>
                    <a:pt x="95231" y="47484"/>
                  </a:lnTo>
                  <a:lnTo>
                    <a:pt x="95231" y="34227"/>
                  </a:lnTo>
                  <a:lnTo>
                    <a:pt x="86099" y="5263"/>
                  </a:lnTo>
                  <a:lnTo>
                    <a:pt x="84910" y="3461"/>
                  </a:lnTo>
                  <a:lnTo>
                    <a:pt x="83058" y="2261"/>
                  </a:lnTo>
                  <a:lnTo>
                    <a:pt x="77539" y="333"/>
                  </a:lnTo>
                  <a:lnTo>
                    <a:pt x="66470" y="0"/>
                  </a:lnTo>
                  <a:lnTo>
                    <a:pt x="49785" y="4957"/>
                  </a:lnTo>
                  <a:lnTo>
                    <a:pt x="40461" y="15883"/>
                  </a:lnTo>
                  <a:lnTo>
                    <a:pt x="17032" y="57865"/>
                  </a:lnTo>
                  <a:lnTo>
                    <a:pt x="5441" y="99690"/>
                  </a:lnTo>
                  <a:lnTo>
                    <a:pt x="1060" y="136231"/>
                  </a:lnTo>
                  <a:lnTo>
                    <a:pt x="301" y="177261"/>
                  </a:lnTo>
                  <a:lnTo>
                    <a:pt x="76" y="219757"/>
                  </a:lnTo>
                  <a:lnTo>
                    <a:pt x="0" y="260332"/>
                  </a:lnTo>
                  <a:lnTo>
                    <a:pt x="5041" y="303429"/>
                  </a:lnTo>
                  <a:lnTo>
                    <a:pt x="19031" y="3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14">
              <a:extLst>
                <a:ext uri="{FF2B5EF4-FFF2-40B4-BE49-F238E27FC236}">
                  <a16:creationId xmlns:a16="http://schemas.microsoft.com/office/drawing/2014/main" id="{B2BDB670-EC2D-4A58-108C-2D1334DEC2F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924300" y="13620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37981" y="22912"/>
                  </a:lnTo>
                  <a:lnTo>
                    <a:pt x="78141" y="1178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68">
            <a:extLst>
              <a:ext uri="{FF2B5EF4-FFF2-40B4-BE49-F238E27FC236}">
                <a16:creationId xmlns:a16="http://schemas.microsoft.com/office/drawing/2014/main" id="{D3DBFBA9-FD64-6A58-8D0F-F48CF8639E08}"/>
              </a:ext>
            </a:extLst>
          </p:cNvPr>
          <p:cNvGrpSpPr/>
          <p:nvPr/>
        </p:nvGrpSpPr>
        <p:grpSpPr>
          <a:xfrm>
            <a:off x="1619250" y="1290258"/>
            <a:ext cx="3381376" cy="490918"/>
            <a:chOff x="1619250" y="1290258"/>
            <a:chExt cx="3381376" cy="490918"/>
          </a:xfrm>
        </p:grpSpPr>
        <p:sp>
          <p:nvSpPr>
            <p:cNvPr id="19" name="SMARTInkShape-815">
              <a:extLst>
                <a:ext uri="{FF2B5EF4-FFF2-40B4-BE49-F238E27FC236}">
                  <a16:creationId xmlns:a16="http://schemas.microsoft.com/office/drawing/2014/main" id="{B9CB20F4-BD20-2A89-8A63-FFCC8799C66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333875" y="1295908"/>
              <a:ext cx="161926" cy="147998"/>
            </a:xfrm>
            <a:custGeom>
              <a:avLst/>
              <a:gdLst/>
              <a:ahLst/>
              <a:cxnLst/>
              <a:rect l="0" t="0" r="0" b="0"/>
              <a:pathLst>
                <a:path w="161926" h="147998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0361" y="2067"/>
                  </a:lnTo>
                  <a:lnTo>
                    <a:pt x="22390" y="0"/>
                  </a:lnTo>
                  <a:lnTo>
                    <a:pt x="28648" y="2540"/>
                  </a:lnTo>
                  <a:lnTo>
                    <a:pt x="31798" y="4699"/>
                  </a:lnTo>
                  <a:lnTo>
                    <a:pt x="41290" y="17851"/>
                  </a:lnTo>
                  <a:lnTo>
                    <a:pt x="55270" y="65031"/>
                  </a:lnTo>
                  <a:lnTo>
                    <a:pt x="64441" y="105372"/>
                  </a:lnTo>
                  <a:lnTo>
                    <a:pt x="65186" y="114528"/>
                  </a:lnTo>
                  <a:lnTo>
                    <a:pt x="60369" y="130347"/>
                  </a:lnTo>
                  <a:lnTo>
                    <a:pt x="52231" y="142316"/>
                  </a:lnTo>
                  <a:lnTo>
                    <a:pt x="45085" y="147636"/>
                  </a:lnTo>
                  <a:lnTo>
                    <a:pt x="41699" y="147997"/>
                  </a:lnTo>
                  <a:lnTo>
                    <a:pt x="35113" y="145575"/>
                  </a:lnTo>
                  <a:lnTo>
                    <a:pt x="20948" y="134448"/>
                  </a:lnTo>
                  <a:lnTo>
                    <a:pt x="19893" y="130733"/>
                  </a:lnTo>
                  <a:lnTo>
                    <a:pt x="19217" y="104556"/>
                  </a:lnTo>
                  <a:lnTo>
                    <a:pt x="24156" y="80834"/>
                  </a:lnTo>
                  <a:lnTo>
                    <a:pt x="32255" y="69864"/>
                  </a:lnTo>
                  <a:lnTo>
                    <a:pt x="76385" y="35957"/>
                  </a:lnTo>
                  <a:lnTo>
                    <a:pt x="111420" y="15502"/>
                  </a:lnTo>
                  <a:lnTo>
                    <a:pt x="161925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16">
              <a:extLst>
                <a:ext uri="{FF2B5EF4-FFF2-40B4-BE49-F238E27FC236}">
                  <a16:creationId xmlns:a16="http://schemas.microsoft.com/office/drawing/2014/main" id="{C4E16A98-FBFF-55CD-31CA-E8F3AF1BA74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88645" y="1306805"/>
              <a:ext cx="149065" cy="125617"/>
            </a:xfrm>
            <a:custGeom>
              <a:avLst/>
              <a:gdLst/>
              <a:ahLst/>
              <a:cxnLst/>
              <a:rect l="0" t="0" r="0" b="0"/>
              <a:pathLst>
                <a:path w="149065" h="125617">
                  <a:moveTo>
                    <a:pt x="45255" y="55270"/>
                  </a:moveTo>
                  <a:lnTo>
                    <a:pt x="45255" y="55270"/>
                  </a:lnTo>
                  <a:lnTo>
                    <a:pt x="91803" y="55270"/>
                  </a:lnTo>
                  <a:lnTo>
                    <a:pt x="104043" y="54212"/>
                  </a:lnTo>
                  <a:lnTo>
                    <a:pt x="113010" y="50213"/>
                  </a:lnTo>
                  <a:lnTo>
                    <a:pt x="142695" y="29760"/>
                  </a:lnTo>
                  <a:lnTo>
                    <a:pt x="146770" y="23471"/>
                  </a:lnTo>
                  <a:lnTo>
                    <a:pt x="149064" y="13981"/>
                  </a:lnTo>
                  <a:lnTo>
                    <a:pt x="146211" y="10810"/>
                  </a:lnTo>
                  <a:lnTo>
                    <a:pt x="134574" y="4466"/>
                  </a:lnTo>
                  <a:lnTo>
                    <a:pt x="110173" y="0"/>
                  </a:lnTo>
                  <a:lnTo>
                    <a:pt x="82834" y="3734"/>
                  </a:lnTo>
                  <a:lnTo>
                    <a:pt x="47269" y="21023"/>
                  </a:lnTo>
                  <a:lnTo>
                    <a:pt x="19075" y="44123"/>
                  </a:lnTo>
                  <a:lnTo>
                    <a:pt x="5631" y="67137"/>
                  </a:lnTo>
                  <a:lnTo>
                    <a:pt x="0" y="83951"/>
                  </a:lnTo>
                  <a:lnTo>
                    <a:pt x="1506" y="94828"/>
                  </a:lnTo>
                  <a:lnTo>
                    <a:pt x="5703" y="105660"/>
                  </a:lnTo>
                  <a:lnTo>
                    <a:pt x="11095" y="114002"/>
                  </a:lnTo>
                  <a:lnTo>
                    <a:pt x="25138" y="124648"/>
                  </a:lnTo>
                  <a:lnTo>
                    <a:pt x="45134" y="125616"/>
                  </a:lnTo>
                  <a:lnTo>
                    <a:pt x="85918" y="117614"/>
                  </a:lnTo>
                  <a:lnTo>
                    <a:pt x="140505" y="93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17">
              <a:extLst>
                <a:ext uri="{FF2B5EF4-FFF2-40B4-BE49-F238E27FC236}">
                  <a16:creationId xmlns:a16="http://schemas.microsoft.com/office/drawing/2014/main" id="{7A40BA0F-EFCB-098C-0556-53BB1B71F84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688805" y="1290258"/>
              <a:ext cx="159421" cy="296416"/>
            </a:xfrm>
            <a:custGeom>
              <a:avLst/>
              <a:gdLst/>
              <a:ahLst/>
              <a:cxnLst/>
              <a:rect l="0" t="0" r="0" b="0"/>
              <a:pathLst>
                <a:path w="159421" h="296416">
                  <a:moveTo>
                    <a:pt x="83220" y="33717"/>
                  </a:moveTo>
                  <a:lnTo>
                    <a:pt x="83220" y="33717"/>
                  </a:lnTo>
                  <a:lnTo>
                    <a:pt x="92352" y="33717"/>
                  </a:lnTo>
                  <a:lnTo>
                    <a:pt x="92735" y="19528"/>
                  </a:lnTo>
                  <a:lnTo>
                    <a:pt x="89918" y="14005"/>
                  </a:lnTo>
                  <a:lnTo>
                    <a:pt x="87685" y="11051"/>
                  </a:lnTo>
                  <a:lnTo>
                    <a:pt x="82382" y="7768"/>
                  </a:lnTo>
                  <a:lnTo>
                    <a:pt x="76498" y="5251"/>
                  </a:lnTo>
                  <a:lnTo>
                    <a:pt x="70355" y="604"/>
                  </a:lnTo>
                  <a:lnTo>
                    <a:pt x="67235" y="0"/>
                  </a:lnTo>
                  <a:lnTo>
                    <a:pt x="64097" y="656"/>
                  </a:lnTo>
                  <a:lnTo>
                    <a:pt x="34135" y="14272"/>
                  </a:lnTo>
                  <a:lnTo>
                    <a:pt x="10181" y="42223"/>
                  </a:lnTo>
                  <a:lnTo>
                    <a:pt x="3133" y="56548"/>
                  </a:lnTo>
                  <a:lnTo>
                    <a:pt x="0" y="73497"/>
                  </a:lnTo>
                  <a:lnTo>
                    <a:pt x="1431" y="85969"/>
                  </a:lnTo>
                  <a:lnTo>
                    <a:pt x="8186" y="98941"/>
                  </a:lnTo>
                  <a:lnTo>
                    <a:pt x="10972" y="102600"/>
                  </a:lnTo>
                  <a:lnTo>
                    <a:pt x="14946" y="103980"/>
                  </a:lnTo>
                  <a:lnTo>
                    <a:pt x="25006" y="102692"/>
                  </a:lnTo>
                  <a:lnTo>
                    <a:pt x="42571" y="90961"/>
                  </a:lnTo>
                  <a:lnTo>
                    <a:pt x="56124" y="79135"/>
                  </a:lnTo>
                  <a:lnTo>
                    <a:pt x="66842" y="58816"/>
                  </a:lnTo>
                  <a:lnTo>
                    <a:pt x="72342" y="38714"/>
                  </a:lnTo>
                  <a:lnTo>
                    <a:pt x="73642" y="24821"/>
                  </a:lnTo>
                  <a:lnTo>
                    <a:pt x="74752" y="43187"/>
                  </a:lnTo>
                  <a:lnTo>
                    <a:pt x="82337" y="85153"/>
                  </a:lnTo>
                  <a:lnTo>
                    <a:pt x="85868" y="123017"/>
                  </a:lnTo>
                  <a:lnTo>
                    <a:pt x="90708" y="158601"/>
                  </a:lnTo>
                  <a:lnTo>
                    <a:pt x="94963" y="190312"/>
                  </a:lnTo>
                  <a:lnTo>
                    <a:pt x="100105" y="218757"/>
                  </a:lnTo>
                  <a:lnTo>
                    <a:pt x="98806" y="251174"/>
                  </a:lnTo>
                  <a:lnTo>
                    <a:pt x="88886" y="285516"/>
                  </a:lnTo>
                  <a:lnTo>
                    <a:pt x="82916" y="293794"/>
                  </a:lnTo>
                  <a:lnTo>
                    <a:pt x="79842" y="296002"/>
                  </a:lnTo>
                  <a:lnTo>
                    <a:pt x="75677" y="296415"/>
                  </a:lnTo>
                  <a:lnTo>
                    <a:pt x="65403" y="294052"/>
                  </a:lnTo>
                  <a:lnTo>
                    <a:pt x="42663" y="276659"/>
                  </a:lnTo>
                  <a:lnTo>
                    <a:pt x="25929" y="251397"/>
                  </a:lnTo>
                  <a:lnTo>
                    <a:pt x="19326" y="228860"/>
                  </a:lnTo>
                  <a:lnTo>
                    <a:pt x="22425" y="198664"/>
                  </a:lnTo>
                  <a:lnTo>
                    <a:pt x="30095" y="180757"/>
                  </a:lnTo>
                  <a:lnTo>
                    <a:pt x="41618" y="165743"/>
                  </a:lnTo>
                  <a:lnTo>
                    <a:pt x="84013" y="132386"/>
                  </a:lnTo>
                  <a:lnTo>
                    <a:pt x="117766" y="113608"/>
                  </a:lnTo>
                  <a:lnTo>
                    <a:pt x="122125" y="112377"/>
                  </a:lnTo>
                  <a:lnTo>
                    <a:pt x="159420" y="119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18">
              <a:extLst>
                <a:ext uri="{FF2B5EF4-FFF2-40B4-BE49-F238E27FC236}">
                  <a16:creationId xmlns:a16="http://schemas.microsoft.com/office/drawing/2014/main" id="{8D307EE9-AF90-B74E-159C-C5786B54F43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972050" y="1438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19">
              <a:extLst>
                <a:ext uri="{FF2B5EF4-FFF2-40B4-BE49-F238E27FC236}">
                  <a16:creationId xmlns:a16="http://schemas.microsoft.com/office/drawing/2014/main" id="{C46C1046-4F30-0188-CC11-F00205B4030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19250" y="1524000"/>
              <a:ext cx="3381376" cy="257176"/>
            </a:xfrm>
            <a:custGeom>
              <a:avLst/>
              <a:gdLst/>
              <a:ahLst/>
              <a:cxnLst/>
              <a:rect l="0" t="0" r="0" b="0"/>
              <a:pathLst>
                <a:path w="3381376" h="257176">
                  <a:moveTo>
                    <a:pt x="0" y="257175"/>
                  </a:moveTo>
                  <a:lnTo>
                    <a:pt x="0" y="257175"/>
                  </a:lnTo>
                  <a:lnTo>
                    <a:pt x="13257" y="257175"/>
                  </a:lnTo>
                  <a:lnTo>
                    <a:pt x="19298" y="254353"/>
                  </a:lnTo>
                  <a:lnTo>
                    <a:pt x="22390" y="252119"/>
                  </a:lnTo>
                  <a:lnTo>
                    <a:pt x="36856" y="248974"/>
                  </a:lnTo>
                  <a:lnTo>
                    <a:pt x="54160" y="246853"/>
                  </a:lnTo>
                  <a:lnTo>
                    <a:pt x="79686" y="240163"/>
                  </a:lnTo>
                  <a:lnTo>
                    <a:pt x="102986" y="235907"/>
                  </a:lnTo>
                  <a:lnTo>
                    <a:pt x="123295" y="230765"/>
                  </a:lnTo>
                  <a:lnTo>
                    <a:pt x="169655" y="227827"/>
                  </a:lnTo>
                  <a:lnTo>
                    <a:pt x="209195" y="221117"/>
                  </a:lnTo>
                  <a:lnTo>
                    <a:pt x="252636" y="214422"/>
                  </a:lnTo>
                  <a:lnTo>
                    <a:pt x="294518" y="210994"/>
                  </a:lnTo>
                  <a:lnTo>
                    <a:pt x="340442" y="204921"/>
                  </a:lnTo>
                  <a:lnTo>
                    <a:pt x="383729" y="200992"/>
                  </a:lnTo>
                  <a:lnTo>
                    <a:pt x="422848" y="199253"/>
                  </a:lnTo>
                  <a:lnTo>
                    <a:pt x="465584" y="192543"/>
                  </a:lnTo>
                  <a:lnTo>
                    <a:pt x="500606" y="191105"/>
                  </a:lnTo>
                  <a:lnTo>
                    <a:pt x="538853" y="190679"/>
                  </a:lnTo>
                  <a:lnTo>
                    <a:pt x="575938" y="187731"/>
                  </a:lnTo>
                  <a:lnTo>
                    <a:pt x="617618" y="180155"/>
                  </a:lnTo>
                  <a:lnTo>
                    <a:pt x="659515" y="173169"/>
                  </a:lnTo>
                  <a:lnTo>
                    <a:pt x="705498" y="171790"/>
                  </a:lnTo>
                  <a:lnTo>
                    <a:pt x="737946" y="171601"/>
                  </a:lnTo>
                  <a:lnTo>
                    <a:pt x="781802" y="166438"/>
                  </a:lnTo>
                  <a:lnTo>
                    <a:pt x="821607" y="163262"/>
                  </a:lnTo>
                  <a:lnTo>
                    <a:pt x="853050" y="162519"/>
                  </a:lnTo>
                  <a:lnTo>
                    <a:pt x="886075" y="162189"/>
                  </a:lnTo>
                  <a:lnTo>
                    <a:pt x="931643" y="160945"/>
                  </a:lnTo>
                  <a:lnTo>
                    <a:pt x="970041" y="156903"/>
                  </a:lnTo>
                  <a:lnTo>
                    <a:pt x="1003335" y="154402"/>
                  </a:lnTo>
                  <a:lnTo>
                    <a:pt x="1043057" y="152993"/>
                  </a:lnTo>
                  <a:lnTo>
                    <a:pt x="1086223" y="152576"/>
                  </a:lnTo>
                  <a:lnTo>
                    <a:pt x="1121999" y="151420"/>
                  </a:lnTo>
                  <a:lnTo>
                    <a:pt x="1169115" y="145877"/>
                  </a:lnTo>
                  <a:lnTo>
                    <a:pt x="1207877" y="144209"/>
                  </a:lnTo>
                  <a:lnTo>
                    <a:pt x="1241331" y="143468"/>
                  </a:lnTo>
                  <a:lnTo>
                    <a:pt x="1283966" y="143051"/>
                  </a:lnTo>
                  <a:lnTo>
                    <a:pt x="1313601" y="142953"/>
                  </a:lnTo>
                  <a:lnTo>
                    <a:pt x="1351467" y="142910"/>
                  </a:lnTo>
                  <a:lnTo>
                    <a:pt x="1384524" y="142891"/>
                  </a:lnTo>
                  <a:lnTo>
                    <a:pt x="1426935" y="142880"/>
                  </a:lnTo>
                  <a:lnTo>
                    <a:pt x="1456518" y="142877"/>
                  </a:lnTo>
                  <a:lnTo>
                    <a:pt x="1494361" y="142876"/>
                  </a:lnTo>
                  <a:lnTo>
                    <a:pt x="1527408" y="142876"/>
                  </a:lnTo>
                  <a:lnTo>
                    <a:pt x="1569812" y="142875"/>
                  </a:lnTo>
                  <a:lnTo>
                    <a:pt x="1617010" y="142875"/>
                  </a:lnTo>
                  <a:lnTo>
                    <a:pt x="1664512" y="141817"/>
                  </a:lnTo>
                  <a:lnTo>
                    <a:pt x="1702041" y="136329"/>
                  </a:lnTo>
                  <a:lnTo>
                    <a:pt x="1739972" y="134233"/>
                  </a:lnTo>
                  <a:lnTo>
                    <a:pt x="1778021" y="133612"/>
                  </a:lnTo>
                  <a:lnTo>
                    <a:pt x="1816107" y="132369"/>
                  </a:lnTo>
                  <a:lnTo>
                    <a:pt x="1854202" y="126827"/>
                  </a:lnTo>
                  <a:lnTo>
                    <a:pt x="1893359" y="123656"/>
                  </a:lnTo>
                  <a:lnTo>
                    <a:pt x="1936946" y="117543"/>
                  </a:lnTo>
                  <a:lnTo>
                    <a:pt x="1978200" y="115261"/>
                  </a:lnTo>
                  <a:lnTo>
                    <a:pt x="2022409" y="113526"/>
                  </a:lnTo>
                  <a:lnTo>
                    <a:pt x="2062790" y="107838"/>
                  </a:lnTo>
                  <a:lnTo>
                    <a:pt x="2102623" y="105683"/>
                  </a:lnTo>
                  <a:lnTo>
                    <a:pt x="2147470" y="103986"/>
                  </a:lnTo>
                  <a:lnTo>
                    <a:pt x="2193213" y="98309"/>
                  </a:lnTo>
                  <a:lnTo>
                    <a:pt x="2235107" y="96156"/>
                  </a:lnTo>
                  <a:lnTo>
                    <a:pt x="2280563" y="95518"/>
                  </a:lnTo>
                  <a:lnTo>
                    <a:pt x="2326487" y="94271"/>
                  </a:lnTo>
                  <a:lnTo>
                    <a:pt x="2369493" y="88728"/>
                  </a:lnTo>
                  <a:lnTo>
                    <a:pt x="2403541" y="87060"/>
                  </a:lnTo>
                  <a:lnTo>
                    <a:pt x="2437018" y="86318"/>
                  </a:lnTo>
                  <a:lnTo>
                    <a:pt x="2469536" y="84930"/>
                  </a:lnTo>
                  <a:lnTo>
                    <a:pt x="2501627" y="80786"/>
                  </a:lnTo>
                  <a:lnTo>
                    <a:pt x="2533529" y="78238"/>
                  </a:lnTo>
                  <a:lnTo>
                    <a:pt x="2565346" y="77106"/>
                  </a:lnTo>
                  <a:lnTo>
                    <a:pt x="2597126" y="76603"/>
                  </a:lnTo>
                  <a:lnTo>
                    <a:pt x="2631711" y="73556"/>
                  </a:lnTo>
                  <a:lnTo>
                    <a:pt x="2667191" y="69733"/>
                  </a:lnTo>
                  <a:lnTo>
                    <a:pt x="2700599" y="68034"/>
                  </a:lnTo>
                  <a:lnTo>
                    <a:pt x="2735908" y="64457"/>
                  </a:lnTo>
                  <a:lnTo>
                    <a:pt x="2771709" y="60398"/>
                  </a:lnTo>
                  <a:lnTo>
                    <a:pt x="2805260" y="58594"/>
                  </a:lnTo>
                  <a:lnTo>
                    <a:pt x="2840632" y="57792"/>
                  </a:lnTo>
                  <a:lnTo>
                    <a:pt x="2876462" y="57435"/>
                  </a:lnTo>
                  <a:lnTo>
                    <a:pt x="2910025" y="57277"/>
                  </a:lnTo>
                  <a:lnTo>
                    <a:pt x="2945403" y="54384"/>
                  </a:lnTo>
                  <a:lnTo>
                    <a:pt x="2981235" y="50629"/>
                  </a:lnTo>
                  <a:lnTo>
                    <a:pt x="3014799" y="48960"/>
                  </a:lnTo>
                  <a:lnTo>
                    <a:pt x="3047355" y="48218"/>
                  </a:lnTo>
                  <a:lnTo>
                    <a:pt x="3079463" y="47889"/>
                  </a:lnTo>
                  <a:lnTo>
                    <a:pt x="3126232" y="47703"/>
                  </a:lnTo>
                  <a:lnTo>
                    <a:pt x="3168429" y="46590"/>
                  </a:lnTo>
                  <a:lnTo>
                    <a:pt x="3215034" y="41086"/>
                  </a:lnTo>
                  <a:lnTo>
                    <a:pt x="3250296" y="39427"/>
                  </a:lnTo>
                  <a:lnTo>
                    <a:pt x="3284312" y="38690"/>
                  </a:lnTo>
                  <a:lnTo>
                    <a:pt x="3324746" y="35452"/>
                  </a:lnTo>
                  <a:lnTo>
                    <a:pt x="3368237" y="26357"/>
                  </a:lnTo>
                  <a:lnTo>
                    <a:pt x="3372616" y="23921"/>
                  </a:lnTo>
                  <a:lnTo>
                    <a:pt x="3375535" y="21239"/>
                  </a:lnTo>
                  <a:lnTo>
                    <a:pt x="3378780" y="15437"/>
                  </a:lnTo>
                  <a:lnTo>
                    <a:pt x="3381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69">
            <a:extLst>
              <a:ext uri="{FF2B5EF4-FFF2-40B4-BE49-F238E27FC236}">
                <a16:creationId xmlns:a16="http://schemas.microsoft.com/office/drawing/2014/main" id="{331B20ED-5A8F-8330-263C-E5047D3B030F}"/>
              </a:ext>
            </a:extLst>
          </p:cNvPr>
          <p:cNvGrpSpPr/>
          <p:nvPr/>
        </p:nvGrpSpPr>
        <p:grpSpPr>
          <a:xfrm>
            <a:off x="2114715" y="1963866"/>
            <a:ext cx="752311" cy="310384"/>
            <a:chOff x="2114715" y="1963866"/>
            <a:chExt cx="752311" cy="310384"/>
          </a:xfrm>
        </p:grpSpPr>
        <p:sp>
          <p:nvSpPr>
            <p:cNvPr id="25" name="SMARTInkShape-820">
              <a:extLst>
                <a:ext uri="{FF2B5EF4-FFF2-40B4-BE49-F238E27FC236}">
                  <a16:creationId xmlns:a16="http://schemas.microsoft.com/office/drawing/2014/main" id="{44E4EF7E-DC0D-F209-AF98-3DDEDF67F0A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114715" y="1985600"/>
              <a:ext cx="114136" cy="288650"/>
            </a:xfrm>
            <a:custGeom>
              <a:avLst/>
              <a:gdLst/>
              <a:ahLst/>
              <a:cxnLst/>
              <a:rect l="0" t="0" r="0" b="0"/>
              <a:pathLst>
                <a:path w="114136" h="288650">
                  <a:moveTo>
                    <a:pt x="37935" y="33700"/>
                  </a:moveTo>
                  <a:lnTo>
                    <a:pt x="37935" y="33700"/>
                  </a:lnTo>
                  <a:lnTo>
                    <a:pt x="37935" y="28644"/>
                  </a:lnTo>
                  <a:lnTo>
                    <a:pt x="40757" y="23339"/>
                  </a:lnTo>
                  <a:lnTo>
                    <a:pt x="44481" y="17453"/>
                  </a:lnTo>
                  <a:lnTo>
                    <a:pt x="47068" y="6957"/>
                  </a:lnTo>
                  <a:lnTo>
                    <a:pt x="47382" y="0"/>
                  </a:lnTo>
                  <a:lnTo>
                    <a:pt x="47457" y="46547"/>
                  </a:lnTo>
                  <a:lnTo>
                    <a:pt x="42402" y="84544"/>
                  </a:lnTo>
                  <a:lnTo>
                    <a:pt x="31213" y="128763"/>
                  </a:lnTo>
                  <a:lnTo>
                    <a:pt x="21950" y="164760"/>
                  </a:lnTo>
                  <a:lnTo>
                    <a:pt x="9338" y="212028"/>
                  </a:lnTo>
                  <a:lnTo>
                    <a:pt x="1712" y="252252"/>
                  </a:lnTo>
                  <a:lnTo>
                    <a:pt x="0" y="283364"/>
                  </a:lnTo>
                  <a:lnTo>
                    <a:pt x="2061" y="285868"/>
                  </a:lnTo>
                  <a:lnTo>
                    <a:pt x="9997" y="288649"/>
                  </a:lnTo>
                  <a:lnTo>
                    <a:pt x="20579" y="287064"/>
                  </a:lnTo>
                  <a:lnTo>
                    <a:pt x="63434" y="268427"/>
                  </a:lnTo>
                  <a:lnTo>
                    <a:pt x="114135" y="243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21">
              <a:extLst>
                <a:ext uri="{FF2B5EF4-FFF2-40B4-BE49-F238E27FC236}">
                  <a16:creationId xmlns:a16="http://schemas.microsoft.com/office/drawing/2014/main" id="{2B810E32-E488-2F96-CD8F-1EEC31BAC46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124075" y="211455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7"/>
                  </a:lnTo>
                  <a:lnTo>
                    <a:pt x="3175" y="31378"/>
                  </a:lnTo>
                  <a:lnTo>
                    <a:pt x="47681" y="12667"/>
                  </a:lnTo>
                  <a:lnTo>
                    <a:pt x="71043" y="42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22">
              <a:extLst>
                <a:ext uri="{FF2B5EF4-FFF2-40B4-BE49-F238E27FC236}">
                  <a16:creationId xmlns:a16="http://schemas.microsoft.com/office/drawing/2014/main" id="{5B642B93-30EF-72F8-AFEB-38D41995EF8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326370" y="2086415"/>
              <a:ext cx="90557" cy="103499"/>
            </a:xfrm>
            <a:custGeom>
              <a:avLst/>
              <a:gdLst/>
              <a:ahLst/>
              <a:cxnLst/>
              <a:rect l="0" t="0" r="0" b="0"/>
              <a:pathLst>
                <a:path w="90557" h="103499">
                  <a:moveTo>
                    <a:pt x="54880" y="37660"/>
                  </a:moveTo>
                  <a:lnTo>
                    <a:pt x="54880" y="37660"/>
                  </a:lnTo>
                  <a:lnTo>
                    <a:pt x="54880" y="4572"/>
                  </a:lnTo>
                  <a:lnTo>
                    <a:pt x="53822" y="2901"/>
                  </a:lnTo>
                  <a:lnTo>
                    <a:pt x="52058" y="1787"/>
                  </a:lnTo>
                  <a:lnTo>
                    <a:pt x="44519" y="220"/>
                  </a:lnTo>
                  <a:lnTo>
                    <a:pt x="41623" y="0"/>
                  </a:lnTo>
                  <a:lnTo>
                    <a:pt x="35583" y="2578"/>
                  </a:lnTo>
                  <a:lnTo>
                    <a:pt x="18024" y="17913"/>
                  </a:lnTo>
                  <a:lnTo>
                    <a:pt x="5389" y="35219"/>
                  </a:lnTo>
                  <a:lnTo>
                    <a:pt x="0" y="53753"/>
                  </a:lnTo>
                  <a:lnTo>
                    <a:pt x="3459" y="77706"/>
                  </a:lnTo>
                  <a:lnTo>
                    <a:pt x="11187" y="94799"/>
                  </a:lnTo>
                  <a:lnTo>
                    <a:pt x="17116" y="100096"/>
                  </a:lnTo>
                  <a:lnTo>
                    <a:pt x="24338" y="102451"/>
                  </a:lnTo>
                  <a:lnTo>
                    <a:pt x="34603" y="103498"/>
                  </a:lnTo>
                  <a:lnTo>
                    <a:pt x="52282" y="99030"/>
                  </a:lnTo>
                  <a:lnTo>
                    <a:pt x="70926" y="85948"/>
                  </a:lnTo>
                  <a:lnTo>
                    <a:pt x="84799" y="63609"/>
                  </a:lnTo>
                  <a:lnTo>
                    <a:pt x="90556" y="36882"/>
                  </a:lnTo>
                  <a:lnTo>
                    <a:pt x="86259" y="21086"/>
                  </a:lnTo>
                  <a:lnTo>
                    <a:pt x="78351" y="9127"/>
                  </a:lnTo>
                  <a:lnTo>
                    <a:pt x="71309" y="3812"/>
                  </a:lnTo>
                  <a:lnTo>
                    <a:pt x="66891" y="3453"/>
                  </a:lnTo>
                  <a:lnTo>
                    <a:pt x="35830" y="9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3">
              <a:extLst>
                <a:ext uri="{FF2B5EF4-FFF2-40B4-BE49-F238E27FC236}">
                  <a16:creationId xmlns:a16="http://schemas.microsoft.com/office/drawing/2014/main" id="{93ADF434-9788-3A7F-FFF6-49B177345F4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486144" y="2001151"/>
              <a:ext cx="85607" cy="208310"/>
            </a:xfrm>
            <a:custGeom>
              <a:avLst/>
              <a:gdLst/>
              <a:ahLst/>
              <a:cxnLst/>
              <a:rect l="0" t="0" r="0" b="0"/>
              <a:pathLst>
                <a:path w="85607" h="208310">
                  <a:moveTo>
                    <a:pt x="9406" y="27674"/>
                  </a:moveTo>
                  <a:lnTo>
                    <a:pt x="9406" y="27674"/>
                  </a:lnTo>
                  <a:lnTo>
                    <a:pt x="9406" y="0"/>
                  </a:lnTo>
                  <a:lnTo>
                    <a:pt x="12228" y="30301"/>
                  </a:lnTo>
                  <a:lnTo>
                    <a:pt x="17607" y="71349"/>
                  </a:lnTo>
                  <a:lnTo>
                    <a:pt x="12124" y="117048"/>
                  </a:lnTo>
                  <a:lnTo>
                    <a:pt x="8587" y="161401"/>
                  </a:lnTo>
                  <a:lnTo>
                    <a:pt x="0" y="207502"/>
                  </a:lnTo>
                  <a:lnTo>
                    <a:pt x="2756" y="208139"/>
                  </a:lnTo>
                  <a:lnTo>
                    <a:pt x="4973" y="208309"/>
                  </a:lnTo>
                  <a:lnTo>
                    <a:pt x="18205" y="203492"/>
                  </a:lnTo>
                  <a:lnTo>
                    <a:pt x="52766" y="184191"/>
                  </a:lnTo>
                  <a:lnTo>
                    <a:pt x="74464" y="180236"/>
                  </a:lnTo>
                  <a:lnTo>
                    <a:pt x="78178" y="178065"/>
                  </a:lnTo>
                  <a:lnTo>
                    <a:pt x="85606" y="170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24">
              <a:extLst>
                <a:ext uri="{FF2B5EF4-FFF2-40B4-BE49-F238E27FC236}">
                  <a16:creationId xmlns:a16="http://schemas.microsoft.com/office/drawing/2014/main" id="{3DB28107-D474-E287-FA7A-2775F6C2A0D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466975" y="20955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13183" y="21624"/>
                  </a:lnTo>
                  <a:lnTo>
                    <a:pt x="50420" y="11785"/>
                  </a:lnTo>
                  <a:lnTo>
                    <a:pt x="93567" y="17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25">
              <a:extLst>
                <a:ext uri="{FF2B5EF4-FFF2-40B4-BE49-F238E27FC236}">
                  <a16:creationId xmlns:a16="http://schemas.microsoft.com/office/drawing/2014/main" id="{7CF86A62-28F9-BB6C-AD2C-37566CD3C8D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596106" y="2057919"/>
              <a:ext cx="194720" cy="129287"/>
            </a:xfrm>
            <a:custGeom>
              <a:avLst/>
              <a:gdLst/>
              <a:ahLst/>
              <a:cxnLst/>
              <a:rect l="0" t="0" r="0" b="0"/>
              <a:pathLst>
                <a:path w="194720" h="129287">
                  <a:moveTo>
                    <a:pt x="128044" y="47106"/>
                  </a:moveTo>
                  <a:lnTo>
                    <a:pt x="128044" y="47106"/>
                  </a:lnTo>
                  <a:lnTo>
                    <a:pt x="137177" y="37973"/>
                  </a:lnTo>
                  <a:lnTo>
                    <a:pt x="137566" y="28175"/>
                  </a:lnTo>
                  <a:lnTo>
                    <a:pt x="129367" y="28066"/>
                  </a:lnTo>
                  <a:lnTo>
                    <a:pt x="128927" y="27005"/>
                  </a:lnTo>
                  <a:lnTo>
                    <a:pt x="128436" y="23003"/>
                  </a:lnTo>
                  <a:lnTo>
                    <a:pt x="127247" y="21512"/>
                  </a:lnTo>
                  <a:lnTo>
                    <a:pt x="123104" y="19856"/>
                  </a:lnTo>
                  <a:lnTo>
                    <a:pt x="121575" y="18356"/>
                  </a:lnTo>
                  <a:lnTo>
                    <a:pt x="116301" y="8344"/>
                  </a:lnTo>
                  <a:lnTo>
                    <a:pt x="113866" y="5390"/>
                  </a:lnTo>
                  <a:lnTo>
                    <a:pt x="108337" y="2107"/>
                  </a:lnTo>
                  <a:lnTo>
                    <a:pt x="96164" y="0"/>
                  </a:lnTo>
                  <a:lnTo>
                    <a:pt x="62502" y="9911"/>
                  </a:lnTo>
                  <a:lnTo>
                    <a:pt x="55774" y="12784"/>
                  </a:lnTo>
                  <a:lnTo>
                    <a:pt x="16985" y="52742"/>
                  </a:lnTo>
                  <a:lnTo>
                    <a:pt x="9893" y="63016"/>
                  </a:lnTo>
                  <a:lnTo>
                    <a:pt x="283" y="83292"/>
                  </a:lnTo>
                  <a:lnTo>
                    <a:pt x="0" y="95292"/>
                  </a:lnTo>
                  <a:lnTo>
                    <a:pt x="1406" y="101455"/>
                  </a:lnTo>
                  <a:lnTo>
                    <a:pt x="20374" y="129101"/>
                  </a:lnTo>
                  <a:lnTo>
                    <a:pt x="23456" y="129286"/>
                  </a:lnTo>
                  <a:lnTo>
                    <a:pt x="32524" y="126669"/>
                  </a:lnTo>
                  <a:lnTo>
                    <a:pt x="62918" y="102143"/>
                  </a:lnTo>
                  <a:lnTo>
                    <a:pt x="83451" y="68867"/>
                  </a:lnTo>
                  <a:lnTo>
                    <a:pt x="88661" y="44897"/>
                  </a:lnTo>
                  <a:lnTo>
                    <a:pt x="89775" y="30483"/>
                  </a:lnTo>
                  <a:lnTo>
                    <a:pt x="89894" y="33831"/>
                  </a:lnTo>
                  <a:lnTo>
                    <a:pt x="81738" y="63767"/>
                  </a:lnTo>
                  <a:lnTo>
                    <a:pt x="80454" y="98693"/>
                  </a:lnTo>
                  <a:lnTo>
                    <a:pt x="81500" y="100547"/>
                  </a:lnTo>
                  <a:lnTo>
                    <a:pt x="83257" y="101783"/>
                  </a:lnTo>
                  <a:lnTo>
                    <a:pt x="85486" y="102608"/>
                  </a:lnTo>
                  <a:lnTo>
                    <a:pt x="86972" y="104215"/>
                  </a:lnTo>
                  <a:lnTo>
                    <a:pt x="88623" y="108824"/>
                  </a:lnTo>
                  <a:lnTo>
                    <a:pt x="90122" y="110476"/>
                  </a:lnTo>
                  <a:lnTo>
                    <a:pt x="98029" y="113346"/>
                  </a:lnTo>
                  <a:lnTo>
                    <a:pt x="112601" y="113743"/>
                  </a:lnTo>
                  <a:lnTo>
                    <a:pt x="152715" y="100520"/>
                  </a:lnTo>
                  <a:lnTo>
                    <a:pt x="194719" y="66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26">
              <a:extLst>
                <a:ext uri="{FF2B5EF4-FFF2-40B4-BE49-F238E27FC236}">
                  <a16:creationId xmlns:a16="http://schemas.microsoft.com/office/drawing/2014/main" id="{8CF42007-5B3E-1FC5-B9DE-7EE23014ECE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830941" y="1963866"/>
              <a:ext cx="36085" cy="206980"/>
            </a:xfrm>
            <a:custGeom>
              <a:avLst/>
              <a:gdLst/>
              <a:ahLst/>
              <a:cxnLst/>
              <a:rect l="0" t="0" r="0" b="0"/>
              <a:pathLst>
                <a:path w="36085" h="206980">
                  <a:moveTo>
                    <a:pt x="7509" y="17334"/>
                  </a:moveTo>
                  <a:lnTo>
                    <a:pt x="7509" y="17334"/>
                  </a:lnTo>
                  <a:lnTo>
                    <a:pt x="12565" y="12278"/>
                  </a:lnTo>
                  <a:lnTo>
                    <a:pt x="15047" y="6973"/>
                  </a:lnTo>
                  <a:lnTo>
                    <a:pt x="16642" y="0"/>
                  </a:lnTo>
                  <a:lnTo>
                    <a:pt x="14037" y="1869"/>
                  </a:lnTo>
                  <a:lnTo>
                    <a:pt x="11861" y="3849"/>
                  </a:lnTo>
                  <a:lnTo>
                    <a:pt x="7311" y="43990"/>
                  </a:lnTo>
                  <a:lnTo>
                    <a:pt x="1218" y="81206"/>
                  </a:lnTo>
                  <a:lnTo>
                    <a:pt x="0" y="120103"/>
                  </a:lnTo>
                  <a:lnTo>
                    <a:pt x="4814" y="161496"/>
                  </a:lnTo>
                  <a:lnTo>
                    <a:pt x="7769" y="187519"/>
                  </a:lnTo>
                  <a:lnTo>
                    <a:pt x="15605" y="204950"/>
                  </a:lnTo>
                  <a:lnTo>
                    <a:pt x="17139" y="205911"/>
                  </a:lnTo>
                  <a:lnTo>
                    <a:pt x="21667" y="206979"/>
                  </a:lnTo>
                  <a:lnTo>
                    <a:pt x="24356" y="206206"/>
                  </a:lnTo>
                  <a:lnTo>
                    <a:pt x="36084" y="198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70">
            <a:extLst>
              <a:ext uri="{FF2B5EF4-FFF2-40B4-BE49-F238E27FC236}">
                <a16:creationId xmlns:a16="http://schemas.microsoft.com/office/drawing/2014/main" id="{B3A5FDB4-46D9-D3A2-DB35-B37454947AFE}"/>
              </a:ext>
            </a:extLst>
          </p:cNvPr>
          <p:cNvGrpSpPr/>
          <p:nvPr/>
        </p:nvGrpSpPr>
        <p:grpSpPr>
          <a:xfrm>
            <a:off x="3267075" y="1905000"/>
            <a:ext cx="314210" cy="190501"/>
            <a:chOff x="3267075" y="1905000"/>
            <a:chExt cx="314210" cy="190501"/>
          </a:xfrm>
        </p:grpSpPr>
        <p:sp>
          <p:nvSpPr>
            <p:cNvPr id="33" name="SMARTInkShape-827">
              <a:extLst>
                <a:ext uri="{FF2B5EF4-FFF2-40B4-BE49-F238E27FC236}">
                  <a16:creationId xmlns:a16="http://schemas.microsoft.com/office/drawing/2014/main" id="{3893FBCE-5EAA-6B57-AE8A-C766F55CAEA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267075" y="1924085"/>
              <a:ext cx="142876" cy="171416"/>
            </a:xfrm>
            <a:custGeom>
              <a:avLst/>
              <a:gdLst/>
              <a:ahLst/>
              <a:cxnLst/>
              <a:rect l="0" t="0" r="0" b="0"/>
              <a:pathLst>
                <a:path w="142876" h="171416">
                  <a:moveTo>
                    <a:pt x="133350" y="28540"/>
                  </a:moveTo>
                  <a:lnTo>
                    <a:pt x="133350" y="28540"/>
                  </a:lnTo>
                  <a:lnTo>
                    <a:pt x="133350" y="23484"/>
                  </a:lnTo>
                  <a:lnTo>
                    <a:pt x="134408" y="21994"/>
                  </a:lnTo>
                  <a:lnTo>
                    <a:pt x="136172" y="21001"/>
                  </a:lnTo>
                  <a:lnTo>
                    <a:pt x="138406" y="20339"/>
                  </a:lnTo>
                  <a:lnTo>
                    <a:pt x="139896" y="18839"/>
                  </a:lnTo>
                  <a:lnTo>
                    <a:pt x="142841" y="9617"/>
                  </a:lnTo>
                  <a:lnTo>
                    <a:pt x="142875" y="361"/>
                  </a:lnTo>
                  <a:lnTo>
                    <a:pt x="134674" y="0"/>
                  </a:lnTo>
                  <a:lnTo>
                    <a:pt x="122832" y="7576"/>
                  </a:lnTo>
                  <a:lnTo>
                    <a:pt x="81335" y="22356"/>
                  </a:lnTo>
                  <a:lnTo>
                    <a:pt x="40344" y="48448"/>
                  </a:lnTo>
                  <a:lnTo>
                    <a:pt x="28514" y="59613"/>
                  </a:lnTo>
                  <a:lnTo>
                    <a:pt x="23256" y="68103"/>
                  </a:lnTo>
                  <a:lnTo>
                    <a:pt x="22913" y="71849"/>
                  </a:lnTo>
                  <a:lnTo>
                    <a:pt x="25353" y="78833"/>
                  </a:lnTo>
                  <a:lnTo>
                    <a:pt x="35610" y="85465"/>
                  </a:lnTo>
                  <a:lnTo>
                    <a:pt x="70580" y="100477"/>
                  </a:lnTo>
                  <a:lnTo>
                    <a:pt x="109758" y="109235"/>
                  </a:lnTo>
                  <a:lnTo>
                    <a:pt x="128651" y="120876"/>
                  </a:lnTo>
                  <a:lnTo>
                    <a:pt x="135848" y="127081"/>
                  </a:lnTo>
                  <a:lnTo>
                    <a:pt x="137132" y="131275"/>
                  </a:lnTo>
                  <a:lnTo>
                    <a:pt x="135736" y="141581"/>
                  </a:lnTo>
                  <a:lnTo>
                    <a:pt x="131766" y="146234"/>
                  </a:lnTo>
                  <a:lnTo>
                    <a:pt x="98843" y="164676"/>
                  </a:lnTo>
                  <a:lnTo>
                    <a:pt x="79499" y="169418"/>
                  </a:lnTo>
                  <a:lnTo>
                    <a:pt x="32564" y="171152"/>
                  </a:lnTo>
                  <a:lnTo>
                    <a:pt x="0" y="171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8">
              <a:extLst>
                <a:ext uri="{FF2B5EF4-FFF2-40B4-BE49-F238E27FC236}">
                  <a16:creationId xmlns:a16="http://schemas.microsoft.com/office/drawing/2014/main" id="{3207EF25-CCE0-F56C-94D6-7D5212F169E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429000" y="1905000"/>
              <a:ext cx="152285" cy="161926"/>
            </a:xfrm>
            <a:custGeom>
              <a:avLst/>
              <a:gdLst/>
              <a:ahLst/>
              <a:cxnLst/>
              <a:rect l="0" t="0" r="0" b="0"/>
              <a:pathLst>
                <a:path w="152285" h="161926">
                  <a:moveTo>
                    <a:pt x="142875" y="0"/>
                  </a:moveTo>
                  <a:lnTo>
                    <a:pt x="142875" y="0"/>
                  </a:lnTo>
                  <a:lnTo>
                    <a:pt x="152284" y="0"/>
                  </a:lnTo>
                  <a:lnTo>
                    <a:pt x="115762" y="5056"/>
                  </a:lnTo>
                  <a:lnTo>
                    <a:pt x="69689" y="26837"/>
                  </a:lnTo>
                  <a:lnTo>
                    <a:pt x="62335" y="30591"/>
                  </a:lnTo>
                  <a:lnTo>
                    <a:pt x="57431" y="35211"/>
                  </a:lnTo>
                  <a:lnTo>
                    <a:pt x="48917" y="53843"/>
                  </a:lnTo>
                  <a:lnTo>
                    <a:pt x="48008" y="61227"/>
                  </a:lnTo>
                  <a:lnTo>
                    <a:pt x="49997" y="64101"/>
                  </a:lnTo>
                  <a:lnTo>
                    <a:pt x="57852" y="70117"/>
                  </a:lnTo>
                  <a:lnTo>
                    <a:pt x="90953" y="82938"/>
                  </a:lnTo>
                  <a:lnTo>
                    <a:pt x="95560" y="83867"/>
                  </a:lnTo>
                  <a:lnTo>
                    <a:pt x="112158" y="95287"/>
                  </a:lnTo>
                  <a:lnTo>
                    <a:pt x="130481" y="112077"/>
                  </a:lnTo>
                  <a:lnTo>
                    <a:pt x="133554" y="117051"/>
                  </a:lnTo>
                  <a:lnTo>
                    <a:pt x="134544" y="121426"/>
                  </a:lnTo>
                  <a:lnTo>
                    <a:pt x="133586" y="136051"/>
                  </a:lnTo>
                  <a:lnTo>
                    <a:pt x="124988" y="145487"/>
                  </a:lnTo>
                  <a:lnTo>
                    <a:pt x="111642" y="154619"/>
                  </a:lnTo>
                  <a:lnTo>
                    <a:pt x="91170" y="159760"/>
                  </a:lnTo>
                  <a:lnTo>
                    <a:pt x="47088" y="16164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71">
            <a:extLst>
              <a:ext uri="{FF2B5EF4-FFF2-40B4-BE49-F238E27FC236}">
                <a16:creationId xmlns:a16="http://schemas.microsoft.com/office/drawing/2014/main" id="{45695D3F-91C0-B3F3-9DC0-3F19177BD833}"/>
              </a:ext>
            </a:extLst>
          </p:cNvPr>
          <p:cNvGrpSpPr/>
          <p:nvPr/>
        </p:nvGrpSpPr>
        <p:grpSpPr>
          <a:xfrm>
            <a:off x="5438775" y="1409700"/>
            <a:ext cx="171451" cy="76201"/>
            <a:chOff x="5438775" y="1409700"/>
            <a:chExt cx="171451" cy="76201"/>
          </a:xfrm>
        </p:grpSpPr>
        <p:sp>
          <p:nvSpPr>
            <p:cNvPr id="36" name="SMARTInkShape-829">
              <a:extLst>
                <a:ext uri="{FF2B5EF4-FFF2-40B4-BE49-F238E27FC236}">
                  <a16:creationId xmlns:a16="http://schemas.microsoft.com/office/drawing/2014/main" id="{24AD17D5-E31E-AF15-EF34-1EB0F711EDA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471387" y="1409700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5325" y="9525"/>
                  </a:lnTo>
                  <a:lnTo>
                    <a:pt x="23265" y="6703"/>
                  </a:lnTo>
                  <a:lnTo>
                    <a:pt x="26864" y="4468"/>
                  </a:lnTo>
                  <a:lnTo>
                    <a:pt x="42044" y="1324"/>
                  </a:lnTo>
                  <a:lnTo>
                    <a:pt x="89388" y="7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30">
              <a:extLst>
                <a:ext uri="{FF2B5EF4-FFF2-40B4-BE49-F238E27FC236}">
                  <a16:creationId xmlns:a16="http://schemas.microsoft.com/office/drawing/2014/main" id="{E1637736-03B9-9E3B-A276-4A95D79FAC5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438775" y="14573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27517"/>
                  </a:lnTo>
                  <a:lnTo>
                    <a:pt x="73711" y="20374"/>
                  </a:lnTo>
                  <a:lnTo>
                    <a:pt x="120675" y="11685"/>
                  </a:lnTo>
                  <a:lnTo>
                    <a:pt x="154102" y="87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72">
            <a:extLst>
              <a:ext uri="{FF2B5EF4-FFF2-40B4-BE49-F238E27FC236}">
                <a16:creationId xmlns:a16="http://schemas.microsoft.com/office/drawing/2014/main" id="{2C4B9F0D-788E-8098-1489-F2B6985BC540}"/>
              </a:ext>
            </a:extLst>
          </p:cNvPr>
          <p:cNvGrpSpPr/>
          <p:nvPr/>
        </p:nvGrpSpPr>
        <p:grpSpPr>
          <a:xfrm>
            <a:off x="5838825" y="1209795"/>
            <a:ext cx="1143001" cy="418589"/>
            <a:chOff x="5838825" y="1209795"/>
            <a:chExt cx="1143001" cy="418589"/>
          </a:xfrm>
        </p:grpSpPr>
        <p:sp>
          <p:nvSpPr>
            <p:cNvPr id="39" name="SMARTInkShape-831">
              <a:extLst>
                <a:ext uri="{FF2B5EF4-FFF2-40B4-BE49-F238E27FC236}">
                  <a16:creationId xmlns:a16="http://schemas.microsoft.com/office/drawing/2014/main" id="{F2B3A90F-2E51-DBAD-1561-1646EC3FBDA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105525" y="1257300"/>
              <a:ext cx="161926" cy="190501"/>
            </a:xfrm>
            <a:custGeom>
              <a:avLst/>
              <a:gdLst/>
              <a:ahLst/>
              <a:cxnLst/>
              <a:rect l="0" t="0" r="0" b="0"/>
              <a:pathLst>
                <a:path w="161926" h="190501">
                  <a:moveTo>
                    <a:pt x="161925" y="0"/>
                  </a:moveTo>
                  <a:lnTo>
                    <a:pt x="161925" y="0"/>
                  </a:lnTo>
                  <a:lnTo>
                    <a:pt x="161925" y="9522"/>
                  </a:lnTo>
                  <a:lnTo>
                    <a:pt x="120912" y="9525"/>
                  </a:lnTo>
                  <a:lnTo>
                    <a:pt x="80164" y="30983"/>
                  </a:lnTo>
                  <a:lnTo>
                    <a:pt x="69848" y="40582"/>
                  </a:lnTo>
                  <a:lnTo>
                    <a:pt x="45731" y="70177"/>
                  </a:lnTo>
                  <a:lnTo>
                    <a:pt x="33282" y="100374"/>
                  </a:lnTo>
                  <a:lnTo>
                    <a:pt x="33830" y="103958"/>
                  </a:lnTo>
                  <a:lnTo>
                    <a:pt x="35253" y="107405"/>
                  </a:lnTo>
                  <a:lnTo>
                    <a:pt x="38319" y="109704"/>
                  </a:lnTo>
                  <a:lnTo>
                    <a:pt x="51688" y="112938"/>
                  </a:lnTo>
                  <a:lnTo>
                    <a:pt x="63880" y="114955"/>
                  </a:lnTo>
                  <a:lnTo>
                    <a:pt x="86427" y="121760"/>
                  </a:lnTo>
                  <a:lnTo>
                    <a:pt x="104983" y="126035"/>
                  </a:lnTo>
                  <a:lnTo>
                    <a:pt x="121064" y="134005"/>
                  </a:lnTo>
                  <a:lnTo>
                    <a:pt x="135979" y="146179"/>
                  </a:lnTo>
                  <a:lnTo>
                    <a:pt x="139810" y="152458"/>
                  </a:lnTo>
                  <a:lnTo>
                    <a:pt x="140832" y="155613"/>
                  </a:lnTo>
                  <a:lnTo>
                    <a:pt x="140455" y="158776"/>
                  </a:lnTo>
                  <a:lnTo>
                    <a:pt x="137212" y="165111"/>
                  </a:lnTo>
                  <a:lnTo>
                    <a:pt x="119325" y="174628"/>
                  </a:lnTo>
                  <a:lnTo>
                    <a:pt x="78290" y="186267"/>
                  </a:lnTo>
                  <a:lnTo>
                    <a:pt x="33906" y="1899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32">
              <a:extLst>
                <a:ext uri="{FF2B5EF4-FFF2-40B4-BE49-F238E27FC236}">
                  <a16:creationId xmlns:a16="http://schemas.microsoft.com/office/drawing/2014/main" id="{847A5F22-5581-9645-4A9B-7C9D18D0D61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315075" y="1266825"/>
              <a:ext cx="121816" cy="161926"/>
            </a:xfrm>
            <a:custGeom>
              <a:avLst/>
              <a:gdLst/>
              <a:ahLst/>
              <a:cxnLst/>
              <a:rect l="0" t="0" r="0" b="0"/>
              <a:pathLst>
                <a:path w="121816" h="161926">
                  <a:moveTo>
                    <a:pt x="114300" y="0"/>
                  </a:moveTo>
                  <a:lnTo>
                    <a:pt x="114300" y="0"/>
                  </a:lnTo>
                  <a:lnTo>
                    <a:pt x="99091" y="1058"/>
                  </a:lnTo>
                  <a:lnTo>
                    <a:pt x="56733" y="16247"/>
                  </a:lnTo>
                  <a:lnTo>
                    <a:pt x="37859" y="25510"/>
                  </a:lnTo>
                  <a:lnTo>
                    <a:pt x="32701" y="31799"/>
                  </a:lnTo>
                  <a:lnTo>
                    <a:pt x="29798" y="41289"/>
                  </a:lnTo>
                  <a:lnTo>
                    <a:pt x="30448" y="44460"/>
                  </a:lnTo>
                  <a:lnTo>
                    <a:pt x="36883" y="55270"/>
                  </a:lnTo>
                  <a:lnTo>
                    <a:pt x="47853" y="61649"/>
                  </a:lnTo>
                  <a:lnTo>
                    <a:pt x="69464" y="65682"/>
                  </a:lnTo>
                  <a:lnTo>
                    <a:pt x="82553" y="67439"/>
                  </a:lnTo>
                  <a:lnTo>
                    <a:pt x="93487" y="71601"/>
                  </a:lnTo>
                  <a:lnTo>
                    <a:pt x="102580" y="79800"/>
                  </a:lnTo>
                  <a:lnTo>
                    <a:pt x="119302" y="100820"/>
                  </a:lnTo>
                  <a:lnTo>
                    <a:pt x="121815" y="107603"/>
                  </a:lnTo>
                  <a:lnTo>
                    <a:pt x="119309" y="111952"/>
                  </a:lnTo>
                  <a:lnTo>
                    <a:pt x="108060" y="122429"/>
                  </a:lnTo>
                  <a:lnTo>
                    <a:pt x="65853" y="142273"/>
                  </a:lnTo>
                  <a:lnTo>
                    <a:pt x="19814" y="15905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33">
              <a:extLst>
                <a:ext uri="{FF2B5EF4-FFF2-40B4-BE49-F238E27FC236}">
                  <a16:creationId xmlns:a16="http://schemas.microsoft.com/office/drawing/2014/main" id="{8C1E65CB-B538-33BF-50B3-3EE18283896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544036" y="1268541"/>
              <a:ext cx="27707" cy="188785"/>
            </a:xfrm>
            <a:custGeom>
              <a:avLst/>
              <a:gdLst/>
              <a:ahLst/>
              <a:cxnLst/>
              <a:rect l="0" t="0" r="0" b="0"/>
              <a:pathLst>
                <a:path w="27707" h="188785">
                  <a:moveTo>
                    <a:pt x="9164" y="17334"/>
                  </a:moveTo>
                  <a:lnTo>
                    <a:pt x="9164" y="17334"/>
                  </a:lnTo>
                  <a:lnTo>
                    <a:pt x="26497" y="0"/>
                  </a:lnTo>
                  <a:lnTo>
                    <a:pt x="27069" y="487"/>
                  </a:lnTo>
                  <a:lnTo>
                    <a:pt x="27706" y="3849"/>
                  </a:lnTo>
                  <a:lnTo>
                    <a:pt x="11937" y="48733"/>
                  </a:lnTo>
                  <a:lnTo>
                    <a:pt x="2381" y="89074"/>
                  </a:lnTo>
                  <a:lnTo>
                    <a:pt x="0" y="132301"/>
                  </a:lnTo>
                  <a:lnTo>
                    <a:pt x="804" y="159348"/>
                  </a:lnTo>
                  <a:lnTo>
                    <a:pt x="9164" y="188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34">
              <a:extLst>
                <a:ext uri="{FF2B5EF4-FFF2-40B4-BE49-F238E27FC236}">
                  <a16:creationId xmlns:a16="http://schemas.microsoft.com/office/drawing/2014/main" id="{6E7C0208-9F9D-C97F-24F7-25EDD694692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543890" y="1209795"/>
              <a:ext cx="161565" cy="209431"/>
            </a:xfrm>
            <a:custGeom>
              <a:avLst/>
              <a:gdLst/>
              <a:ahLst/>
              <a:cxnLst/>
              <a:rect l="0" t="0" r="0" b="0"/>
              <a:pathLst>
                <a:path w="161565" h="209431">
                  <a:moveTo>
                    <a:pt x="9310" y="66555"/>
                  </a:moveTo>
                  <a:lnTo>
                    <a:pt x="9310" y="66555"/>
                  </a:lnTo>
                  <a:lnTo>
                    <a:pt x="18442" y="57422"/>
                  </a:lnTo>
                  <a:lnTo>
                    <a:pt x="18801" y="43807"/>
                  </a:lnTo>
                  <a:lnTo>
                    <a:pt x="21642" y="37748"/>
                  </a:lnTo>
                  <a:lnTo>
                    <a:pt x="32089" y="25234"/>
                  </a:lnTo>
                  <a:lnTo>
                    <a:pt x="38131" y="21732"/>
                  </a:lnTo>
                  <a:lnTo>
                    <a:pt x="41224" y="20798"/>
                  </a:lnTo>
                  <a:lnTo>
                    <a:pt x="43285" y="19117"/>
                  </a:lnTo>
                  <a:lnTo>
                    <a:pt x="47246" y="12753"/>
                  </a:lnTo>
                  <a:lnTo>
                    <a:pt x="51923" y="10893"/>
                  </a:lnTo>
                  <a:lnTo>
                    <a:pt x="69037" y="8641"/>
                  </a:lnTo>
                  <a:lnTo>
                    <a:pt x="71353" y="6779"/>
                  </a:lnTo>
                  <a:lnTo>
                    <a:pt x="72897" y="4479"/>
                  </a:lnTo>
                  <a:lnTo>
                    <a:pt x="74984" y="2946"/>
                  </a:lnTo>
                  <a:lnTo>
                    <a:pt x="83914" y="284"/>
                  </a:lnTo>
                  <a:lnTo>
                    <a:pt x="90093" y="0"/>
                  </a:lnTo>
                  <a:lnTo>
                    <a:pt x="95661" y="2755"/>
                  </a:lnTo>
                  <a:lnTo>
                    <a:pt x="101663" y="6450"/>
                  </a:lnTo>
                  <a:lnTo>
                    <a:pt x="110993" y="9588"/>
                  </a:lnTo>
                  <a:lnTo>
                    <a:pt x="123056" y="18503"/>
                  </a:lnTo>
                  <a:lnTo>
                    <a:pt x="123596" y="36253"/>
                  </a:lnTo>
                  <a:lnTo>
                    <a:pt x="105294" y="56142"/>
                  </a:lnTo>
                  <a:lnTo>
                    <a:pt x="61219" y="78898"/>
                  </a:lnTo>
                  <a:lnTo>
                    <a:pt x="16783" y="100401"/>
                  </a:lnTo>
                  <a:lnTo>
                    <a:pt x="510" y="104489"/>
                  </a:lnTo>
                  <a:lnTo>
                    <a:pt x="0" y="109662"/>
                  </a:lnTo>
                  <a:lnTo>
                    <a:pt x="2045" y="111168"/>
                  </a:lnTo>
                  <a:lnTo>
                    <a:pt x="48750" y="127187"/>
                  </a:lnTo>
                  <a:lnTo>
                    <a:pt x="89599" y="147033"/>
                  </a:lnTo>
                  <a:lnTo>
                    <a:pt x="132658" y="170869"/>
                  </a:lnTo>
                  <a:lnTo>
                    <a:pt x="143506" y="177475"/>
                  </a:lnTo>
                  <a:lnTo>
                    <a:pt x="161218" y="199345"/>
                  </a:lnTo>
                  <a:lnTo>
                    <a:pt x="161564" y="204795"/>
                  </a:lnTo>
                  <a:lnTo>
                    <a:pt x="160554" y="206341"/>
                  </a:lnTo>
                  <a:lnTo>
                    <a:pt x="152185" y="209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35">
              <a:extLst>
                <a:ext uri="{FF2B5EF4-FFF2-40B4-BE49-F238E27FC236}">
                  <a16:creationId xmlns:a16="http://schemas.microsoft.com/office/drawing/2014/main" id="{82495908-2961-0246-D798-32824E3FE51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838825" y="1533525"/>
              <a:ext cx="1143001" cy="94859"/>
            </a:xfrm>
            <a:custGeom>
              <a:avLst/>
              <a:gdLst/>
              <a:ahLst/>
              <a:cxnLst/>
              <a:rect l="0" t="0" r="0" b="0"/>
              <a:pathLst>
                <a:path w="1143001" h="94859">
                  <a:moveTo>
                    <a:pt x="0" y="85725"/>
                  </a:moveTo>
                  <a:lnTo>
                    <a:pt x="0" y="85725"/>
                  </a:lnTo>
                  <a:lnTo>
                    <a:pt x="5056" y="90781"/>
                  </a:lnTo>
                  <a:lnTo>
                    <a:pt x="10361" y="93264"/>
                  </a:lnTo>
                  <a:lnTo>
                    <a:pt x="27446" y="94858"/>
                  </a:lnTo>
                  <a:lnTo>
                    <a:pt x="72498" y="87659"/>
                  </a:lnTo>
                  <a:lnTo>
                    <a:pt x="108264" y="83476"/>
                  </a:lnTo>
                  <a:lnTo>
                    <a:pt x="143368" y="79434"/>
                  </a:lnTo>
                  <a:lnTo>
                    <a:pt x="176608" y="77637"/>
                  </a:lnTo>
                  <a:lnTo>
                    <a:pt x="220015" y="71570"/>
                  </a:lnTo>
                  <a:lnTo>
                    <a:pt x="252301" y="68850"/>
                  </a:lnTo>
                  <a:lnTo>
                    <a:pt x="286759" y="66583"/>
                  </a:lnTo>
                  <a:lnTo>
                    <a:pt x="319712" y="62048"/>
                  </a:lnTo>
                  <a:lnTo>
                    <a:pt x="354819" y="59327"/>
                  </a:lnTo>
                  <a:lnTo>
                    <a:pt x="391589" y="57059"/>
                  </a:lnTo>
                  <a:lnTo>
                    <a:pt x="429098" y="52524"/>
                  </a:lnTo>
                  <a:lnTo>
                    <a:pt x="466935" y="49802"/>
                  </a:lnTo>
                  <a:lnTo>
                    <a:pt x="505977" y="47534"/>
                  </a:lnTo>
                  <a:lnTo>
                    <a:pt x="548023" y="42999"/>
                  </a:lnTo>
                  <a:lnTo>
                    <a:pt x="588583" y="40277"/>
                  </a:lnTo>
                  <a:lnTo>
                    <a:pt x="627776" y="38009"/>
                  </a:lnTo>
                  <a:lnTo>
                    <a:pt x="666362" y="33474"/>
                  </a:lnTo>
                  <a:lnTo>
                    <a:pt x="704677" y="30752"/>
                  </a:lnTo>
                  <a:lnTo>
                    <a:pt x="742872" y="29543"/>
                  </a:lnTo>
                  <a:lnTo>
                    <a:pt x="781016" y="29005"/>
                  </a:lnTo>
                  <a:lnTo>
                    <a:pt x="816312" y="28766"/>
                  </a:lnTo>
                  <a:lnTo>
                    <a:pt x="849639" y="28660"/>
                  </a:lnTo>
                  <a:lnTo>
                    <a:pt x="897093" y="28600"/>
                  </a:lnTo>
                  <a:lnTo>
                    <a:pt x="938435" y="27524"/>
                  </a:lnTo>
                  <a:lnTo>
                    <a:pt x="977495" y="22031"/>
                  </a:lnTo>
                  <a:lnTo>
                    <a:pt x="1014823" y="19933"/>
                  </a:lnTo>
                  <a:lnTo>
                    <a:pt x="1059237" y="19225"/>
                  </a:lnTo>
                  <a:lnTo>
                    <a:pt x="1099278" y="18015"/>
                  </a:lnTo>
                  <a:lnTo>
                    <a:pt x="1116757" y="11452"/>
                  </a:lnTo>
                  <a:lnTo>
                    <a:pt x="1143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73">
            <a:extLst>
              <a:ext uri="{FF2B5EF4-FFF2-40B4-BE49-F238E27FC236}">
                <a16:creationId xmlns:a16="http://schemas.microsoft.com/office/drawing/2014/main" id="{0B8AB484-F4A9-B82E-5FA6-83F56663F485}"/>
              </a:ext>
            </a:extLst>
          </p:cNvPr>
          <p:cNvGrpSpPr/>
          <p:nvPr/>
        </p:nvGrpSpPr>
        <p:grpSpPr>
          <a:xfrm>
            <a:off x="5886450" y="1819783"/>
            <a:ext cx="638176" cy="237618"/>
            <a:chOff x="5886450" y="1819783"/>
            <a:chExt cx="638176" cy="237618"/>
          </a:xfrm>
        </p:grpSpPr>
        <p:sp>
          <p:nvSpPr>
            <p:cNvPr id="45" name="SMARTInkShape-836">
              <a:extLst>
                <a:ext uri="{FF2B5EF4-FFF2-40B4-BE49-F238E27FC236}">
                  <a16:creationId xmlns:a16="http://schemas.microsoft.com/office/drawing/2014/main" id="{24C663F5-3A91-69B3-612C-CBDCF282E7C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886450" y="1823662"/>
              <a:ext cx="190501" cy="52764"/>
            </a:xfrm>
            <a:custGeom>
              <a:avLst/>
              <a:gdLst/>
              <a:ahLst/>
              <a:cxnLst/>
              <a:rect l="0" t="0" r="0" b="0"/>
              <a:pathLst>
                <a:path w="190501" h="52764">
                  <a:moveTo>
                    <a:pt x="0" y="52763"/>
                  </a:moveTo>
                  <a:lnTo>
                    <a:pt x="0" y="52763"/>
                  </a:lnTo>
                  <a:lnTo>
                    <a:pt x="5056" y="52763"/>
                  </a:lnTo>
                  <a:lnTo>
                    <a:pt x="48905" y="31305"/>
                  </a:lnTo>
                  <a:lnTo>
                    <a:pt x="90407" y="24535"/>
                  </a:lnTo>
                  <a:lnTo>
                    <a:pt x="131170" y="11116"/>
                  </a:lnTo>
                  <a:lnTo>
                    <a:pt x="173950" y="0"/>
                  </a:lnTo>
                  <a:lnTo>
                    <a:pt x="190500" y="5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37">
              <a:extLst>
                <a:ext uri="{FF2B5EF4-FFF2-40B4-BE49-F238E27FC236}">
                  <a16:creationId xmlns:a16="http://schemas.microsoft.com/office/drawing/2014/main" id="{80604D23-D61D-1DA9-AE3F-1269A723158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934075" y="19050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7992" y="15209"/>
                  </a:lnTo>
                  <a:lnTo>
                    <a:pt x="11511" y="47062"/>
                  </a:lnTo>
                  <a:lnTo>
                    <a:pt x="9918" y="9325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38">
              <a:extLst>
                <a:ext uri="{FF2B5EF4-FFF2-40B4-BE49-F238E27FC236}">
                  <a16:creationId xmlns:a16="http://schemas.microsoft.com/office/drawing/2014/main" id="{B76BCDA6-F096-A3E8-EC1B-EE6B5F71C8C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038850" y="1945638"/>
              <a:ext cx="60987" cy="86448"/>
            </a:xfrm>
            <a:custGeom>
              <a:avLst/>
              <a:gdLst/>
              <a:ahLst/>
              <a:cxnLst/>
              <a:rect l="0" t="0" r="0" b="0"/>
              <a:pathLst>
                <a:path w="60987" h="86448">
                  <a:moveTo>
                    <a:pt x="28575" y="45087"/>
                  </a:moveTo>
                  <a:lnTo>
                    <a:pt x="28575" y="45087"/>
                  </a:lnTo>
                  <a:lnTo>
                    <a:pt x="28575" y="18263"/>
                  </a:lnTo>
                  <a:lnTo>
                    <a:pt x="27517" y="17679"/>
                  </a:lnTo>
                  <a:lnTo>
                    <a:pt x="19443" y="16558"/>
                  </a:lnTo>
                  <a:lnTo>
                    <a:pt x="12581" y="31730"/>
                  </a:lnTo>
                  <a:lnTo>
                    <a:pt x="9927" y="56237"/>
                  </a:lnTo>
                  <a:lnTo>
                    <a:pt x="14701" y="71909"/>
                  </a:lnTo>
                  <a:lnTo>
                    <a:pt x="22761" y="80997"/>
                  </a:lnTo>
                  <a:lnTo>
                    <a:pt x="27874" y="84902"/>
                  </a:lnTo>
                  <a:lnTo>
                    <a:pt x="32341" y="86447"/>
                  </a:lnTo>
                  <a:lnTo>
                    <a:pt x="36378" y="86419"/>
                  </a:lnTo>
                  <a:lnTo>
                    <a:pt x="43685" y="83565"/>
                  </a:lnTo>
                  <a:lnTo>
                    <a:pt x="50460" y="78769"/>
                  </a:lnTo>
                  <a:lnTo>
                    <a:pt x="60224" y="65062"/>
                  </a:lnTo>
                  <a:lnTo>
                    <a:pt x="60986" y="50790"/>
                  </a:lnTo>
                  <a:lnTo>
                    <a:pt x="52851" y="20813"/>
                  </a:lnTo>
                  <a:lnTo>
                    <a:pt x="44303" y="10310"/>
                  </a:lnTo>
                  <a:lnTo>
                    <a:pt x="33449" y="3172"/>
                  </a:lnTo>
                  <a:lnTo>
                    <a:pt x="21569" y="0"/>
                  </a:lnTo>
                  <a:lnTo>
                    <a:pt x="0" y="6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39">
              <a:extLst>
                <a:ext uri="{FF2B5EF4-FFF2-40B4-BE49-F238E27FC236}">
                  <a16:creationId xmlns:a16="http://schemas.microsoft.com/office/drawing/2014/main" id="{5D21834F-2672-E8F2-3EB6-0CB0B2D6C9A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172350" y="1819783"/>
              <a:ext cx="85576" cy="207895"/>
            </a:xfrm>
            <a:custGeom>
              <a:avLst/>
              <a:gdLst/>
              <a:ahLst/>
              <a:cxnLst/>
              <a:rect l="0" t="0" r="0" b="0"/>
              <a:pathLst>
                <a:path w="85576" h="207895">
                  <a:moveTo>
                    <a:pt x="18900" y="18542"/>
                  </a:moveTo>
                  <a:lnTo>
                    <a:pt x="18900" y="18542"/>
                  </a:lnTo>
                  <a:lnTo>
                    <a:pt x="18900" y="0"/>
                  </a:lnTo>
                  <a:lnTo>
                    <a:pt x="18900" y="47224"/>
                  </a:lnTo>
                  <a:lnTo>
                    <a:pt x="18900" y="83014"/>
                  </a:lnTo>
                  <a:lnTo>
                    <a:pt x="18900" y="130500"/>
                  </a:lnTo>
                  <a:lnTo>
                    <a:pt x="8539" y="169066"/>
                  </a:lnTo>
                  <a:lnTo>
                    <a:pt x="2425" y="189436"/>
                  </a:lnTo>
                  <a:lnTo>
                    <a:pt x="0" y="207894"/>
                  </a:lnTo>
                  <a:lnTo>
                    <a:pt x="19153" y="192522"/>
                  </a:lnTo>
                  <a:lnTo>
                    <a:pt x="85575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0">
              <a:extLst>
                <a:ext uri="{FF2B5EF4-FFF2-40B4-BE49-F238E27FC236}">
                  <a16:creationId xmlns:a16="http://schemas.microsoft.com/office/drawing/2014/main" id="{A68B8E6C-1532-428F-79A6-C9AE4339095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200775" y="19240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1"/>
                  </a:lnTo>
                  <a:lnTo>
                    <a:pt x="23851" y="13387"/>
                  </a:lnTo>
                  <a:lnTo>
                    <a:pt x="68071" y="880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1">
              <a:extLst>
                <a:ext uri="{FF2B5EF4-FFF2-40B4-BE49-F238E27FC236}">
                  <a16:creationId xmlns:a16="http://schemas.microsoft.com/office/drawing/2014/main" id="{6AEA997F-EC55-51BF-E9D8-C0E51C5F99D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334833" y="1895870"/>
              <a:ext cx="113593" cy="112793"/>
            </a:xfrm>
            <a:custGeom>
              <a:avLst/>
              <a:gdLst/>
              <a:ahLst/>
              <a:cxnLst/>
              <a:rect l="0" t="0" r="0" b="0"/>
              <a:pathLst>
                <a:path w="113593" h="112793">
                  <a:moveTo>
                    <a:pt x="94542" y="28180"/>
                  </a:moveTo>
                  <a:lnTo>
                    <a:pt x="94542" y="28180"/>
                  </a:lnTo>
                  <a:lnTo>
                    <a:pt x="94542" y="13633"/>
                  </a:lnTo>
                  <a:lnTo>
                    <a:pt x="93484" y="12132"/>
                  </a:lnTo>
                  <a:lnTo>
                    <a:pt x="91720" y="11131"/>
                  </a:lnTo>
                  <a:lnTo>
                    <a:pt x="77209" y="9247"/>
                  </a:lnTo>
                  <a:lnTo>
                    <a:pt x="76637" y="8150"/>
                  </a:lnTo>
                  <a:lnTo>
                    <a:pt x="76000" y="4108"/>
                  </a:lnTo>
                  <a:lnTo>
                    <a:pt x="74773" y="2607"/>
                  </a:lnTo>
                  <a:lnTo>
                    <a:pt x="70586" y="939"/>
                  </a:lnTo>
                  <a:lnTo>
                    <a:pt x="62279" y="0"/>
                  </a:lnTo>
                  <a:lnTo>
                    <a:pt x="56214" y="2603"/>
                  </a:lnTo>
                  <a:lnTo>
                    <a:pt x="20946" y="27062"/>
                  </a:lnTo>
                  <a:lnTo>
                    <a:pt x="7355" y="44664"/>
                  </a:lnTo>
                  <a:lnTo>
                    <a:pt x="1681" y="63286"/>
                  </a:lnTo>
                  <a:lnTo>
                    <a:pt x="0" y="82208"/>
                  </a:lnTo>
                  <a:lnTo>
                    <a:pt x="4559" y="101221"/>
                  </a:lnTo>
                  <a:lnTo>
                    <a:pt x="7036" y="105449"/>
                  </a:lnTo>
                  <a:lnTo>
                    <a:pt x="9747" y="108268"/>
                  </a:lnTo>
                  <a:lnTo>
                    <a:pt x="15581" y="111400"/>
                  </a:lnTo>
                  <a:lnTo>
                    <a:pt x="21700" y="112792"/>
                  </a:lnTo>
                  <a:lnTo>
                    <a:pt x="24814" y="111046"/>
                  </a:lnTo>
                  <a:lnTo>
                    <a:pt x="50097" y="82353"/>
                  </a:lnTo>
                  <a:lnTo>
                    <a:pt x="53622" y="73071"/>
                  </a:lnTo>
                  <a:lnTo>
                    <a:pt x="64478" y="41308"/>
                  </a:lnTo>
                  <a:lnTo>
                    <a:pt x="63916" y="40107"/>
                  </a:lnTo>
                  <a:lnTo>
                    <a:pt x="62483" y="39306"/>
                  </a:lnTo>
                  <a:lnTo>
                    <a:pt x="57636" y="38021"/>
                  </a:lnTo>
                  <a:lnTo>
                    <a:pt x="56473" y="82494"/>
                  </a:lnTo>
                  <a:lnTo>
                    <a:pt x="57521" y="86614"/>
                  </a:lnTo>
                  <a:lnTo>
                    <a:pt x="59277" y="89361"/>
                  </a:lnTo>
                  <a:lnTo>
                    <a:pt x="72690" y="100678"/>
                  </a:lnTo>
                  <a:lnTo>
                    <a:pt x="81952" y="103283"/>
                  </a:lnTo>
                  <a:lnTo>
                    <a:pt x="88240" y="103893"/>
                  </a:lnTo>
                  <a:lnTo>
                    <a:pt x="113592" y="94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42">
              <a:extLst>
                <a:ext uri="{FF2B5EF4-FFF2-40B4-BE49-F238E27FC236}">
                  <a16:creationId xmlns:a16="http://schemas.microsoft.com/office/drawing/2014/main" id="{730CF64A-B567-A9CF-29EC-E04631DA150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505575" y="1821923"/>
              <a:ext cx="19051" cy="200851"/>
            </a:xfrm>
            <a:custGeom>
              <a:avLst/>
              <a:gdLst/>
              <a:ahLst/>
              <a:cxnLst/>
              <a:rect l="0" t="0" r="0" b="0"/>
              <a:pathLst>
                <a:path w="19051" h="200851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41695"/>
                  </a:lnTo>
                  <a:lnTo>
                    <a:pt x="0" y="86682"/>
                  </a:lnTo>
                  <a:lnTo>
                    <a:pt x="0" y="129219"/>
                  </a:lnTo>
                  <a:lnTo>
                    <a:pt x="1058" y="176015"/>
                  </a:lnTo>
                  <a:lnTo>
                    <a:pt x="8200" y="199411"/>
                  </a:lnTo>
                  <a:lnTo>
                    <a:pt x="9701" y="200850"/>
                  </a:lnTo>
                  <a:lnTo>
                    <a:pt x="19050" y="197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74">
            <a:extLst>
              <a:ext uri="{FF2B5EF4-FFF2-40B4-BE49-F238E27FC236}">
                <a16:creationId xmlns:a16="http://schemas.microsoft.com/office/drawing/2014/main" id="{9240FA9A-796D-2A30-C36B-BEBC7C201AB0}"/>
              </a:ext>
            </a:extLst>
          </p:cNvPr>
          <p:cNvGrpSpPr/>
          <p:nvPr/>
        </p:nvGrpSpPr>
        <p:grpSpPr>
          <a:xfrm>
            <a:off x="6791325" y="1791130"/>
            <a:ext cx="265342" cy="156145"/>
            <a:chOff x="6791325" y="1791130"/>
            <a:chExt cx="265342" cy="156145"/>
          </a:xfrm>
        </p:grpSpPr>
        <p:sp>
          <p:nvSpPr>
            <p:cNvPr id="53" name="SMARTInkShape-843">
              <a:extLst>
                <a:ext uri="{FF2B5EF4-FFF2-40B4-BE49-F238E27FC236}">
                  <a16:creationId xmlns:a16="http://schemas.microsoft.com/office/drawing/2014/main" id="{873C24A4-2034-9800-FE8A-2DE702B1031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791325" y="1819275"/>
              <a:ext cx="127615" cy="123563"/>
            </a:xfrm>
            <a:custGeom>
              <a:avLst/>
              <a:gdLst/>
              <a:ahLst/>
              <a:cxnLst/>
              <a:rect l="0" t="0" r="0" b="0"/>
              <a:pathLst>
                <a:path w="127615" h="123563">
                  <a:moveTo>
                    <a:pt x="114300" y="0"/>
                  </a:moveTo>
                  <a:lnTo>
                    <a:pt x="114300" y="0"/>
                  </a:lnTo>
                  <a:lnTo>
                    <a:pt x="83903" y="1058"/>
                  </a:lnTo>
                  <a:lnTo>
                    <a:pt x="39081" y="16247"/>
                  </a:lnTo>
                  <a:lnTo>
                    <a:pt x="28658" y="22390"/>
                  </a:lnTo>
                  <a:lnTo>
                    <a:pt x="23320" y="28648"/>
                  </a:lnTo>
                  <a:lnTo>
                    <a:pt x="21897" y="31799"/>
                  </a:lnTo>
                  <a:lnTo>
                    <a:pt x="22006" y="34958"/>
                  </a:lnTo>
                  <a:lnTo>
                    <a:pt x="24950" y="41290"/>
                  </a:lnTo>
                  <a:lnTo>
                    <a:pt x="28276" y="43401"/>
                  </a:lnTo>
                  <a:lnTo>
                    <a:pt x="69851" y="54917"/>
                  </a:lnTo>
                  <a:lnTo>
                    <a:pt x="93369" y="59311"/>
                  </a:lnTo>
                  <a:lnTo>
                    <a:pt x="110920" y="67315"/>
                  </a:lnTo>
                  <a:lnTo>
                    <a:pt x="126333" y="79501"/>
                  </a:lnTo>
                  <a:lnTo>
                    <a:pt x="127614" y="83693"/>
                  </a:lnTo>
                  <a:lnTo>
                    <a:pt x="126215" y="93994"/>
                  </a:lnTo>
                  <a:lnTo>
                    <a:pt x="119242" y="102806"/>
                  </a:lnTo>
                  <a:lnTo>
                    <a:pt x="108030" y="110250"/>
                  </a:lnTo>
                  <a:lnTo>
                    <a:pt x="80606" y="120830"/>
                  </a:lnTo>
                  <a:lnTo>
                    <a:pt x="39637" y="123562"/>
                  </a:lnTo>
                  <a:lnTo>
                    <a:pt x="26083" y="1226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44">
              <a:extLst>
                <a:ext uri="{FF2B5EF4-FFF2-40B4-BE49-F238E27FC236}">
                  <a16:creationId xmlns:a16="http://schemas.microsoft.com/office/drawing/2014/main" id="{47496E60-8990-924B-53B3-725CE322491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915150" y="1791130"/>
              <a:ext cx="141517" cy="156145"/>
            </a:xfrm>
            <a:custGeom>
              <a:avLst/>
              <a:gdLst/>
              <a:ahLst/>
              <a:cxnLst/>
              <a:rect l="0" t="0" r="0" b="0"/>
              <a:pathLst>
                <a:path w="141517" h="156145">
                  <a:moveTo>
                    <a:pt x="123825" y="28145"/>
                  </a:moveTo>
                  <a:lnTo>
                    <a:pt x="123825" y="28145"/>
                  </a:lnTo>
                  <a:lnTo>
                    <a:pt x="132025" y="19944"/>
                  </a:lnTo>
                  <a:lnTo>
                    <a:pt x="132957" y="13956"/>
                  </a:lnTo>
                  <a:lnTo>
                    <a:pt x="134146" y="12335"/>
                  </a:lnTo>
                  <a:lnTo>
                    <a:pt x="138290" y="10535"/>
                  </a:lnTo>
                  <a:lnTo>
                    <a:pt x="139819" y="8997"/>
                  </a:lnTo>
                  <a:lnTo>
                    <a:pt x="141516" y="4465"/>
                  </a:lnTo>
                  <a:lnTo>
                    <a:pt x="140911" y="2834"/>
                  </a:lnTo>
                  <a:lnTo>
                    <a:pt x="139449" y="1746"/>
                  </a:lnTo>
                  <a:lnTo>
                    <a:pt x="134555" y="0"/>
                  </a:lnTo>
                  <a:lnTo>
                    <a:pt x="112892" y="7259"/>
                  </a:lnTo>
                  <a:lnTo>
                    <a:pt x="72830" y="31046"/>
                  </a:lnTo>
                  <a:lnTo>
                    <a:pt x="47547" y="49062"/>
                  </a:lnTo>
                  <a:lnTo>
                    <a:pt x="42299" y="56138"/>
                  </a:lnTo>
                  <a:lnTo>
                    <a:pt x="40899" y="59507"/>
                  </a:lnTo>
                  <a:lnTo>
                    <a:pt x="41025" y="62812"/>
                  </a:lnTo>
                  <a:lnTo>
                    <a:pt x="43986" y="69305"/>
                  </a:lnTo>
                  <a:lnTo>
                    <a:pt x="56660" y="78911"/>
                  </a:lnTo>
                  <a:lnTo>
                    <a:pt x="73820" y="83403"/>
                  </a:lnTo>
                  <a:lnTo>
                    <a:pt x="97341" y="87868"/>
                  </a:lnTo>
                  <a:lnTo>
                    <a:pt x="114919" y="92760"/>
                  </a:lnTo>
                  <a:lnTo>
                    <a:pt x="121063" y="93447"/>
                  </a:lnTo>
                  <a:lnTo>
                    <a:pt x="125159" y="96021"/>
                  </a:lnTo>
                  <a:lnTo>
                    <a:pt x="127889" y="99854"/>
                  </a:lnTo>
                  <a:lnTo>
                    <a:pt x="132271" y="111102"/>
                  </a:lnTo>
                  <a:lnTo>
                    <a:pt x="122917" y="123163"/>
                  </a:lnTo>
                  <a:lnTo>
                    <a:pt x="106740" y="135086"/>
                  </a:lnTo>
                  <a:lnTo>
                    <a:pt x="62857" y="151837"/>
                  </a:lnTo>
                  <a:lnTo>
                    <a:pt x="41695" y="156144"/>
                  </a:lnTo>
                  <a:lnTo>
                    <a:pt x="25234" y="154531"/>
                  </a:lnTo>
                  <a:lnTo>
                    <a:pt x="13685" y="150286"/>
                  </a:lnTo>
                  <a:lnTo>
                    <a:pt x="6082" y="144871"/>
                  </a:lnTo>
                  <a:lnTo>
                    <a:pt x="0" y="132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75">
            <a:extLst>
              <a:ext uri="{FF2B5EF4-FFF2-40B4-BE49-F238E27FC236}">
                <a16:creationId xmlns:a16="http://schemas.microsoft.com/office/drawing/2014/main" id="{52FF3789-D4F9-0C78-65D0-CCE664A0B427}"/>
              </a:ext>
            </a:extLst>
          </p:cNvPr>
          <p:cNvGrpSpPr/>
          <p:nvPr/>
        </p:nvGrpSpPr>
        <p:grpSpPr>
          <a:xfrm>
            <a:off x="476260" y="3086100"/>
            <a:ext cx="190491" cy="104752"/>
            <a:chOff x="476260" y="3086100"/>
            <a:chExt cx="190491" cy="104752"/>
          </a:xfrm>
        </p:grpSpPr>
        <p:sp>
          <p:nvSpPr>
            <p:cNvPr id="56" name="SMARTInkShape-845">
              <a:extLst>
                <a:ext uri="{FF2B5EF4-FFF2-40B4-BE49-F238E27FC236}">
                  <a16:creationId xmlns:a16="http://schemas.microsoft.com/office/drawing/2014/main" id="{7EF8106C-4F85-A654-0A79-BA9CDE91ECF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76260" y="3086100"/>
              <a:ext cx="133341" cy="15635"/>
            </a:xfrm>
            <a:custGeom>
              <a:avLst/>
              <a:gdLst/>
              <a:ahLst/>
              <a:cxnLst/>
              <a:rect l="0" t="0" r="0" b="0"/>
              <a:pathLst>
                <a:path w="133341" h="15635">
                  <a:moveTo>
                    <a:pt x="9515" y="9525"/>
                  </a:moveTo>
                  <a:lnTo>
                    <a:pt x="9515" y="9525"/>
                  </a:lnTo>
                  <a:lnTo>
                    <a:pt x="382" y="9525"/>
                  </a:lnTo>
                  <a:lnTo>
                    <a:pt x="68" y="15013"/>
                  </a:lnTo>
                  <a:lnTo>
                    <a:pt x="24" y="12670"/>
                  </a:lnTo>
                  <a:lnTo>
                    <a:pt x="13" y="12680"/>
                  </a:lnTo>
                  <a:lnTo>
                    <a:pt x="0" y="15513"/>
                  </a:lnTo>
                  <a:lnTo>
                    <a:pt x="1055" y="15634"/>
                  </a:lnTo>
                  <a:lnTo>
                    <a:pt x="7596" y="11805"/>
                  </a:lnTo>
                  <a:lnTo>
                    <a:pt x="18354" y="10201"/>
                  </a:lnTo>
                  <a:lnTo>
                    <a:pt x="39651" y="8667"/>
                  </a:lnTo>
                  <a:lnTo>
                    <a:pt x="85621" y="600"/>
                  </a:lnTo>
                  <a:lnTo>
                    <a:pt x="1333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46">
              <a:extLst>
                <a:ext uri="{FF2B5EF4-FFF2-40B4-BE49-F238E27FC236}">
                  <a16:creationId xmlns:a16="http://schemas.microsoft.com/office/drawing/2014/main" id="{89EEF485-C5D9-0CBD-0BF4-AE5300FE8AD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85775" y="3181350"/>
              <a:ext cx="180976" cy="9502"/>
            </a:xfrm>
            <a:custGeom>
              <a:avLst/>
              <a:gdLst/>
              <a:ahLst/>
              <a:cxnLst/>
              <a:rect l="0" t="0" r="0" b="0"/>
              <a:pathLst>
                <a:path w="180976" h="9502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2131" y="8642"/>
                  </a:lnTo>
                  <a:lnTo>
                    <a:pt x="86929" y="6528"/>
                  </a:lnTo>
                  <a:lnTo>
                    <a:pt x="103193" y="3960"/>
                  </a:lnTo>
                  <a:lnTo>
                    <a:pt x="150276" y="9401"/>
                  </a:lnTo>
                  <a:lnTo>
                    <a:pt x="164681" y="950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76">
            <a:extLst>
              <a:ext uri="{FF2B5EF4-FFF2-40B4-BE49-F238E27FC236}">
                <a16:creationId xmlns:a16="http://schemas.microsoft.com/office/drawing/2014/main" id="{CBB935CB-CEC1-BFD2-AE25-CF091B4870AA}"/>
              </a:ext>
            </a:extLst>
          </p:cNvPr>
          <p:cNvGrpSpPr/>
          <p:nvPr/>
        </p:nvGrpSpPr>
        <p:grpSpPr>
          <a:xfrm>
            <a:off x="1162051" y="2752729"/>
            <a:ext cx="1133475" cy="447656"/>
            <a:chOff x="1162051" y="2752729"/>
            <a:chExt cx="1133475" cy="447656"/>
          </a:xfrm>
        </p:grpSpPr>
        <p:sp>
          <p:nvSpPr>
            <p:cNvPr id="59" name="SMARTInkShape-847">
              <a:extLst>
                <a:ext uri="{FF2B5EF4-FFF2-40B4-BE49-F238E27FC236}">
                  <a16:creationId xmlns:a16="http://schemas.microsoft.com/office/drawing/2014/main" id="{5836697A-2195-695B-0213-20B6B3F22A52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71968" y="2776254"/>
              <a:ext cx="266308" cy="14572"/>
            </a:xfrm>
            <a:custGeom>
              <a:avLst/>
              <a:gdLst/>
              <a:ahLst/>
              <a:cxnLst/>
              <a:rect l="0" t="0" r="0" b="0"/>
              <a:pathLst>
                <a:path w="266308" h="14572">
                  <a:moveTo>
                    <a:pt x="9132" y="14571"/>
                  </a:moveTo>
                  <a:lnTo>
                    <a:pt x="9132" y="14571"/>
                  </a:lnTo>
                  <a:lnTo>
                    <a:pt x="0" y="14571"/>
                  </a:lnTo>
                  <a:lnTo>
                    <a:pt x="14893" y="13513"/>
                  </a:lnTo>
                  <a:lnTo>
                    <a:pt x="43862" y="7032"/>
                  </a:lnTo>
                  <a:lnTo>
                    <a:pt x="89723" y="5438"/>
                  </a:lnTo>
                  <a:lnTo>
                    <a:pt x="137089" y="5098"/>
                  </a:lnTo>
                  <a:lnTo>
                    <a:pt x="184573" y="0"/>
                  </a:lnTo>
                  <a:lnTo>
                    <a:pt x="201053" y="334"/>
                  </a:lnTo>
                  <a:lnTo>
                    <a:pt x="235035" y="4632"/>
                  </a:lnTo>
                  <a:lnTo>
                    <a:pt x="243941" y="5921"/>
                  </a:lnTo>
                  <a:lnTo>
                    <a:pt x="266307" y="14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48">
              <a:extLst>
                <a:ext uri="{FF2B5EF4-FFF2-40B4-BE49-F238E27FC236}">
                  <a16:creationId xmlns:a16="http://schemas.microsoft.com/office/drawing/2014/main" id="{6D2ACB6F-619B-C029-EC69-399F5AB46C7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162051" y="2771776"/>
              <a:ext cx="323850" cy="342900"/>
            </a:xfrm>
            <a:custGeom>
              <a:avLst/>
              <a:gdLst/>
              <a:ahLst/>
              <a:cxnLst/>
              <a:rect l="0" t="0" r="0" b="0"/>
              <a:pathLst>
                <a:path w="323850" h="342900">
                  <a:moveTo>
                    <a:pt x="19049" y="19049"/>
                  </a:moveTo>
                  <a:lnTo>
                    <a:pt x="19049" y="19049"/>
                  </a:lnTo>
                  <a:lnTo>
                    <a:pt x="19049" y="9559"/>
                  </a:lnTo>
                  <a:lnTo>
                    <a:pt x="9534" y="9524"/>
                  </a:lnTo>
                  <a:lnTo>
                    <a:pt x="0" y="0"/>
                  </a:lnTo>
                  <a:lnTo>
                    <a:pt x="19297" y="22119"/>
                  </a:lnTo>
                  <a:lnTo>
                    <a:pt x="22389" y="27446"/>
                  </a:lnTo>
                  <a:lnTo>
                    <a:pt x="34292" y="36187"/>
                  </a:lnTo>
                  <a:lnTo>
                    <a:pt x="56021" y="49879"/>
                  </a:lnTo>
                  <a:lnTo>
                    <a:pt x="98389" y="84005"/>
                  </a:lnTo>
                  <a:lnTo>
                    <a:pt x="144474" y="120777"/>
                  </a:lnTo>
                  <a:lnTo>
                    <a:pt x="166082" y="139528"/>
                  </a:lnTo>
                  <a:lnTo>
                    <a:pt x="176091" y="155406"/>
                  </a:lnTo>
                  <a:lnTo>
                    <a:pt x="178804" y="163613"/>
                  </a:lnTo>
                  <a:lnTo>
                    <a:pt x="180585" y="166225"/>
                  </a:lnTo>
                  <a:lnTo>
                    <a:pt x="182832" y="167966"/>
                  </a:lnTo>
                  <a:lnTo>
                    <a:pt x="185387" y="169127"/>
                  </a:lnTo>
                  <a:lnTo>
                    <a:pt x="187091" y="170960"/>
                  </a:lnTo>
                  <a:lnTo>
                    <a:pt x="188984" y="175817"/>
                  </a:lnTo>
                  <a:lnTo>
                    <a:pt x="188431" y="177536"/>
                  </a:lnTo>
                  <a:lnTo>
                    <a:pt x="187004" y="178682"/>
                  </a:lnTo>
                  <a:lnTo>
                    <a:pt x="184994" y="179446"/>
                  </a:lnTo>
                  <a:lnTo>
                    <a:pt x="183654" y="181014"/>
                  </a:lnTo>
                  <a:lnTo>
                    <a:pt x="182165" y="185578"/>
                  </a:lnTo>
                  <a:lnTo>
                    <a:pt x="179936" y="213827"/>
                  </a:lnTo>
                  <a:lnTo>
                    <a:pt x="167719" y="236558"/>
                  </a:lnTo>
                  <a:lnTo>
                    <a:pt x="158855" y="245542"/>
                  </a:lnTo>
                  <a:lnTo>
                    <a:pt x="117294" y="277952"/>
                  </a:lnTo>
                  <a:lnTo>
                    <a:pt x="74206" y="304743"/>
                  </a:lnTo>
                  <a:lnTo>
                    <a:pt x="28661" y="333325"/>
                  </a:lnTo>
                  <a:lnTo>
                    <a:pt x="76281" y="333371"/>
                  </a:lnTo>
                  <a:lnTo>
                    <a:pt x="121645" y="333373"/>
                  </a:lnTo>
                  <a:lnTo>
                    <a:pt x="157398" y="333374"/>
                  </a:lnTo>
                  <a:lnTo>
                    <a:pt x="201505" y="330552"/>
                  </a:lnTo>
                  <a:lnTo>
                    <a:pt x="248088" y="328657"/>
                  </a:lnTo>
                  <a:lnTo>
                    <a:pt x="286937" y="331976"/>
                  </a:lnTo>
                  <a:lnTo>
                    <a:pt x="308915" y="333098"/>
                  </a:lnTo>
                  <a:lnTo>
                    <a:pt x="314742" y="336074"/>
                  </a:lnTo>
                  <a:lnTo>
                    <a:pt x="323849" y="342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49">
              <a:extLst>
                <a:ext uri="{FF2B5EF4-FFF2-40B4-BE49-F238E27FC236}">
                  <a16:creationId xmlns:a16="http://schemas.microsoft.com/office/drawing/2014/main" id="{FB08B006-247D-DF59-FFED-27EFD962580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657481" y="2752729"/>
              <a:ext cx="123694" cy="438147"/>
            </a:xfrm>
            <a:custGeom>
              <a:avLst/>
              <a:gdLst/>
              <a:ahLst/>
              <a:cxnLst/>
              <a:rect l="0" t="0" r="0" b="0"/>
              <a:pathLst>
                <a:path w="123694" h="438147">
                  <a:moveTo>
                    <a:pt x="104644" y="19046"/>
                  </a:moveTo>
                  <a:lnTo>
                    <a:pt x="104644" y="19046"/>
                  </a:lnTo>
                  <a:lnTo>
                    <a:pt x="109701" y="19046"/>
                  </a:lnTo>
                  <a:lnTo>
                    <a:pt x="115005" y="16224"/>
                  </a:lnTo>
                  <a:lnTo>
                    <a:pt x="117901" y="13990"/>
                  </a:lnTo>
                  <a:lnTo>
                    <a:pt x="121120" y="8685"/>
                  </a:lnTo>
                  <a:lnTo>
                    <a:pt x="123693" y="0"/>
                  </a:lnTo>
                  <a:lnTo>
                    <a:pt x="84655" y="40094"/>
                  </a:lnTo>
                  <a:lnTo>
                    <a:pt x="50963" y="85984"/>
                  </a:lnTo>
                  <a:lnTo>
                    <a:pt x="32931" y="130419"/>
                  </a:lnTo>
                  <a:lnTo>
                    <a:pt x="19178" y="170868"/>
                  </a:lnTo>
                  <a:lnTo>
                    <a:pt x="11327" y="209432"/>
                  </a:lnTo>
                  <a:lnTo>
                    <a:pt x="3230" y="247624"/>
                  </a:lnTo>
                  <a:lnTo>
                    <a:pt x="533" y="288564"/>
                  </a:lnTo>
                  <a:lnTo>
                    <a:pt x="0" y="326989"/>
                  </a:lnTo>
                  <a:lnTo>
                    <a:pt x="4964" y="358409"/>
                  </a:lnTo>
                  <a:lnTo>
                    <a:pt x="18195" y="384417"/>
                  </a:lnTo>
                  <a:lnTo>
                    <a:pt x="51675" y="431604"/>
                  </a:lnTo>
                  <a:lnTo>
                    <a:pt x="54644" y="435238"/>
                  </a:lnTo>
                  <a:lnTo>
                    <a:pt x="58785" y="436854"/>
                  </a:lnTo>
                  <a:lnTo>
                    <a:pt x="85594" y="438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50">
              <a:extLst>
                <a:ext uri="{FF2B5EF4-FFF2-40B4-BE49-F238E27FC236}">
                  <a16:creationId xmlns:a16="http://schemas.microsoft.com/office/drawing/2014/main" id="{9E548253-BDD1-C074-8E7D-72574F48D53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944420" y="2933700"/>
              <a:ext cx="145877" cy="265940"/>
            </a:xfrm>
            <a:custGeom>
              <a:avLst/>
              <a:gdLst/>
              <a:ahLst/>
              <a:cxnLst/>
              <a:rect l="0" t="0" r="0" b="0"/>
              <a:pathLst>
                <a:path w="145877" h="265940">
                  <a:moveTo>
                    <a:pt x="8205" y="9525"/>
                  </a:moveTo>
                  <a:lnTo>
                    <a:pt x="8205" y="9525"/>
                  </a:lnTo>
                  <a:lnTo>
                    <a:pt x="8205" y="0"/>
                  </a:lnTo>
                  <a:lnTo>
                    <a:pt x="8205" y="19246"/>
                  </a:lnTo>
                  <a:lnTo>
                    <a:pt x="5383" y="27250"/>
                  </a:lnTo>
                  <a:lnTo>
                    <a:pt x="3148" y="30867"/>
                  </a:lnTo>
                  <a:lnTo>
                    <a:pt x="4" y="46070"/>
                  </a:lnTo>
                  <a:lnTo>
                    <a:pt x="0" y="76716"/>
                  </a:lnTo>
                  <a:lnTo>
                    <a:pt x="9462" y="117242"/>
                  </a:lnTo>
                  <a:lnTo>
                    <a:pt x="17936" y="130071"/>
                  </a:lnTo>
                  <a:lnTo>
                    <a:pt x="28758" y="137185"/>
                  </a:lnTo>
                  <a:lnTo>
                    <a:pt x="47895" y="141751"/>
                  </a:lnTo>
                  <a:lnTo>
                    <a:pt x="63592" y="137485"/>
                  </a:lnTo>
                  <a:lnTo>
                    <a:pt x="81648" y="124462"/>
                  </a:lnTo>
                  <a:lnTo>
                    <a:pt x="95347" y="107198"/>
                  </a:lnTo>
                  <a:lnTo>
                    <a:pt x="99852" y="94916"/>
                  </a:lnTo>
                  <a:lnTo>
                    <a:pt x="111445" y="47636"/>
                  </a:lnTo>
                  <a:lnTo>
                    <a:pt x="113015" y="44458"/>
                  </a:lnTo>
                  <a:lnTo>
                    <a:pt x="115120" y="42338"/>
                  </a:lnTo>
                  <a:lnTo>
                    <a:pt x="117582" y="40926"/>
                  </a:lnTo>
                  <a:lnTo>
                    <a:pt x="119223" y="38926"/>
                  </a:lnTo>
                  <a:lnTo>
                    <a:pt x="121046" y="33881"/>
                  </a:lnTo>
                  <a:lnTo>
                    <a:pt x="120474" y="31054"/>
                  </a:lnTo>
                  <a:lnTo>
                    <a:pt x="114774" y="18913"/>
                  </a:lnTo>
                  <a:lnTo>
                    <a:pt x="113011" y="9688"/>
                  </a:lnTo>
                  <a:lnTo>
                    <a:pt x="115803" y="37296"/>
                  </a:lnTo>
                  <a:lnTo>
                    <a:pt x="121182" y="81098"/>
                  </a:lnTo>
                  <a:lnTo>
                    <a:pt x="129848" y="123969"/>
                  </a:lnTo>
                  <a:lnTo>
                    <a:pt x="138674" y="160792"/>
                  </a:lnTo>
                  <a:lnTo>
                    <a:pt x="145876" y="201571"/>
                  </a:lnTo>
                  <a:lnTo>
                    <a:pt x="141015" y="248787"/>
                  </a:lnTo>
                  <a:lnTo>
                    <a:pt x="136729" y="258033"/>
                  </a:lnTo>
                  <a:lnTo>
                    <a:pt x="134104" y="260923"/>
                  </a:lnTo>
                  <a:lnTo>
                    <a:pt x="128366" y="264132"/>
                  </a:lnTo>
                  <a:lnTo>
                    <a:pt x="119185" y="265939"/>
                  </a:lnTo>
                  <a:lnTo>
                    <a:pt x="98997" y="258945"/>
                  </a:lnTo>
                  <a:lnTo>
                    <a:pt x="77448" y="247372"/>
                  </a:lnTo>
                  <a:lnTo>
                    <a:pt x="73417" y="244290"/>
                  </a:lnTo>
                  <a:lnTo>
                    <a:pt x="63294" y="240865"/>
                  </a:lnTo>
                  <a:lnTo>
                    <a:pt x="3678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51">
              <a:extLst>
                <a:ext uri="{FF2B5EF4-FFF2-40B4-BE49-F238E27FC236}">
                  <a16:creationId xmlns:a16="http://schemas.microsoft.com/office/drawing/2014/main" id="{2C727A52-9BA1-AA91-4688-8B11C2B7FA1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194789" y="3105150"/>
              <a:ext cx="100737" cy="95235"/>
            </a:xfrm>
            <a:custGeom>
              <a:avLst/>
              <a:gdLst/>
              <a:ahLst/>
              <a:cxnLst/>
              <a:rect l="0" t="0" r="0" b="0"/>
              <a:pathLst>
                <a:path w="100737" h="95235">
                  <a:moveTo>
                    <a:pt x="5486" y="0"/>
                  </a:moveTo>
                  <a:lnTo>
                    <a:pt x="5486" y="0"/>
                  </a:lnTo>
                  <a:lnTo>
                    <a:pt x="10974" y="0"/>
                  </a:lnTo>
                  <a:lnTo>
                    <a:pt x="6418" y="0"/>
                  </a:lnTo>
                  <a:lnTo>
                    <a:pt x="5510" y="44780"/>
                  </a:lnTo>
                  <a:lnTo>
                    <a:pt x="4432" y="68857"/>
                  </a:lnTo>
                  <a:lnTo>
                    <a:pt x="431" y="77523"/>
                  </a:lnTo>
                  <a:lnTo>
                    <a:pt x="0" y="81315"/>
                  </a:lnTo>
                  <a:lnTo>
                    <a:pt x="5404" y="95071"/>
                  </a:lnTo>
                  <a:lnTo>
                    <a:pt x="23793" y="95234"/>
                  </a:lnTo>
                  <a:lnTo>
                    <a:pt x="32320" y="92421"/>
                  </a:lnTo>
                  <a:lnTo>
                    <a:pt x="36075" y="90189"/>
                  </a:lnTo>
                  <a:lnTo>
                    <a:pt x="51474" y="87048"/>
                  </a:lnTo>
                  <a:lnTo>
                    <a:pt x="10073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52">
              <a:extLst>
                <a:ext uri="{FF2B5EF4-FFF2-40B4-BE49-F238E27FC236}">
                  <a16:creationId xmlns:a16="http://schemas.microsoft.com/office/drawing/2014/main" id="{E0561E08-FE2F-648C-88B4-82C6F6C2595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247900" y="3057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53">
              <a:extLst>
                <a:ext uri="{FF2B5EF4-FFF2-40B4-BE49-F238E27FC236}">
                  <a16:creationId xmlns:a16="http://schemas.microsoft.com/office/drawing/2014/main" id="{07F71252-4384-5B6B-718C-72E7EE01EC2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847850" y="2762261"/>
              <a:ext cx="285751" cy="133340"/>
            </a:xfrm>
            <a:custGeom>
              <a:avLst/>
              <a:gdLst/>
              <a:ahLst/>
              <a:cxnLst/>
              <a:rect l="0" t="0" r="0" b="0"/>
              <a:pathLst>
                <a:path w="285751" h="133340">
                  <a:moveTo>
                    <a:pt x="0" y="133339"/>
                  </a:moveTo>
                  <a:lnTo>
                    <a:pt x="0" y="133339"/>
                  </a:lnTo>
                  <a:lnTo>
                    <a:pt x="26837" y="103680"/>
                  </a:lnTo>
                  <a:lnTo>
                    <a:pt x="62550" y="60467"/>
                  </a:lnTo>
                  <a:lnTo>
                    <a:pt x="79250" y="36398"/>
                  </a:lnTo>
                  <a:lnTo>
                    <a:pt x="97538" y="22507"/>
                  </a:lnTo>
                  <a:lnTo>
                    <a:pt x="103822" y="11434"/>
                  </a:lnTo>
                  <a:lnTo>
                    <a:pt x="104773" y="28"/>
                  </a:lnTo>
                  <a:lnTo>
                    <a:pt x="109831" y="0"/>
                  </a:lnTo>
                  <a:lnTo>
                    <a:pt x="153680" y="21448"/>
                  </a:lnTo>
                  <a:lnTo>
                    <a:pt x="199549" y="41197"/>
                  </a:lnTo>
                  <a:lnTo>
                    <a:pt x="237394" y="63839"/>
                  </a:lnTo>
                  <a:lnTo>
                    <a:pt x="244150" y="66467"/>
                  </a:lnTo>
                  <a:lnTo>
                    <a:pt x="253904" y="72838"/>
                  </a:lnTo>
                  <a:lnTo>
                    <a:pt x="263497" y="76254"/>
                  </a:lnTo>
                  <a:lnTo>
                    <a:pt x="276060" y="85586"/>
                  </a:lnTo>
                  <a:lnTo>
                    <a:pt x="276176" y="80620"/>
                  </a:lnTo>
                  <a:lnTo>
                    <a:pt x="277251" y="79143"/>
                  </a:lnTo>
                  <a:lnTo>
                    <a:pt x="285750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77">
            <a:extLst>
              <a:ext uri="{FF2B5EF4-FFF2-40B4-BE49-F238E27FC236}">
                <a16:creationId xmlns:a16="http://schemas.microsoft.com/office/drawing/2014/main" id="{2142E122-476F-28F7-44FE-FB3DCDE0E133}"/>
              </a:ext>
            </a:extLst>
          </p:cNvPr>
          <p:cNvGrpSpPr/>
          <p:nvPr/>
        </p:nvGrpSpPr>
        <p:grpSpPr>
          <a:xfrm>
            <a:off x="2457450" y="2600360"/>
            <a:ext cx="694924" cy="647226"/>
            <a:chOff x="2457450" y="2600360"/>
            <a:chExt cx="694924" cy="647226"/>
          </a:xfrm>
        </p:grpSpPr>
        <p:sp>
          <p:nvSpPr>
            <p:cNvPr id="67" name="SMARTInkShape-854">
              <a:extLst>
                <a:ext uri="{FF2B5EF4-FFF2-40B4-BE49-F238E27FC236}">
                  <a16:creationId xmlns:a16="http://schemas.microsoft.com/office/drawing/2014/main" id="{3423DF08-9033-B8D1-144B-BB3F87B7197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457450" y="29622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3848" y="10965"/>
                  </a:lnTo>
                  <a:lnTo>
                    <a:pt x="91199" y="9715"/>
                  </a:lnTo>
                  <a:lnTo>
                    <a:pt x="131954" y="8492"/>
                  </a:lnTo>
                  <a:lnTo>
                    <a:pt x="161278" y="11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55">
              <a:extLst>
                <a:ext uri="{FF2B5EF4-FFF2-40B4-BE49-F238E27FC236}">
                  <a16:creationId xmlns:a16="http://schemas.microsoft.com/office/drawing/2014/main" id="{21D5568E-E714-5B86-B809-F669676EF87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24797" y="2848010"/>
              <a:ext cx="164649" cy="265626"/>
            </a:xfrm>
            <a:custGeom>
              <a:avLst/>
              <a:gdLst/>
              <a:ahLst/>
              <a:cxnLst/>
              <a:rect l="0" t="0" r="0" b="0"/>
              <a:pathLst>
                <a:path w="164649" h="265626">
                  <a:moveTo>
                    <a:pt x="4128" y="19015"/>
                  </a:moveTo>
                  <a:lnTo>
                    <a:pt x="4128" y="19015"/>
                  </a:lnTo>
                  <a:lnTo>
                    <a:pt x="4128" y="9882"/>
                  </a:lnTo>
                  <a:lnTo>
                    <a:pt x="9184" y="9606"/>
                  </a:lnTo>
                  <a:lnTo>
                    <a:pt x="10674" y="8509"/>
                  </a:lnTo>
                  <a:lnTo>
                    <a:pt x="13630" y="43"/>
                  </a:lnTo>
                  <a:lnTo>
                    <a:pt x="13643" y="0"/>
                  </a:lnTo>
                  <a:lnTo>
                    <a:pt x="3290" y="25409"/>
                  </a:lnTo>
                  <a:lnTo>
                    <a:pt x="394" y="29628"/>
                  </a:lnTo>
                  <a:lnTo>
                    <a:pt x="0" y="42782"/>
                  </a:lnTo>
                  <a:lnTo>
                    <a:pt x="8369" y="72040"/>
                  </a:lnTo>
                  <a:lnTo>
                    <a:pt x="27819" y="103690"/>
                  </a:lnTo>
                  <a:lnTo>
                    <a:pt x="39704" y="114151"/>
                  </a:lnTo>
                  <a:lnTo>
                    <a:pt x="52042" y="119506"/>
                  </a:lnTo>
                  <a:lnTo>
                    <a:pt x="58296" y="120934"/>
                  </a:lnTo>
                  <a:lnTo>
                    <a:pt x="70889" y="119698"/>
                  </a:lnTo>
                  <a:lnTo>
                    <a:pt x="83541" y="114563"/>
                  </a:lnTo>
                  <a:lnTo>
                    <a:pt x="101506" y="99772"/>
                  </a:lnTo>
                  <a:lnTo>
                    <a:pt x="114002" y="80925"/>
                  </a:lnTo>
                  <a:lnTo>
                    <a:pt x="125907" y="47550"/>
                  </a:lnTo>
                  <a:lnTo>
                    <a:pt x="127948" y="19187"/>
                  </a:lnTo>
                  <a:lnTo>
                    <a:pt x="133008" y="24122"/>
                  </a:lnTo>
                  <a:lnTo>
                    <a:pt x="139711" y="61864"/>
                  </a:lnTo>
                  <a:lnTo>
                    <a:pt x="147101" y="101602"/>
                  </a:lnTo>
                  <a:lnTo>
                    <a:pt x="157175" y="144729"/>
                  </a:lnTo>
                  <a:lnTo>
                    <a:pt x="164299" y="188957"/>
                  </a:lnTo>
                  <a:lnTo>
                    <a:pt x="164648" y="232697"/>
                  </a:lnTo>
                  <a:lnTo>
                    <a:pt x="160842" y="245571"/>
                  </a:lnTo>
                  <a:lnTo>
                    <a:pt x="152801" y="254820"/>
                  </a:lnTo>
                  <a:lnTo>
                    <a:pt x="142172" y="261401"/>
                  </a:lnTo>
                  <a:lnTo>
                    <a:pt x="118101" y="265625"/>
                  </a:lnTo>
                  <a:lnTo>
                    <a:pt x="105583" y="265144"/>
                  </a:lnTo>
                  <a:lnTo>
                    <a:pt x="59979" y="249313"/>
                  </a:lnTo>
                  <a:lnTo>
                    <a:pt x="32791" y="238129"/>
                  </a:lnTo>
                  <a:lnTo>
                    <a:pt x="42228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56">
              <a:extLst>
                <a:ext uri="{FF2B5EF4-FFF2-40B4-BE49-F238E27FC236}">
                  <a16:creationId xmlns:a16="http://schemas.microsoft.com/office/drawing/2014/main" id="{B68B7B02-8251-BFCC-16E2-E9BB6556AD8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718924" y="2714625"/>
              <a:ext cx="224302" cy="57151"/>
            </a:xfrm>
            <a:custGeom>
              <a:avLst/>
              <a:gdLst/>
              <a:ahLst/>
              <a:cxnLst/>
              <a:rect l="0" t="0" r="0" b="0"/>
              <a:pathLst>
                <a:path w="224302" h="57151">
                  <a:moveTo>
                    <a:pt x="14751" y="57150"/>
                  </a:moveTo>
                  <a:lnTo>
                    <a:pt x="14751" y="57150"/>
                  </a:lnTo>
                  <a:lnTo>
                    <a:pt x="14751" y="48949"/>
                  </a:lnTo>
                  <a:lnTo>
                    <a:pt x="13693" y="48508"/>
                  </a:lnTo>
                  <a:lnTo>
                    <a:pt x="0" y="47648"/>
                  </a:lnTo>
                  <a:lnTo>
                    <a:pt x="28372" y="44804"/>
                  </a:lnTo>
                  <a:lnTo>
                    <a:pt x="68242" y="34368"/>
                  </a:lnTo>
                  <a:lnTo>
                    <a:pt x="114766" y="23173"/>
                  </a:lnTo>
                  <a:lnTo>
                    <a:pt x="152178" y="17042"/>
                  </a:lnTo>
                  <a:lnTo>
                    <a:pt x="196930" y="3969"/>
                  </a:lnTo>
                  <a:lnTo>
                    <a:pt x="2243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57">
              <a:extLst>
                <a:ext uri="{FF2B5EF4-FFF2-40B4-BE49-F238E27FC236}">
                  <a16:creationId xmlns:a16="http://schemas.microsoft.com/office/drawing/2014/main" id="{3340CC82-A1BF-F118-903F-4A54B6C0219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977540" y="2600360"/>
              <a:ext cx="174834" cy="647226"/>
            </a:xfrm>
            <a:custGeom>
              <a:avLst/>
              <a:gdLst/>
              <a:ahLst/>
              <a:cxnLst/>
              <a:rect l="0" t="0" r="0" b="0"/>
              <a:pathLst>
                <a:path w="174834" h="647226">
                  <a:moveTo>
                    <a:pt x="13310" y="9490"/>
                  </a:moveTo>
                  <a:lnTo>
                    <a:pt x="13310" y="9490"/>
                  </a:lnTo>
                  <a:lnTo>
                    <a:pt x="13310" y="0"/>
                  </a:lnTo>
                  <a:lnTo>
                    <a:pt x="48521" y="37293"/>
                  </a:lnTo>
                  <a:lnTo>
                    <a:pt x="77266" y="80323"/>
                  </a:lnTo>
                  <a:lnTo>
                    <a:pt x="105798" y="124338"/>
                  </a:lnTo>
                  <a:lnTo>
                    <a:pt x="125771" y="167055"/>
                  </a:lnTo>
                  <a:lnTo>
                    <a:pt x="149040" y="209712"/>
                  </a:lnTo>
                  <a:lnTo>
                    <a:pt x="161359" y="245439"/>
                  </a:lnTo>
                  <a:lnTo>
                    <a:pt x="170654" y="282836"/>
                  </a:lnTo>
                  <a:lnTo>
                    <a:pt x="173877" y="320728"/>
                  </a:lnTo>
                  <a:lnTo>
                    <a:pt x="174833" y="358766"/>
                  </a:lnTo>
                  <a:lnTo>
                    <a:pt x="174057" y="395789"/>
                  </a:lnTo>
                  <a:lnTo>
                    <a:pt x="167672" y="437280"/>
                  </a:lnTo>
                  <a:lnTo>
                    <a:pt x="161041" y="476050"/>
                  </a:lnTo>
                  <a:lnTo>
                    <a:pt x="148482" y="513224"/>
                  </a:lnTo>
                  <a:lnTo>
                    <a:pt x="125720" y="553734"/>
                  </a:lnTo>
                  <a:lnTo>
                    <a:pt x="110234" y="576325"/>
                  </a:lnTo>
                  <a:lnTo>
                    <a:pt x="66139" y="612477"/>
                  </a:lnTo>
                  <a:lnTo>
                    <a:pt x="21593" y="640151"/>
                  </a:lnTo>
                  <a:lnTo>
                    <a:pt x="8474" y="645439"/>
                  </a:lnTo>
                  <a:lnTo>
                    <a:pt x="0" y="647005"/>
                  </a:lnTo>
                  <a:lnTo>
                    <a:pt x="203" y="647225"/>
                  </a:lnTo>
                  <a:lnTo>
                    <a:pt x="13310" y="63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78">
            <a:extLst>
              <a:ext uri="{FF2B5EF4-FFF2-40B4-BE49-F238E27FC236}">
                <a16:creationId xmlns:a16="http://schemas.microsoft.com/office/drawing/2014/main" id="{5C915AD2-5DDB-C15D-0794-9650080DC365}"/>
              </a:ext>
            </a:extLst>
          </p:cNvPr>
          <p:cNvGrpSpPr/>
          <p:nvPr/>
        </p:nvGrpSpPr>
        <p:grpSpPr>
          <a:xfrm>
            <a:off x="1323975" y="3228975"/>
            <a:ext cx="85726" cy="152187"/>
            <a:chOff x="1323975" y="3228975"/>
            <a:chExt cx="85726" cy="152187"/>
          </a:xfrm>
        </p:grpSpPr>
        <p:sp>
          <p:nvSpPr>
            <p:cNvPr id="72" name="SMARTInkShape-858">
              <a:extLst>
                <a:ext uri="{FF2B5EF4-FFF2-40B4-BE49-F238E27FC236}">
                  <a16:creationId xmlns:a16="http://schemas.microsoft.com/office/drawing/2014/main" id="{53DD9A10-6075-4FE2-147D-8F7B4676EF4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323985" y="3276600"/>
              <a:ext cx="85716" cy="104562"/>
            </a:xfrm>
            <a:custGeom>
              <a:avLst/>
              <a:gdLst/>
              <a:ahLst/>
              <a:cxnLst/>
              <a:rect l="0" t="0" r="0" b="0"/>
              <a:pathLst>
                <a:path w="85716" h="104562">
                  <a:moveTo>
                    <a:pt x="9515" y="0"/>
                  </a:moveTo>
                  <a:lnTo>
                    <a:pt x="9515" y="0"/>
                  </a:lnTo>
                  <a:lnTo>
                    <a:pt x="8457" y="9721"/>
                  </a:lnTo>
                  <a:lnTo>
                    <a:pt x="873" y="50399"/>
                  </a:lnTo>
                  <a:lnTo>
                    <a:pt x="25" y="96528"/>
                  </a:lnTo>
                  <a:lnTo>
                    <a:pt x="0" y="102331"/>
                  </a:lnTo>
                  <a:lnTo>
                    <a:pt x="1055" y="103146"/>
                  </a:lnTo>
                  <a:lnTo>
                    <a:pt x="7596" y="104292"/>
                  </a:lnTo>
                  <a:lnTo>
                    <a:pt x="13248" y="104561"/>
                  </a:lnTo>
                  <a:lnTo>
                    <a:pt x="19288" y="101857"/>
                  </a:lnTo>
                  <a:lnTo>
                    <a:pt x="36846" y="91499"/>
                  </a:lnTo>
                  <a:lnTo>
                    <a:pt x="49480" y="87436"/>
                  </a:lnTo>
                  <a:lnTo>
                    <a:pt x="69315" y="83128"/>
                  </a:lnTo>
                  <a:lnTo>
                    <a:pt x="8571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59">
              <a:extLst>
                <a:ext uri="{FF2B5EF4-FFF2-40B4-BE49-F238E27FC236}">
                  <a16:creationId xmlns:a16="http://schemas.microsoft.com/office/drawing/2014/main" id="{0A186DFA-4B16-1BDB-E02E-8BB3AE2FD62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323975" y="3228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860">
            <a:extLst>
              <a:ext uri="{FF2B5EF4-FFF2-40B4-BE49-F238E27FC236}">
                <a16:creationId xmlns:a16="http://schemas.microsoft.com/office/drawing/2014/main" id="{7C86A64C-DD0C-564D-79EE-EB7D276FB9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5625" y="2486420"/>
            <a:ext cx="104776" cy="104381"/>
          </a:xfrm>
          <a:custGeom>
            <a:avLst/>
            <a:gdLst/>
            <a:ahLst/>
            <a:cxnLst/>
            <a:rect l="0" t="0" r="0" b="0"/>
            <a:pathLst>
              <a:path w="104776" h="104381">
                <a:moveTo>
                  <a:pt x="0" y="18655"/>
                </a:moveTo>
                <a:lnTo>
                  <a:pt x="0" y="18655"/>
                </a:lnTo>
                <a:lnTo>
                  <a:pt x="0" y="10454"/>
                </a:lnTo>
                <a:lnTo>
                  <a:pt x="1058" y="10013"/>
                </a:lnTo>
                <a:lnTo>
                  <a:pt x="8200" y="9246"/>
                </a:lnTo>
                <a:lnTo>
                  <a:pt x="16868" y="2607"/>
                </a:lnTo>
                <a:lnTo>
                  <a:pt x="25694" y="494"/>
                </a:lnTo>
                <a:lnTo>
                  <a:pt x="31881" y="0"/>
                </a:lnTo>
                <a:lnTo>
                  <a:pt x="33954" y="927"/>
                </a:lnTo>
                <a:lnTo>
                  <a:pt x="35336" y="2603"/>
                </a:lnTo>
                <a:lnTo>
                  <a:pt x="36257" y="4779"/>
                </a:lnTo>
                <a:lnTo>
                  <a:pt x="37930" y="6229"/>
                </a:lnTo>
                <a:lnTo>
                  <a:pt x="42611" y="7841"/>
                </a:lnTo>
                <a:lnTo>
                  <a:pt x="44282" y="9329"/>
                </a:lnTo>
                <a:lnTo>
                  <a:pt x="47185" y="17218"/>
                </a:lnTo>
                <a:lnTo>
                  <a:pt x="47586" y="31787"/>
                </a:lnTo>
                <a:lnTo>
                  <a:pt x="44785" y="37897"/>
                </a:lnTo>
                <a:lnTo>
                  <a:pt x="41071" y="44140"/>
                </a:lnTo>
                <a:lnTo>
                  <a:pt x="37922" y="53605"/>
                </a:lnTo>
                <a:lnTo>
                  <a:pt x="31815" y="63113"/>
                </a:lnTo>
                <a:lnTo>
                  <a:pt x="28477" y="72632"/>
                </a:lnTo>
                <a:lnTo>
                  <a:pt x="23945" y="78981"/>
                </a:lnTo>
                <a:lnTo>
                  <a:pt x="18403" y="82508"/>
                </a:lnTo>
                <a:lnTo>
                  <a:pt x="15443" y="83449"/>
                </a:lnTo>
                <a:lnTo>
                  <a:pt x="13471" y="85134"/>
                </a:lnTo>
                <a:lnTo>
                  <a:pt x="9538" y="94816"/>
                </a:lnTo>
                <a:lnTo>
                  <a:pt x="50943" y="94853"/>
                </a:lnTo>
                <a:lnTo>
                  <a:pt x="98007" y="94855"/>
                </a:lnTo>
                <a:lnTo>
                  <a:pt x="104775" y="1043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861">
            <a:extLst>
              <a:ext uri="{FF2B5EF4-FFF2-40B4-BE49-F238E27FC236}">
                <a16:creationId xmlns:a16="http://schemas.microsoft.com/office/drawing/2014/main" id="{A87058FF-675C-6190-AEB7-BB893A045B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5375" y="3419475"/>
            <a:ext cx="2428674" cy="76201"/>
          </a:xfrm>
          <a:custGeom>
            <a:avLst/>
            <a:gdLst/>
            <a:ahLst/>
            <a:cxnLst/>
            <a:rect l="0" t="0" r="0" b="0"/>
            <a:pathLst>
              <a:path w="2428674" h="76201">
                <a:moveTo>
                  <a:pt x="0" y="76200"/>
                </a:moveTo>
                <a:lnTo>
                  <a:pt x="0" y="76200"/>
                </a:lnTo>
                <a:lnTo>
                  <a:pt x="33298" y="75142"/>
                </a:lnTo>
                <a:lnTo>
                  <a:pt x="58647" y="67999"/>
                </a:lnTo>
                <a:lnTo>
                  <a:pt x="87429" y="74992"/>
                </a:lnTo>
                <a:lnTo>
                  <a:pt x="91094" y="74337"/>
                </a:lnTo>
                <a:lnTo>
                  <a:pt x="107821" y="67893"/>
                </a:lnTo>
                <a:lnTo>
                  <a:pt x="147472" y="75388"/>
                </a:lnTo>
                <a:lnTo>
                  <a:pt x="194941" y="76129"/>
                </a:lnTo>
                <a:lnTo>
                  <a:pt x="224507" y="75121"/>
                </a:lnTo>
                <a:lnTo>
                  <a:pt x="264619" y="67996"/>
                </a:lnTo>
                <a:lnTo>
                  <a:pt x="309334" y="66849"/>
                </a:lnTo>
                <a:lnTo>
                  <a:pt x="356496" y="66709"/>
                </a:lnTo>
                <a:lnTo>
                  <a:pt x="393485" y="66682"/>
                </a:lnTo>
                <a:lnTo>
                  <a:pt x="436540" y="63854"/>
                </a:lnTo>
                <a:lnTo>
                  <a:pt x="455426" y="61188"/>
                </a:lnTo>
                <a:lnTo>
                  <a:pt x="501586" y="65743"/>
                </a:lnTo>
                <a:lnTo>
                  <a:pt x="542554" y="66399"/>
                </a:lnTo>
                <a:lnTo>
                  <a:pt x="583108" y="66621"/>
                </a:lnTo>
                <a:lnTo>
                  <a:pt x="618566" y="66659"/>
                </a:lnTo>
                <a:lnTo>
                  <a:pt x="661058" y="66670"/>
                </a:lnTo>
                <a:lnTo>
                  <a:pt x="699871" y="66673"/>
                </a:lnTo>
                <a:lnTo>
                  <a:pt x="734066" y="65617"/>
                </a:lnTo>
                <a:lnTo>
                  <a:pt x="776772" y="60129"/>
                </a:lnTo>
                <a:lnTo>
                  <a:pt x="822939" y="58033"/>
                </a:lnTo>
                <a:lnTo>
                  <a:pt x="868015" y="57412"/>
                </a:lnTo>
                <a:lnTo>
                  <a:pt x="905595" y="57228"/>
                </a:lnTo>
                <a:lnTo>
                  <a:pt x="938003" y="57184"/>
                </a:lnTo>
                <a:lnTo>
                  <a:pt x="970751" y="57165"/>
                </a:lnTo>
                <a:lnTo>
                  <a:pt x="1004003" y="57157"/>
                </a:lnTo>
                <a:lnTo>
                  <a:pt x="1039949" y="57153"/>
                </a:lnTo>
                <a:lnTo>
                  <a:pt x="1080716" y="57150"/>
                </a:lnTo>
                <a:lnTo>
                  <a:pt x="1128073" y="57150"/>
                </a:lnTo>
                <a:lnTo>
                  <a:pt x="1163882" y="57150"/>
                </a:lnTo>
                <a:lnTo>
                  <a:pt x="1200964" y="57150"/>
                </a:lnTo>
                <a:lnTo>
                  <a:pt x="1238612" y="57150"/>
                </a:lnTo>
                <a:lnTo>
                  <a:pt x="1276511" y="57150"/>
                </a:lnTo>
                <a:lnTo>
                  <a:pt x="1311347" y="57150"/>
                </a:lnTo>
                <a:lnTo>
                  <a:pt x="1351983" y="57150"/>
                </a:lnTo>
                <a:lnTo>
                  <a:pt x="1385106" y="57150"/>
                </a:lnTo>
                <a:lnTo>
                  <a:pt x="1420994" y="57150"/>
                </a:lnTo>
                <a:lnTo>
                  <a:pt x="1458111" y="57150"/>
                </a:lnTo>
                <a:lnTo>
                  <a:pt x="1495774" y="57150"/>
                </a:lnTo>
                <a:lnTo>
                  <a:pt x="1537509" y="52093"/>
                </a:lnTo>
                <a:lnTo>
                  <a:pt x="1568104" y="49611"/>
                </a:lnTo>
                <a:lnTo>
                  <a:pt x="1603927" y="48508"/>
                </a:lnTo>
                <a:lnTo>
                  <a:pt x="1644542" y="48018"/>
                </a:lnTo>
                <a:lnTo>
                  <a:pt x="1684466" y="44977"/>
                </a:lnTo>
                <a:lnTo>
                  <a:pt x="1720201" y="41156"/>
                </a:lnTo>
                <a:lnTo>
                  <a:pt x="1761345" y="37947"/>
                </a:lnTo>
                <a:lnTo>
                  <a:pt x="1794587" y="33446"/>
                </a:lnTo>
                <a:lnTo>
                  <a:pt x="1838889" y="30019"/>
                </a:lnTo>
                <a:lnTo>
                  <a:pt x="1884180" y="27802"/>
                </a:lnTo>
                <a:lnTo>
                  <a:pt x="1918234" y="22113"/>
                </a:lnTo>
                <a:lnTo>
                  <a:pt x="1953568" y="20412"/>
                </a:lnTo>
                <a:lnTo>
                  <a:pt x="1991144" y="19655"/>
                </a:lnTo>
                <a:lnTo>
                  <a:pt x="2025837" y="18261"/>
                </a:lnTo>
                <a:lnTo>
                  <a:pt x="2063217" y="12584"/>
                </a:lnTo>
                <a:lnTo>
                  <a:pt x="2097576" y="10432"/>
                </a:lnTo>
                <a:lnTo>
                  <a:pt x="2129231" y="9928"/>
                </a:lnTo>
                <a:lnTo>
                  <a:pt x="2164467" y="9704"/>
                </a:lnTo>
                <a:lnTo>
                  <a:pt x="2197060" y="11721"/>
                </a:lnTo>
                <a:lnTo>
                  <a:pt x="2228368" y="20524"/>
                </a:lnTo>
                <a:lnTo>
                  <a:pt x="2256224" y="12666"/>
                </a:lnTo>
                <a:lnTo>
                  <a:pt x="2281528" y="4223"/>
                </a:lnTo>
                <a:lnTo>
                  <a:pt x="2321128" y="1251"/>
                </a:lnTo>
                <a:lnTo>
                  <a:pt x="2364260" y="371"/>
                </a:lnTo>
                <a:lnTo>
                  <a:pt x="2408253" y="49"/>
                </a:lnTo>
                <a:lnTo>
                  <a:pt x="2428673" y="0"/>
                </a:lnTo>
                <a:lnTo>
                  <a:pt x="2419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181">
            <a:extLst>
              <a:ext uri="{FF2B5EF4-FFF2-40B4-BE49-F238E27FC236}">
                <a16:creationId xmlns:a16="http://schemas.microsoft.com/office/drawing/2014/main" id="{6748374A-EEF4-9789-E9F0-7D3AA064CFB0}"/>
              </a:ext>
            </a:extLst>
          </p:cNvPr>
          <p:cNvGrpSpPr/>
          <p:nvPr/>
        </p:nvGrpSpPr>
        <p:grpSpPr>
          <a:xfrm>
            <a:off x="1304925" y="3724275"/>
            <a:ext cx="266701" cy="295276"/>
            <a:chOff x="1304925" y="3724275"/>
            <a:chExt cx="266701" cy="295276"/>
          </a:xfrm>
        </p:grpSpPr>
        <p:sp>
          <p:nvSpPr>
            <p:cNvPr id="77" name="SMARTInkShape-862">
              <a:extLst>
                <a:ext uri="{FF2B5EF4-FFF2-40B4-BE49-F238E27FC236}">
                  <a16:creationId xmlns:a16="http://schemas.microsoft.com/office/drawing/2014/main" id="{416FD209-384A-FCFF-305F-81177A1894D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323978" y="3724275"/>
              <a:ext cx="247648" cy="19019"/>
            </a:xfrm>
            <a:custGeom>
              <a:avLst/>
              <a:gdLst/>
              <a:ahLst/>
              <a:cxnLst/>
              <a:rect l="0" t="0" r="0" b="0"/>
              <a:pathLst>
                <a:path w="247648" h="19019">
                  <a:moveTo>
                    <a:pt x="9522" y="9525"/>
                  </a:moveTo>
                  <a:lnTo>
                    <a:pt x="9522" y="9525"/>
                  </a:lnTo>
                  <a:lnTo>
                    <a:pt x="9522" y="14582"/>
                  </a:lnTo>
                  <a:lnTo>
                    <a:pt x="8464" y="15013"/>
                  </a:lnTo>
                  <a:lnTo>
                    <a:pt x="1321" y="10457"/>
                  </a:lnTo>
                  <a:lnTo>
                    <a:pt x="880" y="11204"/>
                  </a:lnTo>
                  <a:lnTo>
                    <a:pt x="0" y="19018"/>
                  </a:lnTo>
                  <a:lnTo>
                    <a:pt x="40017" y="16227"/>
                  </a:lnTo>
                  <a:lnTo>
                    <a:pt x="80487" y="10408"/>
                  </a:lnTo>
                  <a:lnTo>
                    <a:pt x="122474" y="6877"/>
                  </a:lnTo>
                  <a:lnTo>
                    <a:pt x="168598" y="604"/>
                  </a:lnTo>
                  <a:lnTo>
                    <a:pt x="208984" y="119"/>
                  </a:lnTo>
                  <a:lnTo>
                    <a:pt x="2476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63">
              <a:extLst>
                <a:ext uri="{FF2B5EF4-FFF2-40B4-BE49-F238E27FC236}">
                  <a16:creationId xmlns:a16="http://schemas.microsoft.com/office/drawing/2014/main" id="{CD2D2689-E1A3-CE70-798C-E399F607314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304925" y="3752850"/>
              <a:ext cx="266701" cy="266701"/>
            </a:xfrm>
            <a:custGeom>
              <a:avLst/>
              <a:gdLst/>
              <a:ahLst/>
              <a:cxnLst/>
              <a:rect l="0" t="0" r="0" b="0"/>
              <a:pathLst>
                <a:path w="266701" h="2667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50195" y="22666"/>
                  </a:lnTo>
                  <a:lnTo>
                    <a:pt x="91743" y="41313"/>
                  </a:lnTo>
                  <a:lnTo>
                    <a:pt x="137544" y="72144"/>
                  </a:lnTo>
                  <a:lnTo>
                    <a:pt x="155291" y="88784"/>
                  </a:lnTo>
                  <a:lnTo>
                    <a:pt x="158977" y="98021"/>
                  </a:lnTo>
                  <a:lnTo>
                    <a:pt x="161874" y="132332"/>
                  </a:lnTo>
                  <a:lnTo>
                    <a:pt x="159080" y="141011"/>
                  </a:lnTo>
                  <a:lnTo>
                    <a:pt x="144617" y="159563"/>
                  </a:lnTo>
                  <a:lnTo>
                    <a:pt x="122915" y="178941"/>
                  </a:lnTo>
                  <a:lnTo>
                    <a:pt x="79322" y="211282"/>
                  </a:lnTo>
                  <a:lnTo>
                    <a:pt x="35980" y="243508"/>
                  </a:lnTo>
                  <a:lnTo>
                    <a:pt x="13071" y="262382"/>
                  </a:lnTo>
                  <a:lnTo>
                    <a:pt x="169" y="266650"/>
                  </a:lnTo>
                  <a:lnTo>
                    <a:pt x="41699" y="266696"/>
                  </a:lnTo>
                  <a:lnTo>
                    <a:pt x="79501" y="266698"/>
                  </a:lnTo>
                  <a:lnTo>
                    <a:pt x="122569" y="261643"/>
                  </a:lnTo>
                  <a:lnTo>
                    <a:pt x="163787" y="263556"/>
                  </a:lnTo>
                  <a:lnTo>
                    <a:pt x="202811" y="265768"/>
                  </a:lnTo>
                  <a:lnTo>
                    <a:pt x="247794" y="266618"/>
                  </a:lnTo>
                  <a:lnTo>
                    <a:pt x="2667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82">
            <a:extLst>
              <a:ext uri="{FF2B5EF4-FFF2-40B4-BE49-F238E27FC236}">
                <a16:creationId xmlns:a16="http://schemas.microsoft.com/office/drawing/2014/main" id="{FAB1CE3D-B005-3268-987E-C6A06F5B5509}"/>
              </a:ext>
            </a:extLst>
          </p:cNvPr>
          <p:cNvGrpSpPr/>
          <p:nvPr/>
        </p:nvGrpSpPr>
        <p:grpSpPr>
          <a:xfrm>
            <a:off x="1859713" y="3552870"/>
            <a:ext cx="1578813" cy="580981"/>
            <a:chOff x="1859713" y="3552870"/>
            <a:chExt cx="1578813" cy="580981"/>
          </a:xfrm>
        </p:grpSpPr>
        <p:sp>
          <p:nvSpPr>
            <p:cNvPr id="80" name="SMARTInkShape-864">
              <a:extLst>
                <a:ext uri="{FF2B5EF4-FFF2-40B4-BE49-F238E27FC236}">
                  <a16:creationId xmlns:a16="http://schemas.microsoft.com/office/drawing/2014/main" id="{5D11646E-8950-9528-4A6E-6405F8D3B3F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859713" y="3705226"/>
              <a:ext cx="121451" cy="428625"/>
            </a:xfrm>
            <a:custGeom>
              <a:avLst/>
              <a:gdLst/>
              <a:ahLst/>
              <a:cxnLst/>
              <a:rect l="0" t="0" r="0" b="0"/>
              <a:pathLst>
                <a:path w="121451" h="428625">
                  <a:moveTo>
                    <a:pt x="102437" y="19049"/>
                  </a:moveTo>
                  <a:lnTo>
                    <a:pt x="102437" y="19049"/>
                  </a:lnTo>
                  <a:lnTo>
                    <a:pt x="121450" y="37"/>
                  </a:lnTo>
                  <a:lnTo>
                    <a:pt x="107297" y="0"/>
                  </a:lnTo>
                  <a:lnTo>
                    <a:pt x="101774" y="2822"/>
                  </a:lnTo>
                  <a:lnTo>
                    <a:pt x="94734" y="9720"/>
                  </a:lnTo>
                  <a:lnTo>
                    <a:pt x="61823" y="51456"/>
                  </a:lnTo>
                  <a:lnTo>
                    <a:pt x="43222" y="92126"/>
                  </a:lnTo>
                  <a:lnTo>
                    <a:pt x="28447" y="129602"/>
                  </a:lnTo>
                  <a:lnTo>
                    <a:pt x="13974" y="170709"/>
                  </a:lnTo>
                  <a:lnTo>
                    <a:pt x="1982" y="212578"/>
                  </a:lnTo>
                  <a:lnTo>
                    <a:pt x="0" y="258777"/>
                  </a:lnTo>
                  <a:lnTo>
                    <a:pt x="5645" y="300217"/>
                  </a:lnTo>
                  <a:lnTo>
                    <a:pt x="15080" y="338249"/>
                  </a:lnTo>
                  <a:lnTo>
                    <a:pt x="37677" y="379799"/>
                  </a:lnTo>
                  <a:lnTo>
                    <a:pt x="66078" y="411041"/>
                  </a:lnTo>
                  <a:lnTo>
                    <a:pt x="73224" y="415517"/>
                  </a:lnTo>
                  <a:lnTo>
                    <a:pt x="76612" y="416712"/>
                  </a:lnTo>
                  <a:lnTo>
                    <a:pt x="78870" y="418566"/>
                  </a:lnTo>
                  <a:lnTo>
                    <a:pt x="82792" y="427090"/>
                  </a:lnTo>
                  <a:lnTo>
                    <a:pt x="85945" y="427942"/>
                  </a:lnTo>
                  <a:lnTo>
                    <a:pt x="92912" y="42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65">
              <a:extLst>
                <a:ext uri="{FF2B5EF4-FFF2-40B4-BE49-F238E27FC236}">
                  <a16:creationId xmlns:a16="http://schemas.microsoft.com/office/drawing/2014/main" id="{B312343B-AFA7-DB5B-2D3B-E2194D9CCA3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124075" y="3848791"/>
              <a:ext cx="131149" cy="264872"/>
            </a:xfrm>
            <a:custGeom>
              <a:avLst/>
              <a:gdLst/>
              <a:ahLst/>
              <a:cxnLst/>
              <a:rect l="0" t="0" r="0" b="0"/>
              <a:pathLst>
                <a:path w="131149" h="264872">
                  <a:moveTo>
                    <a:pt x="0" y="18359"/>
                  </a:moveTo>
                  <a:lnTo>
                    <a:pt x="0" y="18359"/>
                  </a:lnTo>
                  <a:lnTo>
                    <a:pt x="0" y="13302"/>
                  </a:lnTo>
                  <a:lnTo>
                    <a:pt x="1058" y="11813"/>
                  </a:lnTo>
                  <a:lnTo>
                    <a:pt x="2822" y="10820"/>
                  </a:lnTo>
                  <a:lnTo>
                    <a:pt x="9515" y="8837"/>
                  </a:lnTo>
                  <a:lnTo>
                    <a:pt x="4465" y="8834"/>
                  </a:lnTo>
                  <a:lnTo>
                    <a:pt x="2977" y="10951"/>
                  </a:lnTo>
                  <a:lnTo>
                    <a:pt x="392" y="30293"/>
                  </a:lnTo>
                  <a:lnTo>
                    <a:pt x="1136" y="51212"/>
                  </a:lnTo>
                  <a:lnTo>
                    <a:pt x="13268" y="82004"/>
                  </a:lnTo>
                  <a:lnTo>
                    <a:pt x="22124" y="91801"/>
                  </a:lnTo>
                  <a:lnTo>
                    <a:pt x="40001" y="106714"/>
                  </a:lnTo>
                  <a:lnTo>
                    <a:pt x="52703" y="110545"/>
                  </a:lnTo>
                  <a:lnTo>
                    <a:pt x="67874" y="111189"/>
                  </a:lnTo>
                  <a:lnTo>
                    <a:pt x="81672" y="107947"/>
                  </a:lnTo>
                  <a:lnTo>
                    <a:pt x="92037" y="100157"/>
                  </a:lnTo>
                  <a:lnTo>
                    <a:pt x="100172" y="88580"/>
                  </a:lnTo>
                  <a:lnTo>
                    <a:pt x="109644" y="65271"/>
                  </a:lnTo>
                  <a:lnTo>
                    <a:pt x="114118" y="20306"/>
                  </a:lnTo>
                  <a:lnTo>
                    <a:pt x="114295" y="0"/>
                  </a:lnTo>
                  <a:lnTo>
                    <a:pt x="114300" y="42156"/>
                  </a:lnTo>
                  <a:lnTo>
                    <a:pt x="115358" y="81972"/>
                  </a:lnTo>
                  <a:lnTo>
                    <a:pt x="121904" y="126225"/>
                  </a:lnTo>
                  <a:lnTo>
                    <a:pt x="129488" y="165560"/>
                  </a:lnTo>
                  <a:lnTo>
                    <a:pt x="131148" y="199910"/>
                  </a:lnTo>
                  <a:lnTo>
                    <a:pt x="125585" y="246563"/>
                  </a:lnTo>
                  <a:lnTo>
                    <a:pt x="124999" y="253045"/>
                  </a:lnTo>
                  <a:lnTo>
                    <a:pt x="123549" y="257367"/>
                  </a:lnTo>
                  <a:lnTo>
                    <a:pt x="121524" y="260247"/>
                  </a:lnTo>
                  <a:lnTo>
                    <a:pt x="119116" y="262168"/>
                  </a:lnTo>
                  <a:lnTo>
                    <a:pt x="105614" y="264871"/>
                  </a:lnTo>
                  <a:lnTo>
                    <a:pt x="88208" y="260616"/>
                  </a:lnTo>
                  <a:lnTo>
                    <a:pt x="61247" y="250754"/>
                  </a:lnTo>
                  <a:lnTo>
                    <a:pt x="25817" y="244887"/>
                  </a:lnTo>
                  <a:lnTo>
                    <a:pt x="11530" y="239642"/>
                  </a:lnTo>
                  <a:lnTo>
                    <a:pt x="7687" y="238906"/>
                  </a:lnTo>
                  <a:lnTo>
                    <a:pt x="5124" y="237357"/>
                  </a:lnTo>
                  <a:lnTo>
                    <a:pt x="0" y="227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66">
              <a:extLst>
                <a:ext uri="{FF2B5EF4-FFF2-40B4-BE49-F238E27FC236}">
                  <a16:creationId xmlns:a16="http://schemas.microsoft.com/office/drawing/2014/main" id="{26345324-60B7-FEA2-4E7E-51DC3C438BC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333669" y="3981460"/>
              <a:ext cx="95207" cy="104594"/>
            </a:xfrm>
            <a:custGeom>
              <a:avLst/>
              <a:gdLst/>
              <a:ahLst/>
              <a:cxnLst/>
              <a:rect l="0" t="0" r="0" b="0"/>
              <a:pathLst>
                <a:path w="95207" h="104594">
                  <a:moveTo>
                    <a:pt x="9481" y="9515"/>
                  </a:moveTo>
                  <a:lnTo>
                    <a:pt x="9481" y="9515"/>
                  </a:lnTo>
                  <a:lnTo>
                    <a:pt x="9481" y="0"/>
                  </a:lnTo>
                  <a:lnTo>
                    <a:pt x="17020" y="17892"/>
                  </a:lnTo>
                  <a:lnTo>
                    <a:pt x="18614" y="36570"/>
                  </a:lnTo>
                  <a:lnTo>
                    <a:pt x="13833" y="59512"/>
                  </a:lnTo>
                  <a:lnTo>
                    <a:pt x="1093" y="91461"/>
                  </a:lnTo>
                  <a:lnTo>
                    <a:pt x="0" y="104184"/>
                  </a:lnTo>
                  <a:lnTo>
                    <a:pt x="5026" y="104593"/>
                  </a:lnTo>
                  <a:lnTo>
                    <a:pt x="10323" y="101866"/>
                  </a:lnTo>
                  <a:lnTo>
                    <a:pt x="13218" y="99657"/>
                  </a:lnTo>
                  <a:lnTo>
                    <a:pt x="22078" y="97203"/>
                  </a:lnTo>
                  <a:lnTo>
                    <a:pt x="32013" y="95054"/>
                  </a:lnTo>
                  <a:lnTo>
                    <a:pt x="47014" y="87873"/>
                  </a:lnTo>
                  <a:lnTo>
                    <a:pt x="81601" y="84741"/>
                  </a:lnTo>
                  <a:lnTo>
                    <a:pt x="95206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67">
              <a:extLst>
                <a:ext uri="{FF2B5EF4-FFF2-40B4-BE49-F238E27FC236}">
                  <a16:creationId xmlns:a16="http://schemas.microsoft.com/office/drawing/2014/main" id="{E9634FED-D743-6B8A-51B9-06AB8A7CBCF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333625" y="3867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68">
              <a:extLst>
                <a:ext uri="{FF2B5EF4-FFF2-40B4-BE49-F238E27FC236}">
                  <a16:creationId xmlns:a16="http://schemas.microsoft.com/office/drawing/2014/main" id="{3AD39C9D-D5CA-1572-F096-A5E1CA8EAD1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590800" y="39338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7447" y="1324"/>
                  </a:lnTo>
                  <a:lnTo>
                    <a:pt x="113780" y="1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69">
              <a:extLst>
                <a:ext uri="{FF2B5EF4-FFF2-40B4-BE49-F238E27FC236}">
                  <a16:creationId xmlns:a16="http://schemas.microsoft.com/office/drawing/2014/main" id="{78B86254-6530-26A9-6A70-487E6BDEDA7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924876" y="3838757"/>
              <a:ext cx="123118" cy="230818"/>
            </a:xfrm>
            <a:custGeom>
              <a:avLst/>
              <a:gdLst/>
              <a:ahLst/>
              <a:cxnLst/>
              <a:rect l="0" t="0" r="0" b="0"/>
              <a:pathLst>
                <a:path w="123118" h="230818">
                  <a:moveTo>
                    <a:pt x="8824" y="18868"/>
                  </a:moveTo>
                  <a:lnTo>
                    <a:pt x="8824" y="18868"/>
                  </a:lnTo>
                  <a:lnTo>
                    <a:pt x="8824" y="63924"/>
                  </a:lnTo>
                  <a:lnTo>
                    <a:pt x="11646" y="73465"/>
                  </a:lnTo>
                  <a:lnTo>
                    <a:pt x="22081" y="88214"/>
                  </a:lnTo>
                  <a:lnTo>
                    <a:pt x="30944" y="92022"/>
                  </a:lnTo>
                  <a:lnTo>
                    <a:pt x="53880" y="94466"/>
                  </a:lnTo>
                  <a:lnTo>
                    <a:pt x="63421" y="91978"/>
                  </a:lnTo>
                  <a:lnTo>
                    <a:pt x="67447" y="89833"/>
                  </a:lnTo>
                  <a:lnTo>
                    <a:pt x="93106" y="54348"/>
                  </a:lnTo>
                  <a:lnTo>
                    <a:pt x="110169" y="22181"/>
                  </a:lnTo>
                  <a:lnTo>
                    <a:pt x="113581" y="0"/>
                  </a:lnTo>
                  <a:lnTo>
                    <a:pt x="120141" y="15063"/>
                  </a:lnTo>
                  <a:lnTo>
                    <a:pt x="122731" y="59773"/>
                  </a:lnTo>
                  <a:lnTo>
                    <a:pt x="123008" y="98133"/>
                  </a:lnTo>
                  <a:lnTo>
                    <a:pt x="123089" y="136310"/>
                  </a:lnTo>
                  <a:lnTo>
                    <a:pt x="123117" y="179532"/>
                  </a:lnTo>
                  <a:lnTo>
                    <a:pt x="122064" y="206878"/>
                  </a:lnTo>
                  <a:lnTo>
                    <a:pt x="118066" y="218139"/>
                  </a:lnTo>
                  <a:lnTo>
                    <a:pt x="109940" y="226672"/>
                  </a:lnTo>
                  <a:lnTo>
                    <a:pt x="104810" y="230429"/>
                  </a:lnTo>
                  <a:lnTo>
                    <a:pt x="98214" y="230817"/>
                  </a:lnTo>
                  <a:lnTo>
                    <a:pt x="55677" y="215825"/>
                  </a:lnTo>
                  <a:lnTo>
                    <a:pt x="11276" y="202081"/>
                  </a:lnTo>
                  <a:lnTo>
                    <a:pt x="7284" y="201335"/>
                  </a:lnTo>
                  <a:lnTo>
                    <a:pt x="4622" y="199779"/>
                  </a:lnTo>
                  <a:lnTo>
                    <a:pt x="2848" y="197684"/>
                  </a:lnTo>
                  <a:lnTo>
                    <a:pt x="0" y="191773"/>
                  </a:lnTo>
                  <a:lnTo>
                    <a:pt x="8824" y="180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70">
              <a:extLst>
                <a:ext uri="{FF2B5EF4-FFF2-40B4-BE49-F238E27FC236}">
                  <a16:creationId xmlns:a16="http://schemas.microsoft.com/office/drawing/2014/main" id="{818DD836-F9D6-9286-6526-D8BE6D922A5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895600" y="37338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6644" y="9525"/>
                  </a:lnTo>
                  <a:lnTo>
                    <a:pt x="88353" y="9525"/>
                  </a:lnTo>
                  <a:lnTo>
                    <a:pt x="131988" y="4468"/>
                  </a:lnTo>
                  <a:lnTo>
                    <a:pt x="179261" y="34"/>
                  </a:lnTo>
                  <a:lnTo>
                    <a:pt x="172624" y="3"/>
                  </a:lnTo>
                  <a:lnTo>
                    <a:pt x="176854" y="0"/>
                  </a:lnTo>
                  <a:lnTo>
                    <a:pt x="178228" y="1058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71">
              <a:extLst>
                <a:ext uri="{FF2B5EF4-FFF2-40B4-BE49-F238E27FC236}">
                  <a16:creationId xmlns:a16="http://schemas.microsoft.com/office/drawing/2014/main" id="{D365D4C7-7CE1-6046-9C97-0264E427C81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05615" y="3657603"/>
              <a:ext cx="108521" cy="428623"/>
            </a:xfrm>
            <a:custGeom>
              <a:avLst/>
              <a:gdLst/>
              <a:ahLst/>
              <a:cxnLst/>
              <a:rect l="0" t="0" r="0" b="0"/>
              <a:pathLst>
                <a:path w="108521" h="428623">
                  <a:moveTo>
                    <a:pt x="18585" y="9522"/>
                  </a:moveTo>
                  <a:lnTo>
                    <a:pt x="18585" y="9522"/>
                  </a:lnTo>
                  <a:lnTo>
                    <a:pt x="18585" y="0"/>
                  </a:lnTo>
                  <a:lnTo>
                    <a:pt x="36485" y="20719"/>
                  </a:lnTo>
                  <a:lnTo>
                    <a:pt x="46820" y="44237"/>
                  </a:lnTo>
                  <a:lnTo>
                    <a:pt x="59406" y="80839"/>
                  </a:lnTo>
                  <a:lnTo>
                    <a:pt x="73719" y="119553"/>
                  </a:lnTo>
                  <a:lnTo>
                    <a:pt x="88037" y="161079"/>
                  </a:lnTo>
                  <a:lnTo>
                    <a:pt x="101056" y="203030"/>
                  </a:lnTo>
                  <a:lnTo>
                    <a:pt x="108520" y="250302"/>
                  </a:lnTo>
                  <a:lnTo>
                    <a:pt x="104970" y="297234"/>
                  </a:lnTo>
                  <a:lnTo>
                    <a:pt x="94288" y="343089"/>
                  </a:lnTo>
                  <a:lnTo>
                    <a:pt x="71240" y="387764"/>
                  </a:lnTo>
                  <a:lnTo>
                    <a:pt x="59273" y="403760"/>
                  </a:lnTo>
                  <a:lnTo>
                    <a:pt x="35580" y="419609"/>
                  </a:lnTo>
                  <a:lnTo>
                    <a:pt x="11876" y="427831"/>
                  </a:lnTo>
                  <a:lnTo>
                    <a:pt x="0" y="428601"/>
                  </a:lnTo>
                  <a:lnTo>
                    <a:pt x="9060" y="428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72">
              <a:extLst>
                <a:ext uri="{FF2B5EF4-FFF2-40B4-BE49-F238E27FC236}">
                  <a16:creationId xmlns:a16="http://schemas.microsoft.com/office/drawing/2014/main" id="{405D251D-9346-A0A1-2327-5F293B4DDFB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276634" y="3552870"/>
              <a:ext cx="161892" cy="113341"/>
            </a:xfrm>
            <a:custGeom>
              <a:avLst/>
              <a:gdLst/>
              <a:ahLst/>
              <a:cxnLst/>
              <a:rect l="0" t="0" r="0" b="0"/>
              <a:pathLst>
                <a:path w="161892" h="113341">
                  <a:moveTo>
                    <a:pt x="9491" y="28530"/>
                  </a:moveTo>
                  <a:lnTo>
                    <a:pt x="9491" y="28530"/>
                  </a:lnTo>
                  <a:lnTo>
                    <a:pt x="359" y="28530"/>
                  </a:lnTo>
                  <a:lnTo>
                    <a:pt x="0" y="20329"/>
                  </a:lnTo>
                  <a:lnTo>
                    <a:pt x="6519" y="11662"/>
                  </a:lnTo>
                  <a:lnTo>
                    <a:pt x="8170" y="5864"/>
                  </a:lnTo>
                  <a:lnTo>
                    <a:pt x="9669" y="3894"/>
                  </a:lnTo>
                  <a:lnTo>
                    <a:pt x="14156" y="1706"/>
                  </a:lnTo>
                  <a:lnTo>
                    <a:pt x="33079" y="0"/>
                  </a:lnTo>
                  <a:lnTo>
                    <a:pt x="38672" y="2797"/>
                  </a:lnTo>
                  <a:lnTo>
                    <a:pt x="41645" y="5025"/>
                  </a:lnTo>
                  <a:lnTo>
                    <a:pt x="44948" y="13145"/>
                  </a:lnTo>
                  <a:lnTo>
                    <a:pt x="47545" y="42452"/>
                  </a:lnTo>
                  <a:lnTo>
                    <a:pt x="44749" y="48123"/>
                  </a:lnTo>
                  <a:lnTo>
                    <a:pt x="41036" y="54172"/>
                  </a:lnTo>
                  <a:lnTo>
                    <a:pt x="37888" y="63527"/>
                  </a:lnTo>
                  <a:lnTo>
                    <a:pt x="31781" y="73001"/>
                  </a:lnTo>
                  <a:lnTo>
                    <a:pt x="29981" y="79340"/>
                  </a:lnTo>
                  <a:lnTo>
                    <a:pt x="28443" y="81453"/>
                  </a:lnTo>
                  <a:lnTo>
                    <a:pt x="26359" y="82862"/>
                  </a:lnTo>
                  <a:lnTo>
                    <a:pt x="21221" y="85486"/>
                  </a:lnTo>
                  <a:lnTo>
                    <a:pt x="15410" y="90180"/>
                  </a:lnTo>
                  <a:lnTo>
                    <a:pt x="512" y="113340"/>
                  </a:lnTo>
                  <a:lnTo>
                    <a:pt x="42192" y="105559"/>
                  </a:lnTo>
                  <a:lnTo>
                    <a:pt x="87974" y="104802"/>
                  </a:lnTo>
                  <a:lnTo>
                    <a:pt x="107651" y="103693"/>
                  </a:lnTo>
                  <a:lnTo>
                    <a:pt x="148813" y="94409"/>
                  </a:lnTo>
                  <a:lnTo>
                    <a:pt x="161891" y="8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83">
            <a:extLst>
              <a:ext uri="{FF2B5EF4-FFF2-40B4-BE49-F238E27FC236}">
                <a16:creationId xmlns:a16="http://schemas.microsoft.com/office/drawing/2014/main" id="{2810E5DD-4C1E-AA52-DE9D-6106C142A307}"/>
              </a:ext>
            </a:extLst>
          </p:cNvPr>
          <p:cNvGrpSpPr/>
          <p:nvPr/>
        </p:nvGrpSpPr>
        <p:grpSpPr>
          <a:xfrm>
            <a:off x="1381125" y="4124325"/>
            <a:ext cx="104776" cy="175532"/>
            <a:chOff x="1381125" y="4124325"/>
            <a:chExt cx="104776" cy="175532"/>
          </a:xfrm>
        </p:grpSpPr>
        <p:sp>
          <p:nvSpPr>
            <p:cNvPr id="90" name="SMARTInkShape-873">
              <a:extLst>
                <a:ext uri="{FF2B5EF4-FFF2-40B4-BE49-F238E27FC236}">
                  <a16:creationId xmlns:a16="http://schemas.microsoft.com/office/drawing/2014/main" id="{E315C693-02DD-2486-7A58-868135AF4CF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390650" y="4191000"/>
              <a:ext cx="95251" cy="108857"/>
            </a:xfrm>
            <a:custGeom>
              <a:avLst/>
              <a:gdLst/>
              <a:ahLst/>
              <a:cxnLst/>
              <a:rect l="0" t="0" r="0" b="0"/>
              <a:pathLst>
                <a:path w="95251" h="10885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776" y="0"/>
                  </a:lnTo>
                  <a:lnTo>
                    <a:pt x="9500" y="0"/>
                  </a:lnTo>
                  <a:lnTo>
                    <a:pt x="9525" y="45760"/>
                  </a:lnTo>
                  <a:lnTo>
                    <a:pt x="9525" y="90340"/>
                  </a:lnTo>
                  <a:lnTo>
                    <a:pt x="9525" y="108856"/>
                  </a:lnTo>
                  <a:lnTo>
                    <a:pt x="9525" y="105521"/>
                  </a:lnTo>
                  <a:lnTo>
                    <a:pt x="37759" y="88328"/>
                  </a:lnTo>
                  <a:lnTo>
                    <a:pt x="83053" y="76638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74">
              <a:extLst>
                <a:ext uri="{FF2B5EF4-FFF2-40B4-BE49-F238E27FC236}">
                  <a16:creationId xmlns:a16="http://schemas.microsoft.com/office/drawing/2014/main" id="{353ED66E-25F1-A868-0339-A7CA9686B56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81125" y="4124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84">
            <a:extLst>
              <a:ext uri="{FF2B5EF4-FFF2-40B4-BE49-F238E27FC236}">
                <a16:creationId xmlns:a16="http://schemas.microsoft.com/office/drawing/2014/main" id="{EFF12BCE-D947-A199-1A48-6777B149A8EC}"/>
              </a:ext>
            </a:extLst>
          </p:cNvPr>
          <p:cNvGrpSpPr/>
          <p:nvPr/>
        </p:nvGrpSpPr>
        <p:grpSpPr>
          <a:xfrm>
            <a:off x="4181475" y="2962275"/>
            <a:ext cx="1252708" cy="428626"/>
            <a:chOff x="4181475" y="2962275"/>
            <a:chExt cx="1252708" cy="428626"/>
          </a:xfrm>
        </p:grpSpPr>
        <p:sp>
          <p:nvSpPr>
            <p:cNvPr id="93" name="SMARTInkShape-875">
              <a:extLst>
                <a:ext uri="{FF2B5EF4-FFF2-40B4-BE49-F238E27FC236}">
                  <a16:creationId xmlns:a16="http://schemas.microsoft.com/office/drawing/2014/main" id="{EA127CAC-1A1C-FC77-DF79-700E405D453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181475" y="3134117"/>
              <a:ext cx="9526" cy="256784"/>
            </a:xfrm>
            <a:custGeom>
              <a:avLst/>
              <a:gdLst/>
              <a:ahLst/>
              <a:cxnLst/>
              <a:rect l="0" t="0" r="0" b="0"/>
              <a:pathLst>
                <a:path w="9526" h="2567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39643"/>
                  </a:lnTo>
                  <a:lnTo>
                    <a:pt x="0" y="81246"/>
                  </a:lnTo>
                  <a:lnTo>
                    <a:pt x="0" y="124881"/>
                  </a:lnTo>
                  <a:lnTo>
                    <a:pt x="0" y="166876"/>
                  </a:lnTo>
                  <a:lnTo>
                    <a:pt x="0" y="208507"/>
                  </a:lnTo>
                  <a:lnTo>
                    <a:pt x="9525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76">
              <a:extLst>
                <a:ext uri="{FF2B5EF4-FFF2-40B4-BE49-F238E27FC236}">
                  <a16:creationId xmlns:a16="http://schemas.microsoft.com/office/drawing/2014/main" id="{3F1C77A8-6FD9-646E-DC48-D6B92F4A5BD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181475" y="3105587"/>
              <a:ext cx="65338" cy="94814"/>
            </a:xfrm>
            <a:custGeom>
              <a:avLst/>
              <a:gdLst/>
              <a:ahLst/>
              <a:cxnLst/>
              <a:rect l="0" t="0" r="0" b="0"/>
              <a:pathLst>
                <a:path w="65338" h="94814">
                  <a:moveTo>
                    <a:pt x="0" y="37663"/>
                  </a:moveTo>
                  <a:lnTo>
                    <a:pt x="0" y="37663"/>
                  </a:lnTo>
                  <a:lnTo>
                    <a:pt x="0" y="23474"/>
                  </a:lnTo>
                  <a:lnTo>
                    <a:pt x="2822" y="17952"/>
                  </a:lnTo>
                  <a:lnTo>
                    <a:pt x="14189" y="4550"/>
                  </a:lnTo>
                  <a:lnTo>
                    <a:pt x="19712" y="1779"/>
                  </a:lnTo>
                  <a:lnTo>
                    <a:pt x="31881" y="0"/>
                  </a:lnTo>
                  <a:lnTo>
                    <a:pt x="51427" y="9806"/>
                  </a:lnTo>
                  <a:lnTo>
                    <a:pt x="56510" y="14858"/>
                  </a:lnTo>
                  <a:lnTo>
                    <a:pt x="62157" y="26116"/>
                  </a:lnTo>
                  <a:lnTo>
                    <a:pt x="65337" y="39298"/>
                  </a:lnTo>
                  <a:lnTo>
                    <a:pt x="61222" y="54963"/>
                  </a:lnTo>
                  <a:lnTo>
                    <a:pt x="43187" y="73010"/>
                  </a:lnTo>
                  <a:lnTo>
                    <a:pt x="29425" y="79832"/>
                  </a:lnTo>
                  <a:lnTo>
                    <a:pt x="17311" y="83921"/>
                  </a:lnTo>
                  <a:lnTo>
                    <a:pt x="0" y="9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77">
              <a:extLst>
                <a:ext uri="{FF2B5EF4-FFF2-40B4-BE49-F238E27FC236}">
                  <a16:creationId xmlns:a16="http://schemas.microsoft.com/office/drawing/2014/main" id="{CEE45015-72B8-149D-74F7-1E8881D869C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286250" y="3128522"/>
              <a:ext cx="142876" cy="99026"/>
            </a:xfrm>
            <a:custGeom>
              <a:avLst/>
              <a:gdLst/>
              <a:ahLst/>
              <a:cxnLst/>
              <a:rect l="0" t="0" r="0" b="0"/>
              <a:pathLst>
                <a:path w="142876" h="99026">
                  <a:moveTo>
                    <a:pt x="0" y="24253"/>
                  </a:moveTo>
                  <a:lnTo>
                    <a:pt x="0" y="24253"/>
                  </a:lnTo>
                  <a:lnTo>
                    <a:pt x="0" y="10064"/>
                  </a:lnTo>
                  <a:lnTo>
                    <a:pt x="1058" y="8444"/>
                  </a:lnTo>
                  <a:lnTo>
                    <a:pt x="2822" y="7363"/>
                  </a:lnTo>
                  <a:lnTo>
                    <a:pt x="21734" y="0"/>
                  </a:lnTo>
                  <a:lnTo>
                    <a:pt x="24015" y="676"/>
                  </a:lnTo>
                  <a:lnTo>
                    <a:pt x="25535" y="2185"/>
                  </a:lnTo>
                  <a:lnTo>
                    <a:pt x="37787" y="4308"/>
                  </a:lnTo>
                  <a:lnTo>
                    <a:pt x="48897" y="13272"/>
                  </a:lnTo>
                  <a:lnTo>
                    <a:pt x="54823" y="20108"/>
                  </a:lnTo>
                  <a:lnTo>
                    <a:pt x="61408" y="36169"/>
                  </a:lnTo>
                  <a:lnTo>
                    <a:pt x="65634" y="62237"/>
                  </a:lnTo>
                  <a:lnTo>
                    <a:pt x="61310" y="84191"/>
                  </a:lnTo>
                  <a:lnTo>
                    <a:pt x="56177" y="93225"/>
                  </a:lnTo>
                  <a:lnTo>
                    <a:pt x="50367" y="97241"/>
                  </a:lnTo>
                  <a:lnTo>
                    <a:pt x="44258" y="99025"/>
                  </a:lnTo>
                  <a:lnTo>
                    <a:pt x="41147" y="97384"/>
                  </a:lnTo>
                  <a:lnTo>
                    <a:pt x="34868" y="89917"/>
                  </a:lnTo>
                  <a:lnTo>
                    <a:pt x="31372" y="82365"/>
                  </a:lnTo>
                  <a:lnTo>
                    <a:pt x="29128" y="63836"/>
                  </a:lnTo>
                  <a:lnTo>
                    <a:pt x="33795" y="45977"/>
                  </a:lnTo>
                  <a:lnTo>
                    <a:pt x="46937" y="27279"/>
                  </a:lnTo>
                  <a:lnTo>
                    <a:pt x="55433" y="20306"/>
                  </a:lnTo>
                  <a:lnTo>
                    <a:pt x="79624" y="10773"/>
                  </a:lnTo>
                  <a:lnTo>
                    <a:pt x="142875" y="5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78">
              <a:extLst>
                <a:ext uri="{FF2B5EF4-FFF2-40B4-BE49-F238E27FC236}">
                  <a16:creationId xmlns:a16="http://schemas.microsoft.com/office/drawing/2014/main" id="{131784B9-BF6C-791D-9722-86F76F50C42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469185" y="3133735"/>
              <a:ext cx="64198" cy="102411"/>
            </a:xfrm>
            <a:custGeom>
              <a:avLst/>
              <a:gdLst/>
              <a:ahLst/>
              <a:cxnLst/>
              <a:rect l="0" t="0" r="0" b="0"/>
              <a:pathLst>
                <a:path w="64198" h="102411">
                  <a:moveTo>
                    <a:pt x="26615" y="19040"/>
                  </a:moveTo>
                  <a:lnTo>
                    <a:pt x="26615" y="19040"/>
                  </a:lnTo>
                  <a:lnTo>
                    <a:pt x="34816" y="19040"/>
                  </a:lnTo>
                  <a:lnTo>
                    <a:pt x="45238" y="9907"/>
                  </a:lnTo>
                  <a:lnTo>
                    <a:pt x="45662" y="109"/>
                  </a:lnTo>
                  <a:lnTo>
                    <a:pt x="37464" y="0"/>
                  </a:lnTo>
                  <a:lnTo>
                    <a:pt x="22251" y="15201"/>
                  </a:lnTo>
                  <a:lnTo>
                    <a:pt x="7957" y="41408"/>
                  </a:lnTo>
                  <a:lnTo>
                    <a:pt x="0" y="66732"/>
                  </a:lnTo>
                  <a:lnTo>
                    <a:pt x="1733" y="77631"/>
                  </a:lnTo>
                  <a:lnTo>
                    <a:pt x="3677" y="83501"/>
                  </a:lnTo>
                  <a:lnTo>
                    <a:pt x="11481" y="92845"/>
                  </a:lnTo>
                  <a:lnTo>
                    <a:pt x="16527" y="96818"/>
                  </a:lnTo>
                  <a:lnTo>
                    <a:pt x="30598" y="101233"/>
                  </a:lnTo>
                  <a:lnTo>
                    <a:pt x="38796" y="102410"/>
                  </a:lnTo>
                  <a:lnTo>
                    <a:pt x="44260" y="101079"/>
                  </a:lnTo>
                  <a:lnTo>
                    <a:pt x="47904" y="98074"/>
                  </a:lnTo>
                  <a:lnTo>
                    <a:pt x="58807" y="72987"/>
                  </a:lnTo>
                  <a:lnTo>
                    <a:pt x="63937" y="26249"/>
                  </a:lnTo>
                  <a:lnTo>
                    <a:pt x="64197" y="20671"/>
                  </a:lnTo>
                  <a:lnTo>
                    <a:pt x="63311" y="16952"/>
                  </a:lnTo>
                  <a:lnTo>
                    <a:pt x="61662" y="14473"/>
                  </a:lnTo>
                  <a:lnTo>
                    <a:pt x="59505" y="12820"/>
                  </a:lnTo>
                  <a:lnTo>
                    <a:pt x="4566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79">
              <a:extLst>
                <a:ext uri="{FF2B5EF4-FFF2-40B4-BE49-F238E27FC236}">
                  <a16:creationId xmlns:a16="http://schemas.microsoft.com/office/drawing/2014/main" id="{2931D5D7-92A1-D8A0-9998-C38414A35CC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610100" y="3116391"/>
              <a:ext cx="38101" cy="245935"/>
            </a:xfrm>
            <a:custGeom>
              <a:avLst/>
              <a:gdLst/>
              <a:ahLst/>
              <a:cxnLst/>
              <a:rect l="0" t="0" r="0" b="0"/>
              <a:pathLst>
                <a:path w="38101" h="2459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5056" y="3849"/>
                  </a:lnTo>
                  <a:lnTo>
                    <a:pt x="7539" y="11693"/>
                  </a:lnTo>
                  <a:lnTo>
                    <a:pt x="9263" y="48733"/>
                  </a:lnTo>
                  <a:lnTo>
                    <a:pt x="9491" y="91855"/>
                  </a:lnTo>
                  <a:lnTo>
                    <a:pt x="10576" y="131263"/>
                  </a:lnTo>
                  <a:lnTo>
                    <a:pt x="17128" y="167390"/>
                  </a:lnTo>
                  <a:lnTo>
                    <a:pt x="26858" y="214999"/>
                  </a:lnTo>
                  <a:lnTo>
                    <a:pt x="3810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80">
              <a:extLst>
                <a:ext uri="{FF2B5EF4-FFF2-40B4-BE49-F238E27FC236}">
                  <a16:creationId xmlns:a16="http://schemas.microsoft.com/office/drawing/2014/main" id="{4DD461F3-59B9-34BB-BA98-085DC420048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72000" y="3087864"/>
              <a:ext cx="121508" cy="93487"/>
            </a:xfrm>
            <a:custGeom>
              <a:avLst/>
              <a:gdLst/>
              <a:ahLst/>
              <a:cxnLst/>
              <a:rect l="0" t="0" r="0" b="0"/>
              <a:pathLst>
                <a:path w="121508" h="93487">
                  <a:moveTo>
                    <a:pt x="9525" y="45861"/>
                  </a:moveTo>
                  <a:lnTo>
                    <a:pt x="9525" y="45861"/>
                  </a:lnTo>
                  <a:lnTo>
                    <a:pt x="14581" y="45861"/>
                  </a:lnTo>
                  <a:lnTo>
                    <a:pt x="16070" y="44803"/>
                  </a:lnTo>
                  <a:lnTo>
                    <a:pt x="17064" y="43039"/>
                  </a:lnTo>
                  <a:lnTo>
                    <a:pt x="17726" y="40805"/>
                  </a:lnTo>
                  <a:lnTo>
                    <a:pt x="29237" y="26564"/>
                  </a:lnTo>
                  <a:lnTo>
                    <a:pt x="35218" y="21409"/>
                  </a:lnTo>
                  <a:lnTo>
                    <a:pt x="78696" y="2205"/>
                  </a:lnTo>
                  <a:lnTo>
                    <a:pt x="87187" y="0"/>
                  </a:lnTo>
                  <a:lnTo>
                    <a:pt x="97311" y="1842"/>
                  </a:lnTo>
                  <a:lnTo>
                    <a:pt x="102974" y="3815"/>
                  </a:lnTo>
                  <a:lnTo>
                    <a:pt x="112088" y="11652"/>
                  </a:lnTo>
                  <a:lnTo>
                    <a:pt x="118608" y="22190"/>
                  </a:lnTo>
                  <a:lnTo>
                    <a:pt x="121507" y="33929"/>
                  </a:lnTo>
                  <a:lnTo>
                    <a:pt x="119973" y="43380"/>
                  </a:lnTo>
                  <a:lnTo>
                    <a:pt x="114704" y="52167"/>
                  </a:lnTo>
                  <a:lnTo>
                    <a:pt x="100896" y="66897"/>
                  </a:lnTo>
                  <a:lnTo>
                    <a:pt x="80569" y="75769"/>
                  </a:lnTo>
                  <a:lnTo>
                    <a:pt x="55623" y="81534"/>
                  </a:lnTo>
                  <a:lnTo>
                    <a:pt x="12498" y="84700"/>
                  </a:lnTo>
                  <a:lnTo>
                    <a:pt x="0" y="9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81">
              <a:extLst>
                <a:ext uri="{FF2B5EF4-FFF2-40B4-BE49-F238E27FC236}">
                  <a16:creationId xmlns:a16="http://schemas.microsoft.com/office/drawing/2014/main" id="{8A2EC9E0-F296-1A4F-98CE-0131B3F291A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744515" y="3105150"/>
              <a:ext cx="65611" cy="89027"/>
            </a:xfrm>
            <a:custGeom>
              <a:avLst/>
              <a:gdLst/>
              <a:ahLst/>
              <a:cxnLst/>
              <a:rect l="0" t="0" r="0" b="0"/>
              <a:pathLst>
                <a:path w="65611" h="89027">
                  <a:moveTo>
                    <a:pt x="65610" y="19050"/>
                  </a:moveTo>
                  <a:lnTo>
                    <a:pt x="65610" y="19050"/>
                  </a:lnTo>
                  <a:lnTo>
                    <a:pt x="65610" y="10849"/>
                  </a:lnTo>
                  <a:lnTo>
                    <a:pt x="60554" y="4861"/>
                  </a:lnTo>
                  <a:lnTo>
                    <a:pt x="55249" y="2160"/>
                  </a:lnTo>
                  <a:lnTo>
                    <a:pt x="43220" y="426"/>
                  </a:lnTo>
                  <a:lnTo>
                    <a:pt x="34139" y="5834"/>
                  </a:lnTo>
                  <a:lnTo>
                    <a:pt x="17127" y="23601"/>
                  </a:lnTo>
                  <a:lnTo>
                    <a:pt x="4325" y="43329"/>
                  </a:lnTo>
                  <a:lnTo>
                    <a:pt x="533" y="55877"/>
                  </a:lnTo>
                  <a:lnTo>
                    <a:pt x="0" y="59476"/>
                  </a:lnTo>
                  <a:lnTo>
                    <a:pt x="4307" y="74655"/>
                  </a:lnTo>
                  <a:lnTo>
                    <a:pt x="12259" y="83627"/>
                  </a:lnTo>
                  <a:lnTo>
                    <a:pt x="17343" y="87501"/>
                  </a:lnTo>
                  <a:lnTo>
                    <a:pt x="22849" y="89026"/>
                  </a:lnTo>
                  <a:lnTo>
                    <a:pt x="34610" y="87898"/>
                  </a:lnTo>
                  <a:lnTo>
                    <a:pt x="44071" y="83868"/>
                  </a:lnTo>
                  <a:lnTo>
                    <a:pt x="48076" y="81312"/>
                  </a:lnTo>
                  <a:lnTo>
                    <a:pt x="52526" y="64361"/>
                  </a:lnTo>
                  <a:lnTo>
                    <a:pt x="55616" y="19137"/>
                  </a:lnTo>
                  <a:lnTo>
                    <a:pt x="56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2">
              <a:extLst>
                <a:ext uri="{FF2B5EF4-FFF2-40B4-BE49-F238E27FC236}">
                  <a16:creationId xmlns:a16="http://schemas.microsoft.com/office/drawing/2014/main" id="{00C68F7C-593D-5D35-35C1-F9A802B499F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838700" y="3076575"/>
              <a:ext cx="152401" cy="102125"/>
            </a:xfrm>
            <a:custGeom>
              <a:avLst/>
              <a:gdLst/>
              <a:ahLst/>
              <a:cxnLst/>
              <a:rect l="0" t="0" r="0" b="0"/>
              <a:pathLst>
                <a:path w="152401" h="102125">
                  <a:moveTo>
                    <a:pt x="0" y="57150"/>
                  </a:moveTo>
                  <a:lnTo>
                    <a:pt x="0" y="57150"/>
                  </a:lnTo>
                  <a:lnTo>
                    <a:pt x="13257" y="35691"/>
                  </a:lnTo>
                  <a:lnTo>
                    <a:pt x="31798" y="15943"/>
                  </a:lnTo>
                  <a:lnTo>
                    <a:pt x="38122" y="12377"/>
                  </a:lnTo>
                  <a:lnTo>
                    <a:pt x="41290" y="11427"/>
                  </a:lnTo>
                  <a:lnTo>
                    <a:pt x="44460" y="11851"/>
                  </a:lnTo>
                  <a:lnTo>
                    <a:pt x="50804" y="15145"/>
                  </a:lnTo>
                  <a:lnTo>
                    <a:pt x="60327" y="28006"/>
                  </a:lnTo>
                  <a:lnTo>
                    <a:pt x="71967" y="64407"/>
                  </a:lnTo>
                  <a:lnTo>
                    <a:pt x="74319" y="80131"/>
                  </a:lnTo>
                  <a:lnTo>
                    <a:pt x="72542" y="91353"/>
                  </a:lnTo>
                  <a:lnTo>
                    <a:pt x="67833" y="102124"/>
                  </a:lnTo>
                  <a:lnTo>
                    <a:pt x="66390" y="100891"/>
                  </a:lnTo>
                  <a:lnTo>
                    <a:pt x="56466" y="80881"/>
                  </a:lnTo>
                  <a:lnTo>
                    <a:pt x="48789" y="52671"/>
                  </a:lnTo>
                  <a:lnTo>
                    <a:pt x="47778" y="35171"/>
                  </a:lnTo>
                  <a:lnTo>
                    <a:pt x="50516" y="28684"/>
                  </a:lnTo>
                  <a:lnTo>
                    <a:pt x="64962" y="11413"/>
                  </a:lnTo>
                  <a:lnTo>
                    <a:pt x="80487" y="3352"/>
                  </a:lnTo>
                  <a:lnTo>
                    <a:pt x="98153" y="4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3">
              <a:extLst>
                <a:ext uri="{FF2B5EF4-FFF2-40B4-BE49-F238E27FC236}">
                  <a16:creationId xmlns:a16="http://schemas.microsoft.com/office/drawing/2014/main" id="{A2908480-5BD4-F512-19D8-3A23E4E2606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029316" y="2962275"/>
              <a:ext cx="76085" cy="199717"/>
            </a:xfrm>
            <a:custGeom>
              <a:avLst/>
              <a:gdLst/>
              <a:ahLst/>
              <a:cxnLst/>
              <a:rect l="0" t="0" r="0" b="0"/>
              <a:pathLst>
                <a:path w="76085" h="199717">
                  <a:moveTo>
                    <a:pt x="9409" y="0"/>
                  </a:moveTo>
                  <a:lnTo>
                    <a:pt x="9409" y="0"/>
                  </a:lnTo>
                  <a:lnTo>
                    <a:pt x="9409" y="40020"/>
                  </a:lnTo>
                  <a:lnTo>
                    <a:pt x="9409" y="81636"/>
                  </a:lnTo>
                  <a:lnTo>
                    <a:pt x="9409" y="126114"/>
                  </a:lnTo>
                  <a:lnTo>
                    <a:pt x="1208" y="171063"/>
                  </a:lnTo>
                  <a:lnTo>
                    <a:pt x="0" y="196507"/>
                  </a:lnTo>
                  <a:lnTo>
                    <a:pt x="1020" y="197679"/>
                  </a:lnTo>
                  <a:lnTo>
                    <a:pt x="4974" y="198983"/>
                  </a:lnTo>
                  <a:lnTo>
                    <a:pt x="13152" y="199716"/>
                  </a:lnTo>
                  <a:lnTo>
                    <a:pt x="7608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4">
              <a:extLst>
                <a:ext uri="{FF2B5EF4-FFF2-40B4-BE49-F238E27FC236}">
                  <a16:creationId xmlns:a16="http://schemas.microsoft.com/office/drawing/2014/main" id="{6CB441A1-806B-37D7-2195-33A3BC943E5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00625" y="30765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38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85">
              <a:extLst>
                <a:ext uri="{FF2B5EF4-FFF2-40B4-BE49-F238E27FC236}">
                  <a16:creationId xmlns:a16="http://schemas.microsoft.com/office/drawing/2014/main" id="{7E9B2227-0F05-8AF0-DEA3-B72BDF2B3D9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135299" y="3076575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8201" y="0"/>
                  </a:moveTo>
                  <a:lnTo>
                    <a:pt x="8201" y="0"/>
                  </a:lnTo>
                  <a:lnTo>
                    <a:pt x="7143" y="34173"/>
                  </a:lnTo>
                  <a:lnTo>
                    <a:pt x="0" y="71880"/>
                  </a:lnTo>
                  <a:lnTo>
                    <a:pt x="617" y="76495"/>
                  </a:lnTo>
                  <a:lnTo>
                    <a:pt x="820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86">
              <a:extLst>
                <a:ext uri="{FF2B5EF4-FFF2-40B4-BE49-F238E27FC236}">
                  <a16:creationId xmlns:a16="http://schemas.microsoft.com/office/drawing/2014/main" id="{0A25B013-6C00-4180-2832-587DA8A2472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153418" y="301942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4076" y="9525"/>
                  </a:lnTo>
                  <a:lnTo>
                    <a:pt x="2587" y="8467"/>
                  </a:lnTo>
                  <a:lnTo>
                    <a:pt x="1593" y="6703"/>
                  </a:lnTo>
                  <a:lnTo>
                    <a:pt x="0" y="1324"/>
                  </a:lnTo>
                  <a:lnTo>
                    <a:pt x="927" y="883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87">
              <a:extLst>
                <a:ext uri="{FF2B5EF4-FFF2-40B4-BE49-F238E27FC236}">
                  <a16:creationId xmlns:a16="http://schemas.microsoft.com/office/drawing/2014/main" id="{BCD83ED2-22DD-DC7D-8424-C68255044BB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238751" y="3040123"/>
              <a:ext cx="195432" cy="93603"/>
            </a:xfrm>
            <a:custGeom>
              <a:avLst/>
              <a:gdLst/>
              <a:ahLst/>
              <a:cxnLst/>
              <a:rect l="0" t="0" r="0" b="0"/>
              <a:pathLst>
                <a:path w="195432" h="93603">
                  <a:moveTo>
                    <a:pt x="9524" y="55502"/>
                  </a:moveTo>
                  <a:lnTo>
                    <a:pt x="9524" y="55502"/>
                  </a:lnTo>
                  <a:lnTo>
                    <a:pt x="9524" y="50446"/>
                  </a:lnTo>
                  <a:lnTo>
                    <a:pt x="12346" y="45141"/>
                  </a:lnTo>
                  <a:lnTo>
                    <a:pt x="19015" y="36497"/>
                  </a:lnTo>
                  <a:lnTo>
                    <a:pt x="13981" y="31409"/>
                  </a:lnTo>
                  <a:lnTo>
                    <a:pt x="13555" y="29915"/>
                  </a:lnTo>
                  <a:lnTo>
                    <a:pt x="14327" y="28919"/>
                  </a:lnTo>
                  <a:lnTo>
                    <a:pt x="18116" y="27320"/>
                  </a:lnTo>
                  <a:lnTo>
                    <a:pt x="5710" y="40219"/>
                  </a:lnTo>
                  <a:lnTo>
                    <a:pt x="2537" y="49062"/>
                  </a:lnTo>
                  <a:lnTo>
                    <a:pt x="28" y="88236"/>
                  </a:lnTo>
                  <a:lnTo>
                    <a:pt x="0" y="71044"/>
                  </a:lnTo>
                  <a:lnTo>
                    <a:pt x="5056" y="56697"/>
                  </a:lnTo>
                  <a:lnTo>
                    <a:pt x="19297" y="37028"/>
                  </a:lnTo>
                  <a:lnTo>
                    <a:pt x="31797" y="23866"/>
                  </a:lnTo>
                  <a:lnTo>
                    <a:pt x="38121" y="20275"/>
                  </a:lnTo>
                  <a:lnTo>
                    <a:pt x="50803" y="17970"/>
                  </a:lnTo>
                  <a:lnTo>
                    <a:pt x="57151" y="20476"/>
                  </a:lnTo>
                  <a:lnTo>
                    <a:pt x="60326" y="22627"/>
                  </a:lnTo>
                  <a:lnTo>
                    <a:pt x="62442" y="25119"/>
                  </a:lnTo>
                  <a:lnTo>
                    <a:pt x="73965" y="53596"/>
                  </a:lnTo>
                  <a:lnTo>
                    <a:pt x="76068" y="72559"/>
                  </a:lnTo>
                  <a:lnTo>
                    <a:pt x="77170" y="72165"/>
                  </a:lnTo>
                  <a:lnTo>
                    <a:pt x="81217" y="68905"/>
                  </a:lnTo>
                  <a:lnTo>
                    <a:pt x="107668" y="26583"/>
                  </a:lnTo>
                  <a:lnTo>
                    <a:pt x="117702" y="16191"/>
                  </a:lnTo>
                  <a:lnTo>
                    <a:pt x="128242" y="9282"/>
                  </a:lnTo>
                  <a:lnTo>
                    <a:pt x="132894" y="2061"/>
                  </a:lnTo>
                  <a:lnTo>
                    <a:pt x="137732" y="0"/>
                  </a:lnTo>
                  <a:lnTo>
                    <a:pt x="140505" y="509"/>
                  </a:lnTo>
                  <a:lnTo>
                    <a:pt x="149463" y="6282"/>
                  </a:lnTo>
                  <a:lnTo>
                    <a:pt x="158819" y="15753"/>
                  </a:lnTo>
                  <a:lnTo>
                    <a:pt x="165131" y="25841"/>
                  </a:lnTo>
                  <a:lnTo>
                    <a:pt x="176261" y="55777"/>
                  </a:lnTo>
                  <a:lnTo>
                    <a:pt x="186280" y="71812"/>
                  </a:lnTo>
                  <a:lnTo>
                    <a:pt x="189682" y="79684"/>
                  </a:lnTo>
                  <a:lnTo>
                    <a:pt x="194722" y="86710"/>
                  </a:lnTo>
                  <a:lnTo>
                    <a:pt x="195431" y="89008"/>
                  </a:lnTo>
                  <a:lnTo>
                    <a:pt x="194845" y="90539"/>
                  </a:lnTo>
                  <a:lnTo>
                    <a:pt x="190499" y="9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85">
            <a:extLst>
              <a:ext uri="{FF2B5EF4-FFF2-40B4-BE49-F238E27FC236}">
                <a16:creationId xmlns:a16="http://schemas.microsoft.com/office/drawing/2014/main" id="{BEED37B4-FF19-3468-6BC4-8C463CECD718}"/>
              </a:ext>
            </a:extLst>
          </p:cNvPr>
          <p:cNvGrpSpPr/>
          <p:nvPr/>
        </p:nvGrpSpPr>
        <p:grpSpPr>
          <a:xfrm>
            <a:off x="5660475" y="2915218"/>
            <a:ext cx="245026" cy="389958"/>
            <a:chOff x="5660475" y="2915218"/>
            <a:chExt cx="245026" cy="389958"/>
          </a:xfrm>
        </p:grpSpPr>
        <p:sp>
          <p:nvSpPr>
            <p:cNvPr id="107" name="SMARTInkShape-888">
              <a:extLst>
                <a:ext uri="{FF2B5EF4-FFF2-40B4-BE49-F238E27FC236}">
                  <a16:creationId xmlns:a16="http://schemas.microsoft.com/office/drawing/2014/main" id="{78B9E146-579D-A8AF-0C25-7FC3F96B3C1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60475" y="3034754"/>
              <a:ext cx="79747" cy="96068"/>
            </a:xfrm>
            <a:custGeom>
              <a:avLst/>
              <a:gdLst/>
              <a:ahLst/>
              <a:cxnLst/>
              <a:rect l="0" t="0" r="0" b="0"/>
              <a:pathLst>
                <a:path w="79747" h="96068">
                  <a:moveTo>
                    <a:pt x="45000" y="13246"/>
                  </a:moveTo>
                  <a:lnTo>
                    <a:pt x="45000" y="13246"/>
                  </a:lnTo>
                  <a:lnTo>
                    <a:pt x="54409" y="13246"/>
                  </a:lnTo>
                  <a:lnTo>
                    <a:pt x="49435" y="13246"/>
                  </a:lnTo>
                  <a:lnTo>
                    <a:pt x="47956" y="12188"/>
                  </a:lnTo>
                  <a:lnTo>
                    <a:pt x="46313" y="8190"/>
                  </a:lnTo>
                  <a:lnTo>
                    <a:pt x="43759" y="6700"/>
                  </a:lnTo>
                  <a:lnTo>
                    <a:pt x="35277" y="5045"/>
                  </a:lnTo>
                  <a:lnTo>
                    <a:pt x="24451" y="9954"/>
                  </a:lnTo>
                  <a:lnTo>
                    <a:pt x="5311" y="25296"/>
                  </a:lnTo>
                  <a:lnTo>
                    <a:pt x="902" y="37651"/>
                  </a:lnTo>
                  <a:lnTo>
                    <a:pt x="0" y="53726"/>
                  </a:lnTo>
                  <a:lnTo>
                    <a:pt x="5444" y="78510"/>
                  </a:lnTo>
                  <a:lnTo>
                    <a:pt x="10839" y="89172"/>
                  </a:lnTo>
                  <a:lnTo>
                    <a:pt x="14817" y="92438"/>
                  </a:lnTo>
                  <a:lnTo>
                    <a:pt x="24882" y="96067"/>
                  </a:lnTo>
                  <a:lnTo>
                    <a:pt x="36413" y="94859"/>
                  </a:lnTo>
                  <a:lnTo>
                    <a:pt x="42449" y="93055"/>
                  </a:lnTo>
                  <a:lnTo>
                    <a:pt x="51981" y="85405"/>
                  </a:lnTo>
                  <a:lnTo>
                    <a:pt x="71779" y="53134"/>
                  </a:lnTo>
                  <a:lnTo>
                    <a:pt x="79746" y="28357"/>
                  </a:lnTo>
                  <a:lnTo>
                    <a:pt x="78787" y="17140"/>
                  </a:lnTo>
                  <a:lnTo>
                    <a:pt x="72298" y="4875"/>
                  </a:lnTo>
                  <a:lnTo>
                    <a:pt x="69549" y="1316"/>
                  </a:lnTo>
                  <a:lnTo>
                    <a:pt x="67715" y="0"/>
                  </a:lnTo>
                  <a:lnTo>
                    <a:pt x="64050" y="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89">
              <a:extLst>
                <a:ext uri="{FF2B5EF4-FFF2-40B4-BE49-F238E27FC236}">
                  <a16:creationId xmlns:a16="http://schemas.microsoft.com/office/drawing/2014/main" id="{0A751152-FAB4-91FE-24F0-CF8E560008A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715000" y="2915218"/>
              <a:ext cx="151893" cy="389958"/>
            </a:xfrm>
            <a:custGeom>
              <a:avLst/>
              <a:gdLst/>
              <a:ahLst/>
              <a:cxnLst/>
              <a:rect l="0" t="0" r="0" b="0"/>
              <a:pathLst>
                <a:path w="151893" h="389958">
                  <a:moveTo>
                    <a:pt x="133350" y="94682"/>
                  </a:moveTo>
                  <a:lnTo>
                    <a:pt x="133350" y="94682"/>
                  </a:lnTo>
                  <a:lnTo>
                    <a:pt x="146607" y="81425"/>
                  </a:lnTo>
                  <a:lnTo>
                    <a:pt x="149825" y="72562"/>
                  </a:lnTo>
                  <a:lnTo>
                    <a:pt x="151892" y="54682"/>
                  </a:lnTo>
                  <a:lnTo>
                    <a:pt x="142669" y="22614"/>
                  </a:lnTo>
                  <a:lnTo>
                    <a:pt x="135505" y="9146"/>
                  </a:lnTo>
                  <a:lnTo>
                    <a:pt x="134786" y="5908"/>
                  </a:lnTo>
                  <a:lnTo>
                    <a:pt x="133249" y="3750"/>
                  </a:lnTo>
                  <a:lnTo>
                    <a:pt x="131166" y="2310"/>
                  </a:lnTo>
                  <a:lnTo>
                    <a:pt x="124971" y="711"/>
                  </a:lnTo>
                  <a:lnTo>
                    <a:pt x="115163" y="0"/>
                  </a:lnTo>
                  <a:lnTo>
                    <a:pt x="103747" y="5329"/>
                  </a:lnTo>
                  <a:lnTo>
                    <a:pt x="72890" y="33017"/>
                  </a:lnTo>
                  <a:lnTo>
                    <a:pt x="53243" y="61452"/>
                  </a:lnTo>
                  <a:lnTo>
                    <a:pt x="34215" y="104182"/>
                  </a:lnTo>
                  <a:lnTo>
                    <a:pt x="22956" y="140065"/>
                  </a:lnTo>
                  <a:lnTo>
                    <a:pt x="9670" y="184472"/>
                  </a:lnTo>
                  <a:lnTo>
                    <a:pt x="4297" y="202322"/>
                  </a:lnTo>
                  <a:lnTo>
                    <a:pt x="848" y="248275"/>
                  </a:lnTo>
                  <a:lnTo>
                    <a:pt x="252" y="285535"/>
                  </a:lnTo>
                  <a:lnTo>
                    <a:pt x="75" y="323387"/>
                  </a:lnTo>
                  <a:lnTo>
                    <a:pt x="10" y="365041"/>
                  </a:lnTo>
                  <a:lnTo>
                    <a:pt x="0" y="38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0">
              <a:extLst>
                <a:ext uri="{FF2B5EF4-FFF2-40B4-BE49-F238E27FC236}">
                  <a16:creationId xmlns:a16="http://schemas.microsoft.com/office/drawing/2014/main" id="{D679ABCA-F5F7-F351-F8A8-81F0E1FBE18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705475" y="3067050"/>
              <a:ext cx="200026" cy="76201"/>
            </a:xfrm>
            <a:custGeom>
              <a:avLst/>
              <a:gdLst/>
              <a:ahLst/>
              <a:cxnLst/>
              <a:rect l="0" t="0" r="0" b="0"/>
              <a:pathLst>
                <a:path w="200026" h="76201">
                  <a:moveTo>
                    <a:pt x="0" y="76200"/>
                  </a:moveTo>
                  <a:lnTo>
                    <a:pt x="0" y="76200"/>
                  </a:lnTo>
                  <a:lnTo>
                    <a:pt x="40098" y="52349"/>
                  </a:lnTo>
                  <a:lnTo>
                    <a:pt x="85989" y="27068"/>
                  </a:lnTo>
                  <a:lnTo>
                    <a:pt x="118389" y="1408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86">
            <a:extLst>
              <a:ext uri="{FF2B5EF4-FFF2-40B4-BE49-F238E27FC236}">
                <a16:creationId xmlns:a16="http://schemas.microsoft.com/office/drawing/2014/main" id="{C35200C0-967E-2666-3B5E-8D142660701C}"/>
              </a:ext>
            </a:extLst>
          </p:cNvPr>
          <p:cNvGrpSpPr/>
          <p:nvPr/>
        </p:nvGrpSpPr>
        <p:grpSpPr>
          <a:xfrm>
            <a:off x="6153150" y="2924175"/>
            <a:ext cx="1209676" cy="241054"/>
            <a:chOff x="6153150" y="2924175"/>
            <a:chExt cx="1209676" cy="241054"/>
          </a:xfrm>
        </p:grpSpPr>
        <p:sp>
          <p:nvSpPr>
            <p:cNvPr id="111" name="SMARTInkShape-891">
              <a:extLst>
                <a:ext uri="{FF2B5EF4-FFF2-40B4-BE49-F238E27FC236}">
                  <a16:creationId xmlns:a16="http://schemas.microsoft.com/office/drawing/2014/main" id="{C1DE4F2E-53C8-3DD4-961F-EFF74EDD278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53150" y="3001733"/>
              <a:ext cx="142876" cy="141148"/>
            </a:xfrm>
            <a:custGeom>
              <a:avLst/>
              <a:gdLst/>
              <a:ahLst/>
              <a:cxnLst/>
              <a:rect l="0" t="0" r="0" b="0"/>
              <a:pathLst>
                <a:path w="142876" h="141148">
                  <a:moveTo>
                    <a:pt x="0" y="17692"/>
                  </a:moveTo>
                  <a:lnTo>
                    <a:pt x="0" y="17692"/>
                  </a:lnTo>
                  <a:lnTo>
                    <a:pt x="0" y="0"/>
                  </a:lnTo>
                  <a:lnTo>
                    <a:pt x="2822" y="43312"/>
                  </a:lnTo>
                  <a:lnTo>
                    <a:pt x="13257" y="78726"/>
                  </a:lnTo>
                  <a:lnTo>
                    <a:pt x="39010" y="120156"/>
                  </a:lnTo>
                  <a:lnTo>
                    <a:pt x="50146" y="132023"/>
                  </a:lnTo>
                  <a:lnTo>
                    <a:pt x="58623" y="137298"/>
                  </a:lnTo>
                  <a:lnTo>
                    <a:pt x="82371" y="141147"/>
                  </a:lnTo>
                  <a:lnTo>
                    <a:pt x="94844" y="126238"/>
                  </a:lnTo>
                  <a:lnTo>
                    <a:pt x="100362" y="113207"/>
                  </a:lnTo>
                  <a:lnTo>
                    <a:pt x="111798" y="67077"/>
                  </a:lnTo>
                  <a:lnTo>
                    <a:pt x="127088" y="22980"/>
                  </a:lnTo>
                  <a:lnTo>
                    <a:pt x="131495" y="12556"/>
                  </a:lnTo>
                  <a:lnTo>
                    <a:pt x="133172" y="11093"/>
                  </a:lnTo>
                  <a:lnTo>
                    <a:pt x="137857" y="9468"/>
                  </a:lnTo>
                  <a:lnTo>
                    <a:pt x="139529" y="10092"/>
                  </a:lnTo>
                  <a:lnTo>
                    <a:pt x="142875" y="1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92">
              <a:extLst>
                <a:ext uri="{FF2B5EF4-FFF2-40B4-BE49-F238E27FC236}">
                  <a16:creationId xmlns:a16="http://schemas.microsoft.com/office/drawing/2014/main" id="{44C196AE-699F-B9FF-5521-83D0A00C70F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383280" y="3030404"/>
              <a:ext cx="169921" cy="134825"/>
            </a:xfrm>
            <a:custGeom>
              <a:avLst/>
              <a:gdLst/>
              <a:ahLst/>
              <a:cxnLst/>
              <a:rect l="0" t="0" r="0" b="0"/>
              <a:pathLst>
                <a:path w="169921" h="134825">
                  <a:moveTo>
                    <a:pt x="65145" y="46171"/>
                  </a:moveTo>
                  <a:lnTo>
                    <a:pt x="65145" y="46171"/>
                  </a:lnTo>
                  <a:lnTo>
                    <a:pt x="65145" y="9547"/>
                  </a:lnTo>
                  <a:lnTo>
                    <a:pt x="60089" y="3452"/>
                  </a:lnTo>
                  <a:lnTo>
                    <a:pt x="54784" y="726"/>
                  </a:lnTo>
                  <a:lnTo>
                    <a:pt x="51888" y="0"/>
                  </a:lnTo>
                  <a:lnTo>
                    <a:pt x="37699" y="4033"/>
                  </a:lnTo>
                  <a:lnTo>
                    <a:pt x="20088" y="16988"/>
                  </a:lnTo>
                  <a:lnTo>
                    <a:pt x="6522" y="39288"/>
                  </a:lnTo>
                  <a:lnTo>
                    <a:pt x="60" y="80756"/>
                  </a:lnTo>
                  <a:lnTo>
                    <a:pt x="0" y="104514"/>
                  </a:lnTo>
                  <a:lnTo>
                    <a:pt x="6214" y="123900"/>
                  </a:lnTo>
                  <a:lnTo>
                    <a:pt x="11790" y="132928"/>
                  </a:lnTo>
                  <a:lnTo>
                    <a:pt x="14759" y="134701"/>
                  </a:lnTo>
                  <a:lnTo>
                    <a:pt x="17796" y="134824"/>
                  </a:lnTo>
                  <a:lnTo>
                    <a:pt x="23992" y="132139"/>
                  </a:lnTo>
                  <a:lnTo>
                    <a:pt x="30274" y="127418"/>
                  </a:lnTo>
                  <a:lnTo>
                    <a:pt x="39762" y="113754"/>
                  </a:lnTo>
                  <a:lnTo>
                    <a:pt x="52800" y="79256"/>
                  </a:lnTo>
                  <a:lnTo>
                    <a:pt x="60119" y="57880"/>
                  </a:lnTo>
                  <a:lnTo>
                    <a:pt x="72905" y="38998"/>
                  </a:lnTo>
                  <a:lnTo>
                    <a:pt x="73493" y="39272"/>
                  </a:lnTo>
                  <a:lnTo>
                    <a:pt x="74147" y="42399"/>
                  </a:lnTo>
                  <a:lnTo>
                    <a:pt x="75698" y="78444"/>
                  </a:lnTo>
                  <a:lnTo>
                    <a:pt x="82265" y="96067"/>
                  </a:lnTo>
                  <a:lnTo>
                    <a:pt x="87924" y="104683"/>
                  </a:lnTo>
                  <a:lnTo>
                    <a:pt x="93031" y="106346"/>
                  </a:lnTo>
                  <a:lnTo>
                    <a:pt x="127927" y="103928"/>
                  </a:lnTo>
                  <a:lnTo>
                    <a:pt x="138203" y="100769"/>
                  </a:lnTo>
                  <a:lnTo>
                    <a:pt x="169920" y="7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93">
              <a:extLst>
                <a:ext uri="{FF2B5EF4-FFF2-40B4-BE49-F238E27FC236}">
                  <a16:creationId xmlns:a16="http://schemas.microsoft.com/office/drawing/2014/main" id="{35A14CD3-DD2A-F84B-E17C-6654BB54FD4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553200" y="3019425"/>
              <a:ext cx="142876" cy="117308"/>
            </a:xfrm>
            <a:custGeom>
              <a:avLst/>
              <a:gdLst/>
              <a:ahLst/>
              <a:cxnLst/>
              <a:rect l="0" t="0" r="0" b="0"/>
              <a:pathLst>
                <a:path w="142876" h="117308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5" y="56092"/>
                  </a:lnTo>
                  <a:lnTo>
                    <a:pt x="7538" y="54328"/>
                  </a:lnTo>
                  <a:lnTo>
                    <a:pt x="14189" y="38836"/>
                  </a:lnTo>
                  <a:lnTo>
                    <a:pt x="16867" y="35416"/>
                  </a:lnTo>
                  <a:lnTo>
                    <a:pt x="22666" y="31615"/>
                  </a:lnTo>
                  <a:lnTo>
                    <a:pt x="31881" y="29476"/>
                  </a:lnTo>
                  <a:lnTo>
                    <a:pt x="35013" y="31292"/>
                  </a:lnTo>
                  <a:lnTo>
                    <a:pt x="41314" y="38955"/>
                  </a:lnTo>
                  <a:lnTo>
                    <a:pt x="60327" y="81580"/>
                  </a:lnTo>
                  <a:lnTo>
                    <a:pt x="64794" y="101313"/>
                  </a:lnTo>
                  <a:lnTo>
                    <a:pt x="63017" y="111350"/>
                  </a:lnTo>
                  <a:lnTo>
                    <a:pt x="61061" y="115509"/>
                  </a:lnTo>
                  <a:lnTo>
                    <a:pt x="58699" y="117222"/>
                  </a:lnTo>
                  <a:lnTo>
                    <a:pt x="56066" y="117307"/>
                  </a:lnTo>
                  <a:lnTo>
                    <a:pt x="53252" y="116304"/>
                  </a:lnTo>
                  <a:lnTo>
                    <a:pt x="51377" y="114578"/>
                  </a:lnTo>
                  <a:lnTo>
                    <a:pt x="43062" y="96162"/>
                  </a:lnTo>
                  <a:lnTo>
                    <a:pt x="39570" y="68592"/>
                  </a:lnTo>
                  <a:lnTo>
                    <a:pt x="44398" y="51299"/>
                  </a:lnTo>
                  <a:lnTo>
                    <a:pt x="53599" y="37616"/>
                  </a:lnTo>
                  <a:lnTo>
                    <a:pt x="88088" y="7727"/>
                  </a:lnTo>
                  <a:lnTo>
                    <a:pt x="96653" y="34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94">
              <a:extLst>
                <a:ext uri="{FF2B5EF4-FFF2-40B4-BE49-F238E27FC236}">
                  <a16:creationId xmlns:a16="http://schemas.microsoft.com/office/drawing/2014/main" id="{5EDCA7F1-AF00-A6D4-AF80-55609C9ED9D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724650" y="3058068"/>
              <a:ext cx="19051" cy="104233"/>
            </a:xfrm>
            <a:custGeom>
              <a:avLst/>
              <a:gdLst/>
              <a:ahLst/>
              <a:cxnLst/>
              <a:rect l="0" t="0" r="0" b="0"/>
              <a:pathLst>
                <a:path w="19051" h="104233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6545" y="11786"/>
                  </a:lnTo>
                  <a:lnTo>
                    <a:pt x="9132" y="1289"/>
                  </a:lnTo>
                  <a:lnTo>
                    <a:pt x="8205" y="679"/>
                  </a:lnTo>
                  <a:lnTo>
                    <a:pt x="4352" y="0"/>
                  </a:lnTo>
                  <a:lnTo>
                    <a:pt x="2901" y="1936"/>
                  </a:lnTo>
                  <a:lnTo>
                    <a:pt x="382" y="20963"/>
                  </a:lnTo>
                  <a:lnTo>
                    <a:pt x="1080" y="54624"/>
                  </a:lnTo>
                  <a:lnTo>
                    <a:pt x="9703" y="89686"/>
                  </a:lnTo>
                  <a:lnTo>
                    <a:pt x="19050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95">
              <a:extLst>
                <a:ext uri="{FF2B5EF4-FFF2-40B4-BE49-F238E27FC236}">
                  <a16:creationId xmlns:a16="http://schemas.microsoft.com/office/drawing/2014/main" id="{429036B8-76DD-0681-832D-9C8069CE126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764075" y="2971800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8200" y="19050"/>
                  </a:moveTo>
                  <a:lnTo>
                    <a:pt x="8200" y="19050"/>
                  </a:lnTo>
                  <a:lnTo>
                    <a:pt x="3144" y="13994"/>
                  </a:lnTo>
                  <a:lnTo>
                    <a:pt x="662" y="8689"/>
                  </a:lnTo>
                  <a:lnTo>
                    <a:pt x="0" y="5793"/>
                  </a:lnTo>
                  <a:lnTo>
                    <a:pt x="616" y="3862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96">
              <a:extLst>
                <a:ext uri="{FF2B5EF4-FFF2-40B4-BE49-F238E27FC236}">
                  <a16:creationId xmlns:a16="http://schemas.microsoft.com/office/drawing/2014/main" id="{8D60F70B-B50D-72C9-7386-8D03451FEF3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797191" y="3029472"/>
              <a:ext cx="146535" cy="111202"/>
            </a:xfrm>
            <a:custGeom>
              <a:avLst/>
              <a:gdLst/>
              <a:ahLst/>
              <a:cxnLst/>
              <a:rect l="0" t="0" r="0" b="0"/>
              <a:pathLst>
                <a:path w="146535" h="111202">
                  <a:moveTo>
                    <a:pt x="70334" y="47103"/>
                  </a:moveTo>
                  <a:lnTo>
                    <a:pt x="70334" y="47103"/>
                  </a:lnTo>
                  <a:lnTo>
                    <a:pt x="70334" y="13990"/>
                  </a:lnTo>
                  <a:lnTo>
                    <a:pt x="67512" y="8397"/>
                  </a:lnTo>
                  <a:lnTo>
                    <a:pt x="62134" y="1240"/>
                  </a:lnTo>
                  <a:lnTo>
                    <a:pt x="58576" y="261"/>
                  </a:lnTo>
                  <a:lnTo>
                    <a:pt x="56145" y="0"/>
                  </a:lnTo>
                  <a:lnTo>
                    <a:pt x="25196" y="20982"/>
                  </a:lnTo>
                  <a:lnTo>
                    <a:pt x="15701" y="33377"/>
                  </a:lnTo>
                  <a:lnTo>
                    <a:pt x="981" y="67205"/>
                  </a:lnTo>
                  <a:lnTo>
                    <a:pt x="0" y="82848"/>
                  </a:lnTo>
                  <a:lnTo>
                    <a:pt x="2937" y="105081"/>
                  </a:lnTo>
                  <a:lnTo>
                    <a:pt x="4236" y="107980"/>
                  </a:lnTo>
                  <a:lnTo>
                    <a:pt x="6160" y="109913"/>
                  </a:lnTo>
                  <a:lnTo>
                    <a:pt x="8501" y="111201"/>
                  </a:lnTo>
                  <a:lnTo>
                    <a:pt x="11121" y="111002"/>
                  </a:lnTo>
                  <a:lnTo>
                    <a:pt x="16853" y="107958"/>
                  </a:lnTo>
                  <a:lnTo>
                    <a:pt x="26031" y="100294"/>
                  </a:lnTo>
                  <a:lnTo>
                    <a:pt x="55702" y="61522"/>
                  </a:lnTo>
                  <a:lnTo>
                    <a:pt x="60136" y="49211"/>
                  </a:lnTo>
                  <a:lnTo>
                    <a:pt x="60361" y="49566"/>
                  </a:lnTo>
                  <a:lnTo>
                    <a:pt x="60804" y="78919"/>
                  </a:lnTo>
                  <a:lnTo>
                    <a:pt x="61864" y="81013"/>
                  </a:lnTo>
                  <a:lnTo>
                    <a:pt x="63629" y="82410"/>
                  </a:lnTo>
                  <a:lnTo>
                    <a:pt x="68412" y="83961"/>
                  </a:lnTo>
                  <a:lnTo>
                    <a:pt x="74066" y="84652"/>
                  </a:lnTo>
                  <a:lnTo>
                    <a:pt x="99411" y="70944"/>
                  </a:lnTo>
                  <a:lnTo>
                    <a:pt x="146534" y="28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97">
              <a:extLst>
                <a:ext uri="{FF2B5EF4-FFF2-40B4-BE49-F238E27FC236}">
                  <a16:creationId xmlns:a16="http://schemas.microsoft.com/office/drawing/2014/main" id="{18F936E4-1AA6-B982-3899-4025CC782BB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945210" y="2924175"/>
              <a:ext cx="65191" cy="222974"/>
            </a:xfrm>
            <a:custGeom>
              <a:avLst/>
              <a:gdLst/>
              <a:ahLst/>
              <a:cxnLst/>
              <a:rect l="0" t="0" r="0" b="0"/>
              <a:pathLst>
                <a:path w="65191" h="222974">
                  <a:moveTo>
                    <a:pt x="36615" y="0"/>
                  </a:moveTo>
                  <a:lnTo>
                    <a:pt x="36615" y="0"/>
                  </a:lnTo>
                  <a:lnTo>
                    <a:pt x="41671" y="0"/>
                  </a:lnTo>
                  <a:lnTo>
                    <a:pt x="43160" y="3175"/>
                  </a:lnTo>
                  <a:lnTo>
                    <a:pt x="44815" y="15169"/>
                  </a:lnTo>
                  <a:lnTo>
                    <a:pt x="37823" y="62114"/>
                  </a:lnTo>
                  <a:lnTo>
                    <a:pt x="29249" y="103835"/>
                  </a:lnTo>
                  <a:lnTo>
                    <a:pt x="17364" y="150019"/>
                  </a:lnTo>
                  <a:lnTo>
                    <a:pt x="3529" y="197477"/>
                  </a:lnTo>
                  <a:lnTo>
                    <a:pt x="0" y="211029"/>
                  </a:lnTo>
                  <a:lnTo>
                    <a:pt x="564" y="214769"/>
                  </a:lnTo>
                  <a:lnTo>
                    <a:pt x="4012" y="221748"/>
                  </a:lnTo>
                  <a:lnTo>
                    <a:pt x="6413" y="222973"/>
                  </a:lnTo>
                  <a:lnTo>
                    <a:pt x="9072" y="222732"/>
                  </a:lnTo>
                  <a:lnTo>
                    <a:pt x="15907" y="220700"/>
                  </a:lnTo>
                  <a:lnTo>
                    <a:pt x="37541" y="216574"/>
                  </a:lnTo>
                  <a:lnTo>
                    <a:pt x="52085" y="210938"/>
                  </a:lnTo>
                  <a:lnTo>
                    <a:pt x="6519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98">
              <a:extLst>
                <a:ext uri="{FF2B5EF4-FFF2-40B4-BE49-F238E27FC236}">
                  <a16:creationId xmlns:a16="http://schemas.microsoft.com/office/drawing/2014/main" id="{8026C39D-155A-D778-3966-FB4B086C548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962775" y="30194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38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99">
              <a:extLst>
                <a:ext uri="{FF2B5EF4-FFF2-40B4-BE49-F238E27FC236}">
                  <a16:creationId xmlns:a16="http://schemas.microsoft.com/office/drawing/2014/main" id="{E11AB3A2-BA57-BB19-E3AB-B8B58F0FC90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082472" y="3032987"/>
              <a:ext cx="13654" cy="100739"/>
            </a:xfrm>
            <a:custGeom>
              <a:avLst/>
              <a:gdLst/>
              <a:ahLst/>
              <a:cxnLst/>
              <a:rect l="0" t="0" r="0" b="0"/>
              <a:pathLst>
                <a:path w="13654" h="100739">
                  <a:moveTo>
                    <a:pt x="13653" y="5488"/>
                  </a:moveTo>
                  <a:lnTo>
                    <a:pt x="13653" y="5488"/>
                  </a:lnTo>
                  <a:lnTo>
                    <a:pt x="13653" y="0"/>
                  </a:lnTo>
                  <a:lnTo>
                    <a:pt x="13653" y="4556"/>
                  </a:lnTo>
                  <a:lnTo>
                    <a:pt x="396" y="31921"/>
                  </a:lnTo>
                  <a:lnTo>
                    <a:pt x="0" y="44047"/>
                  </a:lnTo>
                  <a:lnTo>
                    <a:pt x="13653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00">
              <a:extLst>
                <a:ext uri="{FF2B5EF4-FFF2-40B4-BE49-F238E27FC236}">
                  <a16:creationId xmlns:a16="http://schemas.microsoft.com/office/drawing/2014/main" id="{47EA1233-69C1-D626-033F-D36F88F5F27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115175" y="2943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0261"/>
                  </a:lnTo>
                  <a:lnTo>
                    <a:pt x="1058" y="684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01">
              <a:extLst>
                <a:ext uri="{FF2B5EF4-FFF2-40B4-BE49-F238E27FC236}">
                  <a16:creationId xmlns:a16="http://schemas.microsoft.com/office/drawing/2014/main" id="{40664DD4-73CD-391D-93A9-1AB95C91F7D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74392" y="2973060"/>
              <a:ext cx="188434" cy="129817"/>
            </a:xfrm>
            <a:custGeom>
              <a:avLst/>
              <a:gdLst/>
              <a:ahLst/>
              <a:cxnLst/>
              <a:rect l="0" t="0" r="0" b="0"/>
              <a:pathLst>
                <a:path w="188434" h="129817">
                  <a:moveTo>
                    <a:pt x="36033" y="65415"/>
                  </a:moveTo>
                  <a:lnTo>
                    <a:pt x="36033" y="65415"/>
                  </a:lnTo>
                  <a:lnTo>
                    <a:pt x="41089" y="60359"/>
                  </a:lnTo>
                  <a:lnTo>
                    <a:pt x="43573" y="55054"/>
                  </a:lnTo>
                  <a:lnTo>
                    <a:pt x="45524" y="29182"/>
                  </a:lnTo>
                  <a:lnTo>
                    <a:pt x="44477" y="28560"/>
                  </a:lnTo>
                  <a:lnTo>
                    <a:pt x="30976" y="27388"/>
                  </a:lnTo>
                  <a:lnTo>
                    <a:pt x="26312" y="27364"/>
                  </a:lnTo>
                  <a:lnTo>
                    <a:pt x="18307" y="30159"/>
                  </a:lnTo>
                  <a:lnTo>
                    <a:pt x="14691" y="32386"/>
                  </a:lnTo>
                  <a:lnTo>
                    <a:pt x="12279" y="35987"/>
                  </a:lnTo>
                  <a:lnTo>
                    <a:pt x="1336" y="71189"/>
                  </a:lnTo>
                  <a:lnTo>
                    <a:pt x="0" y="99817"/>
                  </a:lnTo>
                  <a:lnTo>
                    <a:pt x="3437" y="111749"/>
                  </a:lnTo>
                  <a:lnTo>
                    <a:pt x="15306" y="129816"/>
                  </a:lnTo>
                  <a:lnTo>
                    <a:pt x="16923" y="129516"/>
                  </a:lnTo>
                  <a:lnTo>
                    <a:pt x="21542" y="126360"/>
                  </a:lnTo>
                  <a:lnTo>
                    <a:pt x="24300" y="121429"/>
                  </a:lnTo>
                  <a:lnTo>
                    <a:pt x="36812" y="76060"/>
                  </a:lnTo>
                  <a:lnTo>
                    <a:pt x="55151" y="39761"/>
                  </a:lnTo>
                  <a:lnTo>
                    <a:pt x="61463" y="32846"/>
                  </a:lnTo>
                  <a:lnTo>
                    <a:pt x="72255" y="28043"/>
                  </a:lnTo>
                  <a:lnTo>
                    <a:pt x="83690" y="37644"/>
                  </a:lnTo>
                  <a:lnTo>
                    <a:pt x="88964" y="45311"/>
                  </a:lnTo>
                  <a:lnTo>
                    <a:pt x="91308" y="53305"/>
                  </a:lnTo>
                  <a:lnTo>
                    <a:pt x="95636" y="75684"/>
                  </a:lnTo>
                  <a:lnTo>
                    <a:pt x="97993" y="81786"/>
                  </a:lnTo>
                  <a:lnTo>
                    <a:pt x="98506" y="86912"/>
                  </a:lnTo>
                  <a:lnTo>
                    <a:pt x="94092" y="101120"/>
                  </a:lnTo>
                  <a:lnTo>
                    <a:pt x="94847" y="100860"/>
                  </a:lnTo>
                  <a:lnTo>
                    <a:pt x="98509" y="97749"/>
                  </a:lnTo>
                  <a:lnTo>
                    <a:pt x="109483" y="78465"/>
                  </a:lnTo>
                  <a:lnTo>
                    <a:pt x="124989" y="36050"/>
                  </a:lnTo>
                  <a:lnTo>
                    <a:pt x="147132" y="2991"/>
                  </a:lnTo>
                  <a:lnTo>
                    <a:pt x="151734" y="629"/>
                  </a:lnTo>
                  <a:lnTo>
                    <a:pt x="154441" y="0"/>
                  </a:lnTo>
                  <a:lnTo>
                    <a:pt x="156248" y="638"/>
                  </a:lnTo>
                  <a:lnTo>
                    <a:pt x="157451" y="2122"/>
                  </a:lnTo>
                  <a:lnTo>
                    <a:pt x="158789" y="7651"/>
                  </a:lnTo>
                  <a:lnTo>
                    <a:pt x="160822" y="48123"/>
                  </a:lnTo>
                  <a:lnTo>
                    <a:pt x="168047" y="89165"/>
                  </a:lnTo>
                  <a:lnTo>
                    <a:pt x="174044" y="109376"/>
                  </a:lnTo>
                  <a:lnTo>
                    <a:pt x="188433" y="12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87">
            <a:extLst>
              <a:ext uri="{FF2B5EF4-FFF2-40B4-BE49-F238E27FC236}">
                <a16:creationId xmlns:a16="http://schemas.microsoft.com/office/drawing/2014/main" id="{C36D197C-1F97-F4AA-D153-7BB33B8050A5}"/>
              </a:ext>
            </a:extLst>
          </p:cNvPr>
          <p:cNvGrpSpPr/>
          <p:nvPr/>
        </p:nvGrpSpPr>
        <p:grpSpPr>
          <a:xfrm>
            <a:off x="7648575" y="2914650"/>
            <a:ext cx="190501" cy="238126"/>
            <a:chOff x="7648575" y="2914650"/>
            <a:chExt cx="190501" cy="238126"/>
          </a:xfrm>
        </p:grpSpPr>
        <p:sp>
          <p:nvSpPr>
            <p:cNvPr id="123" name="SMARTInkShape-902">
              <a:extLst>
                <a:ext uri="{FF2B5EF4-FFF2-40B4-BE49-F238E27FC236}">
                  <a16:creationId xmlns:a16="http://schemas.microsoft.com/office/drawing/2014/main" id="{0E536B60-2ADA-F264-5C39-C42EAE0A58A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658688" y="3019425"/>
              <a:ext cx="8938" cy="133351"/>
            </a:xfrm>
            <a:custGeom>
              <a:avLst/>
              <a:gdLst/>
              <a:ahLst/>
              <a:cxnLst/>
              <a:rect l="0" t="0" r="0" b="0"/>
              <a:pathLst>
                <a:path w="8938" h="133351">
                  <a:moveTo>
                    <a:pt x="8937" y="0"/>
                  </a:moveTo>
                  <a:lnTo>
                    <a:pt x="8937" y="0"/>
                  </a:lnTo>
                  <a:lnTo>
                    <a:pt x="8937" y="5056"/>
                  </a:lnTo>
                  <a:lnTo>
                    <a:pt x="6115" y="10361"/>
                  </a:lnTo>
                  <a:lnTo>
                    <a:pt x="3881" y="13257"/>
                  </a:lnTo>
                  <a:lnTo>
                    <a:pt x="0" y="54088"/>
                  </a:lnTo>
                  <a:lnTo>
                    <a:pt x="2408" y="78115"/>
                  </a:lnTo>
                  <a:lnTo>
                    <a:pt x="893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03">
              <a:extLst>
                <a:ext uri="{FF2B5EF4-FFF2-40B4-BE49-F238E27FC236}">
                  <a16:creationId xmlns:a16="http://schemas.microsoft.com/office/drawing/2014/main" id="{07EEB7E5-A9AF-3516-E2D6-9827C308E0B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48575" y="2914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34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04">
              <a:extLst>
                <a:ext uri="{FF2B5EF4-FFF2-40B4-BE49-F238E27FC236}">
                  <a16:creationId xmlns:a16="http://schemas.microsoft.com/office/drawing/2014/main" id="{34D5D261-FD79-A0AA-D1D9-90D04252F4A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05725" y="3002689"/>
              <a:ext cx="133351" cy="121512"/>
            </a:xfrm>
            <a:custGeom>
              <a:avLst/>
              <a:gdLst/>
              <a:ahLst/>
              <a:cxnLst/>
              <a:rect l="0" t="0" r="0" b="0"/>
              <a:pathLst>
                <a:path w="133351" h="121512">
                  <a:moveTo>
                    <a:pt x="0" y="73886"/>
                  </a:moveTo>
                  <a:lnTo>
                    <a:pt x="0" y="73886"/>
                  </a:lnTo>
                  <a:lnTo>
                    <a:pt x="25510" y="29412"/>
                  </a:lnTo>
                  <a:lnTo>
                    <a:pt x="45747" y="0"/>
                  </a:lnTo>
                  <a:lnTo>
                    <a:pt x="46374" y="1345"/>
                  </a:lnTo>
                  <a:lnTo>
                    <a:pt x="47576" y="47583"/>
                  </a:lnTo>
                  <a:lnTo>
                    <a:pt x="40079" y="95130"/>
                  </a:lnTo>
                  <a:lnTo>
                    <a:pt x="38215" y="119200"/>
                  </a:lnTo>
                  <a:lnTo>
                    <a:pt x="65550" y="71614"/>
                  </a:lnTo>
                  <a:lnTo>
                    <a:pt x="76213" y="50546"/>
                  </a:lnTo>
                  <a:lnTo>
                    <a:pt x="96507" y="36193"/>
                  </a:lnTo>
                  <a:lnTo>
                    <a:pt x="111851" y="29204"/>
                  </a:lnTo>
                  <a:lnTo>
                    <a:pt x="115842" y="28223"/>
                  </a:lnTo>
                  <a:lnTo>
                    <a:pt x="118504" y="28628"/>
                  </a:lnTo>
                  <a:lnTo>
                    <a:pt x="120277" y="29955"/>
                  </a:lnTo>
                  <a:lnTo>
                    <a:pt x="122248" y="34253"/>
                  </a:lnTo>
                  <a:lnTo>
                    <a:pt x="128821" y="76389"/>
                  </a:lnTo>
                  <a:lnTo>
                    <a:pt x="133350" y="121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88">
            <a:extLst>
              <a:ext uri="{FF2B5EF4-FFF2-40B4-BE49-F238E27FC236}">
                <a16:creationId xmlns:a16="http://schemas.microsoft.com/office/drawing/2014/main" id="{8CA85816-3B42-EC16-61B5-9EA8BDFDB941}"/>
              </a:ext>
            </a:extLst>
          </p:cNvPr>
          <p:cNvGrpSpPr/>
          <p:nvPr/>
        </p:nvGrpSpPr>
        <p:grpSpPr>
          <a:xfrm>
            <a:off x="8145214" y="2838450"/>
            <a:ext cx="522537" cy="409576"/>
            <a:chOff x="8145214" y="2838450"/>
            <a:chExt cx="522537" cy="409576"/>
          </a:xfrm>
        </p:grpSpPr>
        <p:sp>
          <p:nvSpPr>
            <p:cNvPr id="127" name="SMARTInkShape-905">
              <a:extLst>
                <a:ext uri="{FF2B5EF4-FFF2-40B4-BE49-F238E27FC236}">
                  <a16:creationId xmlns:a16="http://schemas.microsoft.com/office/drawing/2014/main" id="{DA9EC4AF-610F-7F74-90A0-5B88E5D4ABF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145214" y="2838450"/>
              <a:ext cx="103437" cy="287230"/>
            </a:xfrm>
            <a:custGeom>
              <a:avLst/>
              <a:gdLst/>
              <a:ahLst/>
              <a:cxnLst/>
              <a:rect l="0" t="0" r="0" b="0"/>
              <a:pathLst>
                <a:path w="103437" h="287230">
                  <a:moveTo>
                    <a:pt x="103436" y="190500"/>
                  </a:moveTo>
                  <a:lnTo>
                    <a:pt x="103436" y="190500"/>
                  </a:lnTo>
                  <a:lnTo>
                    <a:pt x="103436" y="166513"/>
                  </a:lnTo>
                  <a:lnTo>
                    <a:pt x="100613" y="161142"/>
                  </a:lnTo>
                  <a:lnTo>
                    <a:pt x="95234" y="154126"/>
                  </a:lnTo>
                  <a:lnTo>
                    <a:pt x="84190" y="147855"/>
                  </a:lnTo>
                  <a:lnTo>
                    <a:pt x="67513" y="144351"/>
                  </a:lnTo>
                  <a:lnTo>
                    <a:pt x="39053" y="153425"/>
                  </a:lnTo>
                  <a:lnTo>
                    <a:pt x="21552" y="166614"/>
                  </a:lnTo>
                  <a:lnTo>
                    <a:pt x="8835" y="183059"/>
                  </a:lnTo>
                  <a:lnTo>
                    <a:pt x="1676" y="211226"/>
                  </a:lnTo>
                  <a:lnTo>
                    <a:pt x="0" y="233931"/>
                  </a:lnTo>
                  <a:lnTo>
                    <a:pt x="4900" y="255311"/>
                  </a:lnTo>
                  <a:lnTo>
                    <a:pt x="14134" y="273280"/>
                  </a:lnTo>
                  <a:lnTo>
                    <a:pt x="25293" y="284794"/>
                  </a:lnTo>
                  <a:lnTo>
                    <a:pt x="31232" y="287229"/>
                  </a:lnTo>
                  <a:lnTo>
                    <a:pt x="57212" y="286154"/>
                  </a:lnTo>
                  <a:lnTo>
                    <a:pt x="67370" y="277463"/>
                  </a:lnTo>
                  <a:lnTo>
                    <a:pt x="73042" y="270700"/>
                  </a:lnTo>
                  <a:lnTo>
                    <a:pt x="79344" y="251897"/>
                  </a:lnTo>
                  <a:lnTo>
                    <a:pt x="88446" y="210389"/>
                  </a:lnTo>
                  <a:lnTo>
                    <a:pt x="92832" y="164011"/>
                  </a:lnTo>
                  <a:lnTo>
                    <a:pt x="93591" y="126678"/>
                  </a:lnTo>
                  <a:lnTo>
                    <a:pt x="96670" y="81781"/>
                  </a:lnTo>
                  <a:lnTo>
                    <a:pt x="99371" y="64922"/>
                  </a:lnTo>
                  <a:lnTo>
                    <a:pt x="97057" y="39697"/>
                  </a:lnTo>
                  <a:lnTo>
                    <a:pt x="103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06">
              <a:extLst>
                <a:ext uri="{FF2B5EF4-FFF2-40B4-BE49-F238E27FC236}">
                  <a16:creationId xmlns:a16="http://schemas.microsoft.com/office/drawing/2014/main" id="{A91251E7-D173-FE61-56AB-C5ACEBB3B29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292710" y="2978228"/>
              <a:ext cx="127391" cy="142061"/>
            </a:xfrm>
            <a:custGeom>
              <a:avLst/>
              <a:gdLst/>
              <a:ahLst/>
              <a:cxnLst/>
              <a:rect l="0" t="0" r="0" b="0"/>
              <a:pathLst>
                <a:path w="127391" h="142061">
                  <a:moveTo>
                    <a:pt x="13090" y="79297"/>
                  </a:moveTo>
                  <a:lnTo>
                    <a:pt x="13090" y="79297"/>
                  </a:lnTo>
                  <a:lnTo>
                    <a:pt x="40536" y="79297"/>
                  </a:lnTo>
                  <a:lnTo>
                    <a:pt x="84972" y="57838"/>
                  </a:lnTo>
                  <a:lnTo>
                    <a:pt x="115912" y="33033"/>
                  </a:lnTo>
                  <a:lnTo>
                    <a:pt x="122289" y="24163"/>
                  </a:lnTo>
                  <a:lnTo>
                    <a:pt x="123990" y="20316"/>
                  </a:lnTo>
                  <a:lnTo>
                    <a:pt x="124065" y="16693"/>
                  </a:lnTo>
                  <a:lnTo>
                    <a:pt x="121326" y="9845"/>
                  </a:lnTo>
                  <a:lnTo>
                    <a:pt x="110938" y="3274"/>
                  </a:lnTo>
                  <a:lnTo>
                    <a:pt x="103722" y="40"/>
                  </a:lnTo>
                  <a:lnTo>
                    <a:pt x="95736" y="0"/>
                  </a:lnTo>
                  <a:lnTo>
                    <a:pt x="69328" y="10059"/>
                  </a:lnTo>
                  <a:lnTo>
                    <a:pt x="27550" y="38520"/>
                  </a:lnTo>
                  <a:lnTo>
                    <a:pt x="12318" y="62276"/>
                  </a:lnTo>
                  <a:lnTo>
                    <a:pt x="1101" y="89423"/>
                  </a:lnTo>
                  <a:lnTo>
                    <a:pt x="0" y="105317"/>
                  </a:lnTo>
                  <a:lnTo>
                    <a:pt x="1188" y="112519"/>
                  </a:lnTo>
                  <a:lnTo>
                    <a:pt x="8155" y="126165"/>
                  </a:lnTo>
                  <a:lnTo>
                    <a:pt x="12974" y="132767"/>
                  </a:lnTo>
                  <a:lnTo>
                    <a:pt x="19363" y="137169"/>
                  </a:lnTo>
                  <a:lnTo>
                    <a:pt x="34928" y="142060"/>
                  </a:lnTo>
                  <a:lnTo>
                    <a:pt x="72909" y="137595"/>
                  </a:lnTo>
                  <a:lnTo>
                    <a:pt x="12739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07">
              <a:extLst>
                <a:ext uri="{FF2B5EF4-FFF2-40B4-BE49-F238E27FC236}">
                  <a16:creationId xmlns:a16="http://schemas.microsoft.com/office/drawing/2014/main" id="{AFF8F6B2-48AA-0142-E37E-2DC5B70B5B9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496300" y="3019425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4333" y="16006"/>
                  </a:lnTo>
                  <a:lnTo>
                    <a:pt x="15896" y="31455"/>
                  </a:lnTo>
                  <a:lnTo>
                    <a:pt x="11097" y="70066"/>
                  </a:lnTo>
                  <a:lnTo>
                    <a:pt x="8674" y="117530"/>
                  </a:lnTo>
                  <a:lnTo>
                    <a:pt x="2027" y="160368"/>
                  </a:lnTo>
                  <a:lnTo>
                    <a:pt x="266" y="20722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08">
              <a:extLst>
                <a:ext uri="{FF2B5EF4-FFF2-40B4-BE49-F238E27FC236}">
                  <a16:creationId xmlns:a16="http://schemas.microsoft.com/office/drawing/2014/main" id="{254784DE-7384-606F-9641-1ADEAD541CF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467725" y="2971992"/>
              <a:ext cx="136955" cy="114109"/>
            </a:xfrm>
            <a:custGeom>
              <a:avLst/>
              <a:gdLst/>
              <a:ahLst/>
              <a:cxnLst/>
              <a:rect l="0" t="0" r="0" b="0"/>
              <a:pathLst>
                <a:path w="136955" h="114109">
                  <a:moveTo>
                    <a:pt x="0" y="66483"/>
                  </a:moveTo>
                  <a:lnTo>
                    <a:pt x="0" y="66483"/>
                  </a:lnTo>
                  <a:lnTo>
                    <a:pt x="5056" y="61427"/>
                  </a:lnTo>
                  <a:lnTo>
                    <a:pt x="7539" y="56122"/>
                  </a:lnTo>
                  <a:lnTo>
                    <a:pt x="8202" y="53226"/>
                  </a:lnTo>
                  <a:lnTo>
                    <a:pt x="19245" y="39037"/>
                  </a:lnTo>
                  <a:lnTo>
                    <a:pt x="27250" y="33118"/>
                  </a:lnTo>
                  <a:lnTo>
                    <a:pt x="35396" y="28371"/>
                  </a:lnTo>
                  <a:lnTo>
                    <a:pt x="63980" y="7202"/>
                  </a:lnTo>
                  <a:lnTo>
                    <a:pt x="82692" y="1999"/>
                  </a:lnTo>
                  <a:lnTo>
                    <a:pt x="123807" y="0"/>
                  </a:lnTo>
                  <a:lnTo>
                    <a:pt x="131931" y="2716"/>
                  </a:lnTo>
                  <a:lnTo>
                    <a:pt x="135579" y="4921"/>
                  </a:lnTo>
                  <a:lnTo>
                    <a:pt x="136954" y="9567"/>
                  </a:lnTo>
                  <a:lnTo>
                    <a:pt x="135657" y="23195"/>
                  </a:lnTo>
                  <a:lnTo>
                    <a:pt x="123920" y="48718"/>
                  </a:lnTo>
                  <a:lnTo>
                    <a:pt x="99933" y="78182"/>
                  </a:lnTo>
                  <a:lnTo>
                    <a:pt x="71363" y="98741"/>
                  </a:lnTo>
                  <a:lnTo>
                    <a:pt x="19050" y="114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09">
              <a:extLst>
                <a:ext uri="{FF2B5EF4-FFF2-40B4-BE49-F238E27FC236}">
                  <a16:creationId xmlns:a16="http://schemas.microsoft.com/office/drawing/2014/main" id="{E1CBE78E-831A-2085-E3FE-9D0CFB78119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58225" y="3105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89">
            <a:extLst>
              <a:ext uri="{FF2B5EF4-FFF2-40B4-BE49-F238E27FC236}">
                <a16:creationId xmlns:a16="http://schemas.microsoft.com/office/drawing/2014/main" id="{F10E9588-7EA1-AA1B-BC29-253E5C66C47B}"/>
              </a:ext>
            </a:extLst>
          </p:cNvPr>
          <p:cNvGrpSpPr/>
          <p:nvPr/>
        </p:nvGrpSpPr>
        <p:grpSpPr>
          <a:xfrm>
            <a:off x="4162425" y="3505200"/>
            <a:ext cx="666751" cy="200846"/>
            <a:chOff x="4162425" y="3505200"/>
            <a:chExt cx="666751" cy="200846"/>
          </a:xfrm>
        </p:grpSpPr>
        <p:sp>
          <p:nvSpPr>
            <p:cNvPr id="133" name="SMARTInkShape-910">
              <a:extLst>
                <a:ext uri="{FF2B5EF4-FFF2-40B4-BE49-F238E27FC236}">
                  <a16:creationId xmlns:a16="http://schemas.microsoft.com/office/drawing/2014/main" id="{53BD3236-68F5-3EEA-A5E7-E94820946FC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162425" y="3505200"/>
              <a:ext cx="171451" cy="197827"/>
            </a:xfrm>
            <a:custGeom>
              <a:avLst/>
              <a:gdLst/>
              <a:ahLst/>
              <a:cxnLst/>
              <a:rect l="0" t="0" r="0" b="0"/>
              <a:pathLst>
                <a:path w="171451" h="197827">
                  <a:moveTo>
                    <a:pt x="0" y="66675"/>
                  </a:moveTo>
                  <a:lnTo>
                    <a:pt x="0" y="66675"/>
                  </a:lnTo>
                  <a:lnTo>
                    <a:pt x="0" y="71732"/>
                  </a:lnTo>
                  <a:lnTo>
                    <a:pt x="25947" y="118132"/>
                  </a:lnTo>
                  <a:lnTo>
                    <a:pt x="54465" y="162430"/>
                  </a:lnTo>
                  <a:lnTo>
                    <a:pt x="78861" y="192604"/>
                  </a:lnTo>
                  <a:lnTo>
                    <a:pt x="85497" y="196727"/>
                  </a:lnTo>
                  <a:lnTo>
                    <a:pt x="88748" y="197826"/>
                  </a:lnTo>
                  <a:lnTo>
                    <a:pt x="98005" y="196226"/>
                  </a:lnTo>
                  <a:lnTo>
                    <a:pt x="103437" y="194317"/>
                  </a:lnTo>
                  <a:lnTo>
                    <a:pt x="112294" y="183730"/>
                  </a:lnTo>
                  <a:lnTo>
                    <a:pt x="118700" y="167383"/>
                  </a:lnTo>
                  <a:lnTo>
                    <a:pt x="123365" y="132262"/>
                  </a:lnTo>
                  <a:lnTo>
                    <a:pt x="129921" y="86814"/>
                  </a:lnTo>
                  <a:lnTo>
                    <a:pt x="137956" y="430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11">
              <a:extLst>
                <a:ext uri="{FF2B5EF4-FFF2-40B4-BE49-F238E27FC236}">
                  <a16:creationId xmlns:a16="http://schemas.microsoft.com/office/drawing/2014/main" id="{F274DDED-4B86-7708-C5EC-3415B257964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53659" y="3555208"/>
              <a:ext cx="189767" cy="148358"/>
            </a:xfrm>
            <a:custGeom>
              <a:avLst/>
              <a:gdLst/>
              <a:ahLst/>
              <a:cxnLst/>
              <a:rect l="0" t="0" r="0" b="0"/>
              <a:pathLst>
                <a:path w="189767" h="148358">
                  <a:moveTo>
                    <a:pt x="113566" y="45242"/>
                  </a:moveTo>
                  <a:lnTo>
                    <a:pt x="113566" y="45242"/>
                  </a:lnTo>
                  <a:lnTo>
                    <a:pt x="122698" y="45242"/>
                  </a:lnTo>
                  <a:lnTo>
                    <a:pt x="123091" y="18142"/>
                  </a:lnTo>
                  <a:lnTo>
                    <a:pt x="118035" y="12048"/>
                  </a:lnTo>
                  <a:lnTo>
                    <a:pt x="115487" y="11470"/>
                  </a:lnTo>
                  <a:lnTo>
                    <a:pt x="112730" y="12144"/>
                  </a:lnTo>
                  <a:lnTo>
                    <a:pt x="109834" y="13652"/>
                  </a:lnTo>
                  <a:lnTo>
                    <a:pt x="107903" y="12540"/>
                  </a:lnTo>
                  <a:lnTo>
                    <a:pt x="105758" y="5661"/>
                  </a:lnTo>
                  <a:lnTo>
                    <a:pt x="102011" y="2979"/>
                  </a:lnTo>
                  <a:lnTo>
                    <a:pt x="89380" y="0"/>
                  </a:lnTo>
                  <a:lnTo>
                    <a:pt x="73184" y="4321"/>
                  </a:lnTo>
                  <a:lnTo>
                    <a:pt x="56461" y="14355"/>
                  </a:lnTo>
                  <a:lnTo>
                    <a:pt x="16482" y="58379"/>
                  </a:lnTo>
                  <a:lnTo>
                    <a:pt x="4837" y="84412"/>
                  </a:lnTo>
                  <a:lnTo>
                    <a:pt x="0" y="131108"/>
                  </a:lnTo>
                  <a:lnTo>
                    <a:pt x="814" y="137411"/>
                  </a:lnTo>
                  <a:lnTo>
                    <a:pt x="2414" y="141613"/>
                  </a:lnTo>
                  <a:lnTo>
                    <a:pt x="4540" y="144414"/>
                  </a:lnTo>
                  <a:lnTo>
                    <a:pt x="9723" y="147527"/>
                  </a:lnTo>
                  <a:lnTo>
                    <a:pt x="12587" y="148357"/>
                  </a:lnTo>
                  <a:lnTo>
                    <a:pt x="15555" y="147852"/>
                  </a:lnTo>
                  <a:lnTo>
                    <a:pt x="21675" y="144468"/>
                  </a:lnTo>
                  <a:lnTo>
                    <a:pt x="66196" y="104874"/>
                  </a:lnTo>
                  <a:lnTo>
                    <a:pt x="77695" y="96087"/>
                  </a:lnTo>
                  <a:lnTo>
                    <a:pt x="91178" y="81356"/>
                  </a:lnTo>
                  <a:lnTo>
                    <a:pt x="102204" y="77168"/>
                  </a:lnTo>
                  <a:lnTo>
                    <a:pt x="105992" y="77109"/>
                  </a:lnTo>
                  <a:lnTo>
                    <a:pt x="108517" y="78128"/>
                  </a:lnTo>
                  <a:lnTo>
                    <a:pt x="110199" y="79866"/>
                  </a:lnTo>
                  <a:lnTo>
                    <a:pt x="110263" y="82083"/>
                  </a:lnTo>
                  <a:lnTo>
                    <a:pt x="105584" y="96068"/>
                  </a:lnTo>
                  <a:lnTo>
                    <a:pt x="105785" y="106990"/>
                  </a:lnTo>
                  <a:lnTo>
                    <a:pt x="112332" y="127392"/>
                  </a:lnTo>
                  <a:lnTo>
                    <a:pt x="118257" y="134964"/>
                  </a:lnTo>
                  <a:lnTo>
                    <a:pt x="119868" y="135748"/>
                  </a:lnTo>
                  <a:lnTo>
                    <a:pt x="120942" y="135213"/>
                  </a:lnTo>
                  <a:lnTo>
                    <a:pt x="121659" y="133797"/>
                  </a:lnTo>
                  <a:lnTo>
                    <a:pt x="123194" y="132854"/>
                  </a:lnTo>
                  <a:lnTo>
                    <a:pt x="131470" y="131526"/>
                  </a:lnTo>
                  <a:lnTo>
                    <a:pt x="141279" y="131215"/>
                  </a:lnTo>
                  <a:lnTo>
                    <a:pt x="152694" y="125433"/>
                  </a:lnTo>
                  <a:lnTo>
                    <a:pt x="189766" y="102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12">
              <a:extLst>
                <a:ext uri="{FF2B5EF4-FFF2-40B4-BE49-F238E27FC236}">
                  <a16:creationId xmlns:a16="http://schemas.microsoft.com/office/drawing/2014/main" id="{20C4F9D4-0EF9-09B8-B012-A26DA12B04B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572000" y="3514725"/>
              <a:ext cx="200026" cy="191321"/>
            </a:xfrm>
            <a:custGeom>
              <a:avLst/>
              <a:gdLst/>
              <a:ahLst/>
              <a:cxnLst/>
              <a:rect l="0" t="0" r="0" b="0"/>
              <a:pathLst>
                <a:path w="200026" h="191321">
                  <a:moveTo>
                    <a:pt x="0" y="76200"/>
                  </a:moveTo>
                  <a:lnTo>
                    <a:pt x="0" y="76200"/>
                  </a:lnTo>
                  <a:lnTo>
                    <a:pt x="25510" y="51748"/>
                  </a:lnTo>
                  <a:lnTo>
                    <a:pt x="34958" y="48847"/>
                  </a:lnTo>
                  <a:lnTo>
                    <a:pt x="41290" y="48168"/>
                  </a:lnTo>
                  <a:lnTo>
                    <a:pt x="47632" y="50689"/>
                  </a:lnTo>
                  <a:lnTo>
                    <a:pt x="50804" y="52842"/>
                  </a:lnTo>
                  <a:lnTo>
                    <a:pt x="60327" y="65987"/>
                  </a:lnTo>
                  <a:lnTo>
                    <a:pt x="76200" y="105939"/>
                  </a:lnTo>
                  <a:lnTo>
                    <a:pt x="91017" y="151495"/>
                  </a:lnTo>
                  <a:lnTo>
                    <a:pt x="93369" y="166462"/>
                  </a:lnTo>
                  <a:lnTo>
                    <a:pt x="91592" y="180169"/>
                  </a:lnTo>
                  <a:lnTo>
                    <a:pt x="89636" y="186787"/>
                  </a:lnTo>
                  <a:lnTo>
                    <a:pt x="86216" y="190141"/>
                  </a:lnTo>
                  <a:lnTo>
                    <a:pt x="81819" y="191320"/>
                  </a:lnTo>
                  <a:lnTo>
                    <a:pt x="64610" y="190662"/>
                  </a:lnTo>
                  <a:lnTo>
                    <a:pt x="62123" y="187433"/>
                  </a:lnTo>
                  <a:lnTo>
                    <a:pt x="59360" y="175379"/>
                  </a:lnTo>
                  <a:lnTo>
                    <a:pt x="57805" y="140629"/>
                  </a:lnTo>
                  <a:lnTo>
                    <a:pt x="63086" y="117535"/>
                  </a:lnTo>
                  <a:lnTo>
                    <a:pt x="83723" y="76839"/>
                  </a:lnTo>
                  <a:lnTo>
                    <a:pt x="109240" y="45831"/>
                  </a:lnTo>
                  <a:lnTo>
                    <a:pt x="135291" y="22145"/>
                  </a:lnTo>
                  <a:lnTo>
                    <a:pt x="137819" y="17939"/>
                  </a:lnTo>
                  <a:lnTo>
                    <a:pt x="151490" y="696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13">
              <a:extLst>
                <a:ext uri="{FF2B5EF4-FFF2-40B4-BE49-F238E27FC236}">
                  <a16:creationId xmlns:a16="http://schemas.microsoft.com/office/drawing/2014/main" id="{09230EDF-F558-3DDF-4E24-3829F22A97B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19650" y="3667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90">
            <a:extLst>
              <a:ext uri="{FF2B5EF4-FFF2-40B4-BE49-F238E27FC236}">
                <a16:creationId xmlns:a16="http://schemas.microsoft.com/office/drawing/2014/main" id="{A5C04ED2-C5B4-05F6-17DF-F48C4153A0CD}"/>
              </a:ext>
            </a:extLst>
          </p:cNvPr>
          <p:cNvGrpSpPr/>
          <p:nvPr/>
        </p:nvGrpSpPr>
        <p:grpSpPr>
          <a:xfrm>
            <a:off x="5212607" y="3381375"/>
            <a:ext cx="1287788" cy="428626"/>
            <a:chOff x="5212607" y="3381375"/>
            <a:chExt cx="1287788" cy="428626"/>
          </a:xfrm>
        </p:grpSpPr>
        <p:sp>
          <p:nvSpPr>
            <p:cNvPr id="138" name="SMARTInkShape-914">
              <a:extLst>
                <a:ext uri="{FF2B5EF4-FFF2-40B4-BE49-F238E27FC236}">
                  <a16:creationId xmlns:a16="http://schemas.microsoft.com/office/drawing/2014/main" id="{01AC763A-23BA-2AED-2F76-50606620077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212607" y="3542070"/>
              <a:ext cx="207119" cy="161987"/>
            </a:xfrm>
            <a:custGeom>
              <a:avLst/>
              <a:gdLst/>
              <a:ahLst/>
              <a:cxnLst/>
              <a:rect l="0" t="0" r="0" b="0"/>
              <a:pathLst>
                <a:path w="207119" h="161987">
                  <a:moveTo>
                    <a:pt x="54718" y="39330"/>
                  </a:moveTo>
                  <a:lnTo>
                    <a:pt x="54718" y="39330"/>
                  </a:lnTo>
                  <a:lnTo>
                    <a:pt x="54718" y="53519"/>
                  </a:lnTo>
                  <a:lnTo>
                    <a:pt x="57540" y="59042"/>
                  </a:lnTo>
                  <a:lnTo>
                    <a:pt x="59774" y="61996"/>
                  </a:lnTo>
                  <a:lnTo>
                    <a:pt x="70723" y="65279"/>
                  </a:lnTo>
                  <a:lnTo>
                    <a:pt x="98566" y="67386"/>
                  </a:lnTo>
                  <a:lnTo>
                    <a:pt x="118040" y="62694"/>
                  </a:lnTo>
                  <a:lnTo>
                    <a:pt x="137216" y="54602"/>
                  </a:lnTo>
                  <a:lnTo>
                    <a:pt x="141466" y="50570"/>
                  </a:lnTo>
                  <a:lnTo>
                    <a:pt x="153905" y="27901"/>
                  </a:lnTo>
                  <a:lnTo>
                    <a:pt x="154710" y="24303"/>
                  </a:lnTo>
                  <a:lnTo>
                    <a:pt x="154188" y="20845"/>
                  </a:lnTo>
                  <a:lnTo>
                    <a:pt x="149726" y="13123"/>
                  </a:lnTo>
                  <a:lnTo>
                    <a:pt x="140688" y="2635"/>
                  </a:lnTo>
                  <a:lnTo>
                    <a:pt x="134257" y="50"/>
                  </a:lnTo>
                  <a:lnTo>
                    <a:pt x="118644" y="0"/>
                  </a:lnTo>
                  <a:lnTo>
                    <a:pt x="74114" y="9323"/>
                  </a:lnTo>
                  <a:lnTo>
                    <a:pt x="38595" y="32088"/>
                  </a:lnTo>
                  <a:lnTo>
                    <a:pt x="19720" y="52354"/>
                  </a:lnTo>
                  <a:lnTo>
                    <a:pt x="5778" y="83523"/>
                  </a:lnTo>
                  <a:lnTo>
                    <a:pt x="0" y="114513"/>
                  </a:lnTo>
                  <a:lnTo>
                    <a:pt x="4294" y="131306"/>
                  </a:lnTo>
                  <a:lnTo>
                    <a:pt x="8403" y="138747"/>
                  </a:lnTo>
                  <a:lnTo>
                    <a:pt x="21433" y="149838"/>
                  </a:lnTo>
                  <a:lnTo>
                    <a:pt x="38867" y="157236"/>
                  </a:lnTo>
                  <a:lnTo>
                    <a:pt x="78908" y="161986"/>
                  </a:lnTo>
                  <a:lnTo>
                    <a:pt x="106688" y="159987"/>
                  </a:lnTo>
                  <a:lnTo>
                    <a:pt x="148945" y="149829"/>
                  </a:lnTo>
                  <a:lnTo>
                    <a:pt x="207118" y="144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15">
              <a:extLst>
                <a:ext uri="{FF2B5EF4-FFF2-40B4-BE49-F238E27FC236}">
                  <a16:creationId xmlns:a16="http://schemas.microsoft.com/office/drawing/2014/main" id="{781F9C71-0D59-990E-E6A6-E24CA05CD50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67350" y="3594962"/>
              <a:ext cx="161926" cy="110264"/>
            </a:xfrm>
            <a:custGeom>
              <a:avLst/>
              <a:gdLst/>
              <a:ahLst/>
              <a:cxnLst/>
              <a:rect l="0" t="0" r="0" b="0"/>
              <a:pathLst>
                <a:path w="161926" h="11026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24910" y="19017"/>
                  </a:lnTo>
                  <a:lnTo>
                    <a:pt x="48303" y="32310"/>
                  </a:lnTo>
                  <a:lnTo>
                    <a:pt x="95227" y="74766"/>
                  </a:lnTo>
                  <a:lnTo>
                    <a:pt x="116527" y="92102"/>
                  </a:lnTo>
                  <a:lnTo>
                    <a:pt x="16192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16">
              <a:extLst>
                <a:ext uri="{FF2B5EF4-FFF2-40B4-BE49-F238E27FC236}">
                  <a16:creationId xmlns:a16="http://schemas.microsoft.com/office/drawing/2014/main" id="{9E912579-D944-0D5A-FFAB-526CD216706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48300" y="359092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142875" y="0"/>
                  </a:moveTo>
                  <a:lnTo>
                    <a:pt x="142875" y="0"/>
                  </a:lnTo>
                  <a:lnTo>
                    <a:pt x="129618" y="0"/>
                  </a:lnTo>
                  <a:lnTo>
                    <a:pt x="115429" y="10113"/>
                  </a:lnTo>
                  <a:lnTo>
                    <a:pt x="72273" y="48957"/>
                  </a:lnTo>
                  <a:lnTo>
                    <a:pt x="28450" y="93309"/>
                  </a:lnTo>
                  <a:lnTo>
                    <a:pt x="14544" y="10761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17">
              <a:extLst>
                <a:ext uri="{FF2B5EF4-FFF2-40B4-BE49-F238E27FC236}">
                  <a16:creationId xmlns:a16="http://schemas.microsoft.com/office/drawing/2014/main" id="{506ACFE9-8272-A4EF-DBD7-DC9EA1F3DDD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667375" y="3601774"/>
              <a:ext cx="9410" cy="208227"/>
            </a:xfrm>
            <a:custGeom>
              <a:avLst/>
              <a:gdLst/>
              <a:ahLst/>
              <a:cxnLst/>
              <a:rect l="0" t="0" r="0" b="0"/>
              <a:pathLst>
                <a:path w="9410" h="2082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9" y="32276"/>
                  </a:lnTo>
                  <a:lnTo>
                    <a:pt x="4435" y="69074"/>
                  </a:lnTo>
                  <a:lnTo>
                    <a:pt x="1313" y="106788"/>
                  </a:lnTo>
                  <a:lnTo>
                    <a:pt x="390" y="144774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18">
              <a:extLst>
                <a:ext uri="{FF2B5EF4-FFF2-40B4-BE49-F238E27FC236}">
                  <a16:creationId xmlns:a16="http://schemas.microsoft.com/office/drawing/2014/main" id="{2710CE2B-14C7-B826-B8D5-E05C71B3615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67375" y="3573806"/>
              <a:ext cx="99204" cy="93320"/>
            </a:xfrm>
            <a:custGeom>
              <a:avLst/>
              <a:gdLst/>
              <a:ahLst/>
              <a:cxnLst/>
              <a:rect l="0" t="0" r="0" b="0"/>
              <a:pathLst>
                <a:path w="99204" h="93320">
                  <a:moveTo>
                    <a:pt x="0" y="93319"/>
                  </a:moveTo>
                  <a:lnTo>
                    <a:pt x="0" y="93319"/>
                  </a:lnTo>
                  <a:lnTo>
                    <a:pt x="0" y="78150"/>
                  </a:lnTo>
                  <a:lnTo>
                    <a:pt x="5645" y="65058"/>
                  </a:lnTo>
                  <a:lnTo>
                    <a:pt x="37928" y="21560"/>
                  </a:lnTo>
                  <a:lnTo>
                    <a:pt x="59257" y="4586"/>
                  </a:lnTo>
                  <a:lnTo>
                    <a:pt x="69023" y="965"/>
                  </a:lnTo>
                  <a:lnTo>
                    <a:pt x="74590" y="0"/>
                  </a:lnTo>
                  <a:lnTo>
                    <a:pt x="79361" y="1473"/>
                  </a:lnTo>
                  <a:lnTo>
                    <a:pt x="87482" y="8754"/>
                  </a:lnTo>
                  <a:lnTo>
                    <a:pt x="98004" y="24753"/>
                  </a:lnTo>
                  <a:lnTo>
                    <a:pt x="99203" y="30675"/>
                  </a:lnTo>
                  <a:lnTo>
                    <a:pt x="97713" y="42899"/>
                  </a:lnTo>
                  <a:lnTo>
                    <a:pt x="85866" y="61682"/>
                  </a:lnTo>
                  <a:lnTo>
                    <a:pt x="63895" y="75596"/>
                  </a:lnTo>
                  <a:lnTo>
                    <a:pt x="9525" y="74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19">
              <a:extLst>
                <a:ext uri="{FF2B5EF4-FFF2-40B4-BE49-F238E27FC236}">
                  <a16:creationId xmlns:a16="http://schemas.microsoft.com/office/drawing/2014/main" id="{2450D0EA-46E8-7DCC-3850-7F1DB7325D9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95576" y="3478342"/>
              <a:ext cx="24084" cy="188784"/>
            </a:xfrm>
            <a:custGeom>
              <a:avLst/>
              <a:gdLst/>
              <a:ahLst/>
              <a:cxnLst/>
              <a:rect l="0" t="0" r="0" b="0"/>
              <a:pathLst>
                <a:path w="24084" h="188784">
                  <a:moveTo>
                    <a:pt x="14674" y="17333"/>
                  </a:moveTo>
                  <a:lnTo>
                    <a:pt x="14674" y="17333"/>
                  </a:lnTo>
                  <a:lnTo>
                    <a:pt x="19730" y="12276"/>
                  </a:lnTo>
                  <a:lnTo>
                    <a:pt x="22213" y="6972"/>
                  </a:lnTo>
                  <a:lnTo>
                    <a:pt x="23806" y="0"/>
                  </a:lnTo>
                  <a:lnTo>
                    <a:pt x="24083" y="8904"/>
                  </a:lnTo>
                  <a:lnTo>
                    <a:pt x="10931" y="53221"/>
                  </a:lnTo>
                  <a:lnTo>
                    <a:pt x="5233" y="98584"/>
                  </a:lnTo>
                  <a:lnTo>
                    <a:pt x="0" y="125133"/>
                  </a:lnTo>
                  <a:lnTo>
                    <a:pt x="4261" y="168080"/>
                  </a:lnTo>
                  <a:lnTo>
                    <a:pt x="5149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20">
              <a:extLst>
                <a:ext uri="{FF2B5EF4-FFF2-40B4-BE49-F238E27FC236}">
                  <a16:creationId xmlns:a16="http://schemas.microsoft.com/office/drawing/2014/main" id="{0E11EF84-310F-BED8-3682-8BE8019E9C3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852118" y="3563488"/>
              <a:ext cx="329608" cy="109524"/>
            </a:xfrm>
            <a:custGeom>
              <a:avLst/>
              <a:gdLst/>
              <a:ahLst/>
              <a:cxnLst/>
              <a:rect l="0" t="0" r="0" b="0"/>
              <a:pathLst>
                <a:path w="329608" h="109524">
                  <a:moveTo>
                    <a:pt x="101007" y="36962"/>
                  </a:moveTo>
                  <a:lnTo>
                    <a:pt x="101007" y="36962"/>
                  </a:lnTo>
                  <a:lnTo>
                    <a:pt x="106063" y="31905"/>
                  </a:lnTo>
                  <a:lnTo>
                    <a:pt x="108546" y="26601"/>
                  </a:lnTo>
                  <a:lnTo>
                    <a:pt x="109208" y="23705"/>
                  </a:lnTo>
                  <a:lnTo>
                    <a:pt x="110708" y="21774"/>
                  </a:lnTo>
                  <a:lnTo>
                    <a:pt x="118617" y="18420"/>
                  </a:lnTo>
                  <a:lnTo>
                    <a:pt x="116595" y="15316"/>
                  </a:lnTo>
                  <a:lnTo>
                    <a:pt x="114574" y="13006"/>
                  </a:lnTo>
                  <a:lnTo>
                    <a:pt x="112328" y="7618"/>
                  </a:lnTo>
                  <a:lnTo>
                    <a:pt x="111730" y="4699"/>
                  </a:lnTo>
                  <a:lnTo>
                    <a:pt x="110272" y="2754"/>
                  </a:lnTo>
                  <a:lnTo>
                    <a:pt x="108242" y="1456"/>
                  </a:lnTo>
                  <a:lnTo>
                    <a:pt x="105830" y="592"/>
                  </a:lnTo>
                  <a:lnTo>
                    <a:pt x="66715" y="7215"/>
                  </a:lnTo>
                  <a:lnTo>
                    <a:pt x="53663" y="13510"/>
                  </a:lnTo>
                  <a:lnTo>
                    <a:pt x="21669" y="41870"/>
                  </a:lnTo>
                  <a:lnTo>
                    <a:pt x="4710" y="65933"/>
                  </a:lnTo>
                  <a:lnTo>
                    <a:pt x="0" y="80177"/>
                  </a:lnTo>
                  <a:lnTo>
                    <a:pt x="729" y="93563"/>
                  </a:lnTo>
                  <a:lnTo>
                    <a:pt x="2405" y="100096"/>
                  </a:lnTo>
                  <a:lnTo>
                    <a:pt x="5639" y="104451"/>
                  </a:lnTo>
                  <a:lnTo>
                    <a:pt x="9912" y="107355"/>
                  </a:lnTo>
                  <a:lnTo>
                    <a:pt x="14877" y="109291"/>
                  </a:lnTo>
                  <a:lnTo>
                    <a:pt x="19245" y="109523"/>
                  </a:lnTo>
                  <a:lnTo>
                    <a:pt x="26920" y="106958"/>
                  </a:lnTo>
                  <a:lnTo>
                    <a:pt x="56691" y="81039"/>
                  </a:lnTo>
                  <a:lnTo>
                    <a:pt x="64730" y="73132"/>
                  </a:lnTo>
                  <a:lnTo>
                    <a:pt x="85013" y="31488"/>
                  </a:lnTo>
                  <a:lnTo>
                    <a:pt x="95691" y="7501"/>
                  </a:lnTo>
                  <a:lnTo>
                    <a:pt x="95347" y="4622"/>
                  </a:lnTo>
                  <a:lnTo>
                    <a:pt x="92245" y="0"/>
                  </a:lnTo>
                  <a:lnTo>
                    <a:pt x="91990" y="679"/>
                  </a:lnTo>
                  <a:lnTo>
                    <a:pt x="91708" y="4255"/>
                  </a:lnTo>
                  <a:lnTo>
                    <a:pt x="88760" y="9373"/>
                  </a:lnTo>
                  <a:lnTo>
                    <a:pt x="86492" y="12219"/>
                  </a:lnTo>
                  <a:lnTo>
                    <a:pt x="83972" y="21026"/>
                  </a:lnTo>
                  <a:lnTo>
                    <a:pt x="83911" y="33054"/>
                  </a:lnTo>
                  <a:lnTo>
                    <a:pt x="91737" y="76417"/>
                  </a:lnTo>
                  <a:lnTo>
                    <a:pt x="96181" y="85542"/>
                  </a:lnTo>
                  <a:lnTo>
                    <a:pt x="98848" y="88399"/>
                  </a:lnTo>
                  <a:lnTo>
                    <a:pt x="104634" y="91573"/>
                  </a:lnTo>
                  <a:lnTo>
                    <a:pt x="118897" y="93360"/>
                  </a:lnTo>
                  <a:lnTo>
                    <a:pt x="127655" y="90955"/>
                  </a:lnTo>
                  <a:lnTo>
                    <a:pt x="141358" y="80829"/>
                  </a:lnTo>
                  <a:lnTo>
                    <a:pt x="150691" y="71275"/>
                  </a:lnTo>
                  <a:lnTo>
                    <a:pt x="154838" y="63501"/>
                  </a:lnTo>
                  <a:lnTo>
                    <a:pt x="158560" y="49887"/>
                  </a:lnTo>
                  <a:lnTo>
                    <a:pt x="162923" y="43412"/>
                  </a:lnTo>
                  <a:lnTo>
                    <a:pt x="163450" y="39145"/>
                  </a:lnTo>
                  <a:lnTo>
                    <a:pt x="161254" y="25144"/>
                  </a:lnTo>
                  <a:lnTo>
                    <a:pt x="162338" y="22733"/>
                  </a:lnTo>
                  <a:lnTo>
                    <a:pt x="164120" y="21126"/>
                  </a:lnTo>
                  <a:lnTo>
                    <a:pt x="166099" y="16518"/>
                  </a:lnTo>
                  <a:lnTo>
                    <a:pt x="167369" y="9993"/>
                  </a:lnTo>
                  <a:lnTo>
                    <a:pt x="167679" y="53456"/>
                  </a:lnTo>
                  <a:lnTo>
                    <a:pt x="176814" y="91689"/>
                  </a:lnTo>
                  <a:lnTo>
                    <a:pt x="178003" y="91438"/>
                  </a:lnTo>
                  <a:lnTo>
                    <a:pt x="184734" y="87087"/>
                  </a:lnTo>
                  <a:lnTo>
                    <a:pt x="190430" y="85698"/>
                  </a:lnTo>
                  <a:lnTo>
                    <a:pt x="192372" y="83211"/>
                  </a:lnTo>
                  <a:lnTo>
                    <a:pt x="198312" y="66833"/>
                  </a:lnTo>
                  <a:lnTo>
                    <a:pt x="218602" y="43388"/>
                  </a:lnTo>
                  <a:lnTo>
                    <a:pt x="240687" y="29325"/>
                  </a:lnTo>
                  <a:lnTo>
                    <a:pt x="241752" y="29754"/>
                  </a:lnTo>
                  <a:lnTo>
                    <a:pt x="242462" y="31098"/>
                  </a:lnTo>
                  <a:lnTo>
                    <a:pt x="243695" y="39365"/>
                  </a:lnTo>
                  <a:lnTo>
                    <a:pt x="243875" y="82644"/>
                  </a:lnTo>
                  <a:lnTo>
                    <a:pt x="243882" y="101306"/>
                  </a:lnTo>
                  <a:lnTo>
                    <a:pt x="244940" y="101025"/>
                  </a:lnTo>
                  <a:lnTo>
                    <a:pt x="248938" y="97890"/>
                  </a:lnTo>
                  <a:lnTo>
                    <a:pt x="266675" y="72046"/>
                  </a:lnTo>
                  <a:lnTo>
                    <a:pt x="289162" y="25251"/>
                  </a:lnTo>
                  <a:lnTo>
                    <a:pt x="307321" y="2755"/>
                  </a:lnTo>
                  <a:lnTo>
                    <a:pt x="308400" y="2516"/>
                  </a:lnTo>
                  <a:lnTo>
                    <a:pt x="309119" y="3414"/>
                  </a:lnTo>
                  <a:lnTo>
                    <a:pt x="319457" y="48251"/>
                  </a:lnTo>
                  <a:lnTo>
                    <a:pt x="320862" y="59971"/>
                  </a:lnTo>
                  <a:lnTo>
                    <a:pt x="329002" y="93322"/>
                  </a:lnTo>
                  <a:lnTo>
                    <a:pt x="329607" y="10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21">
              <a:extLst>
                <a:ext uri="{FF2B5EF4-FFF2-40B4-BE49-F238E27FC236}">
                  <a16:creationId xmlns:a16="http://schemas.microsoft.com/office/drawing/2014/main" id="{15E384A0-07D4-59B3-59EC-8159B098DC4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124575" y="35052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16247" y="710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22">
              <a:extLst>
                <a:ext uri="{FF2B5EF4-FFF2-40B4-BE49-F238E27FC236}">
                  <a16:creationId xmlns:a16="http://schemas.microsoft.com/office/drawing/2014/main" id="{57F31E68-DD1E-64C1-5FB5-9B103925E7F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229610" y="3529888"/>
              <a:ext cx="98338" cy="117062"/>
            </a:xfrm>
            <a:custGeom>
              <a:avLst/>
              <a:gdLst/>
              <a:ahLst/>
              <a:cxnLst/>
              <a:rect l="0" t="0" r="0" b="0"/>
              <a:pathLst>
                <a:path w="98338" h="117062">
                  <a:moveTo>
                    <a:pt x="28315" y="32462"/>
                  </a:moveTo>
                  <a:lnTo>
                    <a:pt x="28315" y="32462"/>
                  </a:lnTo>
                  <a:lnTo>
                    <a:pt x="46215" y="40001"/>
                  </a:lnTo>
                  <a:lnTo>
                    <a:pt x="59837" y="41594"/>
                  </a:lnTo>
                  <a:lnTo>
                    <a:pt x="66314" y="38990"/>
                  </a:lnTo>
                  <a:lnTo>
                    <a:pt x="96835" y="19586"/>
                  </a:lnTo>
                  <a:lnTo>
                    <a:pt x="98337" y="16470"/>
                  </a:lnTo>
                  <a:lnTo>
                    <a:pt x="98280" y="13334"/>
                  </a:lnTo>
                  <a:lnTo>
                    <a:pt x="97183" y="10185"/>
                  </a:lnTo>
                  <a:lnTo>
                    <a:pt x="87499" y="3864"/>
                  </a:lnTo>
                  <a:lnTo>
                    <a:pt x="80471" y="697"/>
                  </a:lnTo>
                  <a:lnTo>
                    <a:pt x="64195" y="0"/>
                  </a:lnTo>
                  <a:lnTo>
                    <a:pt x="55410" y="1296"/>
                  </a:lnTo>
                  <a:lnTo>
                    <a:pt x="37182" y="11202"/>
                  </a:lnTo>
                  <a:lnTo>
                    <a:pt x="20614" y="26188"/>
                  </a:lnTo>
                  <a:lnTo>
                    <a:pt x="6395" y="51417"/>
                  </a:lnTo>
                  <a:lnTo>
                    <a:pt x="616" y="86006"/>
                  </a:lnTo>
                  <a:lnTo>
                    <a:pt x="0" y="105359"/>
                  </a:lnTo>
                  <a:lnTo>
                    <a:pt x="2029" y="109636"/>
                  </a:lnTo>
                  <a:lnTo>
                    <a:pt x="5499" y="112486"/>
                  </a:lnTo>
                  <a:lnTo>
                    <a:pt x="15000" y="115653"/>
                  </a:lnTo>
                  <a:lnTo>
                    <a:pt x="26278" y="117061"/>
                  </a:lnTo>
                  <a:lnTo>
                    <a:pt x="66415" y="10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3">
              <a:extLst>
                <a:ext uri="{FF2B5EF4-FFF2-40B4-BE49-F238E27FC236}">
                  <a16:creationId xmlns:a16="http://schemas.microsoft.com/office/drawing/2014/main" id="{648A90F5-1032-4B04-1D51-376E2B59F3A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11046" y="3381375"/>
              <a:ext cx="89349" cy="283007"/>
            </a:xfrm>
            <a:custGeom>
              <a:avLst/>
              <a:gdLst/>
              <a:ahLst/>
              <a:cxnLst/>
              <a:rect l="0" t="0" r="0" b="0"/>
              <a:pathLst>
                <a:path w="89349" h="283007">
                  <a:moveTo>
                    <a:pt x="65954" y="209550"/>
                  </a:moveTo>
                  <a:lnTo>
                    <a:pt x="65954" y="209550"/>
                  </a:lnTo>
                  <a:lnTo>
                    <a:pt x="82200" y="194362"/>
                  </a:lnTo>
                  <a:lnTo>
                    <a:pt x="88344" y="192217"/>
                  </a:lnTo>
                  <a:lnTo>
                    <a:pt x="89348" y="190586"/>
                  </a:lnTo>
                  <a:lnTo>
                    <a:pt x="88958" y="188441"/>
                  </a:lnTo>
                  <a:lnTo>
                    <a:pt x="85785" y="182450"/>
                  </a:lnTo>
                  <a:lnTo>
                    <a:pt x="75122" y="176356"/>
                  </a:lnTo>
                  <a:lnTo>
                    <a:pt x="69949" y="175778"/>
                  </a:lnTo>
                  <a:lnTo>
                    <a:pt x="52556" y="180024"/>
                  </a:lnTo>
                  <a:lnTo>
                    <a:pt x="33997" y="189042"/>
                  </a:lnTo>
                  <a:lnTo>
                    <a:pt x="21412" y="199024"/>
                  </a:lnTo>
                  <a:lnTo>
                    <a:pt x="7483" y="221601"/>
                  </a:lnTo>
                  <a:lnTo>
                    <a:pt x="1710" y="238285"/>
                  </a:lnTo>
                  <a:lnTo>
                    <a:pt x="0" y="260045"/>
                  </a:lnTo>
                  <a:lnTo>
                    <a:pt x="1876" y="266497"/>
                  </a:lnTo>
                  <a:lnTo>
                    <a:pt x="9606" y="276487"/>
                  </a:lnTo>
                  <a:lnTo>
                    <a:pt x="20096" y="281634"/>
                  </a:lnTo>
                  <a:lnTo>
                    <a:pt x="25857" y="283006"/>
                  </a:lnTo>
                  <a:lnTo>
                    <a:pt x="30756" y="281804"/>
                  </a:lnTo>
                  <a:lnTo>
                    <a:pt x="39021" y="274824"/>
                  </a:lnTo>
                  <a:lnTo>
                    <a:pt x="49625" y="258994"/>
                  </a:lnTo>
                  <a:lnTo>
                    <a:pt x="61630" y="213986"/>
                  </a:lnTo>
                  <a:lnTo>
                    <a:pt x="65732" y="178056"/>
                  </a:lnTo>
                  <a:lnTo>
                    <a:pt x="70441" y="142283"/>
                  </a:lnTo>
                  <a:lnTo>
                    <a:pt x="73986" y="95663"/>
                  </a:lnTo>
                  <a:lnTo>
                    <a:pt x="76242" y="56134"/>
                  </a:lnTo>
                  <a:lnTo>
                    <a:pt x="84096" y="9632"/>
                  </a:lnTo>
                  <a:lnTo>
                    <a:pt x="85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91">
            <a:extLst>
              <a:ext uri="{FF2B5EF4-FFF2-40B4-BE49-F238E27FC236}">
                <a16:creationId xmlns:a16="http://schemas.microsoft.com/office/drawing/2014/main" id="{F1D2C402-F323-9536-CFE3-BC4C5E6A94B4}"/>
              </a:ext>
            </a:extLst>
          </p:cNvPr>
          <p:cNvGrpSpPr/>
          <p:nvPr/>
        </p:nvGrpSpPr>
        <p:grpSpPr>
          <a:xfrm>
            <a:off x="6849820" y="3400425"/>
            <a:ext cx="265322" cy="369988"/>
            <a:chOff x="6849820" y="3400425"/>
            <a:chExt cx="265322" cy="369988"/>
          </a:xfrm>
        </p:grpSpPr>
        <p:sp>
          <p:nvSpPr>
            <p:cNvPr id="149" name="SMARTInkShape-924">
              <a:extLst>
                <a:ext uri="{FF2B5EF4-FFF2-40B4-BE49-F238E27FC236}">
                  <a16:creationId xmlns:a16="http://schemas.microsoft.com/office/drawing/2014/main" id="{E1EE2382-6259-ADB8-AB7D-B123F3D38F5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49820" y="3400425"/>
              <a:ext cx="125911" cy="237416"/>
            </a:xfrm>
            <a:custGeom>
              <a:avLst/>
              <a:gdLst/>
              <a:ahLst/>
              <a:cxnLst/>
              <a:rect l="0" t="0" r="0" b="0"/>
              <a:pathLst>
                <a:path w="125911" h="237416">
                  <a:moveTo>
                    <a:pt x="36755" y="0"/>
                  </a:moveTo>
                  <a:lnTo>
                    <a:pt x="36755" y="0"/>
                  </a:lnTo>
                  <a:lnTo>
                    <a:pt x="36755" y="5057"/>
                  </a:lnTo>
                  <a:lnTo>
                    <a:pt x="33933" y="10361"/>
                  </a:lnTo>
                  <a:lnTo>
                    <a:pt x="29151" y="18364"/>
                  </a:lnTo>
                  <a:lnTo>
                    <a:pt x="20280" y="46549"/>
                  </a:lnTo>
                  <a:lnTo>
                    <a:pt x="10392" y="93170"/>
                  </a:lnTo>
                  <a:lnTo>
                    <a:pt x="835" y="140707"/>
                  </a:lnTo>
                  <a:lnTo>
                    <a:pt x="0" y="186373"/>
                  </a:lnTo>
                  <a:lnTo>
                    <a:pt x="11950" y="216402"/>
                  </a:lnTo>
                  <a:lnTo>
                    <a:pt x="21057" y="230042"/>
                  </a:lnTo>
                  <a:lnTo>
                    <a:pt x="30131" y="234533"/>
                  </a:lnTo>
                  <a:lnTo>
                    <a:pt x="53204" y="237415"/>
                  </a:lnTo>
                  <a:lnTo>
                    <a:pt x="93924" y="229862"/>
                  </a:lnTo>
                  <a:lnTo>
                    <a:pt x="97092" y="228383"/>
                  </a:lnTo>
                  <a:lnTo>
                    <a:pt x="99205" y="226339"/>
                  </a:lnTo>
                  <a:lnTo>
                    <a:pt x="100613" y="223917"/>
                  </a:lnTo>
                  <a:lnTo>
                    <a:pt x="120959" y="206529"/>
                  </a:lnTo>
                  <a:lnTo>
                    <a:pt x="124641" y="201186"/>
                  </a:lnTo>
                  <a:lnTo>
                    <a:pt x="125910" y="186783"/>
                  </a:lnTo>
                  <a:lnTo>
                    <a:pt x="121888" y="170856"/>
                  </a:lnTo>
                  <a:lnTo>
                    <a:pt x="113044" y="156722"/>
                  </a:lnTo>
                  <a:lnTo>
                    <a:pt x="96414" y="146207"/>
                  </a:lnTo>
                  <a:lnTo>
                    <a:pt x="66073" y="137159"/>
                  </a:lnTo>
                  <a:lnTo>
                    <a:pt x="46611" y="136101"/>
                  </a:lnTo>
                  <a:lnTo>
                    <a:pt x="818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25">
              <a:extLst>
                <a:ext uri="{FF2B5EF4-FFF2-40B4-BE49-F238E27FC236}">
                  <a16:creationId xmlns:a16="http://schemas.microsoft.com/office/drawing/2014/main" id="{E2E0F630-D8A0-3054-4FBF-7765E29A5A9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010911" y="3533926"/>
              <a:ext cx="104231" cy="236487"/>
            </a:xfrm>
            <a:custGeom>
              <a:avLst/>
              <a:gdLst/>
              <a:ahLst/>
              <a:cxnLst/>
              <a:rect l="0" t="0" r="0" b="0"/>
              <a:pathLst>
                <a:path w="104231" h="236487">
                  <a:moveTo>
                    <a:pt x="28064" y="18899"/>
                  </a:moveTo>
                  <a:lnTo>
                    <a:pt x="28064" y="18899"/>
                  </a:lnTo>
                  <a:lnTo>
                    <a:pt x="28064" y="13842"/>
                  </a:lnTo>
                  <a:lnTo>
                    <a:pt x="25242" y="8538"/>
                  </a:lnTo>
                  <a:lnTo>
                    <a:pt x="18932" y="357"/>
                  </a:lnTo>
                  <a:lnTo>
                    <a:pt x="13599" y="0"/>
                  </a:lnTo>
                  <a:lnTo>
                    <a:pt x="8230" y="8383"/>
                  </a:lnTo>
                  <a:lnTo>
                    <a:pt x="1215" y="29522"/>
                  </a:lnTo>
                  <a:lnTo>
                    <a:pt x="0" y="45565"/>
                  </a:lnTo>
                  <a:lnTo>
                    <a:pt x="9753" y="68780"/>
                  </a:lnTo>
                  <a:lnTo>
                    <a:pt x="20992" y="85655"/>
                  </a:lnTo>
                  <a:lnTo>
                    <a:pt x="27743" y="90902"/>
                  </a:lnTo>
                  <a:lnTo>
                    <a:pt x="35329" y="93234"/>
                  </a:lnTo>
                  <a:lnTo>
                    <a:pt x="45757" y="94270"/>
                  </a:lnTo>
                  <a:lnTo>
                    <a:pt x="63528" y="89797"/>
                  </a:lnTo>
                  <a:lnTo>
                    <a:pt x="77142" y="81768"/>
                  </a:lnTo>
                  <a:lnTo>
                    <a:pt x="79832" y="77745"/>
                  </a:lnTo>
                  <a:lnTo>
                    <a:pt x="83620" y="63028"/>
                  </a:lnTo>
                  <a:lnTo>
                    <a:pt x="85800" y="51495"/>
                  </a:lnTo>
                  <a:lnTo>
                    <a:pt x="94617" y="38124"/>
                  </a:lnTo>
                  <a:lnTo>
                    <a:pt x="94731" y="77019"/>
                  </a:lnTo>
                  <a:lnTo>
                    <a:pt x="97560" y="124493"/>
                  </a:lnTo>
                  <a:lnTo>
                    <a:pt x="102277" y="162017"/>
                  </a:lnTo>
                  <a:lnTo>
                    <a:pt x="104003" y="204610"/>
                  </a:lnTo>
                  <a:lnTo>
                    <a:pt x="104230" y="232953"/>
                  </a:lnTo>
                  <a:lnTo>
                    <a:pt x="103183" y="234627"/>
                  </a:lnTo>
                  <a:lnTo>
                    <a:pt x="101426" y="235743"/>
                  </a:lnTo>
                  <a:lnTo>
                    <a:pt x="99197" y="236486"/>
                  </a:lnTo>
                  <a:lnTo>
                    <a:pt x="96653" y="235924"/>
                  </a:lnTo>
                  <a:lnTo>
                    <a:pt x="88015" y="230076"/>
                  </a:lnTo>
                  <a:lnTo>
                    <a:pt x="58603" y="204592"/>
                  </a:lnTo>
                  <a:lnTo>
                    <a:pt x="30223" y="189927"/>
                  </a:lnTo>
                  <a:lnTo>
                    <a:pt x="22673" y="184870"/>
                  </a:lnTo>
                  <a:lnTo>
                    <a:pt x="9014" y="18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92">
            <a:extLst>
              <a:ext uri="{FF2B5EF4-FFF2-40B4-BE49-F238E27FC236}">
                <a16:creationId xmlns:a16="http://schemas.microsoft.com/office/drawing/2014/main" id="{0EE00AC4-6A04-2C14-0908-0BD6D2A1DC71}"/>
              </a:ext>
            </a:extLst>
          </p:cNvPr>
          <p:cNvGrpSpPr/>
          <p:nvPr/>
        </p:nvGrpSpPr>
        <p:grpSpPr>
          <a:xfrm>
            <a:off x="7562850" y="3354517"/>
            <a:ext cx="504826" cy="274509"/>
            <a:chOff x="7562850" y="3354517"/>
            <a:chExt cx="504826" cy="274509"/>
          </a:xfrm>
        </p:grpSpPr>
        <p:sp>
          <p:nvSpPr>
            <p:cNvPr id="152" name="SMARTInkShape-926">
              <a:extLst>
                <a:ext uri="{FF2B5EF4-FFF2-40B4-BE49-F238E27FC236}">
                  <a16:creationId xmlns:a16="http://schemas.microsoft.com/office/drawing/2014/main" id="{968AB86D-763E-D639-94A0-AE9A7B85B50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62850" y="3505484"/>
              <a:ext cx="112134" cy="123542"/>
            </a:xfrm>
            <a:custGeom>
              <a:avLst/>
              <a:gdLst/>
              <a:ahLst/>
              <a:cxnLst/>
              <a:rect l="0" t="0" r="0" b="0"/>
              <a:pathLst>
                <a:path w="112134" h="123542">
                  <a:moveTo>
                    <a:pt x="95250" y="18766"/>
                  </a:moveTo>
                  <a:lnTo>
                    <a:pt x="95250" y="18766"/>
                  </a:lnTo>
                  <a:lnTo>
                    <a:pt x="103451" y="10565"/>
                  </a:lnTo>
                  <a:lnTo>
                    <a:pt x="102835" y="9065"/>
                  </a:lnTo>
                  <a:lnTo>
                    <a:pt x="99326" y="4577"/>
                  </a:lnTo>
                  <a:lnTo>
                    <a:pt x="94239" y="1876"/>
                  </a:lnTo>
                  <a:lnTo>
                    <a:pt x="71637" y="0"/>
                  </a:lnTo>
                  <a:lnTo>
                    <a:pt x="52505" y="859"/>
                  </a:lnTo>
                  <a:lnTo>
                    <a:pt x="29315" y="7345"/>
                  </a:lnTo>
                  <a:lnTo>
                    <a:pt x="12340" y="17053"/>
                  </a:lnTo>
                  <a:lnTo>
                    <a:pt x="12460" y="19741"/>
                  </a:lnTo>
                  <a:lnTo>
                    <a:pt x="15415" y="28372"/>
                  </a:lnTo>
                  <a:lnTo>
                    <a:pt x="25902" y="36441"/>
                  </a:lnTo>
                  <a:lnTo>
                    <a:pt x="69262" y="56745"/>
                  </a:lnTo>
                  <a:lnTo>
                    <a:pt x="90373" y="66355"/>
                  </a:lnTo>
                  <a:lnTo>
                    <a:pt x="106986" y="79084"/>
                  </a:lnTo>
                  <a:lnTo>
                    <a:pt x="111050" y="85438"/>
                  </a:lnTo>
                  <a:lnTo>
                    <a:pt x="112133" y="88614"/>
                  </a:lnTo>
                  <a:lnTo>
                    <a:pt x="111797" y="91790"/>
                  </a:lnTo>
                  <a:lnTo>
                    <a:pt x="108602" y="98140"/>
                  </a:lnTo>
                  <a:lnTo>
                    <a:pt x="70395" y="117191"/>
                  </a:lnTo>
                  <a:lnTo>
                    <a:pt x="30633" y="122705"/>
                  </a:lnTo>
                  <a:lnTo>
                    <a:pt x="0" y="12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27">
              <a:extLst>
                <a:ext uri="{FF2B5EF4-FFF2-40B4-BE49-F238E27FC236}">
                  <a16:creationId xmlns:a16="http://schemas.microsoft.com/office/drawing/2014/main" id="{BE93CF2C-ED5D-DCB2-BF03-10B2311B62E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727311" y="3505791"/>
              <a:ext cx="178440" cy="122520"/>
            </a:xfrm>
            <a:custGeom>
              <a:avLst/>
              <a:gdLst/>
              <a:ahLst/>
              <a:cxnLst/>
              <a:rect l="0" t="0" r="0" b="0"/>
              <a:pathLst>
                <a:path w="178440" h="122520">
                  <a:moveTo>
                    <a:pt x="6989" y="85134"/>
                  </a:moveTo>
                  <a:lnTo>
                    <a:pt x="6989" y="85134"/>
                  </a:lnTo>
                  <a:lnTo>
                    <a:pt x="12045" y="85134"/>
                  </a:lnTo>
                  <a:lnTo>
                    <a:pt x="17350" y="79490"/>
                  </a:lnTo>
                  <a:lnTo>
                    <a:pt x="20246" y="75021"/>
                  </a:lnTo>
                  <a:lnTo>
                    <a:pt x="24294" y="72042"/>
                  </a:lnTo>
                  <a:lnTo>
                    <a:pt x="64409" y="58894"/>
                  </a:lnTo>
                  <a:lnTo>
                    <a:pt x="83269" y="54429"/>
                  </a:lnTo>
                  <a:lnTo>
                    <a:pt x="99440" y="46403"/>
                  </a:lnTo>
                  <a:lnTo>
                    <a:pt x="107345" y="39345"/>
                  </a:lnTo>
                  <a:lnTo>
                    <a:pt x="116688" y="24530"/>
                  </a:lnTo>
                  <a:lnTo>
                    <a:pt x="119243" y="16571"/>
                  </a:lnTo>
                  <a:lnTo>
                    <a:pt x="118867" y="12967"/>
                  </a:lnTo>
                  <a:lnTo>
                    <a:pt x="115627" y="6140"/>
                  </a:lnTo>
                  <a:lnTo>
                    <a:pt x="112223" y="3897"/>
                  </a:lnTo>
                  <a:lnTo>
                    <a:pt x="102796" y="1404"/>
                  </a:lnTo>
                  <a:lnTo>
                    <a:pt x="70418" y="0"/>
                  </a:lnTo>
                  <a:lnTo>
                    <a:pt x="50702" y="5316"/>
                  </a:lnTo>
                  <a:lnTo>
                    <a:pt x="20797" y="25976"/>
                  </a:lnTo>
                  <a:lnTo>
                    <a:pt x="6024" y="49261"/>
                  </a:lnTo>
                  <a:lnTo>
                    <a:pt x="0" y="66156"/>
                  </a:lnTo>
                  <a:lnTo>
                    <a:pt x="1413" y="77052"/>
                  </a:lnTo>
                  <a:lnTo>
                    <a:pt x="10944" y="101294"/>
                  </a:lnTo>
                  <a:lnTo>
                    <a:pt x="22505" y="111013"/>
                  </a:lnTo>
                  <a:lnTo>
                    <a:pt x="38227" y="117803"/>
                  </a:lnTo>
                  <a:lnTo>
                    <a:pt x="83539" y="122519"/>
                  </a:lnTo>
                  <a:lnTo>
                    <a:pt x="114812" y="122034"/>
                  </a:lnTo>
                  <a:lnTo>
                    <a:pt x="178439" y="10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28">
              <a:extLst>
                <a:ext uri="{FF2B5EF4-FFF2-40B4-BE49-F238E27FC236}">
                  <a16:creationId xmlns:a16="http://schemas.microsoft.com/office/drawing/2014/main" id="{195707A8-5A6A-FF75-7E84-06E3133E211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953504" y="3354517"/>
              <a:ext cx="66547" cy="274117"/>
            </a:xfrm>
            <a:custGeom>
              <a:avLst/>
              <a:gdLst/>
              <a:ahLst/>
              <a:cxnLst/>
              <a:rect l="0" t="0" r="0" b="0"/>
              <a:pathLst>
                <a:path w="66547" h="274117">
                  <a:moveTo>
                    <a:pt x="18921" y="17333"/>
                  </a:moveTo>
                  <a:lnTo>
                    <a:pt x="18921" y="17333"/>
                  </a:lnTo>
                  <a:lnTo>
                    <a:pt x="36255" y="0"/>
                  </a:lnTo>
                  <a:lnTo>
                    <a:pt x="29619" y="43262"/>
                  </a:lnTo>
                  <a:lnTo>
                    <a:pt x="23737" y="83812"/>
                  </a:lnTo>
                  <a:lnTo>
                    <a:pt x="15291" y="129341"/>
                  </a:lnTo>
                  <a:lnTo>
                    <a:pt x="11142" y="166231"/>
                  </a:lnTo>
                  <a:lnTo>
                    <a:pt x="3195" y="213687"/>
                  </a:lnTo>
                  <a:lnTo>
                    <a:pt x="309" y="259443"/>
                  </a:lnTo>
                  <a:lnTo>
                    <a:pt x="0" y="270045"/>
                  </a:lnTo>
                  <a:lnTo>
                    <a:pt x="1016" y="271532"/>
                  </a:lnTo>
                  <a:lnTo>
                    <a:pt x="2751" y="272524"/>
                  </a:lnTo>
                  <a:lnTo>
                    <a:pt x="8559" y="273626"/>
                  </a:lnTo>
                  <a:lnTo>
                    <a:pt x="18196" y="274116"/>
                  </a:lnTo>
                  <a:lnTo>
                    <a:pt x="35522" y="269336"/>
                  </a:lnTo>
                  <a:lnTo>
                    <a:pt x="66546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29">
              <a:extLst>
                <a:ext uri="{FF2B5EF4-FFF2-40B4-BE49-F238E27FC236}">
                  <a16:creationId xmlns:a16="http://schemas.microsoft.com/office/drawing/2014/main" id="{B2BF885D-C722-6177-C6FD-6A4050FC999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05750" y="34861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16266" y="27517"/>
                  </a:lnTo>
                  <a:lnTo>
                    <a:pt x="63095" y="15318"/>
                  </a:lnTo>
                  <a:lnTo>
                    <a:pt x="109556" y="412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93">
            <a:extLst>
              <a:ext uri="{FF2B5EF4-FFF2-40B4-BE49-F238E27FC236}">
                <a16:creationId xmlns:a16="http://schemas.microsoft.com/office/drawing/2014/main" id="{715357B0-1300-AAFF-7FBC-5E0DBA475C84}"/>
              </a:ext>
            </a:extLst>
          </p:cNvPr>
          <p:cNvGrpSpPr/>
          <p:nvPr/>
        </p:nvGrpSpPr>
        <p:grpSpPr>
          <a:xfrm>
            <a:off x="8297931" y="3377326"/>
            <a:ext cx="360295" cy="346950"/>
            <a:chOff x="8297931" y="3377326"/>
            <a:chExt cx="360295" cy="346950"/>
          </a:xfrm>
        </p:grpSpPr>
        <p:sp>
          <p:nvSpPr>
            <p:cNvPr id="157" name="SMARTInkShape-930">
              <a:extLst>
                <a:ext uri="{FF2B5EF4-FFF2-40B4-BE49-F238E27FC236}">
                  <a16:creationId xmlns:a16="http://schemas.microsoft.com/office/drawing/2014/main" id="{60BDCAAB-6C3E-6F09-6E49-D4EC4CC42F8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297931" y="3496068"/>
              <a:ext cx="109130" cy="126597"/>
            </a:xfrm>
            <a:custGeom>
              <a:avLst/>
              <a:gdLst/>
              <a:ahLst/>
              <a:cxnLst/>
              <a:rect l="0" t="0" r="0" b="0"/>
              <a:pathLst>
                <a:path w="109130" h="126597">
                  <a:moveTo>
                    <a:pt x="74544" y="9132"/>
                  </a:moveTo>
                  <a:lnTo>
                    <a:pt x="74544" y="9132"/>
                  </a:lnTo>
                  <a:lnTo>
                    <a:pt x="74544" y="0"/>
                  </a:lnTo>
                  <a:lnTo>
                    <a:pt x="52790" y="8347"/>
                  </a:lnTo>
                  <a:lnTo>
                    <a:pt x="20631" y="35265"/>
                  </a:lnTo>
                  <a:lnTo>
                    <a:pt x="13541" y="47558"/>
                  </a:lnTo>
                  <a:lnTo>
                    <a:pt x="0" y="94846"/>
                  </a:lnTo>
                  <a:lnTo>
                    <a:pt x="1902" y="105788"/>
                  </a:lnTo>
                  <a:lnTo>
                    <a:pt x="3892" y="111670"/>
                  </a:lnTo>
                  <a:lnTo>
                    <a:pt x="11746" y="121026"/>
                  </a:lnTo>
                  <a:lnTo>
                    <a:pt x="16803" y="125003"/>
                  </a:lnTo>
                  <a:lnTo>
                    <a:pt x="23351" y="126596"/>
                  </a:lnTo>
                  <a:lnTo>
                    <a:pt x="47734" y="123782"/>
                  </a:lnTo>
                  <a:lnTo>
                    <a:pt x="78772" y="113349"/>
                  </a:lnTo>
                  <a:lnTo>
                    <a:pt x="100780" y="96040"/>
                  </a:lnTo>
                  <a:lnTo>
                    <a:pt x="107371" y="84447"/>
                  </a:lnTo>
                  <a:lnTo>
                    <a:pt x="109129" y="78392"/>
                  </a:lnTo>
                  <a:lnTo>
                    <a:pt x="108259" y="66020"/>
                  </a:lnTo>
                  <a:lnTo>
                    <a:pt x="106547" y="59757"/>
                  </a:lnTo>
                  <a:lnTo>
                    <a:pt x="98998" y="49976"/>
                  </a:lnTo>
                  <a:lnTo>
                    <a:pt x="74544" y="2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31">
              <a:extLst>
                <a:ext uri="{FF2B5EF4-FFF2-40B4-BE49-F238E27FC236}">
                  <a16:creationId xmlns:a16="http://schemas.microsoft.com/office/drawing/2014/main" id="{B02B2585-6A11-0F1C-E8C0-D94EE30DF33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90921" y="3377326"/>
              <a:ext cx="90714" cy="346950"/>
            </a:xfrm>
            <a:custGeom>
              <a:avLst/>
              <a:gdLst/>
              <a:ahLst/>
              <a:cxnLst/>
              <a:rect l="0" t="0" r="0" b="0"/>
              <a:pathLst>
                <a:path w="90714" h="346950">
                  <a:moveTo>
                    <a:pt x="81579" y="99299"/>
                  </a:moveTo>
                  <a:lnTo>
                    <a:pt x="81579" y="99299"/>
                  </a:lnTo>
                  <a:lnTo>
                    <a:pt x="86635" y="94242"/>
                  </a:lnTo>
                  <a:lnTo>
                    <a:pt x="89118" y="86116"/>
                  </a:lnTo>
                  <a:lnTo>
                    <a:pt x="90713" y="63651"/>
                  </a:lnTo>
                  <a:lnTo>
                    <a:pt x="82439" y="18844"/>
                  </a:lnTo>
                  <a:lnTo>
                    <a:pt x="81961" y="11330"/>
                  </a:lnTo>
                  <a:lnTo>
                    <a:pt x="78927" y="4463"/>
                  </a:lnTo>
                  <a:lnTo>
                    <a:pt x="76636" y="1150"/>
                  </a:lnTo>
                  <a:lnTo>
                    <a:pt x="75109" y="0"/>
                  </a:lnTo>
                  <a:lnTo>
                    <a:pt x="74090" y="291"/>
                  </a:lnTo>
                  <a:lnTo>
                    <a:pt x="73411" y="1544"/>
                  </a:lnTo>
                  <a:lnTo>
                    <a:pt x="57113" y="14333"/>
                  </a:lnTo>
                  <a:lnTo>
                    <a:pt x="41757" y="40845"/>
                  </a:lnTo>
                  <a:lnTo>
                    <a:pt x="29926" y="81541"/>
                  </a:lnTo>
                  <a:lnTo>
                    <a:pt x="14792" y="128044"/>
                  </a:lnTo>
                  <a:lnTo>
                    <a:pt x="7239" y="166008"/>
                  </a:lnTo>
                  <a:lnTo>
                    <a:pt x="5930" y="209728"/>
                  </a:lnTo>
                  <a:lnTo>
                    <a:pt x="0" y="253090"/>
                  </a:lnTo>
                  <a:lnTo>
                    <a:pt x="6825" y="297404"/>
                  </a:lnTo>
                  <a:lnTo>
                    <a:pt x="24429" y="34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32">
              <a:extLst>
                <a:ext uri="{FF2B5EF4-FFF2-40B4-BE49-F238E27FC236}">
                  <a16:creationId xmlns:a16="http://schemas.microsoft.com/office/drawing/2014/main" id="{FDAD0D46-27C0-871F-D847-0DC5014A8C5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77250" y="357187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46644" y="40903"/>
                  </a:lnTo>
                  <a:lnTo>
                    <a:pt x="88353" y="25679"/>
                  </a:lnTo>
                  <a:lnTo>
                    <a:pt x="129934" y="1059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94">
            <a:extLst>
              <a:ext uri="{FF2B5EF4-FFF2-40B4-BE49-F238E27FC236}">
                <a16:creationId xmlns:a16="http://schemas.microsoft.com/office/drawing/2014/main" id="{1B8E31B7-4B66-51C2-2F22-4880F1840818}"/>
              </a:ext>
            </a:extLst>
          </p:cNvPr>
          <p:cNvGrpSpPr/>
          <p:nvPr/>
        </p:nvGrpSpPr>
        <p:grpSpPr>
          <a:xfrm>
            <a:off x="4314825" y="3895725"/>
            <a:ext cx="885826" cy="371476"/>
            <a:chOff x="4314825" y="3895725"/>
            <a:chExt cx="885826" cy="371476"/>
          </a:xfrm>
        </p:grpSpPr>
        <p:sp>
          <p:nvSpPr>
            <p:cNvPr id="161" name="SMARTInkShape-933">
              <a:extLst>
                <a:ext uri="{FF2B5EF4-FFF2-40B4-BE49-F238E27FC236}">
                  <a16:creationId xmlns:a16="http://schemas.microsoft.com/office/drawing/2014/main" id="{05258326-EC95-9BE5-E6FB-B816458756B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16047" y="4000500"/>
              <a:ext cx="27354" cy="142876"/>
            </a:xfrm>
            <a:custGeom>
              <a:avLst/>
              <a:gdLst/>
              <a:ahLst/>
              <a:cxnLst/>
              <a:rect l="0" t="0" r="0" b="0"/>
              <a:pathLst>
                <a:path w="27354" h="142876">
                  <a:moveTo>
                    <a:pt x="27353" y="0"/>
                  </a:moveTo>
                  <a:lnTo>
                    <a:pt x="27353" y="0"/>
                  </a:lnTo>
                  <a:lnTo>
                    <a:pt x="4963" y="41636"/>
                  </a:lnTo>
                  <a:lnTo>
                    <a:pt x="0" y="82386"/>
                  </a:lnTo>
                  <a:lnTo>
                    <a:pt x="198" y="106019"/>
                  </a:lnTo>
                  <a:lnTo>
                    <a:pt x="7027" y="129333"/>
                  </a:lnTo>
                  <a:lnTo>
                    <a:pt x="1782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34">
              <a:extLst>
                <a:ext uri="{FF2B5EF4-FFF2-40B4-BE49-F238E27FC236}">
                  <a16:creationId xmlns:a16="http://schemas.microsoft.com/office/drawing/2014/main" id="{C85643D0-34A9-D6E8-3503-F97FA2E32F7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14825" y="3933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35">
              <a:extLst>
                <a:ext uri="{FF2B5EF4-FFF2-40B4-BE49-F238E27FC236}">
                  <a16:creationId xmlns:a16="http://schemas.microsoft.com/office/drawing/2014/main" id="{5C97F4D7-F2D1-C15C-4BD7-014C1FAB1C4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29125" y="4021382"/>
              <a:ext cx="171451" cy="121994"/>
            </a:xfrm>
            <a:custGeom>
              <a:avLst/>
              <a:gdLst/>
              <a:ahLst/>
              <a:cxnLst/>
              <a:rect l="0" t="0" r="0" b="0"/>
              <a:pathLst>
                <a:path w="171451" h="121994">
                  <a:moveTo>
                    <a:pt x="0" y="26743"/>
                  </a:moveTo>
                  <a:lnTo>
                    <a:pt x="0" y="26743"/>
                  </a:lnTo>
                  <a:lnTo>
                    <a:pt x="46935" y="917"/>
                  </a:lnTo>
                  <a:lnTo>
                    <a:pt x="50340" y="0"/>
                  </a:lnTo>
                  <a:lnTo>
                    <a:pt x="53668" y="448"/>
                  </a:lnTo>
                  <a:lnTo>
                    <a:pt x="60189" y="3768"/>
                  </a:lnTo>
                  <a:lnTo>
                    <a:pt x="63792" y="17237"/>
                  </a:lnTo>
                  <a:lnTo>
                    <a:pt x="65237" y="63788"/>
                  </a:lnTo>
                  <a:lnTo>
                    <a:pt x="57402" y="106695"/>
                  </a:lnTo>
                  <a:lnTo>
                    <a:pt x="57318" y="106503"/>
                  </a:lnTo>
                  <a:lnTo>
                    <a:pt x="57262" y="105316"/>
                  </a:lnTo>
                  <a:lnTo>
                    <a:pt x="101933" y="58224"/>
                  </a:lnTo>
                  <a:lnTo>
                    <a:pt x="126008" y="35156"/>
                  </a:lnTo>
                  <a:lnTo>
                    <a:pt x="152156" y="19697"/>
                  </a:lnTo>
                  <a:lnTo>
                    <a:pt x="155413" y="18870"/>
                  </a:lnTo>
                  <a:lnTo>
                    <a:pt x="157583" y="20436"/>
                  </a:lnTo>
                  <a:lnTo>
                    <a:pt x="166410" y="48935"/>
                  </a:lnTo>
                  <a:lnTo>
                    <a:pt x="166388" y="60595"/>
                  </a:lnTo>
                  <a:lnTo>
                    <a:pt x="163247" y="75932"/>
                  </a:lnTo>
                  <a:lnTo>
                    <a:pt x="163571" y="87763"/>
                  </a:lnTo>
                  <a:lnTo>
                    <a:pt x="17145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36">
              <a:extLst>
                <a:ext uri="{FF2B5EF4-FFF2-40B4-BE49-F238E27FC236}">
                  <a16:creationId xmlns:a16="http://schemas.microsoft.com/office/drawing/2014/main" id="{CCCCF397-2E63-5B77-A303-EDFA97E4C87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67464" y="3895725"/>
              <a:ext cx="95037" cy="240956"/>
            </a:xfrm>
            <a:custGeom>
              <a:avLst/>
              <a:gdLst/>
              <a:ahLst/>
              <a:cxnLst/>
              <a:rect l="0" t="0" r="0" b="0"/>
              <a:pathLst>
                <a:path w="95037" h="240956">
                  <a:moveTo>
                    <a:pt x="95036" y="161925"/>
                  </a:moveTo>
                  <a:lnTo>
                    <a:pt x="95036" y="161925"/>
                  </a:lnTo>
                  <a:lnTo>
                    <a:pt x="95036" y="139535"/>
                  </a:lnTo>
                  <a:lnTo>
                    <a:pt x="92214" y="133277"/>
                  </a:lnTo>
                  <a:lnTo>
                    <a:pt x="88491" y="126967"/>
                  </a:lnTo>
                  <a:lnTo>
                    <a:pt x="86835" y="120636"/>
                  </a:lnTo>
                  <a:lnTo>
                    <a:pt x="80455" y="114293"/>
                  </a:lnTo>
                  <a:lnTo>
                    <a:pt x="70563" y="109005"/>
                  </a:lnTo>
                  <a:lnTo>
                    <a:pt x="40765" y="105332"/>
                  </a:lnTo>
                  <a:lnTo>
                    <a:pt x="28229" y="110667"/>
                  </a:lnTo>
                  <a:lnTo>
                    <a:pt x="21923" y="115053"/>
                  </a:lnTo>
                  <a:lnTo>
                    <a:pt x="12094" y="128393"/>
                  </a:lnTo>
                  <a:lnTo>
                    <a:pt x="2217" y="152714"/>
                  </a:lnTo>
                  <a:lnTo>
                    <a:pt x="107" y="191796"/>
                  </a:lnTo>
                  <a:lnTo>
                    <a:pt x="0" y="200889"/>
                  </a:lnTo>
                  <a:lnTo>
                    <a:pt x="5525" y="216637"/>
                  </a:lnTo>
                  <a:lnTo>
                    <a:pt x="15037" y="229633"/>
                  </a:lnTo>
                  <a:lnTo>
                    <a:pt x="26319" y="238937"/>
                  </a:lnTo>
                  <a:lnTo>
                    <a:pt x="31234" y="240783"/>
                  </a:lnTo>
                  <a:lnTo>
                    <a:pt x="35568" y="240955"/>
                  </a:lnTo>
                  <a:lnTo>
                    <a:pt x="39515" y="240011"/>
                  </a:lnTo>
                  <a:lnTo>
                    <a:pt x="55184" y="228571"/>
                  </a:lnTo>
                  <a:lnTo>
                    <a:pt x="68177" y="206719"/>
                  </a:lnTo>
                  <a:lnTo>
                    <a:pt x="73672" y="170023"/>
                  </a:lnTo>
                  <a:lnTo>
                    <a:pt x="74958" y="138008"/>
                  </a:lnTo>
                  <a:lnTo>
                    <a:pt x="75681" y="92750"/>
                  </a:lnTo>
                  <a:lnTo>
                    <a:pt x="80982" y="49013"/>
                  </a:lnTo>
                  <a:lnTo>
                    <a:pt x="95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37">
              <a:extLst>
                <a:ext uri="{FF2B5EF4-FFF2-40B4-BE49-F238E27FC236}">
                  <a16:creationId xmlns:a16="http://schemas.microsoft.com/office/drawing/2014/main" id="{9DDFD464-81A0-2FE5-CD33-F18A4E040AC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03210" y="3947975"/>
              <a:ext cx="111691" cy="176351"/>
            </a:xfrm>
            <a:custGeom>
              <a:avLst/>
              <a:gdLst/>
              <a:ahLst/>
              <a:cxnLst/>
              <a:rect l="0" t="0" r="0" b="0"/>
              <a:pathLst>
                <a:path w="111691" h="176351">
                  <a:moveTo>
                    <a:pt x="6915" y="90625"/>
                  </a:moveTo>
                  <a:lnTo>
                    <a:pt x="6915" y="90625"/>
                  </a:lnTo>
                  <a:lnTo>
                    <a:pt x="11971" y="95682"/>
                  </a:lnTo>
                  <a:lnTo>
                    <a:pt x="20098" y="98164"/>
                  </a:lnTo>
                  <a:lnTo>
                    <a:pt x="25229" y="98826"/>
                  </a:lnTo>
                  <a:lnTo>
                    <a:pt x="42563" y="94701"/>
                  </a:lnTo>
                  <a:lnTo>
                    <a:pt x="70863" y="80800"/>
                  </a:lnTo>
                  <a:lnTo>
                    <a:pt x="94593" y="65185"/>
                  </a:lnTo>
                  <a:lnTo>
                    <a:pt x="106225" y="44289"/>
                  </a:lnTo>
                  <a:lnTo>
                    <a:pt x="111211" y="26224"/>
                  </a:lnTo>
                  <a:lnTo>
                    <a:pt x="111549" y="19567"/>
                  </a:lnTo>
                  <a:lnTo>
                    <a:pt x="108805" y="13888"/>
                  </a:lnTo>
                  <a:lnTo>
                    <a:pt x="103477" y="6675"/>
                  </a:lnTo>
                  <a:lnTo>
                    <a:pt x="99925" y="5689"/>
                  </a:lnTo>
                  <a:lnTo>
                    <a:pt x="97497" y="5426"/>
                  </a:lnTo>
                  <a:lnTo>
                    <a:pt x="91976" y="2311"/>
                  </a:lnTo>
                  <a:lnTo>
                    <a:pt x="89023" y="0"/>
                  </a:lnTo>
                  <a:lnTo>
                    <a:pt x="83878" y="575"/>
                  </a:lnTo>
                  <a:lnTo>
                    <a:pt x="48917" y="17240"/>
                  </a:lnTo>
                  <a:lnTo>
                    <a:pt x="38636" y="26612"/>
                  </a:lnTo>
                  <a:lnTo>
                    <a:pt x="29480" y="36775"/>
                  </a:lnTo>
                  <a:lnTo>
                    <a:pt x="18356" y="44819"/>
                  </a:lnTo>
                  <a:lnTo>
                    <a:pt x="9177" y="60389"/>
                  </a:lnTo>
                  <a:lnTo>
                    <a:pt x="882" y="90133"/>
                  </a:lnTo>
                  <a:lnTo>
                    <a:pt x="0" y="109456"/>
                  </a:lnTo>
                  <a:lnTo>
                    <a:pt x="8058" y="144910"/>
                  </a:lnTo>
                  <a:lnTo>
                    <a:pt x="10852" y="152215"/>
                  </a:lnTo>
                  <a:lnTo>
                    <a:pt x="22423" y="163154"/>
                  </a:lnTo>
                  <a:lnTo>
                    <a:pt x="41144" y="172440"/>
                  </a:lnTo>
                  <a:lnTo>
                    <a:pt x="53878" y="174613"/>
                  </a:lnTo>
                  <a:lnTo>
                    <a:pt x="111690" y="17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38">
              <a:extLst>
                <a:ext uri="{FF2B5EF4-FFF2-40B4-BE49-F238E27FC236}">
                  <a16:creationId xmlns:a16="http://schemas.microsoft.com/office/drawing/2014/main" id="{0A98842B-AC43-FAFF-9AAB-9B4AAA35AAA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48250" y="4078024"/>
              <a:ext cx="1" cy="189177"/>
            </a:xfrm>
            <a:custGeom>
              <a:avLst/>
              <a:gdLst/>
              <a:ahLst/>
              <a:cxnLst/>
              <a:rect l="0" t="0" r="0" b="0"/>
              <a:pathLst>
                <a:path w="1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570"/>
                  </a:lnTo>
                  <a:lnTo>
                    <a:pt x="0" y="88523"/>
                  </a:lnTo>
                  <a:lnTo>
                    <a:pt x="0" y="131013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39">
              <a:extLst>
                <a:ext uri="{FF2B5EF4-FFF2-40B4-BE49-F238E27FC236}">
                  <a16:creationId xmlns:a16="http://schemas.microsoft.com/office/drawing/2014/main" id="{0EB81928-9B2E-9519-5B28-5008E43FB30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29200" y="3983343"/>
              <a:ext cx="113589" cy="102883"/>
            </a:xfrm>
            <a:custGeom>
              <a:avLst/>
              <a:gdLst/>
              <a:ahLst/>
              <a:cxnLst/>
              <a:rect l="0" t="0" r="0" b="0"/>
              <a:pathLst>
                <a:path w="113589" h="102883">
                  <a:moveTo>
                    <a:pt x="0" y="102882"/>
                  </a:moveTo>
                  <a:lnTo>
                    <a:pt x="0" y="102882"/>
                  </a:lnTo>
                  <a:lnTo>
                    <a:pt x="1058" y="93161"/>
                  </a:lnTo>
                  <a:lnTo>
                    <a:pt x="7604" y="73544"/>
                  </a:lnTo>
                  <a:lnTo>
                    <a:pt x="15188" y="59029"/>
                  </a:lnTo>
                  <a:lnTo>
                    <a:pt x="17333" y="47761"/>
                  </a:lnTo>
                  <a:lnTo>
                    <a:pt x="20022" y="42851"/>
                  </a:lnTo>
                  <a:lnTo>
                    <a:pt x="28654" y="34574"/>
                  </a:lnTo>
                  <a:lnTo>
                    <a:pt x="74433" y="4497"/>
                  </a:lnTo>
                  <a:lnTo>
                    <a:pt x="92492" y="0"/>
                  </a:lnTo>
                  <a:lnTo>
                    <a:pt x="102138" y="1771"/>
                  </a:lnTo>
                  <a:lnTo>
                    <a:pt x="106192" y="3725"/>
                  </a:lnTo>
                  <a:lnTo>
                    <a:pt x="108895" y="6085"/>
                  </a:lnTo>
                  <a:lnTo>
                    <a:pt x="111897" y="11531"/>
                  </a:lnTo>
                  <a:lnTo>
                    <a:pt x="113588" y="35716"/>
                  </a:lnTo>
                  <a:lnTo>
                    <a:pt x="111708" y="43288"/>
                  </a:lnTo>
                  <a:lnTo>
                    <a:pt x="103975" y="54524"/>
                  </a:lnTo>
                  <a:lnTo>
                    <a:pt x="80707" y="76906"/>
                  </a:lnTo>
                  <a:lnTo>
                    <a:pt x="37439" y="96038"/>
                  </a:lnTo>
                  <a:lnTo>
                    <a:pt x="9525" y="10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40">
              <a:extLst>
                <a:ext uri="{FF2B5EF4-FFF2-40B4-BE49-F238E27FC236}">
                  <a16:creationId xmlns:a16="http://schemas.microsoft.com/office/drawing/2014/main" id="{EEAAAC9A-F95E-0255-514D-417F22785B4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181600" y="4095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2" y="4468"/>
                  </a:lnTo>
                  <a:lnTo>
                    <a:pt x="1032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95">
            <a:extLst>
              <a:ext uri="{FF2B5EF4-FFF2-40B4-BE49-F238E27FC236}">
                <a16:creationId xmlns:a16="http://schemas.microsoft.com/office/drawing/2014/main" id="{5AA59228-A170-80F1-C423-E5434DEAC629}"/>
              </a:ext>
            </a:extLst>
          </p:cNvPr>
          <p:cNvGrpSpPr/>
          <p:nvPr/>
        </p:nvGrpSpPr>
        <p:grpSpPr>
          <a:xfrm>
            <a:off x="5448300" y="3925775"/>
            <a:ext cx="714376" cy="178233"/>
            <a:chOff x="5448300" y="3925775"/>
            <a:chExt cx="714376" cy="178233"/>
          </a:xfrm>
        </p:grpSpPr>
        <p:sp>
          <p:nvSpPr>
            <p:cNvPr id="170" name="SMARTInkShape-941">
              <a:extLst>
                <a:ext uri="{FF2B5EF4-FFF2-40B4-BE49-F238E27FC236}">
                  <a16:creationId xmlns:a16="http://schemas.microsoft.com/office/drawing/2014/main" id="{B0B4EFBA-CF12-7432-F127-C50A1519774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448300" y="3953383"/>
              <a:ext cx="142876" cy="131978"/>
            </a:xfrm>
            <a:custGeom>
              <a:avLst/>
              <a:gdLst/>
              <a:ahLst/>
              <a:cxnLst/>
              <a:rect l="0" t="0" r="0" b="0"/>
              <a:pathLst>
                <a:path w="142876" h="131978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9" y="8181"/>
                  </a:lnTo>
                  <a:lnTo>
                    <a:pt x="8201" y="5285"/>
                  </a:lnTo>
                  <a:lnTo>
                    <a:pt x="9701" y="3354"/>
                  </a:lnTo>
                  <a:lnTo>
                    <a:pt x="17610" y="0"/>
                  </a:lnTo>
                  <a:lnTo>
                    <a:pt x="18090" y="889"/>
                  </a:lnTo>
                  <a:lnTo>
                    <a:pt x="25571" y="46745"/>
                  </a:lnTo>
                  <a:lnTo>
                    <a:pt x="35915" y="87135"/>
                  </a:lnTo>
                  <a:lnTo>
                    <a:pt x="47821" y="118051"/>
                  </a:lnTo>
                  <a:lnTo>
                    <a:pt x="54062" y="126268"/>
                  </a:lnTo>
                  <a:lnTo>
                    <a:pt x="60364" y="129921"/>
                  </a:lnTo>
                  <a:lnTo>
                    <a:pt x="69861" y="131977"/>
                  </a:lnTo>
                  <a:lnTo>
                    <a:pt x="79027" y="126813"/>
                  </a:lnTo>
                  <a:lnTo>
                    <a:pt x="84435" y="122472"/>
                  </a:lnTo>
                  <a:lnTo>
                    <a:pt x="97102" y="96138"/>
                  </a:lnTo>
                  <a:lnTo>
                    <a:pt x="110863" y="56918"/>
                  </a:lnTo>
                  <a:lnTo>
                    <a:pt x="123773" y="24241"/>
                  </a:lnTo>
                  <a:lnTo>
                    <a:pt x="130152" y="15783"/>
                  </a:lnTo>
                  <a:lnTo>
                    <a:pt x="14287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42">
              <a:extLst>
                <a:ext uri="{FF2B5EF4-FFF2-40B4-BE49-F238E27FC236}">
                  <a16:creationId xmlns:a16="http://schemas.microsoft.com/office/drawing/2014/main" id="{CED8C952-E5C2-643C-6001-1EA46BF92DB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12592" y="3962520"/>
              <a:ext cx="188134" cy="130261"/>
            </a:xfrm>
            <a:custGeom>
              <a:avLst/>
              <a:gdLst/>
              <a:ahLst/>
              <a:cxnLst/>
              <a:rect l="0" t="0" r="0" b="0"/>
              <a:pathLst>
                <a:path w="188134" h="130261">
                  <a:moveTo>
                    <a:pt x="102408" y="57030"/>
                  </a:moveTo>
                  <a:lnTo>
                    <a:pt x="102408" y="57030"/>
                  </a:lnTo>
                  <a:lnTo>
                    <a:pt x="102408" y="51973"/>
                  </a:lnTo>
                  <a:lnTo>
                    <a:pt x="105230" y="46669"/>
                  </a:lnTo>
                  <a:lnTo>
                    <a:pt x="108953" y="40783"/>
                  </a:lnTo>
                  <a:lnTo>
                    <a:pt x="111817" y="28998"/>
                  </a:lnTo>
                  <a:lnTo>
                    <a:pt x="111923" y="20302"/>
                  </a:lnTo>
                  <a:lnTo>
                    <a:pt x="116986" y="14280"/>
                  </a:lnTo>
                  <a:lnTo>
                    <a:pt x="117419" y="12655"/>
                  </a:lnTo>
                  <a:lnTo>
                    <a:pt x="116649" y="11572"/>
                  </a:lnTo>
                  <a:lnTo>
                    <a:pt x="112864" y="9833"/>
                  </a:lnTo>
                  <a:lnTo>
                    <a:pt x="112209" y="4475"/>
                  </a:lnTo>
                  <a:lnTo>
                    <a:pt x="111059" y="2943"/>
                  </a:lnTo>
                  <a:lnTo>
                    <a:pt x="106958" y="1242"/>
                  </a:lnTo>
                  <a:lnTo>
                    <a:pt x="84493" y="0"/>
                  </a:lnTo>
                  <a:lnTo>
                    <a:pt x="66879" y="4972"/>
                  </a:lnTo>
                  <a:lnTo>
                    <a:pt x="26186" y="30475"/>
                  </a:lnTo>
                  <a:lnTo>
                    <a:pt x="14442" y="50926"/>
                  </a:lnTo>
                  <a:lnTo>
                    <a:pt x="2051" y="86281"/>
                  </a:lnTo>
                  <a:lnTo>
                    <a:pt x="0" y="112263"/>
                  </a:lnTo>
                  <a:lnTo>
                    <a:pt x="6007" y="130260"/>
                  </a:lnTo>
                  <a:lnTo>
                    <a:pt x="8507" y="130192"/>
                  </a:lnTo>
                  <a:lnTo>
                    <a:pt x="16929" y="127294"/>
                  </a:lnTo>
                  <a:lnTo>
                    <a:pt x="33572" y="114656"/>
                  </a:lnTo>
                  <a:lnTo>
                    <a:pt x="71639" y="69272"/>
                  </a:lnTo>
                  <a:lnTo>
                    <a:pt x="82708" y="55013"/>
                  </a:lnTo>
                  <a:lnTo>
                    <a:pt x="100488" y="30775"/>
                  </a:lnTo>
                  <a:lnTo>
                    <a:pt x="88981" y="41916"/>
                  </a:lnTo>
                  <a:lnTo>
                    <a:pt x="85858" y="50665"/>
                  </a:lnTo>
                  <a:lnTo>
                    <a:pt x="85024" y="55962"/>
                  </a:lnTo>
                  <a:lnTo>
                    <a:pt x="86921" y="67491"/>
                  </a:lnTo>
                  <a:lnTo>
                    <a:pt x="95182" y="94376"/>
                  </a:lnTo>
                  <a:lnTo>
                    <a:pt x="97590" y="97802"/>
                  </a:lnTo>
                  <a:lnTo>
                    <a:pt x="108734" y="101609"/>
                  </a:lnTo>
                  <a:lnTo>
                    <a:pt x="136700" y="104053"/>
                  </a:lnTo>
                  <a:lnTo>
                    <a:pt x="156195" y="99420"/>
                  </a:lnTo>
                  <a:lnTo>
                    <a:pt x="188133" y="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43">
              <a:extLst>
                <a:ext uri="{FF2B5EF4-FFF2-40B4-BE49-F238E27FC236}">
                  <a16:creationId xmlns:a16="http://schemas.microsoft.com/office/drawing/2014/main" id="{DBA202AB-6EF6-AED0-4BBE-C984396B496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810250" y="3952875"/>
              <a:ext cx="171451" cy="151133"/>
            </a:xfrm>
            <a:custGeom>
              <a:avLst/>
              <a:gdLst/>
              <a:ahLst/>
              <a:cxnLst/>
              <a:rect l="0" t="0" r="0" b="0"/>
              <a:pathLst>
                <a:path w="171451" h="151133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7517"/>
                  </a:lnTo>
                  <a:lnTo>
                    <a:pt x="7539" y="25753"/>
                  </a:lnTo>
                  <a:lnTo>
                    <a:pt x="8201" y="23518"/>
                  </a:lnTo>
                  <a:lnTo>
                    <a:pt x="14189" y="15318"/>
                  </a:lnTo>
                  <a:lnTo>
                    <a:pt x="27722" y="6185"/>
                  </a:lnTo>
                  <a:lnTo>
                    <a:pt x="40082" y="1832"/>
                  </a:lnTo>
                  <a:lnTo>
                    <a:pt x="43654" y="2280"/>
                  </a:lnTo>
                  <a:lnTo>
                    <a:pt x="50447" y="5600"/>
                  </a:lnTo>
                  <a:lnTo>
                    <a:pt x="52681" y="9025"/>
                  </a:lnTo>
                  <a:lnTo>
                    <a:pt x="64427" y="55506"/>
                  </a:lnTo>
                  <a:lnTo>
                    <a:pt x="66379" y="96288"/>
                  </a:lnTo>
                  <a:lnTo>
                    <a:pt x="66636" y="137956"/>
                  </a:lnTo>
                  <a:lnTo>
                    <a:pt x="65591" y="142770"/>
                  </a:lnTo>
                  <a:lnTo>
                    <a:pt x="63836" y="145980"/>
                  </a:lnTo>
                  <a:lnTo>
                    <a:pt x="61607" y="148120"/>
                  </a:lnTo>
                  <a:lnTo>
                    <a:pt x="56309" y="150498"/>
                  </a:lnTo>
                  <a:lnTo>
                    <a:pt x="53414" y="151132"/>
                  </a:lnTo>
                  <a:lnTo>
                    <a:pt x="51485" y="149438"/>
                  </a:lnTo>
                  <a:lnTo>
                    <a:pt x="49341" y="141911"/>
                  </a:lnTo>
                  <a:lnTo>
                    <a:pt x="51210" y="131511"/>
                  </a:lnTo>
                  <a:lnTo>
                    <a:pt x="55390" y="110933"/>
                  </a:lnTo>
                  <a:lnTo>
                    <a:pt x="58484" y="93754"/>
                  </a:lnTo>
                  <a:lnTo>
                    <a:pt x="66915" y="75535"/>
                  </a:lnTo>
                  <a:lnTo>
                    <a:pt x="77718" y="62499"/>
                  </a:lnTo>
                  <a:lnTo>
                    <a:pt x="117256" y="2820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44">
              <a:extLst>
                <a:ext uri="{FF2B5EF4-FFF2-40B4-BE49-F238E27FC236}">
                  <a16:creationId xmlns:a16="http://schemas.microsoft.com/office/drawing/2014/main" id="{57B53FB1-7CC3-BDED-7037-934513C6BEE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962650" y="3925775"/>
              <a:ext cx="118906" cy="169976"/>
            </a:xfrm>
            <a:custGeom>
              <a:avLst/>
              <a:gdLst/>
              <a:ahLst/>
              <a:cxnLst/>
              <a:rect l="0" t="0" r="0" b="0"/>
              <a:pathLst>
                <a:path w="118906" h="169976">
                  <a:moveTo>
                    <a:pt x="104775" y="27100"/>
                  </a:moveTo>
                  <a:lnTo>
                    <a:pt x="104775" y="27100"/>
                  </a:lnTo>
                  <a:lnTo>
                    <a:pt x="118032" y="13843"/>
                  </a:lnTo>
                  <a:lnTo>
                    <a:pt x="118905" y="11912"/>
                  </a:lnTo>
                  <a:lnTo>
                    <a:pt x="118428" y="10625"/>
                  </a:lnTo>
                  <a:lnTo>
                    <a:pt x="117052" y="9767"/>
                  </a:lnTo>
                  <a:lnTo>
                    <a:pt x="116134" y="8136"/>
                  </a:lnTo>
                  <a:lnTo>
                    <a:pt x="115115" y="3502"/>
                  </a:lnTo>
                  <a:lnTo>
                    <a:pt x="113785" y="1843"/>
                  </a:lnTo>
                  <a:lnTo>
                    <a:pt x="109485" y="0"/>
                  </a:lnTo>
                  <a:lnTo>
                    <a:pt x="66011" y="8312"/>
                  </a:lnTo>
                  <a:lnTo>
                    <a:pt x="46253" y="15419"/>
                  </a:lnTo>
                  <a:lnTo>
                    <a:pt x="37137" y="21203"/>
                  </a:lnTo>
                  <a:lnTo>
                    <a:pt x="34283" y="26343"/>
                  </a:lnTo>
                  <a:lnTo>
                    <a:pt x="31112" y="40522"/>
                  </a:lnTo>
                  <a:lnTo>
                    <a:pt x="32525" y="51762"/>
                  </a:lnTo>
                  <a:lnTo>
                    <a:pt x="39270" y="64041"/>
                  </a:lnTo>
                  <a:lnTo>
                    <a:pt x="47087" y="72093"/>
                  </a:lnTo>
                  <a:lnTo>
                    <a:pt x="72330" y="88865"/>
                  </a:lnTo>
                  <a:lnTo>
                    <a:pt x="76795" y="90501"/>
                  </a:lnTo>
                  <a:lnTo>
                    <a:pt x="84579" y="97965"/>
                  </a:lnTo>
                  <a:lnTo>
                    <a:pt x="98198" y="120002"/>
                  </a:lnTo>
                  <a:lnTo>
                    <a:pt x="99332" y="126077"/>
                  </a:lnTo>
                  <a:lnTo>
                    <a:pt x="97770" y="138470"/>
                  </a:lnTo>
                  <a:lnTo>
                    <a:pt x="90940" y="152291"/>
                  </a:lnTo>
                  <a:lnTo>
                    <a:pt x="72100" y="163089"/>
                  </a:lnTo>
                  <a:lnTo>
                    <a:pt x="56523" y="167935"/>
                  </a:lnTo>
                  <a:lnTo>
                    <a:pt x="0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45">
              <a:extLst>
                <a:ext uri="{FF2B5EF4-FFF2-40B4-BE49-F238E27FC236}">
                  <a16:creationId xmlns:a16="http://schemas.microsoft.com/office/drawing/2014/main" id="{CFC27CF2-B78F-DB78-2BC1-CFBF77C377D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43625" y="4048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96">
            <a:extLst>
              <a:ext uri="{FF2B5EF4-FFF2-40B4-BE49-F238E27FC236}">
                <a16:creationId xmlns:a16="http://schemas.microsoft.com/office/drawing/2014/main" id="{0DD998F9-ABD7-AED5-7EED-0FC68AE8E874}"/>
              </a:ext>
            </a:extLst>
          </p:cNvPr>
          <p:cNvGrpSpPr/>
          <p:nvPr/>
        </p:nvGrpSpPr>
        <p:grpSpPr>
          <a:xfrm>
            <a:off x="438150" y="4791192"/>
            <a:ext cx="475368" cy="361834"/>
            <a:chOff x="438150" y="4791192"/>
            <a:chExt cx="475368" cy="361834"/>
          </a:xfrm>
        </p:grpSpPr>
        <p:sp>
          <p:nvSpPr>
            <p:cNvPr id="176" name="SMARTInkShape-946">
              <a:extLst>
                <a:ext uri="{FF2B5EF4-FFF2-40B4-BE49-F238E27FC236}">
                  <a16:creationId xmlns:a16="http://schemas.microsoft.com/office/drawing/2014/main" id="{3336B242-1C05-3A9A-15EA-E95EBBCF59A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76250" y="4905375"/>
              <a:ext cx="123826" cy="24539"/>
            </a:xfrm>
            <a:custGeom>
              <a:avLst/>
              <a:gdLst/>
              <a:ahLst/>
              <a:cxnLst/>
              <a:rect l="0" t="0" r="0" b="0"/>
              <a:pathLst>
                <a:path w="123826" h="24539">
                  <a:moveTo>
                    <a:pt x="19050" y="0"/>
                  </a:moveTo>
                  <a:lnTo>
                    <a:pt x="19050" y="0"/>
                  </a:lnTo>
                  <a:lnTo>
                    <a:pt x="9917" y="0"/>
                  </a:lnTo>
                  <a:lnTo>
                    <a:pt x="9641" y="5056"/>
                  </a:lnTo>
                  <a:lnTo>
                    <a:pt x="8544" y="6545"/>
                  </a:lnTo>
                  <a:lnTo>
                    <a:pt x="1334" y="9133"/>
                  </a:lnTo>
                  <a:lnTo>
                    <a:pt x="889" y="8205"/>
                  </a:lnTo>
                  <a:lnTo>
                    <a:pt x="117" y="1289"/>
                  </a:ln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3257" y="14581"/>
                  </a:lnTo>
                  <a:lnTo>
                    <a:pt x="22120" y="17064"/>
                  </a:lnTo>
                  <a:lnTo>
                    <a:pt x="65270" y="19016"/>
                  </a:lnTo>
                  <a:lnTo>
                    <a:pt x="88498" y="19047"/>
                  </a:lnTo>
                  <a:lnTo>
                    <a:pt x="95071" y="21870"/>
                  </a:lnTo>
                  <a:lnTo>
                    <a:pt x="98306" y="24106"/>
                  </a:lnTo>
                  <a:lnTo>
                    <a:pt x="101521" y="24538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47">
              <a:extLst>
                <a:ext uri="{FF2B5EF4-FFF2-40B4-BE49-F238E27FC236}">
                  <a16:creationId xmlns:a16="http://schemas.microsoft.com/office/drawing/2014/main" id="{FC4BCF04-9C59-E06C-657F-81EB35E896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38150" y="50006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8363" y="27517"/>
                  </a:lnTo>
                  <a:lnTo>
                    <a:pt x="58314" y="15318"/>
                  </a:lnTo>
                  <a:lnTo>
                    <a:pt x="96183" y="11241"/>
                  </a:lnTo>
                  <a:lnTo>
                    <a:pt x="140119" y="880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48">
              <a:extLst>
                <a:ext uri="{FF2B5EF4-FFF2-40B4-BE49-F238E27FC236}">
                  <a16:creationId xmlns:a16="http://schemas.microsoft.com/office/drawing/2014/main" id="{01C51D09-8136-3A8C-9897-9A39E90D890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5350" y="4791192"/>
              <a:ext cx="18168" cy="361834"/>
            </a:xfrm>
            <a:custGeom>
              <a:avLst/>
              <a:gdLst/>
              <a:ahLst/>
              <a:cxnLst/>
              <a:rect l="0" t="0" r="0" b="0"/>
              <a:pathLst>
                <a:path w="18168" h="361834">
                  <a:moveTo>
                    <a:pt x="9525" y="9408"/>
                  </a:moveTo>
                  <a:lnTo>
                    <a:pt x="9525" y="9408"/>
                  </a:lnTo>
                  <a:lnTo>
                    <a:pt x="9525" y="0"/>
                  </a:lnTo>
                  <a:lnTo>
                    <a:pt x="9525" y="36521"/>
                  </a:lnTo>
                  <a:lnTo>
                    <a:pt x="9525" y="81294"/>
                  </a:lnTo>
                  <a:lnTo>
                    <a:pt x="9525" y="119607"/>
                  </a:lnTo>
                  <a:lnTo>
                    <a:pt x="14582" y="166237"/>
                  </a:lnTo>
                  <a:lnTo>
                    <a:pt x="17064" y="199054"/>
                  </a:lnTo>
                  <a:lnTo>
                    <a:pt x="18167" y="231279"/>
                  </a:lnTo>
                  <a:lnTo>
                    <a:pt x="17730" y="277055"/>
                  </a:lnTo>
                  <a:lnTo>
                    <a:pt x="10815" y="322015"/>
                  </a:lnTo>
                  <a:lnTo>
                    <a:pt x="0" y="361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949">
            <a:extLst>
              <a:ext uri="{FF2B5EF4-FFF2-40B4-BE49-F238E27FC236}">
                <a16:creationId xmlns:a16="http://schemas.microsoft.com/office/drawing/2014/main" id="{951C663D-E11E-F670-B164-B1C074D203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71692" y="4962525"/>
            <a:ext cx="285634" cy="28576"/>
          </a:xfrm>
          <a:custGeom>
            <a:avLst/>
            <a:gdLst/>
            <a:ahLst/>
            <a:cxnLst/>
            <a:rect l="0" t="0" r="0" b="0"/>
            <a:pathLst>
              <a:path w="285634" h="28576">
                <a:moveTo>
                  <a:pt x="9408" y="0"/>
                </a:moveTo>
                <a:lnTo>
                  <a:pt x="9408" y="0"/>
                </a:lnTo>
                <a:lnTo>
                  <a:pt x="276" y="0"/>
                </a:lnTo>
                <a:lnTo>
                  <a:pt x="0" y="5056"/>
                </a:lnTo>
                <a:lnTo>
                  <a:pt x="1019" y="6545"/>
                </a:lnTo>
                <a:lnTo>
                  <a:pt x="2757" y="7539"/>
                </a:lnTo>
                <a:lnTo>
                  <a:pt x="13151" y="9133"/>
                </a:lnTo>
                <a:lnTo>
                  <a:pt x="51088" y="10561"/>
                </a:lnTo>
                <a:lnTo>
                  <a:pt x="87543" y="17723"/>
                </a:lnTo>
                <a:lnTo>
                  <a:pt x="126207" y="18788"/>
                </a:lnTo>
                <a:lnTo>
                  <a:pt x="167605" y="18972"/>
                </a:lnTo>
                <a:lnTo>
                  <a:pt x="209151" y="19027"/>
                </a:lnTo>
                <a:lnTo>
                  <a:pt x="256031" y="19048"/>
                </a:lnTo>
                <a:lnTo>
                  <a:pt x="266480" y="19050"/>
                </a:lnTo>
                <a:lnTo>
                  <a:pt x="269689" y="20108"/>
                </a:lnTo>
                <a:lnTo>
                  <a:pt x="271829" y="21872"/>
                </a:lnTo>
                <a:lnTo>
                  <a:pt x="273255" y="24106"/>
                </a:lnTo>
                <a:lnTo>
                  <a:pt x="275264" y="25595"/>
                </a:lnTo>
                <a:lnTo>
                  <a:pt x="285633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98">
            <a:extLst>
              <a:ext uri="{FF2B5EF4-FFF2-40B4-BE49-F238E27FC236}">
                <a16:creationId xmlns:a16="http://schemas.microsoft.com/office/drawing/2014/main" id="{FAF3061A-5F3C-6A74-8AEC-60BACD796772}"/>
              </a:ext>
            </a:extLst>
          </p:cNvPr>
          <p:cNvGrpSpPr/>
          <p:nvPr/>
        </p:nvGrpSpPr>
        <p:grpSpPr>
          <a:xfrm>
            <a:off x="1866900" y="4700293"/>
            <a:ext cx="4124326" cy="604244"/>
            <a:chOff x="1866900" y="4700293"/>
            <a:chExt cx="4124326" cy="604244"/>
          </a:xfrm>
        </p:grpSpPr>
        <p:sp>
          <p:nvSpPr>
            <p:cNvPr id="181" name="SMARTInkShape-950">
              <a:extLst>
                <a:ext uri="{FF2B5EF4-FFF2-40B4-BE49-F238E27FC236}">
                  <a16:creationId xmlns:a16="http://schemas.microsoft.com/office/drawing/2014/main" id="{1E5EF93B-3EF2-3C6D-D032-5EC47530B9A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866900" y="4886325"/>
              <a:ext cx="150444" cy="180976"/>
            </a:xfrm>
            <a:custGeom>
              <a:avLst/>
              <a:gdLst/>
              <a:ahLst/>
              <a:cxnLst/>
              <a:rect l="0" t="0" r="0" b="0"/>
              <a:pathLst>
                <a:path w="150444" h="180976">
                  <a:moveTo>
                    <a:pt x="133350" y="0"/>
                  </a:moveTo>
                  <a:lnTo>
                    <a:pt x="133350" y="0"/>
                  </a:lnTo>
                  <a:lnTo>
                    <a:pt x="115036" y="0"/>
                  </a:lnTo>
                  <a:lnTo>
                    <a:pt x="103691" y="5645"/>
                  </a:lnTo>
                  <a:lnTo>
                    <a:pt x="60262" y="36579"/>
                  </a:lnTo>
                  <a:lnTo>
                    <a:pt x="50419" y="42716"/>
                  </a:lnTo>
                  <a:lnTo>
                    <a:pt x="46313" y="44352"/>
                  </a:lnTo>
                  <a:lnTo>
                    <a:pt x="43575" y="46501"/>
                  </a:lnTo>
                  <a:lnTo>
                    <a:pt x="40534" y="51712"/>
                  </a:lnTo>
                  <a:lnTo>
                    <a:pt x="38821" y="60596"/>
                  </a:lnTo>
                  <a:lnTo>
                    <a:pt x="40698" y="63680"/>
                  </a:lnTo>
                  <a:lnTo>
                    <a:pt x="48426" y="69930"/>
                  </a:lnTo>
                  <a:lnTo>
                    <a:pt x="92287" y="83437"/>
                  </a:lnTo>
                  <a:lnTo>
                    <a:pt x="124102" y="98542"/>
                  </a:lnTo>
                  <a:lnTo>
                    <a:pt x="135666" y="107984"/>
                  </a:lnTo>
                  <a:lnTo>
                    <a:pt x="145796" y="122542"/>
                  </a:lnTo>
                  <a:lnTo>
                    <a:pt x="150443" y="140261"/>
                  </a:lnTo>
                  <a:lnTo>
                    <a:pt x="148979" y="145366"/>
                  </a:lnTo>
                  <a:lnTo>
                    <a:pt x="141707" y="153860"/>
                  </a:lnTo>
                  <a:lnTo>
                    <a:pt x="111129" y="167936"/>
                  </a:lnTo>
                  <a:lnTo>
                    <a:pt x="71066" y="17808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51">
              <a:extLst>
                <a:ext uri="{FF2B5EF4-FFF2-40B4-BE49-F238E27FC236}">
                  <a16:creationId xmlns:a16="http://schemas.microsoft.com/office/drawing/2014/main" id="{F3DBB47D-7B0D-BF81-D08B-C798BFFF34F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116266" y="4924435"/>
              <a:ext cx="379285" cy="142866"/>
            </a:xfrm>
            <a:custGeom>
              <a:avLst/>
              <a:gdLst/>
              <a:ahLst/>
              <a:cxnLst/>
              <a:rect l="0" t="0" r="0" b="0"/>
              <a:pathLst>
                <a:path w="379285" h="142866">
                  <a:moveTo>
                    <a:pt x="17334" y="19040"/>
                  </a:moveTo>
                  <a:lnTo>
                    <a:pt x="17334" y="19040"/>
                  </a:lnTo>
                  <a:lnTo>
                    <a:pt x="17334" y="0"/>
                  </a:lnTo>
                  <a:lnTo>
                    <a:pt x="4077" y="36619"/>
                  </a:lnTo>
                  <a:lnTo>
                    <a:pt x="0" y="61172"/>
                  </a:lnTo>
                  <a:lnTo>
                    <a:pt x="4692" y="77982"/>
                  </a:lnTo>
                  <a:lnTo>
                    <a:pt x="21651" y="121511"/>
                  </a:lnTo>
                  <a:lnTo>
                    <a:pt x="30189" y="130905"/>
                  </a:lnTo>
                  <a:lnTo>
                    <a:pt x="39980" y="137549"/>
                  </a:lnTo>
                  <a:lnTo>
                    <a:pt x="47860" y="140503"/>
                  </a:lnTo>
                  <a:lnTo>
                    <a:pt x="51443" y="140232"/>
                  </a:lnTo>
                  <a:lnTo>
                    <a:pt x="58247" y="137108"/>
                  </a:lnTo>
                  <a:lnTo>
                    <a:pt x="68026" y="124344"/>
                  </a:lnTo>
                  <a:lnTo>
                    <a:pt x="98246" y="78909"/>
                  </a:lnTo>
                  <a:lnTo>
                    <a:pt x="100920" y="69990"/>
                  </a:lnTo>
                  <a:lnTo>
                    <a:pt x="103051" y="38293"/>
                  </a:lnTo>
                  <a:lnTo>
                    <a:pt x="104116" y="53339"/>
                  </a:lnTo>
                  <a:lnTo>
                    <a:pt x="118247" y="95660"/>
                  </a:lnTo>
                  <a:lnTo>
                    <a:pt x="121601" y="124746"/>
                  </a:lnTo>
                  <a:lnTo>
                    <a:pt x="122828" y="127611"/>
                  </a:lnTo>
                  <a:lnTo>
                    <a:pt x="124705" y="129520"/>
                  </a:lnTo>
                  <a:lnTo>
                    <a:pt x="130266" y="132585"/>
                  </a:lnTo>
                  <a:lnTo>
                    <a:pt x="130722" y="131778"/>
                  </a:lnTo>
                  <a:lnTo>
                    <a:pt x="134276" y="120057"/>
                  </a:lnTo>
                  <a:lnTo>
                    <a:pt x="141941" y="106475"/>
                  </a:lnTo>
                  <a:lnTo>
                    <a:pt x="178703" y="67225"/>
                  </a:lnTo>
                  <a:lnTo>
                    <a:pt x="203702" y="111149"/>
                  </a:lnTo>
                  <a:lnTo>
                    <a:pt x="207787" y="142180"/>
                  </a:lnTo>
                  <a:lnTo>
                    <a:pt x="207820" y="137605"/>
                  </a:lnTo>
                  <a:lnTo>
                    <a:pt x="208883" y="136183"/>
                  </a:lnTo>
                  <a:lnTo>
                    <a:pt x="212887" y="134604"/>
                  </a:lnTo>
                  <a:lnTo>
                    <a:pt x="214378" y="133125"/>
                  </a:lnTo>
                  <a:lnTo>
                    <a:pt x="230500" y="102782"/>
                  </a:lnTo>
                  <a:lnTo>
                    <a:pt x="239715" y="92418"/>
                  </a:lnTo>
                  <a:lnTo>
                    <a:pt x="245992" y="88694"/>
                  </a:lnTo>
                  <a:lnTo>
                    <a:pt x="253589" y="86303"/>
                  </a:lnTo>
                  <a:lnTo>
                    <a:pt x="263496" y="77565"/>
                  </a:lnTo>
                  <a:lnTo>
                    <a:pt x="265050" y="78165"/>
                  </a:lnTo>
                  <a:lnTo>
                    <a:pt x="269600" y="81654"/>
                  </a:lnTo>
                  <a:lnTo>
                    <a:pt x="272327" y="89555"/>
                  </a:lnTo>
                  <a:lnTo>
                    <a:pt x="280970" y="134548"/>
                  </a:lnTo>
                  <a:lnTo>
                    <a:pt x="283914" y="142541"/>
                  </a:lnTo>
                  <a:lnTo>
                    <a:pt x="289055" y="137712"/>
                  </a:lnTo>
                  <a:lnTo>
                    <a:pt x="291557" y="132461"/>
                  </a:lnTo>
                  <a:lnTo>
                    <a:pt x="298220" y="110354"/>
                  </a:lnTo>
                  <a:lnTo>
                    <a:pt x="316274" y="84075"/>
                  </a:lnTo>
                  <a:lnTo>
                    <a:pt x="339197" y="59205"/>
                  </a:lnTo>
                  <a:lnTo>
                    <a:pt x="340918" y="59576"/>
                  </a:lnTo>
                  <a:lnTo>
                    <a:pt x="345652" y="62809"/>
                  </a:lnTo>
                  <a:lnTo>
                    <a:pt x="354267" y="75635"/>
                  </a:lnTo>
                  <a:lnTo>
                    <a:pt x="367540" y="121095"/>
                  </a:lnTo>
                  <a:lnTo>
                    <a:pt x="369321" y="135977"/>
                  </a:lnTo>
                  <a:lnTo>
                    <a:pt x="370525" y="138273"/>
                  </a:lnTo>
                  <a:lnTo>
                    <a:pt x="379284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52">
              <a:extLst>
                <a:ext uri="{FF2B5EF4-FFF2-40B4-BE49-F238E27FC236}">
                  <a16:creationId xmlns:a16="http://schemas.microsoft.com/office/drawing/2014/main" id="{1F162C15-5ED1-7708-DA27-0583CF3A393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668870" y="4991100"/>
              <a:ext cx="64345" cy="102033"/>
            </a:xfrm>
            <a:custGeom>
              <a:avLst/>
              <a:gdLst/>
              <a:ahLst/>
              <a:cxnLst/>
              <a:rect l="0" t="0" r="0" b="0"/>
              <a:pathLst>
                <a:path w="64345" h="102033">
                  <a:moveTo>
                    <a:pt x="45755" y="28575"/>
                  </a:moveTo>
                  <a:lnTo>
                    <a:pt x="45755" y="28575"/>
                  </a:lnTo>
                  <a:lnTo>
                    <a:pt x="45755" y="20374"/>
                  </a:lnTo>
                  <a:lnTo>
                    <a:pt x="31566" y="4895"/>
                  </a:lnTo>
                  <a:lnTo>
                    <a:pt x="28887" y="4321"/>
                  </a:lnTo>
                  <a:lnTo>
                    <a:pt x="26044" y="4997"/>
                  </a:lnTo>
                  <a:lnTo>
                    <a:pt x="23089" y="6507"/>
                  </a:lnTo>
                  <a:lnTo>
                    <a:pt x="13874" y="18743"/>
                  </a:lnTo>
                  <a:lnTo>
                    <a:pt x="935" y="52719"/>
                  </a:lnTo>
                  <a:lnTo>
                    <a:pt x="0" y="57371"/>
                  </a:lnTo>
                  <a:lnTo>
                    <a:pt x="3741" y="79088"/>
                  </a:lnTo>
                  <a:lnTo>
                    <a:pt x="11552" y="95518"/>
                  </a:lnTo>
                  <a:lnTo>
                    <a:pt x="16603" y="98603"/>
                  </a:lnTo>
                  <a:lnTo>
                    <a:pt x="30682" y="102032"/>
                  </a:lnTo>
                  <a:lnTo>
                    <a:pt x="41878" y="100734"/>
                  </a:lnTo>
                  <a:lnTo>
                    <a:pt x="46345" y="98906"/>
                  </a:lnTo>
                  <a:lnTo>
                    <a:pt x="49324" y="95571"/>
                  </a:lnTo>
                  <a:lnTo>
                    <a:pt x="62470" y="52081"/>
                  </a:lnTo>
                  <a:lnTo>
                    <a:pt x="64344" y="30749"/>
                  </a:lnTo>
                  <a:lnTo>
                    <a:pt x="552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53">
              <a:extLst>
                <a:ext uri="{FF2B5EF4-FFF2-40B4-BE49-F238E27FC236}">
                  <a16:creationId xmlns:a16="http://schemas.microsoft.com/office/drawing/2014/main" id="{EAAA5368-3134-22A0-6E3E-CD8B2AC7AA9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09914" y="4868788"/>
              <a:ext cx="47587" cy="341388"/>
            </a:xfrm>
            <a:custGeom>
              <a:avLst/>
              <a:gdLst/>
              <a:ahLst/>
              <a:cxnLst/>
              <a:rect l="0" t="0" r="0" b="0"/>
              <a:pathLst>
                <a:path w="47587" h="341388">
                  <a:moveTo>
                    <a:pt x="38061" y="74687"/>
                  </a:moveTo>
                  <a:lnTo>
                    <a:pt x="38061" y="74687"/>
                  </a:lnTo>
                  <a:lnTo>
                    <a:pt x="46261" y="66486"/>
                  </a:lnTo>
                  <a:lnTo>
                    <a:pt x="47194" y="60498"/>
                  </a:lnTo>
                  <a:lnTo>
                    <a:pt x="47586" y="15258"/>
                  </a:lnTo>
                  <a:lnTo>
                    <a:pt x="47586" y="10159"/>
                  </a:lnTo>
                  <a:lnTo>
                    <a:pt x="39386" y="0"/>
                  </a:lnTo>
                  <a:lnTo>
                    <a:pt x="28340" y="9048"/>
                  </a:lnTo>
                  <a:lnTo>
                    <a:pt x="16719" y="30192"/>
                  </a:lnTo>
                  <a:lnTo>
                    <a:pt x="9856" y="74443"/>
                  </a:lnTo>
                  <a:lnTo>
                    <a:pt x="3363" y="114596"/>
                  </a:lnTo>
                  <a:lnTo>
                    <a:pt x="633" y="157203"/>
                  </a:lnTo>
                  <a:lnTo>
                    <a:pt x="160" y="200383"/>
                  </a:lnTo>
                  <a:lnTo>
                    <a:pt x="0" y="242155"/>
                  </a:lnTo>
                  <a:lnTo>
                    <a:pt x="8165" y="284136"/>
                  </a:lnTo>
                  <a:lnTo>
                    <a:pt x="22628" y="327633"/>
                  </a:lnTo>
                  <a:lnTo>
                    <a:pt x="28536" y="341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54">
              <a:extLst>
                <a:ext uri="{FF2B5EF4-FFF2-40B4-BE49-F238E27FC236}">
                  <a16:creationId xmlns:a16="http://schemas.microsoft.com/office/drawing/2014/main" id="{85D3049E-8EDB-6CE4-17F8-317344E07D1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781300" y="50292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41418" y="9277"/>
                  </a:lnTo>
                  <a:lnTo>
                    <a:pt x="71799" y="18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55">
              <a:extLst>
                <a:ext uri="{FF2B5EF4-FFF2-40B4-BE49-F238E27FC236}">
                  <a16:creationId xmlns:a16="http://schemas.microsoft.com/office/drawing/2014/main" id="{6187FF42-9E13-05FA-CFC8-EA9B4DED67C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108194" y="4909674"/>
              <a:ext cx="118702" cy="142406"/>
            </a:xfrm>
            <a:custGeom>
              <a:avLst/>
              <a:gdLst/>
              <a:ahLst/>
              <a:cxnLst/>
              <a:rect l="0" t="0" r="0" b="0"/>
              <a:pathLst>
                <a:path w="118702" h="142406">
                  <a:moveTo>
                    <a:pt x="92206" y="14751"/>
                  </a:moveTo>
                  <a:lnTo>
                    <a:pt x="92206" y="14751"/>
                  </a:lnTo>
                  <a:lnTo>
                    <a:pt x="100406" y="6550"/>
                  </a:lnTo>
                  <a:lnTo>
                    <a:pt x="99790" y="5050"/>
                  </a:lnTo>
                  <a:lnTo>
                    <a:pt x="96282" y="562"/>
                  </a:lnTo>
                  <a:lnTo>
                    <a:pt x="92807" y="0"/>
                  </a:lnTo>
                  <a:lnTo>
                    <a:pt x="45801" y="12232"/>
                  </a:lnTo>
                  <a:lnTo>
                    <a:pt x="12366" y="24406"/>
                  </a:lnTo>
                  <a:lnTo>
                    <a:pt x="3805" y="30684"/>
                  </a:lnTo>
                  <a:lnTo>
                    <a:pt x="0" y="37002"/>
                  </a:lnTo>
                  <a:lnTo>
                    <a:pt x="1102" y="40168"/>
                  </a:lnTo>
                  <a:lnTo>
                    <a:pt x="7971" y="46509"/>
                  </a:lnTo>
                  <a:lnTo>
                    <a:pt x="49087" y="68726"/>
                  </a:lnTo>
                  <a:lnTo>
                    <a:pt x="93464" y="87776"/>
                  </a:lnTo>
                  <a:lnTo>
                    <a:pt x="102643" y="94126"/>
                  </a:lnTo>
                  <a:lnTo>
                    <a:pt x="113760" y="108708"/>
                  </a:lnTo>
                  <a:lnTo>
                    <a:pt x="118701" y="121377"/>
                  </a:lnTo>
                  <a:lnTo>
                    <a:pt x="117277" y="124993"/>
                  </a:lnTo>
                  <a:lnTo>
                    <a:pt x="110052" y="131833"/>
                  </a:lnTo>
                  <a:lnTo>
                    <a:pt x="89027" y="141635"/>
                  </a:lnTo>
                  <a:lnTo>
                    <a:pt x="68921" y="142405"/>
                  </a:lnTo>
                  <a:lnTo>
                    <a:pt x="6481" y="138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56">
              <a:extLst>
                <a:ext uri="{FF2B5EF4-FFF2-40B4-BE49-F238E27FC236}">
                  <a16:creationId xmlns:a16="http://schemas.microsoft.com/office/drawing/2014/main" id="{69B0841E-E9D2-17D0-25A3-6FFAB6F6B8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31480" y="4938962"/>
              <a:ext cx="292771" cy="230584"/>
            </a:xfrm>
            <a:custGeom>
              <a:avLst/>
              <a:gdLst/>
              <a:ahLst/>
              <a:cxnLst/>
              <a:rect l="0" t="0" r="0" b="0"/>
              <a:pathLst>
                <a:path w="292771" h="230584">
                  <a:moveTo>
                    <a:pt x="102270" y="52138"/>
                  </a:moveTo>
                  <a:lnTo>
                    <a:pt x="102270" y="52138"/>
                  </a:lnTo>
                  <a:lnTo>
                    <a:pt x="97214" y="47082"/>
                  </a:lnTo>
                  <a:lnTo>
                    <a:pt x="96782" y="45593"/>
                  </a:lnTo>
                  <a:lnTo>
                    <a:pt x="97554" y="44599"/>
                  </a:lnTo>
                  <a:lnTo>
                    <a:pt x="99126" y="43937"/>
                  </a:lnTo>
                  <a:lnTo>
                    <a:pt x="99115" y="43496"/>
                  </a:lnTo>
                  <a:lnTo>
                    <a:pt x="96282" y="43005"/>
                  </a:lnTo>
                  <a:lnTo>
                    <a:pt x="96161" y="42875"/>
                  </a:lnTo>
                  <a:lnTo>
                    <a:pt x="98849" y="42729"/>
                  </a:lnTo>
                  <a:lnTo>
                    <a:pt x="98931" y="42691"/>
                  </a:lnTo>
                  <a:lnTo>
                    <a:pt x="96200" y="42647"/>
                  </a:lnTo>
                  <a:lnTo>
                    <a:pt x="95048" y="41577"/>
                  </a:lnTo>
                  <a:lnTo>
                    <a:pt x="93048" y="34415"/>
                  </a:lnTo>
                  <a:lnTo>
                    <a:pt x="90057" y="33677"/>
                  </a:lnTo>
                  <a:lnTo>
                    <a:pt x="87778" y="33481"/>
                  </a:lnTo>
                  <a:lnTo>
                    <a:pt x="86259" y="32292"/>
                  </a:lnTo>
                  <a:lnTo>
                    <a:pt x="84571" y="28148"/>
                  </a:lnTo>
                  <a:lnTo>
                    <a:pt x="82428" y="16865"/>
                  </a:lnTo>
                  <a:lnTo>
                    <a:pt x="78282" y="10708"/>
                  </a:lnTo>
                  <a:lnTo>
                    <a:pt x="72912" y="7266"/>
                  </a:lnTo>
                  <a:lnTo>
                    <a:pt x="66997" y="4678"/>
                  </a:lnTo>
                  <a:lnTo>
                    <a:pt x="60840" y="0"/>
                  </a:lnTo>
                  <a:lnTo>
                    <a:pt x="48932" y="38"/>
                  </a:lnTo>
                  <a:lnTo>
                    <a:pt x="34114" y="4641"/>
                  </a:lnTo>
                  <a:lnTo>
                    <a:pt x="5949" y="25710"/>
                  </a:lnTo>
                  <a:lnTo>
                    <a:pt x="1252" y="35453"/>
                  </a:lnTo>
                  <a:lnTo>
                    <a:pt x="0" y="41015"/>
                  </a:lnTo>
                  <a:lnTo>
                    <a:pt x="1282" y="46839"/>
                  </a:lnTo>
                  <a:lnTo>
                    <a:pt x="8350" y="58955"/>
                  </a:lnTo>
                  <a:lnTo>
                    <a:pt x="15725" y="65751"/>
                  </a:lnTo>
                  <a:lnTo>
                    <a:pt x="29083" y="75170"/>
                  </a:lnTo>
                  <a:lnTo>
                    <a:pt x="33370" y="75960"/>
                  </a:lnTo>
                  <a:lnTo>
                    <a:pt x="43778" y="74015"/>
                  </a:lnTo>
                  <a:lnTo>
                    <a:pt x="56482" y="66969"/>
                  </a:lnTo>
                  <a:lnTo>
                    <a:pt x="71696" y="53928"/>
                  </a:lnTo>
                  <a:lnTo>
                    <a:pt x="72806" y="50111"/>
                  </a:lnTo>
                  <a:lnTo>
                    <a:pt x="73300" y="47004"/>
                  </a:lnTo>
                  <a:lnTo>
                    <a:pt x="73643" y="56309"/>
                  </a:lnTo>
                  <a:lnTo>
                    <a:pt x="57445" y="102505"/>
                  </a:lnTo>
                  <a:lnTo>
                    <a:pt x="45046" y="148557"/>
                  </a:lnTo>
                  <a:lnTo>
                    <a:pt x="36839" y="195833"/>
                  </a:lnTo>
                  <a:lnTo>
                    <a:pt x="37022" y="215482"/>
                  </a:lnTo>
                  <a:lnTo>
                    <a:pt x="43844" y="230583"/>
                  </a:lnTo>
                  <a:lnTo>
                    <a:pt x="50197" y="226343"/>
                  </a:lnTo>
                  <a:lnTo>
                    <a:pt x="54855" y="222250"/>
                  </a:lnTo>
                  <a:lnTo>
                    <a:pt x="78949" y="181235"/>
                  </a:lnTo>
                  <a:lnTo>
                    <a:pt x="95360" y="151772"/>
                  </a:lnTo>
                  <a:lnTo>
                    <a:pt x="105867" y="126814"/>
                  </a:lnTo>
                  <a:lnTo>
                    <a:pt x="125608" y="86132"/>
                  </a:lnTo>
                  <a:lnTo>
                    <a:pt x="152763" y="41637"/>
                  </a:lnTo>
                  <a:lnTo>
                    <a:pt x="156462" y="34065"/>
                  </a:lnTo>
                  <a:lnTo>
                    <a:pt x="158836" y="25638"/>
                  </a:lnTo>
                  <a:lnTo>
                    <a:pt x="159030" y="26005"/>
                  </a:lnTo>
                  <a:lnTo>
                    <a:pt x="162236" y="70136"/>
                  </a:lnTo>
                  <a:lnTo>
                    <a:pt x="169779" y="87104"/>
                  </a:lnTo>
                  <a:lnTo>
                    <a:pt x="186162" y="115424"/>
                  </a:lnTo>
                  <a:lnTo>
                    <a:pt x="187832" y="115496"/>
                  </a:lnTo>
                  <a:lnTo>
                    <a:pt x="192509" y="112753"/>
                  </a:lnTo>
                  <a:lnTo>
                    <a:pt x="201091" y="105258"/>
                  </a:lnTo>
                  <a:lnTo>
                    <a:pt x="210337" y="86222"/>
                  </a:lnTo>
                  <a:lnTo>
                    <a:pt x="221079" y="45993"/>
                  </a:lnTo>
                  <a:lnTo>
                    <a:pt x="226688" y="38824"/>
                  </a:lnTo>
                  <a:lnTo>
                    <a:pt x="229665" y="36911"/>
                  </a:lnTo>
                  <a:lnTo>
                    <a:pt x="230592" y="35637"/>
                  </a:lnTo>
                  <a:lnTo>
                    <a:pt x="230151" y="34788"/>
                  </a:lnTo>
                  <a:lnTo>
                    <a:pt x="228799" y="34221"/>
                  </a:lnTo>
                  <a:lnTo>
                    <a:pt x="228956" y="34901"/>
                  </a:lnTo>
                  <a:lnTo>
                    <a:pt x="233176" y="40916"/>
                  </a:lnTo>
                  <a:lnTo>
                    <a:pt x="234896" y="51518"/>
                  </a:lnTo>
                  <a:lnTo>
                    <a:pt x="236615" y="92941"/>
                  </a:lnTo>
                  <a:lnTo>
                    <a:pt x="243813" y="114988"/>
                  </a:lnTo>
                  <a:lnTo>
                    <a:pt x="245315" y="116263"/>
                  </a:lnTo>
                  <a:lnTo>
                    <a:pt x="249806" y="117679"/>
                  </a:lnTo>
                  <a:lnTo>
                    <a:pt x="268398" y="113421"/>
                  </a:lnTo>
                  <a:lnTo>
                    <a:pt x="292770" y="99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57">
              <a:extLst>
                <a:ext uri="{FF2B5EF4-FFF2-40B4-BE49-F238E27FC236}">
                  <a16:creationId xmlns:a16="http://schemas.microsoft.com/office/drawing/2014/main" id="{C99182B6-85B4-BEEC-DB1D-7F0865E276E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34482" y="4953000"/>
              <a:ext cx="265994" cy="131252"/>
            </a:xfrm>
            <a:custGeom>
              <a:avLst/>
              <a:gdLst/>
              <a:ahLst/>
              <a:cxnLst/>
              <a:rect l="0" t="0" r="0" b="0"/>
              <a:pathLst>
                <a:path w="265994" h="131252">
                  <a:moveTo>
                    <a:pt x="56443" y="38100"/>
                  </a:moveTo>
                  <a:lnTo>
                    <a:pt x="56443" y="38100"/>
                  </a:lnTo>
                  <a:lnTo>
                    <a:pt x="70990" y="38100"/>
                  </a:lnTo>
                  <a:lnTo>
                    <a:pt x="72491" y="37042"/>
                  </a:lnTo>
                  <a:lnTo>
                    <a:pt x="73491" y="35278"/>
                  </a:lnTo>
                  <a:lnTo>
                    <a:pt x="75098" y="29899"/>
                  </a:lnTo>
                  <a:lnTo>
                    <a:pt x="63719" y="16868"/>
                  </a:lnTo>
                  <a:lnTo>
                    <a:pt x="61294" y="14420"/>
                  </a:lnTo>
                  <a:lnTo>
                    <a:pt x="55777" y="11700"/>
                  </a:lnTo>
                  <a:lnTo>
                    <a:pt x="52824" y="10976"/>
                  </a:lnTo>
                  <a:lnTo>
                    <a:pt x="38555" y="15011"/>
                  </a:lnTo>
                  <a:lnTo>
                    <a:pt x="20922" y="33022"/>
                  </a:lnTo>
                  <a:lnTo>
                    <a:pt x="7348" y="53411"/>
                  </a:lnTo>
                  <a:lnTo>
                    <a:pt x="1679" y="72858"/>
                  </a:lnTo>
                  <a:lnTo>
                    <a:pt x="0" y="92026"/>
                  </a:lnTo>
                  <a:lnTo>
                    <a:pt x="2430" y="101931"/>
                  </a:lnTo>
                  <a:lnTo>
                    <a:pt x="4559" y="106054"/>
                  </a:lnTo>
                  <a:lnTo>
                    <a:pt x="7037" y="108803"/>
                  </a:lnTo>
                  <a:lnTo>
                    <a:pt x="12613" y="111857"/>
                  </a:lnTo>
                  <a:lnTo>
                    <a:pt x="21440" y="110392"/>
                  </a:lnTo>
                  <a:lnTo>
                    <a:pt x="26758" y="108519"/>
                  </a:lnTo>
                  <a:lnTo>
                    <a:pt x="30303" y="106213"/>
                  </a:lnTo>
                  <a:lnTo>
                    <a:pt x="32666" y="103617"/>
                  </a:lnTo>
                  <a:lnTo>
                    <a:pt x="34242" y="100828"/>
                  </a:lnTo>
                  <a:lnTo>
                    <a:pt x="46572" y="91846"/>
                  </a:lnTo>
                  <a:lnTo>
                    <a:pt x="49862" y="86631"/>
                  </a:lnTo>
                  <a:lnTo>
                    <a:pt x="65760" y="39039"/>
                  </a:lnTo>
                  <a:lnTo>
                    <a:pt x="65829" y="38726"/>
                  </a:lnTo>
                  <a:lnTo>
                    <a:pt x="67024" y="84317"/>
                  </a:lnTo>
                  <a:lnTo>
                    <a:pt x="75669" y="118993"/>
                  </a:lnTo>
                  <a:lnTo>
                    <a:pt x="80157" y="126264"/>
                  </a:lnTo>
                  <a:lnTo>
                    <a:pt x="85680" y="130201"/>
                  </a:lnTo>
                  <a:lnTo>
                    <a:pt x="88634" y="131251"/>
                  </a:lnTo>
                  <a:lnTo>
                    <a:pt x="91662" y="130892"/>
                  </a:lnTo>
                  <a:lnTo>
                    <a:pt x="97849" y="127671"/>
                  </a:lnTo>
                  <a:lnTo>
                    <a:pt x="112338" y="114852"/>
                  </a:lnTo>
                  <a:lnTo>
                    <a:pt x="124981" y="92591"/>
                  </a:lnTo>
                  <a:lnTo>
                    <a:pt x="139799" y="47821"/>
                  </a:lnTo>
                  <a:lnTo>
                    <a:pt x="149030" y="29868"/>
                  </a:lnTo>
                  <a:lnTo>
                    <a:pt x="149918" y="26262"/>
                  </a:lnTo>
                  <a:lnTo>
                    <a:pt x="151568" y="24916"/>
                  </a:lnTo>
                  <a:lnTo>
                    <a:pt x="153727" y="25078"/>
                  </a:lnTo>
                  <a:lnTo>
                    <a:pt x="156223" y="26243"/>
                  </a:lnTo>
                  <a:lnTo>
                    <a:pt x="157888" y="28079"/>
                  </a:lnTo>
                  <a:lnTo>
                    <a:pt x="159739" y="32941"/>
                  </a:lnTo>
                  <a:lnTo>
                    <a:pt x="168699" y="77919"/>
                  </a:lnTo>
                  <a:lnTo>
                    <a:pt x="168776" y="94956"/>
                  </a:lnTo>
                  <a:lnTo>
                    <a:pt x="162423" y="124662"/>
                  </a:lnTo>
                  <a:lnTo>
                    <a:pt x="160963" y="126499"/>
                  </a:lnTo>
                  <a:lnTo>
                    <a:pt x="158932" y="126666"/>
                  </a:lnTo>
                  <a:lnTo>
                    <a:pt x="156518" y="125719"/>
                  </a:lnTo>
                  <a:lnTo>
                    <a:pt x="154910" y="122971"/>
                  </a:lnTo>
                  <a:lnTo>
                    <a:pt x="153123" y="114273"/>
                  </a:lnTo>
                  <a:lnTo>
                    <a:pt x="165076" y="74037"/>
                  </a:lnTo>
                  <a:lnTo>
                    <a:pt x="179177" y="52041"/>
                  </a:lnTo>
                  <a:lnTo>
                    <a:pt x="216656" y="22036"/>
                  </a:lnTo>
                  <a:lnTo>
                    <a:pt x="2659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58">
              <a:extLst>
                <a:ext uri="{FF2B5EF4-FFF2-40B4-BE49-F238E27FC236}">
                  <a16:creationId xmlns:a16="http://schemas.microsoft.com/office/drawing/2014/main" id="{1AA5DB36-B054-4090-A2E2-5CE7E93AF6B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764007" y="4953915"/>
              <a:ext cx="102627" cy="107337"/>
            </a:xfrm>
            <a:custGeom>
              <a:avLst/>
              <a:gdLst/>
              <a:ahLst/>
              <a:cxnLst/>
              <a:rect l="0" t="0" r="0" b="0"/>
              <a:pathLst>
                <a:path w="102627" h="107337">
                  <a:moveTo>
                    <a:pt x="36468" y="46710"/>
                  </a:moveTo>
                  <a:lnTo>
                    <a:pt x="36468" y="46710"/>
                  </a:lnTo>
                  <a:lnTo>
                    <a:pt x="61999" y="45652"/>
                  </a:lnTo>
                  <a:lnTo>
                    <a:pt x="82838" y="39106"/>
                  </a:lnTo>
                  <a:lnTo>
                    <a:pt x="86431" y="36349"/>
                  </a:lnTo>
                  <a:lnTo>
                    <a:pt x="88827" y="33453"/>
                  </a:lnTo>
                  <a:lnTo>
                    <a:pt x="94311" y="30235"/>
                  </a:lnTo>
                  <a:lnTo>
                    <a:pt x="97255" y="29376"/>
                  </a:lnTo>
                  <a:lnTo>
                    <a:pt x="99218" y="27746"/>
                  </a:lnTo>
                  <a:lnTo>
                    <a:pt x="101399" y="23112"/>
                  </a:lnTo>
                  <a:lnTo>
                    <a:pt x="102626" y="9497"/>
                  </a:lnTo>
                  <a:lnTo>
                    <a:pt x="101740" y="6026"/>
                  </a:lnTo>
                  <a:lnTo>
                    <a:pt x="100091" y="3713"/>
                  </a:lnTo>
                  <a:lnTo>
                    <a:pt x="97934" y="2170"/>
                  </a:lnTo>
                  <a:lnTo>
                    <a:pt x="79728" y="0"/>
                  </a:lnTo>
                  <a:lnTo>
                    <a:pt x="54225" y="4413"/>
                  </a:lnTo>
                  <a:lnTo>
                    <a:pt x="36673" y="12423"/>
                  </a:lnTo>
                  <a:lnTo>
                    <a:pt x="15773" y="31157"/>
                  </a:lnTo>
                  <a:lnTo>
                    <a:pt x="3874" y="54566"/>
                  </a:lnTo>
                  <a:lnTo>
                    <a:pt x="0" y="77612"/>
                  </a:lnTo>
                  <a:lnTo>
                    <a:pt x="1915" y="89725"/>
                  </a:lnTo>
                  <a:lnTo>
                    <a:pt x="3908" y="94437"/>
                  </a:lnTo>
                  <a:lnTo>
                    <a:pt x="14588" y="102494"/>
                  </a:lnTo>
                  <a:lnTo>
                    <a:pt x="21882" y="106125"/>
                  </a:lnTo>
                  <a:lnTo>
                    <a:pt x="38452" y="107336"/>
                  </a:lnTo>
                  <a:lnTo>
                    <a:pt x="93618" y="94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59">
              <a:extLst>
                <a:ext uri="{FF2B5EF4-FFF2-40B4-BE49-F238E27FC236}">
                  <a16:creationId xmlns:a16="http://schemas.microsoft.com/office/drawing/2014/main" id="{D95F3EC8-7AB4-C190-4B5C-F9B649DA61F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58296" y="4762500"/>
              <a:ext cx="83686" cy="311362"/>
            </a:xfrm>
            <a:custGeom>
              <a:avLst/>
              <a:gdLst/>
              <a:ahLst/>
              <a:cxnLst/>
              <a:rect l="0" t="0" r="0" b="0"/>
              <a:pathLst>
                <a:path w="83686" h="311362">
                  <a:moveTo>
                    <a:pt x="75529" y="219075"/>
                  </a:moveTo>
                  <a:lnTo>
                    <a:pt x="75529" y="219075"/>
                  </a:lnTo>
                  <a:lnTo>
                    <a:pt x="75529" y="214019"/>
                  </a:lnTo>
                  <a:lnTo>
                    <a:pt x="74471" y="212530"/>
                  </a:lnTo>
                  <a:lnTo>
                    <a:pt x="72707" y="211536"/>
                  </a:lnTo>
                  <a:lnTo>
                    <a:pt x="49995" y="201466"/>
                  </a:lnTo>
                  <a:lnTo>
                    <a:pt x="47923" y="202043"/>
                  </a:lnTo>
                  <a:lnTo>
                    <a:pt x="39950" y="206856"/>
                  </a:lnTo>
                  <a:lnTo>
                    <a:pt x="19586" y="214252"/>
                  </a:lnTo>
                  <a:lnTo>
                    <a:pt x="10802" y="225398"/>
                  </a:lnTo>
                  <a:lnTo>
                    <a:pt x="4428" y="240935"/>
                  </a:lnTo>
                  <a:lnTo>
                    <a:pt x="0" y="286120"/>
                  </a:lnTo>
                  <a:lnTo>
                    <a:pt x="2450" y="299320"/>
                  </a:lnTo>
                  <a:lnTo>
                    <a:pt x="4584" y="304321"/>
                  </a:lnTo>
                  <a:lnTo>
                    <a:pt x="7066" y="307656"/>
                  </a:lnTo>
                  <a:lnTo>
                    <a:pt x="12646" y="311361"/>
                  </a:lnTo>
                  <a:lnTo>
                    <a:pt x="21475" y="310185"/>
                  </a:lnTo>
                  <a:lnTo>
                    <a:pt x="26793" y="308390"/>
                  </a:lnTo>
                  <a:lnTo>
                    <a:pt x="35524" y="300752"/>
                  </a:lnTo>
                  <a:lnTo>
                    <a:pt x="39334" y="295751"/>
                  </a:lnTo>
                  <a:lnTo>
                    <a:pt x="48773" y="251267"/>
                  </a:lnTo>
                  <a:lnTo>
                    <a:pt x="53054" y="231266"/>
                  </a:lnTo>
                  <a:lnTo>
                    <a:pt x="54957" y="197682"/>
                  </a:lnTo>
                  <a:lnTo>
                    <a:pt x="55803" y="163706"/>
                  </a:lnTo>
                  <a:lnTo>
                    <a:pt x="59101" y="117650"/>
                  </a:lnTo>
                  <a:lnTo>
                    <a:pt x="66781" y="74371"/>
                  </a:lnTo>
                  <a:lnTo>
                    <a:pt x="73801" y="32564"/>
                  </a:lnTo>
                  <a:lnTo>
                    <a:pt x="76246" y="8627"/>
                  </a:lnTo>
                  <a:lnTo>
                    <a:pt x="78123" y="5752"/>
                  </a:lnTo>
                  <a:lnTo>
                    <a:pt x="83685" y="1136"/>
                  </a:lnTo>
                  <a:lnTo>
                    <a:pt x="83083" y="758"/>
                  </a:lnTo>
                  <a:lnTo>
                    <a:pt x="755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60">
              <a:extLst>
                <a:ext uri="{FF2B5EF4-FFF2-40B4-BE49-F238E27FC236}">
                  <a16:creationId xmlns:a16="http://schemas.microsoft.com/office/drawing/2014/main" id="{207A925B-5BB0-9951-4297-6E2A9C83A6B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92964" y="4944180"/>
              <a:ext cx="202812" cy="122410"/>
            </a:xfrm>
            <a:custGeom>
              <a:avLst/>
              <a:gdLst/>
              <a:ahLst/>
              <a:cxnLst/>
              <a:rect l="0" t="0" r="0" b="0"/>
              <a:pathLst>
                <a:path w="202812" h="122410">
                  <a:moveTo>
                    <a:pt x="31361" y="56445"/>
                  </a:moveTo>
                  <a:lnTo>
                    <a:pt x="31361" y="56445"/>
                  </a:lnTo>
                  <a:lnTo>
                    <a:pt x="36417" y="61501"/>
                  </a:lnTo>
                  <a:lnTo>
                    <a:pt x="41722" y="63984"/>
                  </a:lnTo>
                  <a:lnTo>
                    <a:pt x="58808" y="65578"/>
                  </a:lnTo>
                  <a:lnTo>
                    <a:pt x="102368" y="56247"/>
                  </a:lnTo>
                  <a:lnTo>
                    <a:pt x="109840" y="51771"/>
                  </a:lnTo>
                  <a:lnTo>
                    <a:pt x="112254" y="48037"/>
                  </a:lnTo>
                  <a:lnTo>
                    <a:pt x="115655" y="32669"/>
                  </a:lnTo>
                  <a:lnTo>
                    <a:pt x="116449" y="20831"/>
                  </a:lnTo>
                  <a:lnTo>
                    <a:pt x="114545" y="15769"/>
                  </a:lnTo>
                  <a:lnTo>
                    <a:pt x="106784" y="7322"/>
                  </a:lnTo>
                  <a:lnTo>
                    <a:pt x="99101" y="2863"/>
                  </a:lnTo>
                  <a:lnTo>
                    <a:pt x="88985" y="881"/>
                  </a:lnTo>
                  <a:lnTo>
                    <a:pt x="70377" y="0"/>
                  </a:lnTo>
                  <a:lnTo>
                    <a:pt x="50818" y="5253"/>
                  </a:lnTo>
                  <a:lnTo>
                    <a:pt x="32600" y="15701"/>
                  </a:lnTo>
                  <a:lnTo>
                    <a:pt x="17448" y="30928"/>
                  </a:lnTo>
                  <a:lnTo>
                    <a:pt x="2074" y="62407"/>
                  </a:lnTo>
                  <a:lnTo>
                    <a:pt x="0" y="77793"/>
                  </a:lnTo>
                  <a:lnTo>
                    <a:pt x="928" y="83377"/>
                  </a:lnTo>
                  <a:lnTo>
                    <a:pt x="12349" y="101349"/>
                  </a:lnTo>
                  <a:lnTo>
                    <a:pt x="24081" y="115023"/>
                  </a:lnTo>
                  <a:lnTo>
                    <a:pt x="36592" y="119521"/>
                  </a:lnTo>
                  <a:lnTo>
                    <a:pt x="75551" y="122409"/>
                  </a:lnTo>
                  <a:lnTo>
                    <a:pt x="116656" y="117853"/>
                  </a:lnTo>
                  <a:lnTo>
                    <a:pt x="160669" y="111334"/>
                  </a:lnTo>
                  <a:lnTo>
                    <a:pt x="202811" y="94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61">
              <a:extLst>
                <a:ext uri="{FF2B5EF4-FFF2-40B4-BE49-F238E27FC236}">
                  <a16:creationId xmlns:a16="http://schemas.microsoft.com/office/drawing/2014/main" id="{1B3766E1-25D2-1D86-D0E6-ACCFB5E1917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76725" y="4957299"/>
              <a:ext cx="209551" cy="113915"/>
            </a:xfrm>
            <a:custGeom>
              <a:avLst/>
              <a:gdLst/>
              <a:ahLst/>
              <a:cxnLst/>
              <a:rect l="0" t="0" r="0" b="0"/>
              <a:pathLst>
                <a:path w="209551" h="113915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2117" y="8206"/>
                  </a:lnTo>
                  <a:lnTo>
                    <a:pt x="14151" y="5050"/>
                  </a:lnTo>
                  <a:lnTo>
                    <a:pt x="21459" y="562"/>
                  </a:lnTo>
                  <a:lnTo>
                    <a:pt x="25947" y="0"/>
                  </a:lnTo>
                  <a:lnTo>
                    <a:pt x="36579" y="2198"/>
                  </a:lnTo>
                  <a:lnTo>
                    <a:pt x="49408" y="9385"/>
                  </a:lnTo>
                  <a:lnTo>
                    <a:pt x="64969" y="28330"/>
                  </a:lnTo>
                  <a:lnTo>
                    <a:pt x="80527" y="61060"/>
                  </a:lnTo>
                  <a:lnTo>
                    <a:pt x="84699" y="82734"/>
                  </a:lnTo>
                  <a:lnTo>
                    <a:pt x="85522" y="102028"/>
                  </a:lnTo>
                  <a:lnTo>
                    <a:pt x="82812" y="109280"/>
                  </a:lnTo>
                  <a:lnTo>
                    <a:pt x="80609" y="112695"/>
                  </a:lnTo>
                  <a:lnTo>
                    <a:pt x="77022" y="113914"/>
                  </a:lnTo>
                  <a:lnTo>
                    <a:pt x="67393" y="112446"/>
                  </a:lnTo>
                  <a:lnTo>
                    <a:pt x="63979" y="110573"/>
                  </a:lnTo>
                  <a:lnTo>
                    <a:pt x="61702" y="108265"/>
                  </a:lnTo>
                  <a:lnTo>
                    <a:pt x="52993" y="86845"/>
                  </a:lnTo>
                  <a:lnTo>
                    <a:pt x="52262" y="80806"/>
                  </a:lnTo>
                  <a:lnTo>
                    <a:pt x="56297" y="54899"/>
                  </a:lnTo>
                  <a:lnTo>
                    <a:pt x="59756" y="49983"/>
                  </a:lnTo>
                  <a:lnTo>
                    <a:pt x="91791" y="31084"/>
                  </a:lnTo>
                  <a:lnTo>
                    <a:pt x="131326" y="17634"/>
                  </a:lnTo>
                  <a:lnTo>
                    <a:pt x="172438" y="8584"/>
                  </a:lnTo>
                  <a:lnTo>
                    <a:pt x="209550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62">
              <a:extLst>
                <a:ext uri="{FF2B5EF4-FFF2-40B4-BE49-F238E27FC236}">
                  <a16:creationId xmlns:a16="http://schemas.microsoft.com/office/drawing/2014/main" id="{D328A7E2-2AA5-B384-A33A-F686271531D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48175" y="4962675"/>
              <a:ext cx="190501" cy="121146"/>
            </a:xfrm>
            <a:custGeom>
              <a:avLst/>
              <a:gdLst/>
              <a:ahLst/>
              <a:cxnLst/>
              <a:rect l="0" t="0" r="0" b="0"/>
              <a:pathLst>
                <a:path w="190501" h="121146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5645" y="8539"/>
                  </a:lnTo>
                  <a:lnTo>
                    <a:pt x="15209" y="3712"/>
                  </a:lnTo>
                  <a:lnTo>
                    <a:pt x="50340" y="0"/>
                  </a:lnTo>
                  <a:lnTo>
                    <a:pt x="65244" y="4952"/>
                  </a:lnTo>
                  <a:lnTo>
                    <a:pt x="68897" y="8542"/>
                  </a:lnTo>
                  <a:lnTo>
                    <a:pt x="86134" y="52515"/>
                  </a:lnTo>
                  <a:lnTo>
                    <a:pt x="89173" y="57185"/>
                  </a:lnTo>
                  <a:lnTo>
                    <a:pt x="89727" y="70841"/>
                  </a:lnTo>
                  <a:lnTo>
                    <a:pt x="83254" y="110870"/>
                  </a:lnTo>
                  <a:lnTo>
                    <a:pt x="80903" y="115138"/>
                  </a:lnTo>
                  <a:lnTo>
                    <a:pt x="78277" y="117983"/>
                  </a:lnTo>
                  <a:lnTo>
                    <a:pt x="72537" y="121145"/>
                  </a:lnTo>
                  <a:lnTo>
                    <a:pt x="69525" y="120931"/>
                  </a:lnTo>
                  <a:lnTo>
                    <a:pt x="63355" y="117869"/>
                  </a:lnTo>
                  <a:lnTo>
                    <a:pt x="61287" y="114513"/>
                  </a:lnTo>
                  <a:lnTo>
                    <a:pt x="58988" y="105139"/>
                  </a:lnTo>
                  <a:lnTo>
                    <a:pt x="62751" y="82905"/>
                  </a:lnTo>
                  <a:lnTo>
                    <a:pt x="70568" y="61265"/>
                  </a:lnTo>
                  <a:lnTo>
                    <a:pt x="84987" y="47959"/>
                  </a:lnTo>
                  <a:lnTo>
                    <a:pt x="123679" y="27227"/>
                  </a:lnTo>
                  <a:lnTo>
                    <a:pt x="190500" y="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63">
              <a:extLst>
                <a:ext uri="{FF2B5EF4-FFF2-40B4-BE49-F238E27FC236}">
                  <a16:creationId xmlns:a16="http://schemas.microsoft.com/office/drawing/2014/main" id="{F149EE95-CC9E-7205-BD23-FABFC0B8127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41911" y="4972050"/>
              <a:ext cx="80931" cy="124352"/>
            </a:xfrm>
            <a:custGeom>
              <a:avLst/>
              <a:gdLst/>
              <a:ahLst/>
              <a:cxnLst/>
              <a:rect l="0" t="0" r="0" b="0"/>
              <a:pathLst>
                <a:path w="80931" h="124352">
                  <a:moveTo>
                    <a:pt x="63439" y="19050"/>
                  </a:moveTo>
                  <a:lnTo>
                    <a:pt x="63439" y="19050"/>
                  </a:lnTo>
                  <a:lnTo>
                    <a:pt x="63439" y="1716"/>
                  </a:lnTo>
                  <a:lnTo>
                    <a:pt x="62381" y="1144"/>
                  </a:lnTo>
                  <a:lnTo>
                    <a:pt x="45125" y="150"/>
                  </a:lnTo>
                  <a:lnTo>
                    <a:pt x="36602" y="2889"/>
                  </a:lnTo>
                  <a:lnTo>
                    <a:pt x="32847" y="5102"/>
                  </a:lnTo>
                  <a:lnTo>
                    <a:pt x="22507" y="18328"/>
                  </a:lnTo>
                  <a:lnTo>
                    <a:pt x="4044" y="55910"/>
                  </a:lnTo>
                  <a:lnTo>
                    <a:pt x="0" y="75649"/>
                  </a:lnTo>
                  <a:lnTo>
                    <a:pt x="1024" y="92182"/>
                  </a:lnTo>
                  <a:lnTo>
                    <a:pt x="6066" y="106587"/>
                  </a:lnTo>
                  <a:lnTo>
                    <a:pt x="15362" y="120044"/>
                  </a:lnTo>
                  <a:lnTo>
                    <a:pt x="21862" y="123421"/>
                  </a:lnTo>
                  <a:lnTo>
                    <a:pt x="37553" y="124351"/>
                  </a:lnTo>
                  <a:lnTo>
                    <a:pt x="59179" y="118924"/>
                  </a:lnTo>
                  <a:lnTo>
                    <a:pt x="64833" y="113150"/>
                  </a:lnTo>
                  <a:lnTo>
                    <a:pt x="73936" y="95444"/>
                  </a:lnTo>
                  <a:lnTo>
                    <a:pt x="80800" y="51701"/>
                  </a:lnTo>
                  <a:lnTo>
                    <a:pt x="80930" y="27548"/>
                  </a:lnTo>
                  <a:lnTo>
                    <a:pt x="77210" y="13655"/>
                  </a:lnTo>
                  <a:lnTo>
                    <a:pt x="73678" y="9103"/>
                  </a:lnTo>
                  <a:lnTo>
                    <a:pt x="539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64">
              <a:extLst>
                <a:ext uri="{FF2B5EF4-FFF2-40B4-BE49-F238E27FC236}">
                  <a16:creationId xmlns:a16="http://schemas.microsoft.com/office/drawing/2014/main" id="{06E18707-F494-3D2B-4F76-8725D96758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52975" y="4953000"/>
              <a:ext cx="171451" cy="126734"/>
            </a:xfrm>
            <a:custGeom>
              <a:avLst/>
              <a:gdLst/>
              <a:ahLst/>
              <a:cxnLst/>
              <a:rect l="0" t="0" r="0" b="0"/>
              <a:pathLst>
                <a:path w="171451" h="126734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7305" y="12765"/>
                  </a:lnTo>
                  <a:lnTo>
                    <a:pt x="40001" y="9952"/>
                  </a:lnTo>
                  <a:lnTo>
                    <a:pt x="42542" y="10868"/>
                  </a:lnTo>
                  <a:lnTo>
                    <a:pt x="44236" y="12537"/>
                  </a:lnTo>
                  <a:lnTo>
                    <a:pt x="62681" y="56777"/>
                  </a:lnTo>
                  <a:lnTo>
                    <a:pt x="66323" y="96110"/>
                  </a:lnTo>
                  <a:lnTo>
                    <a:pt x="66629" y="124813"/>
                  </a:lnTo>
                  <a:lnTo>
                    <a:pt x="65586" y="126600"/>
                  </a:lnTo>
                  <a:lnTo>
                    <a:pt x="63832" y="126733"/>
                  </a:lnTo>
                  <a:lnTo>
                    <a:pt x="59062" y="125118"/>
                  </a:lnTo>
                  <a:lnTo>
                    <a:pt x="49340" y="123996"/>
                  </a:lnTo>
                  <a:lnTo>
                    <a:pt x="38021" y="113762"/>
                  </a:lnTo>
                  <a:lnTo>
                    <a:pt x="32772" y="105947"/>
                  </a:lnTo>
                  <a:lnTo>
                    <a:pt x="30440" y="97887"/>
                  </a:lnTo>
                  <a:lnTo>
                    <a:pt x="29404" y="87250"/>
                  </a:lnTo>
                  <a:lnTo>
                    <a:pt x="33877" y="69361"/>
                  </a:lnTo>
                  <a:lnTo>
                    <a:pt x="52475" y="44354"/>
                  </a:lnTo>
                  <a:lnTo>
                    <a:pt x="71405" y="26430"/>
                  </a:lnTo>
                  <a:lnTo>
                    <a:pt x="96651" y="15004"/>
                  </a:lnTo>
                  <a:lnTo>
                    <a:pt x="138003" y="102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65">
              <a:extLst>
                <a:ext uri="{FF2B5EF4-FFF2-40B4-BE49-F238E27FC236}">
                  <a16:creationId xmlns:a16="http://schemas.microsoft.com/office/drawing/2014/main" id="{3308EADB-642F-D2BA-9ACC-D161AA5D7E5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76800" y="4924817"/>
              <a:ext cx="161418" cy="161011"/>
            </a:xfrm>
            <a:custGeom>
              <a:avLst/>
              <a:gdLst/>
              <a:ahLst/>
              <a:cxnLst/>
              <a:rect l="0" t="0" r="0" b="0"/>
              <a:pathLst>
                <a:path w="161418" h="161011">
                  <a:moveTo>
                    <a:pt x="142875" y="9133"/>
                  </a:moveTo>
                  <a:lnTo>
                    <a:pt x="142875" y="9133"/>
                  </a:lnTo>
                  <a:lnTo>
                    <a:pt x="147931" y="9133"/>
                  </a:lnTo>
                  <a:lnTo>
                    <a:pt x="153236" y="6311"/>
                  </a:lnTo>
                  <a:lnTo>
                    <a:pt x="161417" y="0"/>
                  </a:lnTo>
                  <a:lnTo>
                    <a:pt x="120413" y="7199"/>
                  </a:lnTo>
                  <a:lnTo>
                    <a:pt x="97967" y="10390"/>
                  </a:lnTo>
                  <a:lnTo>
                    <a:pt x="53039" y="30479"/>
                  </a:lnTo>
                  <a:lnTo>
                    <a:pt x="37471" y="40623"/>
                  </a:lnTo>
                  <a:lnTo>
                    <a:pt x="34505" y="44943"/>
                  </a:lnTo>
                  <a:lnTo>
                    <a:pt x="31210" y="55387"/>
                  </a:lnTo>
                  <a:lnTo>
                    <a:pt x="32449" y="60077"/>
                  </a:lnTo>
                  <a:lnTo>
                    <a:pt x="39469" y="68111"/>
                  </a:lnTo>
                  <a:lnTo>
                    <a:pt x="85903" y="97628"/>
                  </a:lnTo>
                  <a:lnTo>
                    <a:pt x="96387" y="107730"/>
                  </a:lnTo>
                  <a:lnTo>
                    <a:pt x="101047" y="115749"/>
                  </a:lnTo>
                  <a:lnTo>
                    <a:pt x="101231" y="119369"/>
                  </a:lnTo>
                  <a:lnTo>
                    <a:pt x="98614" y="126213"/>
                  </a:lnTo>
                  <a:lnTo>
                    <a:pt x="81149" y="146971"/>
                  </a:lnTo>
                  <a:lnTo>
                    <a:pt x="67553" y="155572"/>
                  </a:lnTo>
                  <a:lnTo>
                    <a:pt x="50119" y="159767"/>
                  </a:lnTo>
                  <a:lnTo>
                    <a:pt x="36604" y="161010"/>
                  </a:lnTo>
                  <a:lnTo>
                    <a:pt x="29321" y="158478"/>
                  </a:lnTo>
                  <a:lnTo>
                    <a:pt x="25897" y="156321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66">
              <a:extLst>
                <a:ext uri="{FF2B5EF4-FFF2-40B4-BE49-F238E27FC236}">
                  <a16:creationId xmlns:a16="http://schemas.microsoft.com/office/drawing/2014/main" id="{BAC1C3C9-DCCA-1936-1ABC-A3A5CF2E05B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54306" y="4735249"/>
              <a:ext cx="156608" cy="436827"/>
            </a:xfrm>
            <a:custGeom>
              <a:avLst/>
              <a:gdLst/>
              <a:ahLst/>
              <a:cxnLst/>
              <a:rect l="0" t="0" r="0" b="0"/>
              <a:pathLst>
                <a:path w="156608" h="436827">
                  <a:moveTo>
                    <a:pt x="151119" y="8201"/>
                  </a:moveTo>
                  <a:lnTo>
                    <a:pt x="151119" y="8201"/>
                  </a:lnTo>
                  <a:lnTo>
                    <a:pt x="156175" y="8201"/>
                  </a:lnTo>
                  <a:lnTo>
                    <a:pt x="156607" y="7143"/>
                  </a:lnTo>
                  <a:lnTo>
                    <a:pt x="154263" y="3144"/>
                  </a:lnTo>
                  <a:lnTo>
                    <a:pt x="152157" y="1655"/>
                  </a:lnTo>
                  <a:lnTo>
                    <a:pt x="146994" y="0"/>
                  </a:lnTo>
                  <a:lnTo>
                    <a:pt x="138350" y="4909"/>
                  </a:lnTo>
                  <a:lnTo>
                    <a:pt x="95670" y="44862"/>
                  </a:lnTo>
                  <a:lnTo>
                    <a:pt x="68905" y="76473"/>
                  </a:lnTo>
                  <a:lnTo>
                    <a:pt x="49781" y="114350"/>
                  </a:lnTo>
                  <a:lnTo>
                    <a:pt x="29541" y="158677"/>
                  </a:lnTo>
                  <a:lnTo>
                    <a:pt x="15038" y="203378"/>
                  </a:lnTo>
                  <a:lnTo>
                    <a:pt x="5201" y="240421"/>
                  </a:lnTo>
                  <a:lnTo>
                    <a:pt x="0" y="286434"/>
                  </a:lnTo>
                  <a:lnTo>
                    <a:pt x="1215" y="333352"/>
                  </a:lnTo>
                  <a:lnTo>
                    <a:pt x="14040" y="373947"/>
                  </a:lnTo>
                  <a:lnTo>
                    <a:pt x="42145" y="421115"/>
                  </a:lnTo>
                  <a:lnTo>
                    <a:pt x="53449" y="432759"/>
                  </a:lnTo>
                  <a:lnTo>
                    <a:pt x="84444" y="436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67">
              <a:extLst>
                <a:ext uri="{FF2B5EF4-FFF2-40B4-BE49-F238E27FC236}">
                  <a16:creationId xmlns:a16="http://schemas.microsoft.com/office/drawing/2014/main" id="{BE31E123-9ECE-746A-9633-F273D3F49B6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34000" y="4915167"/>
              <a:ext cx="109120" cy="152134"/>
            </a:xfrm>
            <a:custGeom>
              <a:avLst/>
              <a:gdLst/>
              <a:ahLst/>
              <a:cxnLst/>
              <a:rect l="0" t="0" r="0" b="0"/>
              <a:pathLst>
                <a:path w="109120" h="152134">
                  <a:moveTo>
                    <a:pt x="85725" y="28308"/>
                  </a:moveTo>
                  <a:lnTo>
                    <a:pt x="85725" y="28308"/>
                  </a:lnTo>
                  <a:lnTo>
                    <a:pt x="93329" y="19646"/>
                  </a:lnTo>
                  <a:lnTo>
                    <a:pt x="101972" y="6574"/>
                  </a:lnTo>
                  <a:lnTo>
                    <a:pt x="109119" y="1760"/>
                  </a:lnTo>
                  <a:lnTo>
                    <a:pt x="108729" y="1084"/>
                  </a:lnTo>
                  <a:lnTo>
                    <a:pt x="107412" y="634"/>
                  </a:lnTo>
                  <a:lnTo>
                    <a:pt x="95443" y="0"/>
                  </a:lnTo>
                  <a:lnTo>
                    <a:pt x="55922" y="17668"/>
                  </a:lnTo>
                  <a:lnTo>
                    <a:pt x="11862" y="40943"/>
                  </a:lnTo>
                  <a:lnTo>
                    <a:pt x="5272" y="47329"/>
                  </a:lnTo>
                  <a:lnTo>
                    <a:pt x="3515" y="50513"/>
                  </a:lnTo>
                  <a:lnTo>
                    <a:pt x="1041" y="65109"/>
                  </a:lnTo>
                  <a:lnTo>
                    <a:pt x="2811" y="69775"/>
                  </a:lnTo>
                  <a:lnTo>
                    <a:pt x="10422" y="77782"/>
                  </a:lnTo>
                  <a:lnTo>
                    <a:pt x="48997" y="94808"/>
                  </a:lnTo>
                  <a:lnTo>
                    <a:pt x="87827" y="111894"/>
                  </a:lnTo>
                  <a:lnTo>
                    <a:pt x="101124" y="122255"/>
                  </a:lnTo>
                  <a:lnTo>
                    <a:pt x="104457" y="126922"/>
                  </a:lnTo>
                  <a:lnTo>
                    <a:pt x="105621" y="131092"/>
                  </a:lnTo>
                  <a:lnTo>
                    <a:pt x="105339" y="134931"/>
                  </a:lnTo>
                  <a:lnTo>
                    <a:pt x="104093" y="137490"/>
                  </a:lnTo>
                  <a:lnTo>
                    <a:pt x="102204" y="139196"/>
                  </a:lnTo>
                  <a:lnTo>
                    <a:pt x="81454" y="146990"/>
                  </a:lnTo>
                  <a:lnTo>
                    <a:pt x="40235" y="151117"/>
                  </a:lnTo>
                  <a:lnTo>
                    <a:pt x="0" y="15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68">
              <a:extLst>
                <a:ext uri="{FF2B5EF4-FFF2-40B4-BE49-F238E27FC236}">
                  <a16:creationId xmlns:a16="http://schemas.microsoft.com/office/drawing/2014/main" id="{BCC7AE53-8753-4810-796B-ADB981D12FD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86400" y="4906850"/>
              <a:ext cx="121718" cy="160451"/>
            </a:xfrm>
            <a:custGeom>
              <a:avLst/>
              <a:gdLst/>
              <a:ahLst/>
              <a:cxnLst/>
              <a:rect l="0" t="0" r="0" b="0"/>
              <a:pathLst>
                <a:path w="121718" h="160451">
                  <a:moveTo>
                    <a:pt x="95250" y="27100"/>
                  </a:moveTo>
                  <a:lnTo>
                    <a:pt x="95250" y="27100"/>
                  </a:lnTo>
                  <a:lnTo>
                    <a:pt x="121717" y="9766"/>
                  </a:lnTo>
                  <a:lnTo>
                    <a:pt x="121361" y="8136"/>
                  </a:lnTo>
                  <a:lnTo>
                    <a:pt x="118143" y="3502"/>
                  </a:lnTo>
                  <a:lnTo>
                    <a:pt x="113186" y="737"/>
                  </a:lnTo>
                  <a:lnTo>
                    <a:pt x="110382" y="0"/>
                  </a:lnTo>
                  <a:lnTo>
                    <a:pt x="67123" y="13799"/>
                  </a:lnTo>
                  <a:lnTo>
                    <a:pt x="56996" y="15896"/>
                  </a:lnTo>
                  <a:lnTo>
                    <a:pt x="40288" y="27191"/>
                  </a:lnTo>
                  <a:lnTo>
                    <a:pt x="26989" y="38886"/>
                  </a:lnTo>
                  <a:lnTo>
                    <a:pt x="22578" y="48567"/>
                  </a:lnTo>
                  <a:lnTo>
                    <a:pt x="21402" y="54111"/>
                  </a:lnTo>
                  <a:lnTo>
                    <a:pt x="22918" y="65916"/>
                  </a:lnTo>
                  <a:lnTo>
                    <a:pt x="24803" y="72027"/>
                  </a:lnTo>
                  <a:lnTo>
                    <a:pt x="32543" y="81640"/>
                  </a:lnTo>
                  <a:lnTo>
                    <a:pt x="79530" y="110607"/>
                  </a:lnTo>
                  <a:lnTo>
                    <a:pt x="101983" y="127047"/>
                  </a:lnTo>
                  <a:lnTo>
                    <a:pt x="111868" y="130921"/>
                  </a:lnTo>
                  <a:lnTo>
                    <a:pt x="112678" y="132298"/>
                  </a:lnTo>
                  <a:lnTo>
                    <a:pt x="114086" y="139992"/>
                  </a:lnTo>
                  <a:lnTo>
                    <a:pt x="104124" y="146040"/>
                  </a:lnTo>
                  <a:lnTo>
                    <a:pt x="67644" y="156506"/>
                  </a:lnTo>
                  <a:lnTo>
                    <a:pt x="0" y="160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69">
              <a:extLst>
                <a:ext uri="{FF2B5EF4-FFF2-40B4-BE49-F238E27FC236}">
                  <a16:creationId xmlns:a16="http://schemas.microsoft.com/office/drawing/2014/main" id="{0C8DA2DA-CCE5-8DB8-2C7C-DEFF883F81B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76900" y="4924817"/>
              <a:ext cx="14936" cy="161534"/>
            </a:xfrm>
            <a:custGeom>
              <a:avLst/>
              <a:gdLst/>
              <a:ahLst/>
              <a:cxnLst/>
              <a:rect l="0" t="0" r="0" b="0"/>
              <a:pathLst>
                <a:path w="14936" h="161534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14465" y="4781"/>
                  </a:lnTo>
                  <a:lnTo>
                    <a:pt x="14935" y="8348"/>
                  </a:lnTo>
                  <a:lnTo>
                    <a:pt x="10139" y="53405"/>
                  </a:lnTo>
                  <a:lnTo>
                    <a:pt x="4549" y="92875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70">
              <a:extLst>
                <a:ext uri="{FF2B5EF4-FFF2-40B4-BE49-F238E27FC236}">
                  <a16:creationId xmlns:a16="http://schemas.microsoft.com/office/drawing/2014/main" id="{47B108E7-B3EE-A554-D9F9-2AC1CBA1755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57850" y="48768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26515" y="15710"/>
                  </a:lnTo>
                  <a:lnTo>
                    <a:pt x="68655" y="5012"/>
                  </a:lnTo>
                  <a:lnTo>
                    <a:pt x="104393" y="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71">
              <a:extLst>
                <a:ext uri="{FF2B5EF4-FFF2-40B4-BE49-F238E27FC236}">
                  <a16:creationId xmlns:a16="http://schemas.microsoft.com/office/drawing/2014/main" id="{57E60C3A-D546-EA39-87F1-358D6D071F5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67375" y="49530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5"/>
                  </a:lnTo>
                  <a:lnTo>
                    <a:pt x="15170" y="8201"/>
                  </a:lnTo>
                  <a:lnTo>
                    <a:pt x="60284" y="1864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72">
              <a:extLst>
                <a:ext uri="{FF2B5EF4-FFF2-40B4-BE49-F238E27FC236}">
                  <a16:creationId xmlns:a16="http://schemas.microsoft.com/office/drawing/2014/main" id="{BE149FE1-F562-8FD0-DF9B-F457837BEFA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648325" y="503872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31085" y="30561"/>
                  </a:lnTo>
                  <a:lnTo>
                    <a:pt x="77589" y="22290"/>
                  </a:lnTo>
                  <a:lnTo>
                    <a:pt x="124727" y="1686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73">
              <a:extLst>
                <a:ext uri="{FF2B5EF4-FFF2-40B4-BE49-F238E27FC236}">
                  <a16:creationId xmlns:a16="http://schemas.microsoft.com/office/drawing/2014/main" id="{42519ECE-87BC-F6C7-AA8D-E9BD61D86A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00725" y="4700293"/>
              <a:ext cx="114120" cy="490833"/>
            </a:xfrm>
            <a:custGeom>
              <a:avLst/>
              <a:gdLst/>
              <a:ahLst/>
              <a:cxnLst/>
              <a:rect l="0" t="0" r="0" b="0"/>
              <a:pathLst>
                <a:path w="114120" h="490833">
                  <a:moveTo>
                    <a:pt x="38100" y="5057"/>
                  </a:moveTo>
                  <a:lnTo>
                    <a:pt x="38100" y="5057"/>
                  </a:lnTo>
                  <a:lnTo>
                    <a:pt x="43156" y="0"/>
                  </a:lnTo>
                  <a:lnTo>
                    <a:pt x="54105" y="341"/>
                  </a:lnTo>
                  <a:lnTo>
                    <a:pt x="61470" y="1913"/>
                  </a:lnTo>
                  <a:lnTo>
                    <a:pt x="75298" y="12126"/>
                  </a:lnTo>
                  <a:lnTo>
                    <a:pt x="87441" y="27249"/>
                  </a:lnTo>
                  <a:lnTo>
                    <a:pt x="100227" y="55729"/>
                  </a:lnTo>
                  <a:lnTo>
                    <a:pt x="109660" y="95683"/>
                  </a:lnTo>
                  <a:lnTo>
                    <a:pt x="112925" y="134803"/>
                  </a:lnTo>
                  <a:lnTo>
                    <a:pt x="113893" y="176380"/>
                  </a:lnTo>
                  <a:lnTo>
                    <a:pt x="114119" y="213845"/>
                  </a:lnTo>
                  <a:lnTo>
                    <a:pt x="109190" y="261418"/>
                  </a:lnTo>
                  <a:lnTo>
                    <a:pt x="103915" y="297501"/>
                  </a:lnTo>
                  <a:lnTo>
                    <a:pt x="98042" y="333999"/>
                  </a:lnTo>
                  <a:lnTo>
                    <a:pt x="85649" y="380477"/>
                  </a:lnTo>
                  <a:lnTo>
                    <a:pt x="78283" y="396278"/>
                  </a:lnTo>
                  <a:lnTo>
                    <a:pt x="64353" y="417072"/>
                  </a:lnTo>
                  <a:lnTo>
                    <a:pt x="47986" y="454517"/>
                  </a:lnTo>
                  <a:lnTo>
                    <a:pt x="39672" y="464108"/>
                  </a:lnTo>
                  <a:lnTo>
                    <a:pt x="0" y="490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74">
              <a:extLst>
                <a:ext uri="{FF2B5EF4-FFF2-40B4-BE49-F238E27FC236}">
                  <a16:creationId xmlns:a16="http://schemas.microsoft.com/office/drawing/2014/main" id="{09B0DE1A-6092-D284-C98C-4F5BDE8CD5D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876425" y="5219700"/>
              <a:ext cx="4114801" cy="84837"/>
            </a:xfrm>
            <a:custGeom>
              <a:avLst/>
              <a:gdLst/>
              <a:ahLst/>
              <a:cxnLst/>
              <a:rect l="0" t="0" r="0" b="0"/>
              <a:pathLst>
                <a:path w="4114801" h="84837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10361" y="69497"/>
                  </a:lnTo>
                  <a:lnTo>
                    <a:pt x="13257" y="71731"/>
                  </a:lnTo>
                  <a:lnTo>
                    <a:pt x="22120" y="74214"/>
                  </a:lnTo>
                  <a:lnTo>
                    <a:pt x="64482" y="77181"/>
                  </a:lnTo>
                  <a:lnTo>
                    <a:pt x="108398" y="84836"/>
                  </a:lnTo>
                  <a:lnTo>
                    <a:pt x="143591" y="82728"/>
                  </a:lnTo>
                  <a:lnTo>
                    <a:pt x="187832" y="76773"/>
                  </a:lnTo>
                  <a:lnTo>
                    <a:pt x="233130" y="76313"/>
                  </a:lnTo>
                  <a:lnTo>
                    <a:pt x="280726" y="76222"/>
                  </a:lnTo>
                  <a:lnTo>
                    <a:pt x="321172" y="76204"/>
                  </a:lnTo>
                  <a:lnTo>
                    <a:pt x="363979" y="76201"/>
                  </a:lnTo>
                  <a:lnTo>
                    <a:pt x="410176" y="76200"/>
                  </a:lnTo>
                  <a:lnTo>
                    <a:pt x="457378" y="73378"/>
                  </a:lnTo>
                  <a:lnTo>
                    <a:pt x="499234" y="68661"/>
                  </a:lnTo>
                  <a:lnTo>
                    <a:pt x="540210" y="67263"/>
                  </a:lnTo>
                  <a:lnTo>
                    <a:pt x="574527" y="66937"/>
                  </a:lnTo>
                  <a:lnTo>
                    <a:pt x="610945" y="66791"/>
                  </a:lnTo>
                  <a:lnTo>
                    <a:pt x="648298" y="66727"/>
                  </a:lnTo>
                  <a:lnTo>
                    <a:pt x="682891" y="66698"/>
                  </a:lnTo>
                  <a:lnTo>
                    <a:pt x="724449" y="66682"/>
                  </a:lnTo>
                  <a:lnTo>
                    <a:pt x="761539" y="66678"/>
                  </a:lnTo>
                  <a:lnTo>
                    <a:pt x="799895" y="66676"/>
                  </a:lnTo>
                  <a:lnTo>
                    <a:pt x="835992" y="66675"/>
                  </a:lnTo>
                  <a:lnTo>
                    <a:pt x="882231" y="66675"/>
                  </a:lnTo>
                  <a:lnTo>
                    <a:pt x="917036" y="66675"/>
                  </a:lnTo>
                  <a:lnTo>
                    <a:pt x="962218" y="66675"/>
                  </a:lnTo>
                  <a:lnTo>
                    <a:pt x="997360" y="66675"/>
                  </a:lnTo>
                  <a:lnTo>
                    <a:pt x="1029235" y="63853"/>
                  </a:lnTo>
                  <a:lnTo>
                    <a:pt x="1064921" y="60130"/>
                  </a:lnTo>
                  <a:lnTo>
                    <a:pt x="1111987" y="58033"/>
                  </a:lnTo>
                  <a:lnTo>
                    <a:pt x="1150736" y="57542"/>
                  </a:lnTo>
                  <a:lnTo>
                    <a:pt x="1184186" y="57325"/>
                  </a:lnTo>
                  <a:lnTo>
                    <a:pt x="1226817" y="54379"/>
                  </a:lnTo>
                  <a:lnTo>
                    <a:pt x="1269082" y="49626"/>
                  </a:lnTo>
                  <a:lnTo>
                    <a:pt x="1312297" y="48218"/>
                  </a:lnTo>
                  <a:lnTo>
                    <a:pt x="1351912" y="47801"/>
                  </a:lnTo>
                  <a:lnTo>
                    <a:pt x="1393283" y="47677"/>
                  </a:lnTo>
                  <a:lnTo>
                    <a:pt x="1436233" y="47641"/>
                  </a:lnTo>
                  <a:lnTo>
                    <a:pt x="1478592" y="47630"/>
                  </a:lnTo>
                  <a:lnTo>
                    <a:pt x="1521835" y="47626"/>
                  </a:lnTo>
                  <a:lnTo>
                    <a:pt x="1567102" y="44803"/>
                  </a:lnTo>
                  <a:lnTo>
                    <a:pt x="1600307" y="41080"/>
                  </a:lnTo>
                  <a:lnTo>
                    <a:pt x="1644916" y="38983"/>
                  </a:lnTo>
                  <a:lnTo>
                    <a:pt x="1679341" y="38492"/>
                  </a:lnTo>
                  <a:lnTo>
                    <a:pt x="1724309" y="38216"/>
                  </a:lnTo>
                  <a:lnTo>
                    <a:pt x="1756960" y="35329"/>
                  </a:lnTo>
                  <a:lnTo>
                    <a:pt x="1791579" y="31576"/>
                  </a:lnTo>
                  <a:lnTo>
                    <a:pt x="1824605" y="29909"/>
                  </a:lnTo>
                  <a:lnTo>
                    <a:pt x="1856922" y="29168"/>
                  </a:lnTo>
                  <a:lnTo>
                    <a:pt x="1889982" y="28839"/>
                  </a:lnTo>
                  <a:lnTo>
                    <a:pt x="1925843" y="28692"/>
                  </a:lnTo>
                  <a:lnTo>
                    <a:pt x="1960124" y="28627"/>
                  </a:lnTo>
                  <a:lnTo>
                    <a:pt x="1994058" y="28598"/>
                  </a:lnTo>
                  <a:lnTo>
                    <a:pt x="2030306" y="28585"/>
                  </a:lnTo>
                  <a:lnTo>
                    <a:pt x="2064761" y="28580"/>
                  </a:lnTo>
                  <a:lnTo>
                    <a:pt x="2097713" y="28577"/>
                  </a:lnTo>
                  <a:lnTo>
                    <a:pt x="2129998" y="28575"/>
                  </a:lnTo>
                  <a:lnTo>
                    <a:pt x="2164807" y="28575"/>
                  </a:lnTo>
                  <a:lnTo>
                    <a:pt x="2200387" y="28575"/>
                  </a:lnTo>
                  <a:lnTo>
                    <a:pt x="2233838" y="28575"/>
                  </a:lnTo>
                  <a:lnTo>
                    <a:pt x="2266345" y="28575"/>
                  </a:lnTo>
                  <a:lnTo>
                    <a:pt x="2298431" y="28575"/>
                  </a:lnTo>
                  <a:lnTo>
                    <a:pt x="2330330" y="28575"/>
                  </a:lnTo>
                  <a:lnTo>
                    <a:pt x="2362147" y="25753"/>
                  </a:lnTo>
                  <a:lnTo>
                    <a:pt x="2394984" y="22030"/>
                  </a:lnTo>
                  <a:lnTo>
                    <a:pt x="2430747" y="20374"/>
                  </a:lnTo>
                  <a:lnTo>
                    <a:pt x="2464984" y="19638"/>
                  </a:lnTo>
                  <a:lnTo>
                    <a:pt x="2497840" y="19312"/>
                  </a:lnTo>
                  <a:lnTo>
                    <a:pt x="2530082" y="19166"/>
                  </a:lnTo>
                  <a:lnTo>
                    <a:pt x="2562050" y="19102"/>
                  </a:lnTo>
                  <a:lnTo>
                    <a:pt x="2593897" y="19073"/>
                  </a:lnTo>
                  <a:lnTo>
                    <a:pt x="2625691" y="19060"/>
                  </a:lnTo>
                  <a:lnTo>
                    <a:pt x="2657459" y="19055"/>
                  </a:lnTo>
                  <a:lnTo>
                    <a:pt x="2690276" y="19052"/>
                  </a:lnTo>
                  <a:lnTo>
                    <a:pt x="2726029" y="19050"/>
                  </a:lnTo>
                  <a:lnTo>
                    <a:pt x="2760263" y="19050"/>
                  </a:lnTo>
                  <a:lnTo>
                    <a:pt x="2793117" y="19050"/>
                  </a:lnTo>
                  <a:lnTo>
                    <a:pt x="2825357" y="19050"/>
                  </a:lnTo>
                  <a:lnTo>
                    <a:pt x="2857325" y="19050"/>
                  </a:lnTo>
                  <a:lnTo>
                    <a:pt x="2889172" y="19050"/>
                  </a:lnTo>
                  <a:lnTo>
                    <a:pt x="2920966" y="19050"/>
                  </a:lnTo>
                  <a:lnTo>
                    <a:pt x="2952734" y="16228"/>
                  </a:lnTo>
                  <a:lnTo>
                    <a:pt x="2985551" y="12505"/>
                  </a:lnTo>
                  <a:lnTo>
                    <a:pt x="3021304" y="10849"/>
                  </a:lnTo>
                  <a:lnTo>
                    <a:pt x="3055538" y="12936"/>
                  </a:lnTo>
                  <a:lnTo>
                    <a:pt x="3088392" y="16333"/>
                  </a:lnTo>
                  <a:lnTo>
                    <a:pt x="3120632" y="17842"/>
                  </a:lnTo>
                  <a:lnTo>
                    <a:pt x="3155423" y="18514"/>
                  </a:lnTo>
                  <a:lnTo>
                    <a:pt x="3190994" y="18812"/>
                  </a:lnTo>
                  <a:lnTo>
                    <a:pt x="3224441" y="18943"/>
                  </a:lnTo>
                  <a:lnTo>
                    <a:pt x="3259768" y="19003"/>
                  </a:lnTo>
                  <a:lnTo>
                    <a:pt x="3295577" y="19029"/>
                  </a:lnTo>
                  <a:lnTo>
                    <a:pt x="3329132" y="19041"/>
                  </a:lnTo>
                  <a:lnTo>
                    <a:pt x="3364505" y="19046"/>
                  </a:lnTo>
                  <a:lnTo>
                    <a:pt x="3400336" y="19048"/>
                  </a:lnTo>
                  <a:lnTo>
                    <a:pt x="3433899" y="19050"/>
                  </a:lnTo>
                  <a:lnTo>
                    <a:pt x="3469277" y="19050"/>
                  </a:lnTo>
                  <a:lnTo>
                    <a:pt x="3504051" y="19050"/>
                  </a:lnTo>
                  <a:lnTo>
                    <a:pt x="3549545" y="19050"/>
                  </a:lnTo>
                  <a:lnTo>
                    <a:pt x="3584175" y="19050"/>
                  </a:lnTo>
                  <a:lnTo>
                    <a:pt x="3617911" y="19050"/>
                  </a:lnTo>
                  <a:lnTo>
                    <a:pt x="3650544" y="19050"/>
                  </a:lnTo>
                  <a:lnTo>
                    <a:pt x="3682686" y="19050"/>
                  </a:lnTo>
                  <a:lnTo>
                    <a:pt x="3714610" y="21872"/>
                  </a:lnTo>
                  <a:lnTo>
                    <a:pt x="3746438" y="25595"/>
                  </a:lnTo>
                  <a:lnTo>
                    <a:pt x="3793048" y="27692"/>
                  </a:lnTo>
                  <a:lnTo>
                    <a:pt x="3835199" y="28313"/>
                  </a:lnTo>
                  <a:lnTo>
                    <a:pt x="3879672" y="28497"/>
                  </a:lnTo>
                  <a:lnTo>
                    <a:pt x="3920132" y="28552"/>
                  </a:lnTo>
                  <a:lnTo>
                    <a:pt x="3961048" y="27510"/>
                  </a:lnTo>
                  <a:lnTo>
                    <a:pt x="3994607" y="23515"/>
                  </a:lnTo>
                  <a:lnTo>
                    <a:pt x="4027867" y="21034"/>
                  </a:lnTo>
                  <a:lnTo>
                    <a:pt x="4067876" y="19638"/>
                  </a:lnTo>
                  <a:lnTo>
                    <a:pt x="4093135" y="16401"/>
                  </a:lnTo>
                  <a:lnTo>
                    <a:pt x="4110521" y="10883"/>
                  </a:lnTo>
                  <a:lnTo>
                    <a:pt x="4111947" y="9373"/>
                  </a:lnTo>
                  <a:lnTo>
                    <a:pt x="411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99">
            <a:extLst>
              <a:ext uri="{FF2B5EF4-FFF2-40B4-BE49-F238E27FC236}">
                <a16:creationId xmlns:a16="http://schemas.microsoft.com/office/drawing/2014/main" id="{0EE4C407-F08F-AD29-84D7-A64E69757A2F}"/>
              </a:ext>
            </a:extLst>
          </p:cNvPr>
          <p:cNvGrpSpPr/>
          <p:nvPr/>
        </p:nvGrpSpPr>
        <p:grpSpPr>
          <a:xfrm>
            <a:off x="2505075" y="5534059"/>
            <a:ext cx="723901" cy="285717"/>
            <a:chOff x="2505075" y="5534059"/>
            <a:chExt cx="723901" cy="285717"/>
          </a:xfrm>
        </p:grpSpPr>
        <p:sp>
          <p:nvSpPr>
            <p:cNvPr id="207" name="SMARTInkShape-975">
              <a:extLst>
                <a:ext uri="{FF2B5EF4-FFF2-40B4-BE49-F238E27FC236}">
                  <a16:creationId xmlns:a16="http://schemas.microsoft.com/office/drawing/2014/main" id="{AB1CD60C-F61C-E48A-AF07-BCD66D0867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05075" y="5562600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13257" y="66675"/>
                  </a:lnTo>
                  <a:lnTo>
                    <a:pt x="56692" y="50428"/>
                  </a:lnTo>
                  <a:lnTo>
                    <a:pt x="102649" y="30659"/>
                  </a:lnTo>
                  <a:lnTo>
                    <a:pt x="150014" y="511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76">
              <a:extLst>
                <a:ext uri="{FF2B5EF4-FFF2-40B4-BE49-F238E27FC236}">
                  <a16:creationId xmlns:a16="http://schemas.microsoft.com/office/drawing/2014/main" id="{2671831B-CC49-16F4-B625-08EFDA8EF42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52700" y="5649649"/>
              <a:ext cx="19051" cy="170127"/>
            </a:xfrm>
            <a:custGeom>
              <a:avLst/>
              <a:gdLst/>
              <a:ahLst/>
              <a:cxnLst/>
              <a:rect l="0" t="0" r="0" b="0"/>
              <a:pathLst>
                <a:path w="19051" h="1701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3464"/>
                  </a:lnTo>
                  <a:lnTo>
                    <a:pt x="13994" y="81254"/>
                  </a:lnTo>
                  <a:lnTo>
                    <a:pt x="9349" y="128425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77">
              <a:extLst>
                <a:ext uri="{FF2B5EF4-FFF2-40B4-BE49-F238E27FC236}">
                  <a16:creationId xmlns:a16="http://schemas.microsoft.com/office/drawing/2014/main" id="{AE5A31CF-6298-C7E3-13F0-F73350464B5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68983" y="5716334"/>
              <a:ext cx="90065" cy="96475"/>
            </a:xfrm>
            <a:custGeom>
              <a:avLst/>
              <a:gdLst/>
              <a:ahLst/>
              <a:cxnLst/>
              <a:rect l="0" t="0" r="0" b="0"/>
              <a:pathLst>
                <a:path w="90065" h="96475">
                  <a:moveTo>
                    <a:pt x="45642" y="17716"/>
                  </a:moveTo>
                  <a:lnTo>
                    <a:pt x="45642" y="17716"/>
                  </a:lnTo>
                  <a:lnTo>
                    <a:pt x="45642" y="3168"/>
                  </a:lnTo>
                  <a:lnTo>
                    <a:pt x="44584" y="1667"/>
                  </a:lnTo>
                  <a:lnTo>
                    <a:pt x="42820" y="667"/>
                  </a:lnTo>
                  <a:lnTo>
                    <a:pt x="40586" y="0"/>
                  </a:lnTo>
                  <a:lnTo>
                    <a:pt x="32459" y="4903"/>
                  </a:lnTo>
                  <a:lnTo>
                    <a:pt x="22849" y="12022"/>
                  </a:lnTo>
                  <a:lnTo>
                    <a:pt x="15051" y="15186"/>
                  </a:lnTo>
                  <a:lnTo>
                    <a:pt x="8057" y="22236"/>
                  </a:lnTo>
                  <a:lnTo>
                    <a:pt x="2479" y="32425"/>
                  </a:lnTo>
                  <a:lnTo>
                    <a:pt x="0" y="44009"/>
                  </a:lnTo>
                  <a:lnTo>
                    <a:pt x="3661" y="67487"/>
                  </a:lnTo>
                  <a:lnTo>
                    <a:pt x="11462" y="79701"/>
                  </a:lnTo>
                  <a:lnTo>
                    <a:pt x="33716" y="96165"/>
                  </a:lnTo>
                  <a:lnTo>
                    <a:pt x="41925" y="96474"/>
                  </a:lnTo>
                  <a:lnTo>
                    <a:pt x="70529" y="87853"/>
                  </a:lnTo>
                  <a:lnTo>
                    <a:pt x="82456" y="81344"/>
                  </a:lnTo>
                  <a:lnTo>
                    <a:pt x="86059" y="77069"/>
                  </a:lnTo>
                  <a:lnTo>
                    <a:pt x="90064" y="66672"/>
                  </a:lnTo>
                  <a:lnTo>
                    <a:pt x="87262" y="43863"/>
                  </a:lnTo>
                  <a:lnTo>
                    <a:pt x="79728" y="22053"/>
                  </a:lnTo>
                  <a:lnTo>
                    <a:pt x="71022" y="11529"/>
                  </a:lnTo>
                  <a:lnTo>
                    <a:pt x="65737" y="7242"/>
                  </a:lnTo>
                  <a:lnTo>
                    <a:pt x="60097" y="6500"/>
                  </a:lnTo>
                  <a:lnTo>
                    <a:pt x="36117" y="17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78">
              <a:extLst>
                <a:ext uri="{FF2B5EF4-FFF2-40B4-BE49-F238E27FC236}">
                  <a16:creationId xmlns:a16="http://schemas.microsoft.com/office/drawing/2014/main" id="{73CDFB4B-9CB3-7AE1-2F66-AF53F7B7755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19411" y="5591683"/>
              <a:ext cx="85715" cy="218512"/>
            </a:xfrm>
            <a:custGeom>
              <a:avLst/>
              <a:gdLst/>
              <a:ahLst/>
              <a:cxnLst/>
              <a:rect l="0" t="0" r="0" b="0"/>
              <a:pathLst>
                <a:path w="85715" h="218512">
                  <a:moveTo>
                    <a:pt x="9514" y="18542"/>
                  </a:moveTo>
                  <a:lnTo>
                    <a:pt x="9514" y="18542"/>
                  </a:lnTo>
                  <a:lnTo>
                    <a:pt x="9514" y="0"/>
                  </a:lnTo>
                  <a:lnTo>
                    <a:pt x="17714" y="29196"/>
                  </a:lnTo>
                  <a:lnTo>
                    <a:pt x="17719" y="65293"/>
                  </a:lnTo>
                  <a:lnTo>
                    <a:pt x="10803" y="108620"/>
                  </a:lnTo>
                  <a:lnTo>
                    <a:pt x="6861" y="154359"/>
                  </a:lnTo>
                  <a:lnTo>
                    <a:pt x="3044" y="166747"/>
                  </a:lnTo>
                  <a:lnTo>
                    <a:pt x="68" y="213729"/>
                  </a:lnTo>
                  <a:lnTo>
                    <a:pt x="0" y="217930"/>
                  </a:lnTo>
                  <a:lnTo>
                    <a:pt x="18304" y="218511"/>
                  </a:lnTo>
                  <a:lnTo>
                    <a:pt x="26827" y="215720"/>
                  </a:lnTo>
                  <a:lnTo>
                    <a:pt x="30581" y="213494"/>
                  </a:lnTo>
                  <a:lnTo>
                    <a:pt x="85714" y="189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79">
              <a:extLst>
                <a:ext uri="{FF2B5EF4-FFF2-40B4-BE49-F238E27FC236}">
                  <a16:creationId xmlns:a16="http://schemas.microsoft.com/office/drawing/2014/main" id="{E860720B-379B-A39F-2E01-48DC190322D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28925" y="5695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113" y="4861"/>
                  </a:lnTo>
                  <a:lnTo>
                    <a:pt x="26515" y="14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80">
              <a:extLst>
                <a:ext uri="{FF2B5EF4-FFF2-40B4-BE49-F238E27FC236}">
                  <a16:creationId xmlns:a16="http://schemas.microsoft.com/office/drawing/2014/main" id="{1C22F16F-B482-1F3E-C49C-8DDD9D25CD4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68964" y="5677410"/>
              <a:ext cx="193337" cy="126270"/>
            </a:xfrm>
            <a:custGeom>
              <a:avLst/>
              <a:gdLst/>
              <a:ahLst/>
              <a:cxnLst/>
              <a:rect l="0" t="0" r="0" b="0"/>
              <a:pathLst>
                <a:path w="193337" h="126270">
                  <a:moveTo>
                    <a:pt x="98086" y="28065"/>
                  </a:moveTo>
                  <a:lnTo>
                    <a:pt x="98086" y="28065"/>
                  </a:lnTo>
                  <a:lnTo>
                    <a:pt x="98086" y="18656"/>
                  </a:lnTo>
                  <a:lnTo>
                    <a:pt x="84829" y="5293"/>
                  </a:lnTo>
                  <a:lnTo>
                    <a:pt x="78789" y="2069"/>
                  </a:lnTo>
                  <a:lnTo>
                    <a:pt x="66287" y="0"/>
                  </a:lnTo>
                  <a:lnTo>
                    <a:pt x="59964" y="2539"/>
                  </a:lnTo>
                  <a:lnTo>
                    <a:pt x="56796" y="4698"/>
                  </a:lnTo>
                  <a:lnTo>
                    <a:pt x="19397" y="45469"/>
                  </a:lnTo>
                  <a:lnTo>
                    <a:pt x="169" y="89258"/>
                  </a:lnTo>
                  <a:lnTo>
                    <a:pt x="0" y="96377"/>
                  </a:lnTo>
                  <a:lnTo>
                    <a:pt x="5456" y="109931"/>
                  </a:lnTo>
                  <a:lnTo>
                    <a:pt x="15371" y="124406"/>
                  </a:lnTo>
                  <a:lnTo>
                    <a:pt x="18602" y="126159"/>
                  </a:lnTo>
                  <a:lnTo>
                    <a:pt x="21813" y="126269"/>
                  </a:lnTo>
                  <a:lnTo>
                    <a:pt x="28203" y="123570"/>
                  </a:lnTo>
                  <a:lnTo>
                    <a:pt x="34571" y="118842"/>
                  </a:lnTo>
                  <a:lnTo>
                    <a:pt x="66511" y="71891"/>
                  </a:lnTo>
                  <a:lnTo>
                    <a:pt x="98026" y="28139"/>
                  </a:lnTo>
                  <a:lnTo>
                    <a:pt x="93012" y="33143"/>
                  </a:lnTo>
                  <a:lnTo>
                    <a:pt x="92587" y="35684"/>
                  </a:lnTo>
                  <a:lnTo>
                    <a:pt x="93361" y="38436"/>
                  </a:lnTo>
                  <a:lnTo>
                    <a:pt x="94936" y="41329"/>
                  </a:lnTo>
                  <a:lnTo>
                    <a:pt x="100494" y="64253"/>
                  </a:lnTo>
                  <a:lnTo>
                    <a:pt x="111262" y="78488"/>
                  </a:lnTo>
                  <a:lnTo>
                    <a:pt x="117347" y="82225"/>
                  </a:lnTo>
                  <a:lnTo>
                    <a:pt x="129546" y="84329"/>
                  </a:lnTo>
                  <a:lnTo>
                    <a:pt x="141701" y="83763"/>
                  </a:lnTo>
                  <a:lnTo>
                    <a:pt x="157687" y="79983"/>
                  </a:lnTo>
                  <a:lnTo>
                    <a:pt x="193336" y="56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81">
              <a:extLst>
                <a:ext uri="{FF2B5EF4-FFF2-40B4-BE49-F238E27FC236}">
                  <a16:creationId xmlns:a16="http://schemas.microsoft.com/office/drawing/2014/main" id="{89BFA048-187B-B4A5-1387-04E5B7DC271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00435" y="5534059"/>
              <a:ext cx="28541" cy="257142"/>
            </a:xfrm>
            <a:custGeom>
              <a:avLst/>
              <a:gdLst/>
              <a:ahLst/>
              <a:cxnLst/>
              <a:rect l="0" t="0" r="0" b="0"/>
              <a:pathLst>
                <a:path w="28541" h="257142">
                  <a:moveTo>
                    <a:pt x="19015" y="9491"/>
                  </a:moveTo>
                  <a:lnTo>
                    <a:pt x="19015" y="9491"/>
                  </a:lnTo>
                  <a:lnTo>
                    <a:pt x="9525" y="0"/>
                  </a:lnTo>
                  <a:lnTo>
                    <a:pt x="2944" y="47231"/>
                  </a:lnTo>
                  <a:lnTo>
                    <a:pt x="357" y="90112"/>
                  </a:lnTo>
                  <a:lnTo>
                    <a:pt x="81" y="125689"/>
                  </a:lnTo>
                  <a:lnTo>
                    <a:pt x="0" y="164687"/>
                  </a:lnTo>
                  <a:lnTo>
                    <a:pt x="7576" y="208186"/>
                  </a:lnTo>
                  <a:lnTo>
                    <a:pt x="19264" y="241709"/>
                  </a:lnTo>
                  <a:lnTo>
                    <a:pt x="28540" y="257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00">
            <a:extLst>
              <a:ext uri="{FF2B5EF4-FFF2-40B4-BE49-F238E27FC236}">
                <a16:creationId xmlns:a16="http://schemas.microsoft.com/office/drawing/2014/main" id="{2CA762C7-B246-F20F-F031-8E8EB2198292}"/>
              </a:ext>
            </a:extLst>
          </p:cNvPr>
          <p:cNvGrpSpPr/>
          <p:nvPr/>
        </p:nvGrpSpPr>
        <p:grpSpPr>
          <a:xfrm>
            <a:off x="3476957" y="5553502"/>
            <a:ext cx="330599" cy="197601"/>
            <a:chOff x="3476957" y="5553502"/>
            <a:chExt cx="330599" cy="197601"/>
          </a:xfrm>
        </p:grpSpPr>
        <p:sp>
          <p:nvSpPr>
            <p:cNvPr id="215" name="SMARTInkShape-982">
              <a:extLst>
                <a:ext uri="{FF2B5EF4-FFF2-40B4-BE49-F238E27FC236}">
                  <a16:creationId xmlns:a16="http://schemas.microsoft.com/office/drawing/2014/main" id="{96C3D374-20E1-B728-6351-D00A4DD9461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76957" y="5610228"/>
              <a:ext cx="119617" cy="140875"/>
            </a:xfrm>
            <a:custGeom>
              <a:avLst/>
              <a:gdLst/>
              <a:ahLst/>
              <a:cxnLst/>
              <a:rect l="0" t="0" r="0" b="0"/>
              <a:pathLst>
                <a:path w="119617" h="140875">
                  <a:moveTo>
                    <a:pt x="85393" y="9522"/>
                  </a:moveTo>
                  <a:lnTo>
                    <a:pt x="85393" y="9522"/>
                  </a:lnTo>
                  <a:lnTo>
                    <a:pt x="93594" y="9522"/>
                  </a:lnTo>
                  <a:lnTo>
                    <a:pt x="94035" y="8464"/>
                  </a:lnTo>
                  <a:lnTo>
                    <a:pt x="94918" y="7"/>
                  </a:lnTo>
                  <a:lnTo>
                    <a:pt x="89861" y="0"/>
                  </a:lnTo>
                  <a:lnTo>
                    <a:pt x="71547" y="5054"/>
                  </a:lnTo>
                  <a:lnTo>
                    <a:pt x="25187" y="34150"/>
                  </a:lnTo>
                  <a:lnTo>
                    <a:pt x="8170" y="44218"/>
                  </a:lnTo>
                  <a:lnTo>
                    <a:pt x="788" y="55235"/>
                  </a:lnTo>
                  <a:lnTo>
                    <a:pt x="0" y="61637"/>
                  </a:lnTo>
                  <a:lnTo>
                    <a:pt x="2006" y="63315"/>
                  </a:lnTo>
                  <a:lnTo>
                    <a:pt x="14942" y="65677"/>
                  </a:lnTo>
                  <a:lnTo>
                    <a:pt x="32180" y="67435"/>
                  </a:lnTo>
                  <a:lnTo>
                    <a:pt x="76131" y="82893"/>
                  </a:lnTo>
                  <a:lnTo>
                    <a:pt x="110410" y="98467"/>
                  </a:lnTo>
                  <a:lnTo>
                    <a:pt x="114771" y="102685"/>
                  </a:lnTo>
                  <a:lnTo>
                    <a:pt x="119616" y="113017"/>
                  </a:lnTo>
                  <a:lnTo>
                    <a:pt x="118792" y="117677"/>
                  </a:lnTo>
                  <a:lnTo>
                    <a:pt x="112231" y="125677"/>
                  </a:lnTo>
                  <a:lnTo>
                    <a:pt x="96638" y="136131"/>
                  </a:lnTo>
                  <a:lnTo>
                    <a:pt x="73555" y="140874"/>
                  </a:lnTo>
                  <a:lnTo>
                    <a:pt x="28629" y="134496"/>
                  </a:lnTo>
                  <a:lnTo>
                    <a:pt x="9193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83">
              <a:extLst>
                <a:ext uri="{FF2B5EF4-FFF2-40B4-BE49-F238E27FC236}">
                  <a16:creationId xmlns:a16="http://schemas.microsoft.com/office/drawing/2014/main" id="{0648C143-693B-5B1D-D8D2-E64523E54CA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76650" y="5553502"/>
              <a:ext cx="130906" cy="180359"/>
            </a:xfrm>
            <a:custGeom>
              <a:avLst/>
              <a:gdLst/>
              <a:ahLst/>
              <a:cxnLst/>
              <a:rect l="0" t="0" r="0" b="0"/>
              <a:pathLst>
                <a:path w="130906" h="180359">
                  <a:moveTo>
                    <a:pt x="95250" y="18623"/>
                  </a:moveTo>
                  <a:lnTo>
                    <a:pt x="95250" y="18623"/>
                  </a:lnTo>
                  <a:lnTo>
                    <a:pt x="95250" y="13567"/>
                  </a:lnTo>
                  <a:lnTo>
                    <a:pt x="96308" y="12078"/>
                  </a:lnTo>
                  <a:lnTo>
                    <a:pt x="98072" y="11084"/>
                  </a:lnTo>
                  <a:lnTo>
                    <a:pt x="100306" y="10422"/>
                  </a:lnTo>
                  <a:lnTo>
                    <a:pt x="113791" y="0"/>
                  </a:lnTo>
                  <a:lnTo>
                    <a:pt x="96965" y="15845"/>
                  </a:lnTo>
                  <a:lnTo>
                    <a:pt x="51234" y="48057"/>
                  </a:lnTo>
                  <a:lnTo>
                    <a:pt x="20351" y="67711"/>
                  </a:lnTo>
                  <a:lnTo>
                    <a:pt x="14336" y="75012"/>
                  </a:lnTo>
                  <a:lnTo>
                    <a:pt x="12733" y="78441"/>
                  </a:lnTo>
                  <a:lnTo>
                    <a:pt x="12722" y="81785"/>
                  </a:lnTo>
                  <a:lnTo>
                    <a:pt x="15532" y="88323"/>
                  </a:lnTo>
                  <a:lnTo>
                    <a:pt x="17763" y="90490"/>
                  </a:lnTo>
                  <a:lnTo>
                    <a:pt x="23064" y="92897"/>
                  </a:lnTo>
                  <a:lnTo>
                    <a:pt x="65558" y="102287"/>
                  </a:lnTo>
                  <a:lnTo>
                    <a:pt x="85394" y="106560"/>
                  </a:lnTo>
                  <a:lnTo>
                    <a:pt x="111060" y="117485"/>
                  </a:lnTo>
                  <a:lnTo>
                    <a:pt x="120974" y="126414"/>
                  </a:lnTo>
                  <a:lnTo>
                    <a:pt x="127849" y="136380"/>
                  </a:lnTo>
                  <a:lnTo>
                    <a:pt x="130905" y="144337"/>
                  </a:lnTo>
                  <a:lnTo>
                    <a:pt x="130662" y="147941"/>
                  </a:lnTo>
                  <a:lnTo>
                    <a:pt x="127569" y="154767"/>
                  </a:lnTo>
                  <a:lnTo>
                    <a:pt x="104709" y="169617"/>
                  </a:lnTo>
                  <a:lnTo>
                    <a:pt x="81237" y="177309"/>
                  </a:lnTo>
                  <a:lnTo>
                    <a:pt x="35034" y="180358"/>
                  </a:lnTo>
                  <a:lnTo>
                    <a:pt x="16965" y="179433"/>
                  </a:lnTo>
                  <a:lnTo>
                    <a:pt x="0" y="171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01">
            <a:extLst>
              <a:ext uri="{FF2B5EF4-FFF2-40B4-BE49-F238E27FC236}">
                <a16:creationId xmlns:a16="http://schemas.microsoft.com/office/drawing/2014/main" id="{6050A104-CD2B-CEC8-2C18-F809B8B189DF}"/>
              </a:ext>
            </a:extLst>
          </p:cNvPr>
          <p:cNvGrpSpPr/>
          <p:nvPr/>
        </p:nvGrpSpPr>
        <p:grpSpPr>
          <a:xfrm>
            <a:off x="6248400" y="4905375"/>
            <a:ext cx="676276" cy="276226"/>
            <a:chOff x="6248400" y="4905375"/>
            <a:chExt cx="676276" cy="276226"/>
          </a:xfrm>
        </p:grpSpPr>
        <p:sp>
          <p:nvSpPr>
            <p:cNvPr id="218" name="SMARTInkShape-984">
              <a:extLst>
                <a:ext uri="{FF2B5EF4-FFF2-40B4-BE49-F238E27FC236}">
                  <a16:creationId xmlns:a16="http://schemas.microsoft.com/office/drawing/2014/main" id="{34DAA4B6-B661-B442-C64D-28F56478656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57925" y="50387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2562" y="0"/>
                  </a:lnTo>
                  <a:lnTo>
                    <a:pt x="8706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85">
              <a:extLst>
                <a:ext uri="{FF2B5EF4-FFF2-40B4-BE49-F238E27FC236}">
                  <a16:creationId xmlns:a16="http://schemas.microsoft.com/office/drawing/2014/main" id="{35AFF7FB-0B27-70F1-551A-1D14B905328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48400" y="51149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120" y="7539"/>
                  </a:lnTo>
                  <a:lnTo>
                    <a:pt x="63679" y="940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86">
              <a:extLst>
                <a:ext uri="{FF2B5EF4-FFF2-40B4-BE49-F238E27FC236}">
                  <a16:creationId xmlns:a16="http://schemas.microsoft.com/office/drawing/2014/main" id="{E0A1B4C9-69A4-95B8-DEFC-CF722CB705C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524625" y="4905375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0" y="39060"/>
                  </a:lnTo>
                  <a:lnTo>
                    <a:pt x="0" y="86542"/>
                  </a:lnTo>
                  <a:lnTo>
                    <a:pt x="0" y="124067"/>
                  </a:lnTo>
                  <a:lnTo>
                    <a:pt x="0" y="164559"/>
                  </a:lnTo>
                  <a:lnTo>
                    <a:pt x="0" y="207075"/>
                  </a:lnTo>
                  <a:lnTo>
                    <a:pt x="0" y="253855"/>
                  </a:lnTo>
                  <a:lnTo>
                    <a:pt x="2822" y="263813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987">
              <a:extLst>
                <a:ext uri="{FF2B5EF4-FFF2-40B4-BE49-F238E27FC236}">
                  <a16:creationId xmlns:a16="http://schemas.microsoft.com/office/drawing/2014/main" id="{A72D134A-9DE4-D73F-FB71-25D31A95CFD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53225" y="50196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27517"/>
                  </a:lnTo>
                  <a:lnTo>
                    <a:pt x="76461" y="18874"/>
                  </a:lnTo>
                  <a:lnTo>
                    <a:pt x="120832" y="10165"/>
                  </a:lnTo>
                  <a:lnTo>
                    <a:pt x="140364" y="85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202">
            <a:extLst>
              <a:ext uri="{FF2B5EF4-FFF2-40B4-BE49-F238E27FC236}">
                <a16:creationId xmlns:a16="http://schemas.microsoft.com/office/drawing/2014/main" id="{20ADB20E-E7B7-B067-C993-B92EEEC6B47E}"/>
              </a:ext>
            </a:extLst>
          </p:cNvPr>
          <p:cNvGrpSpPr/>
          <p:nvPr/>
        </p:nvGrpSpPr>
        <p:grpSpPr>
          <a:xfrm>
            <a:off x="7115175" y="4544868"/>
            <a:ext cx="1571626" cy="836490"/>
            <a:chOff x="7115175" y="4544868"/>
            <a:chExt cx="1571626" cy="836490"/>
          </a:xfrm>
        </p:grpSpPr>
        <p:sp>
          <p:nvSpPr>
            <p:cNvPr id="223" name="SMARTInkShape-988">
              <a:extLst>
                <a:ext uri="{FF2B5EF4-FFF2-40B4-BE49-F238E27FC236}">
                  <a16:creationId xmlns:a16="http://schemas.microsoft.com/office/drawing/2014/main" id="{FD6F390D-27BF-246C-7409-DA37ECBD1C7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134259" y="4743450"/>
              <a:ext cx="228567" cy="38101"/>
            </a:xfrm>
            <a:custGeom>
              <a:avLst/>
              <a:gdLst/>
              <a:ahLst/>
              <a:cxnLst/>
              <a:rect l="0" t="0" r="0" b="0"/>
              <a:pathLst>
                <a:path w="228567" h="38101">
                  <a:moveTo>
                    <a:pt x="9491" y="38100"/>
                  </a:moveTo>
                  <a:lnTo>
                    <a:pt x="9491" y="38100"/>
                  </a:lnTo>
                  <a:lnTo>
                    <a:pt x="0" y="38100"/>
                  </a:lnTo>
                  <a:lnTo>
                    <a:pt x="16239" y="37042"/>
                  </a:lnTo>
                  <a:lnTo>
                    <a:pt x="55200" y="28399"/>
                  </a:lnTo>
                  <a:lnTo>
                    <a:pt x="97346" y="21211"/>
                  </a:lnTo>
                  <a:lnTo>
                    <a:pt x="133946" y="16868"/>
                  </a:lnTo>
                  <a:lnTo>
                    <a:pt x="179184" y="5919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89">
              <a:extLst>
                <a:ext uri="{FF2B5EF4-FFF2-40B4-BE49-F238E27FC236}">
                  <a16:creationId xmlns:a16="http://schemas.microsoft.com/office/drawing/2014/main" id="{C1BF1562-71DB-DE3E-541B-DD804E51405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15175" y="4781550"/>
              <a:ext cx="247651" cy="285751"/>
            </a:xfrm>
            <a:custGeom>
              <a:avLst/>
              <a:gdLst/>
              <a:ahLst/>
              <a:cxnLst/>
              <a:rect l="0" t="0" r="0" b="0"/>
              <a:pathLst>
                <a:path w="247651" h="2857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3993"/>
                  </a:lnTo>
                  <a:lnTo>
                    <a:pt x="17992" y="12504"/>
                  </a:lnTo>
                  <a:lnTo>
                    <a:pt x="16228" y="11511"/>
                  </a:lnTo>
                  <a:lnTo>
                    <a:pt x="9559" y="9535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0704" y="55169"/>
                  </a:lnTo>
                  <a:lnTo>
                    <a:pt x="70168" y="86196"/>
                  </a:lnTo>
                  <a:lnTo>
                    <a:pt x="115468" y="117155"/>
                  </a:lnTo>
                  <a:lnTo>
                    <a:pt x="145848" y="145914"/>
                  </a:lnTo>
                  <a:lnTo>
                    <a:pt x="149489" y="152340"/>
                  </a:lnTo>
                  <a:lnTo>
                    <a:pt x="150459" y="155535"/>
                  </a:lnTo>
                  <a:lnTo>
                    <a:pt x="148716" y="164729"/>
                  </a:lnTo>
                  <a:lnTo>
                    <a:pt x="141784" y="178984"/>
                  </a:lnTo>
                  <a:lnTo>
                    <a:pt x="124740" y="203134"/>
                  </a:lnTo>
                  <a:lnTo>
                    <a:pt x="81990" y="231687"/>
                  </a:lnTo>
                  <a:lnTo>
                    <a:pt x="36909" y="253714"/>
                  </a:lnTo>
                  <a:lnTo>
                    <a:pt x="21610" y="264781"/>
                  </a:lnTo>
                  <a:lnTo>
                    <a:pt x="21816" y="265421"/>
                  </a:lnTo>
                  <a:lnTo>
                    <a:pt x="24865" y="266131"/>
                  </a:lnTo>
                  <a:lnTo>
                    <a:pt x="69514" y="272154"/>
                  </a:lnTo>
                  <a:lnTo>
                    <a:pt x="112666" y="268091"/>
                  </a:lnTo>
                  <a:lnTo>
                    <a:pt x="157134" y="272031"/>
                  </a:lnTo>
                  <a:lnTo>
                    <a:pt x="198020" y="275397"/>
                  </a:lnTo>
                  <a:lnTo>
                    <a:pt x="245316" y="276221"/>
                  </a:lnTo>
                  <a:lnTo>
                    <a:pt x="246094" y="276222"/>
                  </a:lnTo>
                  <a:lnTo>
                    <a:pt x="246613" y="277281"/>
                  </a:lnTo>
                  <a:lnTo>
                    <a:pt x="2476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0">
              <a:extLst>
                <a:ext uri="{FF2B5EF4-FFF2-40B4-BE49-F238E27FC236}">
                  <a16:creationId xmlns:a16="http://schemas.microsoft.com/office/drawing/2014/main" id="{2C8FF8FC-5153-F5F5-EAA4-F261E067421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11321" y="4743450"/>
              <a:ext cx="132480" cy="370837"/>
            </a:xfrm>
            <a:custGeom>
              <a:avLst/>
              <a:gdLst/>
              <a:ahLst/>
              <a:cxnLst/>
              <a:rect l="0" t="0" r="0" b="0"/>
              <a:pathLst>
                <a:path w="132480" h="370837">
                  <a:moveTo>
                    <a:pt x="122954" y="9525"/>
                  </a:moveTo>
                  <a:lnTo>
                    <a:pt x="122954" y="9525"/>
                  </a:lnTo>
                  <a:lnTo>
                    <a:pt x="128010" y="9525"/>
                  </a:lnTo>
                  <a:lnTo>
                    <a:pt x="129501" y="8467"/>
                  </a:lnTo>
                  <a:lnTo>
                    <a:pt x="130494" y="6703"/>
                  </a:lnTo>
                  <a:lnTo>
                    <a:pt x="132479" y="0"/>
                  </a:lnTo>
                  <a:lnTo>
                    <a:pt x="132479" y="5057"/>
                  </a:lnTo>
                  <a:lnTo>
                    <a:pt x="117271" y="23851"/>
                  </a:lnTo>
                  <a:lnTo>
                    <a:pt x="73938" y="68032"/>
                  </a:lnTo>
                  <a:lnTo>
                    <a:pt x="48975" y="113747"/>
                  </a:lnTo>
                  <a:lnTo>
                    <a:pt x="35065" y="139889"/>
                  </a:lnTo>
                  <a:lnTo>
                    <a:pt x="25684" y="155306"/>
                  </a:lnTo>
                  <a:lnTo>
                    <a:pt x="9055" y="200408"/>
                  </a:lnTo>
                  <a:lnTo>
                    <a:pt x="2069" y="223657"/>
                  </a:lnTo>
                  <a:lnTo>
                    <a:pt x="0" y="254064"/>
                  </a:lnTo>
                  <a:lnTo>
                    <a:pt x="12393" y="299090"/>
                  </a:lnTo>
                  <a:lnTo>
                    <a:pt x="22681" y="327112"/>
                  </a:lnTo>
                  <a:lnTo>
                    <a:pt x="32880" y="342233"/>
                  </a:lnTo>
                  <a:lnTo>
                    <a:pt x="56675" y="360564"/>
                  </a:lnTo>
                  <a:lnTo>
                    <a:pt x="72625" y="368242"/>
                  </a:lnTo>
                  <a:lnTo>
                    <a:pt x="87495" y="370836"/>
                  </a:lnTo>
                  <a:lnTo>
                    <a:pt x="89789" y="369991"/>
                  </a:lnTo>
                  <a:lnTo>
                    <a:pt x="103904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91">
              <a:extLst>
                <a:ext uri="{FF2B5EF4-FFF2-40B4-BE49-F238E27FC236}">
                  <a16:creationId xmlns:a16="http://schemas.microsoft.com/office/drawing/2014/main" id="{A12AD061-934E-28EC-4EBF-D81F2E8DFEE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05819" y="4886442"/>
              <a:ext cx="127137" cy="196909"/>
            </a:xfrm>
            <a:custGeom>
              <a:avLst/>
              <a:gdLst/>
              <a:ahLst/>
              <a:cxnLst/>
              <a:rect l="0" t="0" r="0" b="0"/>
              <a:pathLst>
                <a:path w="127137" h="196909">
                  <a:moveTo>
                    <a:pt x="14181" y="18933"/>
                  </a:moveTo>
                  <a:lnTo>
                    <a:pt x="14181" y="18933"/>
                  </a:lnTo>
                  <a:lnTo>
                    <a:pt x="14181" y="4386"/>
                  </a:lnTo>
                  <a:lnTo>
                    <a:pt x="13123" y="2886"/>
                  </a:lnTo>
                  <a:lnTo>
                    <a:pt x="11359" y="1884"/>
                  </a:lnTo>
                  <a:lnTo>
                    <a:pt x="5047" y="0"/>
                  </a:lnTo>
                  <a:lnTo>
                    <a:pt x="4661" y="45008"/>
                  </a:lnTo>
                  <a:lnTo>
                    <a:pt x="5716" y="53806"/>
                  </a:lnTo>
                  <a:lnTo>
                    <a:pt x="12261" y="69600"/>
                  </a:lnTo>
                  <a:lnTo>
                    <a:pt x="17913" y="77787"/>
                  </a:lnTo>
                  <a:lnTo>
                    <a:pt x="21961" y="80394"/>
                  </a:lnTo>
                  <a:lnTo>
                    <a:pt x="40843" y="84577"/>
                  </a:lnTo>
                  <a:lnTo>
                    <a:pt x="44656" y="84921"/>
                  </a:lnTo>
                  <a:lnTo>
                    <a:pt x="54536" y="79658"/>
                  </a:lnTo>
                  <a:lnTo>
                    <a:pt x="64925" y="70264"/>
                  </a:lnTo>
                  <a:lnTo>
                    <a:pt x="93430" y="30206"/>
                  </a:lnTo>
                  <a:lnTo>
                    <a:pt x="99738" y="10093"/>
                  </a:lnTo>
                  <a:lnTo>
                    <a:pt x="104913" y="14668"/>
                  </a:lnTo>
                  <a:lnTo>
                    <a:pt x="107423" y="19860"/>
                  </a:lnTo>
                  <a:lnTo>
                    <a:pt x="115714" y="63230"/>
                  </a:lnTo>
                  <a:lnTo>
                    <a:pt x="121138" y="104001"/>
                  </a:lnTo>
                  <a:lnTo>
                    <a:pt x="127031" y="142628"/>
                  </a:lnTo>
                  <a:lnTo>
                    <a:pt x="127136" y="178715"/>
                  </a:lnTo>
                  <a:lnTo>
                    <a:pt x="123297" y="189783"/>
                  </a:lnTo>
                  <a:lnTo>
                    <a:pt x="120792" y="193158"/>
                  </a:lnTo>
                  <a:lnTo>
                    <a:pt x="115186" y="196908"/>
                  </a:lnTo>
                  <a:lnTo>
                    <a:pt x="90910" y="193963"/>
                  </a:lnTo>
                  <a:lnTo>
                    <a:pt x="50365" y="180493"/>
                  </a:lnTo>
                  <a:lnTo>
                    <a:pt x="3704" y="162635"/>
                  </a:lnTo>
                  <a:lnTo>
                    <a:pt x="0" y="162175"/>
                  </a:lnTo>
                  <a:lnTo>
                    <a:pt x="4656" y="16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92">
              <a:extLst>
                <a:ext uri="{FF2B5EF4-FFF2-40B4-BE49-F238E27FC236}">
                  <a16:creationId xmlns:a16="http://schemas.microsoft.com/office/drawing/2014/main" id="{BB0D25A7-70A8-C55C-CB49-1BFE9799CDA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82051" y="5019675"/>
              <a:ext cx="76075" cy="84617"/>
            </a:xfrm>
            <a:custGeom>
              <a:avLst/>
              <a:gdLst/>
              <a:ahLst/>
              <a:cxnLst/>
              <a:rect l="0" t="0" r="0" b="0"/>
              <a:pathLst>
                <a:path w="76075" h="84617">
                  <a:moveTo>
                    <a:pt x="9399" y="0"/>
                  </a:moveTo>
                  <a:lnTo>
                    <a:pt x="9399" y="0"/>
                  </a:lnTo>
                  <a:lnTo>
                    <a:pt x="18533" y="0"/>
                  </a:lnTo>
                  <a:lnTo>
                    <a:pt x="18809" y="5056"/>
                  </a:lnTo>
                  <a:lnTo>
                    <a:pt x="7161" y="47946"/>
                  </a:lnTo>
                  <a:lnTo>
                    <a:pt x="2033" y="66770"/>
                  </a:lnTo>
                  <a:lnTo>
                    <a:pt x="0" y="84616"/>
                  </a:lnTo>
                  <a:lnTo>
                    <a:pt x="7502" y="78960"/>
                  </a:lnTo>
                  <a:lnTo>
                    <a:pt x="16128" y="75959"/>
                  </a:lnTo>
                  <a:lnTo>
                    <a:pt x="25386" y="69895"/>
                  </a:lnTo>
                  <a:lnTo>
                    <a:pt x="50879" y="61470"/>
                  </a:lnTo>
                  <a:lnTo>
                    <a:pt x="76074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93">
              <a:extLst>
                <a:ext uri="{FF2B5EF4-FFF2-40B4-BE49-F238E27FC236}">
                  <a16:creationId xmlns:a16="http://schemas.microsoft.com/office/drawing/2014/main" id="{586F58DA-680C-D0B2-4282-4B5D00C511A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10500" y="4924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94">
              <a:extLst>
                <a:ext uri="{FF2B5EF4-FFF2-40B4-BE49-F238E27FC236}">
                  <a16:creationId xmlns:a16="http://schemas.microsoft.com/office/drawing/2014/main" id="{348AF042-5786-1B51-E041-C43DC6DB943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62900" y="4962525"/>
              <a:ext cx="161926" cy="1"/>
            </a:xfrm>
            <a:custGeom>
              <a:avLst/>
              <a:gdLst/>
              <a:ahLst/>
              <a:cxnLst/>
              <a:rect l="0" t="0" r="0" b="0"/>
              <a:pathLst>
                <a:path w="161926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0490" y="0"/>
                  </a:lnTo>
                  <a:lnTo>
                    <a:pt x="127396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95">
              <a:extLst>
                <a:ext uri="{FF2B5EF4-FFF2-40B4-BE49-F238E27FC236}">
                  <a16:creationId xmlns:a16="http://schemas.microsoft.com/office/drawing/2014/main" id="{F3784329-D3FD-6C2E-8A96-30667BAA6B2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43162" y="4857784"/>
              <a:ext cx="117570" cy="221857"/>
            </a:xfrm>
            <a:custGeom>
              <a:avLst/>
              <a:gdLst/>
              <a:ahLst/>
              <a:cxnLst/>
              <a:rect l="0" t="0" r="0" b="0"/>
              <a:pathLst>
                <a:path w="117570" h="221857">
                  <a:moveTo>
                    <a:pt x="5488" y="9491"/>
                  </a:moveTo>
                  <a:lnTo>
                    <a:pt x="5488" y="9491"/>
                  </a:lnTo>
                  <a:lnTo>
                    <a:pt x="5488" y="0"/>
                  </a:lnTo>
                  <a:lnTo>
                    <a:pt x="5488" y="5033"/>
                  </a:lnTo>
                  <a:lnTo>
                    <a:pt x="0" y="24877"/>
                  </a:lnTo>
                  <a:lnTo>
                    <a:pt x="5925" y="69077"/>
                  </a:lnTo>
                  <a:lnTo>
                    <a:pt x="10268" y="82187"/>
                  </a:lnTo>
                  <a:lnTo>
                    <a:pt x="23720" y="101468"/>
                  </a:lnTo>
                  <a:lnTo>
                    <a:pt x="28226" y="104676"/>
                  </a:lnTo>
                  <a:lnTo>
                    <a:pt x="32289" y="105756"/>
                  </a:lnTo>
                  <a:lnTo>
                    <a:pt x="40684" y="104133"/>
                  </a:lnTo>
                  <a:lnTo>
                    <a:pt x="51469" y="99885"/>
                  </a:lnTo>
                  <a:lnTo>
                    <a:pt x="69441" y="76374"/>
                  </a:lnTo>
                  <a:lnTo>
                    <a:pt x="85814" y="39165"/>
                  </a:lnTo>
                  <a:lnTo>
                    <a:pt x="92969" y="13157"/>
                  </a:lnTo>
                  <a:lnTo>
                    <a:pt x="100283" y="738"/>
                  </a:lnTo>
                  <a:lnTo>
                    <a:pt x="95547" y="5251"/>
                  </a:lnTo>
                  <a:lnTo>
                    <a:pt x="95161" y="8781"/>
                  </a:lnTo>
                  <a:lnTo>
                    <a:pt x="99795" y="45747"/>
                  </a:lnTo>
                  <a:lnTo>
                    <a:pt x="105514" y="80676"/>
                  </a:lnTo>
                  <a:lnTo>
                    <a:pt x="113913" y="122893"/>
                  </a:lnTo>
                  <a:lnTo>
                    <a:pt x="117569" y="168299"/>
                  </a:lnTo>
                  <a:lnTo>
                    <a:pt x="109198" y="198748"/>
                  </a:lnTo>
                  <a:lnTo>
                    <a:pt x="100422" y="215850"/>
                  </a:lnTo>
                  <a:lnTo>
                    <a:pt x="97352" y="220089"/>
                  </a:lnTo>
                  <a:lnTo>
                    <a:pt x="93190" y="221856"/>
                  </a:lnTo>
                  <a:lnTo>
                    <a:pt x="82920" y="220998"/>
                  </a:lnTo>
                  <a:lnTo>
                    <a:pt x="37779" y="211760"/>
                  </a:lnTo>
                  <a:lnTo>
                    <a:pt x="24073" y="209455"/>
                  </a:lnTo>
                  <a:lnTo>
                    <a:pt x="5488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96">
              <a:extLst>
                <a:ext uri="{FF2B5EF4-FFF2-40B4-BE49-F238E27FC236}">
                  <a16:creationId xmlns:a16="http://schemas.microsoft.com/office/drawing/2014/main" id="{34B2FF26-C128-6FD3-0F1F-1896E3569AD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411011" y="5001949"/>
              <a:ext cx="66240" cy="79984"/>
            </a:xfrm>
            <a:custGeom>
              <a:avLst/>
              <a:gdLst/>
              <a:ahLst/>
              <a:cxnLst/>
              <a:rect l="0" t="0" r="0" b="0"/>
              <a:pathLst>
                <a:path w="66240" h="79984">
                  <a:moveTo>
                    <a:pt x="18614" y="8201"/>
                  </a:moveTo>
                  <a:lnTo>
                    <a:pt x="18614" y="8201"/>
                  </a:lnTo>
                  <a:lnTo>
                    <a:pt x="18614" y="3145"/>
                  </a:lnTo>
                  <a:lnTo>
                    <a:pt x="19672" y="1656"/>
                  </a:lnTo>
                  <a:lnTo>
                    <a:pt x="21437" y="662"/>
                  </a:lnTo>
                  <a:lnTo>
                    <a:pt x="23670" y="0"/>
                  </a:lnTo>
                  <a:lnTo>
                    <a:pt x="25160" y="617"/>
                  </a:lnTo>
                  <a:lnTo>
                    <a:pt x="26153" y="2087"/>
                  </a:lnTo>
                  <a:lnTo>
                    <a:pt x="26816" y="4125"/>
                  </a:lnTo>
                  <a:lnTo>
                    <a:pt x="22690" y="17106"/>
                  </a:lnTo>
                  <a:lnTo>
                    <a:pt x="2875" y="61849"/>
                  </a:lnTo>
                  <a:lnTo>
                    <a:pt x="0" y="72951"/>
                  </a:lnTo>
                  <a:lnTo>
                    <a:pt x="4750" y="79363"/>
                  </a:lnTo>
                  <a:lnTo>
                    <a:pt x="7254" y="79983"/>
                  </a:lnTo>
                  <a:lnTo>
                    <a:pt x="9983" y="79339"/>
                  </a:lnTo>
                  <a:lnTo>
                    <a:pt x="15837" y="76859"/>
                  </a:lnTo>
                  <a:lnTo>
                    <a:pt x="66239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997">
              <a:extLst>
                <a:ext uri="{FF2B5EF4-FFF2-40B4-BE49-F238E27FC236}">
                  <a16:creationId xmlns:a16="http://schemas.microsoft.com/office/drawing/2014/main" id="{BE706BB2-4655-341A-8A59-5F33D9E056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67725" y="4953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98">
              <a:extLst>
                <a:ext uri="{FF2B5EF4-FFF2-40B4-BE49-F238E27FC236}">
                  <a16:creationId xmlns:a16="http://schemas.microsoft.com/office/drawing/2014/main" id="{1A9C6924-F604-03D0-78D2-63D42B9A324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62925" y="4724400"/>
              <a:ext cx="219076" cy="95251"/>
            </a:xfrm>
            <a:custGeom>
              <a:avLst/>
              <a:gdLst/>
              <a:ahLst/>
              <a:cxnLst/>
              <a:rect l="0" t="0" r="0" b="0"/>
              <a:pathLst>
                <a:path w="219076" h="95251">
                  <a:moveTo>
                    <a:pt x="0" y="95250"/>
                  </a:moveTo>
                  <a:lnTo>
                    <a:pt x="0" y="95250"/>
                  </a:lnTo>
                  <a:lnTo>
                    <a:pt x="45988" y="49262"/>
                  </a:lnTo>
                  <a:lnTo>
                    <a:pt x="52189" y="40239"/>
                  </a:lnTo>
                  <a:lnTo>
                    <a:pt x="53842" y="36351"/>
                  </a:lnTo>
                  <a:lnTo>
                    <a:pt x="61324" y="29209"/>
                  </a:lnTo>
                  <a:lnTo>
                    <a:pt x="69589" y="22507"/>
                  </a:lnTo>
                  <a:lnTo>
                    <a:pt x="85701" y="26"/>
                  </a:lnTo>
                  <a:lnTo>
                    <a:pt x="85721" y="3"/>
                  </a:lnTo>
                  <a:lnTo>
                    <a:pt x="98981" y="0"/>
                  </a:lnTo>
                  <a:lnTo>
                    <a:pt x="113171" y="5057"/>
                  </a:lnTo>
                  <a:lnTo>
                    <a:pt x="160127" y="37787"/>
                  </a:lnTo>
                  <a:lnTo>
                    <a:pt x="176818" y="52228"/>
                  </a:lnTo>
                  <a:lnTo>
                    <a:pt x="190307" y="59000"/>
                  </a:lnTo>
                  <a:lnTo>
                    <a:pt x="196764" y="63264"/>
                  </a:lnTo>
                  <a:lnTo>
                    <a:pt x="209501" y="66664"/>
                  </a:lnTo>
                  <a:lnTo>
                    <a:pt x="21907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99">
              <a:extLst>
                <a:ext uri="{FF2B5EF4-FFF2-40B4-BE49-F238E27FC236}">
                  <a16:creationId xmlns:a16="http://schemas.microsoft.com/office/drawing/2014/main" id="{AA9CDC5C-0DB6-6B9B-FCE3-4174EE6F21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48675" y="4676809"/>
              <a:ext cx="132515" cy="457113"/>
            </a:xfrm>
            <a:custGeom>
              <a:avLst/>
              <a:gdLst/>
              <a:ahLst/>
              <a:cxnLst/>
              <a:rect l="0" t="0" r="0" b="0"/>
              <a:pathLst>
                <a:path w="132515" h="457113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13257" y="0"/>
                  </a:lnTo>
                  <a:lnTo>
                    <a:pt x="27446" y="10089"/>
                  </a:lnTo>
                  <a:lnTo>
                    <a:pt x="57420" y="56463"/>
                  </a:lnTo>
                  <a:lnTo>
                    <a:pt x="81331" y="103596"/>
                  </a:lnTo>
                  <a:lnTo>
                    <a:pt x="98265" y="144154"/>
                  </a:lnTo>
                  <a:lnTo>
                    <a:pt x="114279" y="190638"/>
                  </a:lnTo>
                  <a:lnTo>
                    <a:pt x="129114" y="238114"/>
                  </a:lnTo>
                  <a:lnTo>
                    <a:pt x="132514" y="281840"/>
                  </a:lnTo>
                  <a:lnTo>
                    <a:pt x="130280" y="322668"/>
                  </a:lnTo>
                  <a:lnTo>
                    <a:pt x="120093" y="361576"/>
                  </a:lnTo>
                  <a:lnTo>
                    <a:pt x="102743" y="402536"/>
                  </a:lnTo>
                  <a:lnTo>
                    <a:pt x="82651" y="439074"/>
                  </a:lnTo>
                  <a:lnTo>
                    <a:pt x="66724" y="457112"/>
                  </a:lnTo>
                  <a:lnTo>
                    <a:pt x="66675" y="447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00">
              <a:extLst>
                <a:ext uri="{FF2B5EF4-FFF2-40B4-BE49-F238E27FC236}">
                  <a16:creationId xmlns:a16="http://schemas.microsoft.com/office/drawing/2014/main" id="{60C06CAD-4193-85F5-DEBE-4C968F2D95D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43925" y="4544868"/>
              <a:ext cx="142876" cy="93805"/>
            </a:xfrm>
            <a:custGeom>
              <a:avLst/>
              <a:gdLst/>
              <a:ahLst/>
              <a:cxnLst/>
              <a:rect l="0" t="0" r="0" b="0"/>
              <a:pathLst>
                <a:path w="142876" h="93805">
                  <a:moveTo>
                    <a:pt x="0" y="27132"/>
                  </a:moveTo>
                  <a:lnTo>
                    <a:pt x="0" y="27132"/>
                  </a:lnTo>
                  <a:lnTo>
                    <a:pt x="0" y="18931"/>
                  </a:lnTo>
                  <a:lnTo>
                    <a:pt x="1058" y="18490"/>
                  </a:lnTo>
                  <a:lnTo>
                    <a:pt x="5056" y="17999"/>
                  </a:lnTo>
                  <a:lnTo>
                    <a:pt x="10361" y="14959"/>
                  </a:lnTo>
                  <a:lnTo>
                    <a:pt x="16246" y="11139"/>
                  </a:lnTo>
                  <a:lnTo>
                    <a:pt x="22389" y="9440"/>
                  </a:lnTo>
                  <a:lnTo>
                    <a:pt x="24452" y="7930"/>
                  </a:lnTo>
                  <a:lnTo>
                    <a:pt x="25826" y="5864"/>
                  </a:lnTo>
                  <a:lnTo>
                    <a:pt x="26743" y="3428"/>
                  </a:lnTo>
                  <a:lnTo>
                    <a:pt x="28411" y="1804"/>
                  </a:lnTo>
                  <a:lnTo>
                    <a:pt x="33089" y="0"/>
                  </a:lnTo>
                  <a:lnTo>
                    <a:pt x="34760" y="577"/>
                  </a:lnTo>
                  <a:lnTo>
                    <a:pt x="35872" y="2021"/>
                  </a:lnTo>
                  <a:lnTo>
                    <a:pt x="36616" y="4042"/>
                  </a:lnTo>
                  <a:lnTo>
                    <a:pt x="38167" y="5388"/>
                  </a:lnTo>
                  <a:lnTo>
                    <a:pt x="42716" y="6885"/>
                  </a:lnTo>
                  <a:lnTo>
                    <a:pt x="44353" y="8342"/>
                  </a:lnTo>
                  <a:lnTo>
                    <a:pt x="46170" y="12784"/>
                  </a:lnTo>
                  <a:lnTo>
                    <a:pt x="47497" y="30441"/>
                  </a:lnTo>
                  <a:lnTo>
                    <a:pt x="44746" y="36716"/>
                  </a:lnTo>
                  <a:lnTo>
                    <a:pt x="41054" y="43034"/>
                  </a:lnTo>
                  <a:lnTo>
                    <a:pt x="39412" y="49369"/>
                  </a:lnTo>
                  <a:lnTo>
                    <a:pt x="37918" y="51481"/>
                  </a:lnTo>
                  <a:lnTo>
                    <a:pt x="35862" y="52890"/>
                  </a:lnTo>
                  <a:lnTo>
                    <a:pt x="33433" y="53829"/>
                  </a:lnTo>
                  <a:lnTo>
                    <a:pt x="31813" y="55513"/>
                  </a:lnTo>
                  <a:lnTo>
                    <a:pt x="30014" y="60207"/>
                  </a:lnTo>
                  <a:lnTo>
                    <a:pt x="27802" y="71844"/>
                  </a:lnTo>
                  <a:lnTo>
                    <a:pt x="16832" y="86283"/>
                  </a:lnTo>
                  <a:lnTo>
                    <a:pt x="9529" y="93804"/>
                  </a:lnTo>
                  <a:lnTo>
                    <a:pt x="25794" y="92748"/>
                  </a:lnTo>
                  <a:lnTo>
                    <a:pt x="70246" y="85165"/>
                  </a:lnTo>
                  <a:lnTo>
                    <a:pt x="116500" y="84316"/>
                  </a:lnTo>
                  <a:lnTo>
                    <a:pt x="126711" y="84292"/>
                  </a:lnTo>
                  <a:lnTo>
                    <a:pt x="128923" y="83231"/>
                  </a:lnTo>
                  <a:lnTo>
                    <a:pt x="130399" y="81465"/>
                  </a:lnTo>
                  <a:lnTo>
                    <a:pt x="133334" y="74791"/>
                  </a:lnTo>
                  <a:lnTo>
                    <a:pt x="142875" y="74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01">
              <a:extLst>
                <a:ext uri="{FF2B5EF4-FFF2-40B4-BE49-F238E27FC236}">
                  <a16:creationId xmlns:a16="http://schemas.microsoft.com/office/drawing/2014/main" id="{6B874501-EEFE-87D7-645F-82C3DFA807F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29475" y="5181600"/>
              <a:ext cx="76201" cy="76129"/>
            </a:xfrm>
            <a:custGeom>
              <a:avLst/>
              <a:gdLst/>
              <a:ahLst/>
              <a:cxnLst/>
              <a:rect l="0" t="0" r="0" b="0"/>
              <a:pathLst>
                <a:path w="76201" h="76129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  <a:lnTo>
                    <a:pt x="8467" y="34173"/>
                  </a:lnTo>
                  <a:lnTo>
                    <a:pt x="115" y="75377"/>
                  </a:lnTo>
                  <a:lnTo>
                    <a:pt x="5090" y="75956"/>
                  </a:lnTo>
                  <a:lnTo>
                    <a:pt x="13268" y="76128"/>
                  </a:lnTo>
                  <a:lnTo>
                    <a:pt x="19302" y="73346"/>
                  </a:lnTo>
                  <a:lnTo>
                    <a:pt x="22393" y="71122"/>
                  </a:lnTo>
                  <a:lnTo>
                    <a:pt x="45662" y="64438"/>
                  </a:lnTo>
                  <a:lnTo>
                    <a:pt x="53102" y="60389"/>
                  </a:lnTo>
                  <a:lnTo>
                    <a:pt x="66402" y="57435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02">
              <a:extLst>
                <a:ext uri="{FF2B5EF4-FFF2-40B4-BE49-F238E27FC236}">
                  <a16:creationId xmlns:a16="http://schemas.microsoft.com/office/drawing/2014/main" id="{CE4A00D2-EF51-DBF5-EFE6-D1012ACAAA6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39000" y="5124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03">
              <a:extLst>
                <a:ext uri="{FF2B5EF4-FFF2-40B4-BE49-F238E27FC236}">
                  <a16:creationId xmlns:a16="http://schemas.microsoft.com/office/drawing/2014/main" id="{4644DF9B-7736-F937-6757-D23D5DD077E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62800" y="5314950"/>
              <a:ext cx="1390651" cy="66408"/>
            </a:xfrm>
            <a:custGeom>
              <a:avLst/>
              <a:gdLst/>
              <a:ahLst/>
              <a:cxnLst/>
              <a:rect l="0" t="0" r="0" b="0"/>
              <a:pathLst>
                <a:path w="1390651" h="66408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13257" y="37708"/>
                  </a:lnTo>
                  <a:lnTo>
                    <a:pt x="41832" y="40871"/>
                  </a:lnTo>
                  <a:lnTo>
                    <a:pt x="87275" y="46736"/>
                  </a:lnTo>
                  <a:lnTo>
                    <a:pt x="123108" y="47361"/>
                  </a:lnTo>
                  <a:lnTo>
                    <a:pt x="163594" y="48605"/>
                  </a:lnTo>
                  <a:lnTo>
                    <a:pt x="209135" y="55149"/>
                  </a:lnTo>
                  <a:lnTo>
                    <a:pt x="242174" y="56261"/>
                  </a:lnTo>
                  <a:lnTo>
                    <a:pt x="278025" y="56755"/>
                  </a:lnTo>
                  <a:lnTo>
                    <a:pt x="312303" y="59796"/>
                  </a:lnTo>
                  <a:lnTo>
                    <a:pt x="345177" y="63618"/>
                  </a:lnTo>
                  <a:lnTo>
                    <a:pt x="391316" y="65769"/>
                  </a:lnTo>
                  <a:lnTo>
                    <a:pt x="428154" y="66407"/>
                  </a:lnTo>
                  <a:lnTo>
                    <a:pt x="471642" y="65537"/>
                  </a:lnTo>
                  <a:lnTo>
                    <a:pt x="519099" y="60106"/>
                  </a:lnTo>
                  <a:lnTo>
                    <a:pt x="554561" y="58463"/>
                  </a:lnTo>
                  <a:lnTo>
                    <a:pt x="595056" y="57539"/>
                  </a:lnTo>
                  <a:lnTo>
                    <a:pt x="637276" y="57265"/>
                  </a:lnTo>
                  <a:lnTo>
                    <a:pt x="670585" y="57202"/>
                  </a:lnTo>
                  <a:lnTo>
                    <a:pt x="705496" y="56114"/>
                  </a:lnTo>
                  <a:lnTo>
                    <a:pt x="751725" y="50611"/>
                  </a:lnTo>
                  <a:lnTo>
                    <a:pt x="796385" y="48214"/>
                  </a:lnTo>
                  <a:lnTo>
                    <a:pt x="834277" y="44977"/>
                  </a:lnTo>
                  <a:lnTo>
                    <a:pt x="870469" y="39458"/>
                  </a:lnTo>
                  <a:lnTo>
                    <a:pt x="911613" y="38503"/>
                  </a:lnTo>
                  <a:lnTo>
                    <a:pt x="948853" y="38219"/>
                  </a:lnTo>
                  <a:lnTo>
                    <a:pt x="996425" y="37066"/>
                  </a:lnTo>
                  <a:lnTo>
                    <a:pt x="1028662" y="32619"/>
                  </a:lnTo>
                  <a:lnTo>
                    <a:pt x="1074123" y="33881"/>
                  </a:lnTo>
                  <a:lnTo>
                    <a:pt x="1112713" y="30147"/>
                  </a:lnTo>
                  <a:lnTo>
                    <a:pt x="1153076" y="29040"/>
                  </a:lnTo>
                  <a:lnTo>
                    <a:pt x="1195790" y="23610"/>
                  </a:lnTo>
                  <a:lnTo>
                    <a:pt x="1232490" y="15344"/>
                  </a:lnTo>
                  <a:lnTo>
                    <a:pt x="1275213" y="10674"/>
                  </a:lnTo>
                  <a:lnTo>
                    <a:pt x="1314226" y="6930"/>
                  </a:lnTo>
                  <a:lnTo>
                    <a:pt x="1359929" y="912"/>
                  </a:lnTo>
                  <a:lnTo>
                    <a:pt x="1370999" y="405"/>
                  </a:lnTo>
                  <a:lnTo>
                    <a:pt x="1374374" y="1329"/>
                  </a:lnTo>
                  <a:lnTo>
                    <a:pt x="1376625" y="3003"/>
                  </a:lnTo>
                  <a:lnTo>
                    <a:pt x="1378125" y="5176"/>
                  </a:lnTo>
                  <a:lnTo>
                    <a:pt x="1380183" y="6626"/>
                  </a:lnTo>
                  <a:lnTo>
                    <a:pt x="1390179" y="9412"/>
                  </a:lnTo>
                  <a:lnTo>
                    <a:pt x="139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203">
            <a:extLst>
              <a:ext uri="{FF2B5EF4-FFF2-40B4-BE49-F238E27FC236}">
                <a16:creationId xmlns:a16="http://schemas.microsoft.com/office/drawing/2014/main" id="{D03F353E-0521-224D-EB4C-43B89EC1ACEE}"/>
              </a:ext>
            </a:extLst>
          </p:cNvPr>
          <p:cNvGrpSpPr/>
          <p:nvPr/>
        </p:nvGrpSpPr>
        <p:grpSpPr>
          <a:xfrm>
            <a:off x="7096125" y="5524510"/>
            <a:ext cx="428571" cy="447615"/>
            <a:chOff x="7096125" y="5524510"/>
            <a:chExt cx="428571" cy="447615"/>
          </a:xfrm>
        </p:grpSpPr>
        <p:sp>
          <p:nvSpPr>
            <p:cNvPr id="240" name="SMARTInkShape-1004">
              <a:extLst>
                <a:ext uri="{FF2B5EF4-FFF2-40B4-BE49-F238E27FC236}">
                  <a16:creationId xmlns:a16="http://schemas.microsoft.com/office/drawing/2014/main" id="{573CA794-7131-477D-811C-3A700C5BB01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34618" y="5543550"/>
              <a:ext cx="190108" cy="19017"/>
            </a:xfrm>
            <a:custGeom>
              <a:avLst/>
              <a:gdLst/>
              <a:ahLst/>
              <a:cxnLst/>
              <a:rect l="0" t="0" r="0" b="0"/>
              <a:pathLst>
                <a:path w="190108" h="19017">
                  <a:moveTo>
                    <a:pt x="9132" y="9525"/>
                  </a:moveTo>
                  <a:lnTo>
                    <a:pt x="9132" y="9525"/>
                  </a:lnTo>
                  <a:lnTo>
                    <a:pt x="0" y="18658"/>
                  </a:lnTo>
                  <a:lnTo>
                    <a:pt x="39414" y="19016"/>
                  </a:lnTo>
                  <a:lnTo>
                    <a:pt x="84806" y="12497"/>
                  </a:lnTo>
                  <a:lnTo>
                    <a:pt x="126216" y="10406"/>
                  </a:lnTo>
                  <a:lnTo>
                    <a:pt x="166903" y="6876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05">
              <a:extLst>
                <a:ext uri="{FF2B5EF4-FFF2-40B4-BE49-F238E27FC236}">
                  <a16:creationId xmlns:a16="http://schemas.microsoft.com/office/drawing/2014/main" id="{AFAE95D2-2499-2E7D-5356-A72ADA5B3C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96125" y="5572125"/>
              <a:ext cx="238126" cy="227232"/>
            </a:xfrm>
            <a:custGeom>
              <a:avLst/>
              <a:gdLst/>
              <a:ahLst/>
              <a:cxnLst/>
              <a:rect l="0" t="0" r="0" b="0"/>
              <a:pathLst>
                <a:path w="238126" h="227232">
                  <a:moveTo>
                    <a:pt x="19050" y="0"/>
                  </a:moveTo>
                  <a:lnTo>
                    <a:pt x="19050" y="0"/>
                  </a:lnTo>
                  <a:lnTo>
                    <a:pt x="9535" y="0"/>
                  </a:lnTo>
                  <a:lnTo>
                    <a:pt x="9526" y="8201"/>
                  </a:lnTo>
                  <a:lnTo>
                    <a:pt x="8467" y="8642"/>
                  </a:lnTo>
                  <a:lnTo>
                    <a:pt x="393" y="9491"/>
                  </a:lnTo>
                  <a:lnTo>
                    <a:pt x="5566" y="9518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14581"/>
                  </a:lnTo>
                  <a:lnTo>
                    <a:pt x="12347" y="19886"/>
                  </a:lnTo>
                  <a:lnTo>
                    <a:pt x="18187" y="25772"/>
                  </a:lnTo>
                  <a:lnTo>
                    <a:pt x="60569" y="55871"/>
                  </a:lnTo>
                  <a:lnTo>
                    <a:pt x="102403" y="83153"/>
                  </a:lnTo>
                  <a:lnTo>
                    <a:pt x="149086" y="107800"/>
                  </a:lnTo>
                  <a:lnTo>
                    <a:pt x="165935" y="114074"/>
                  </a:lnTo>
                  <a:lnTo>
                    <a:pt x="167773" y="116266"/>
                  </a:lnTo>
                  <a:lnTo>
                    <a:pt x="170724" y="122332"/>
                  </a:lnTo>
                  <a:lnTo>
                    <a:pt x="171235" y="128439"/>
                  </a:lnTo>
                  <a:lnTo>
                    <a:pt x="168532" y="133990"/>
                  </a:lnTo>
                  <a:lnTo>
                    <a:pt x="161686" y="141042"/>
                  </a:lnTo>
                  <a:lnTo>
                    <a:pt x="114564" y="173700"/>
                  </a:lnTo>
                  <a:lnTo>
                    <a:pt x="100659" y="184091"/>
                  </a:lnTo>
                  <a:lnTo>
                    <a:pt x="71506" y="196564"/>
                  </a:lnTo>
                  <a:lnTo>
                    <a:pt x="66721" y="197718"/>
                  </a:lnTo>
                  <a:lnTo>
                    <a:pt x="58582" y="204644"/>
                  </a:lnTo>
                  <a:lnTo>
                    <a:pt x="51436" y="212661"/>
                  </a:lnTo>
                  <a:lnTo>
                    <a:pt x="42522" y="218233"/>
                  </a:lnTo>
                  <a:lnTo>
                    <a:pt x="40065" y="223287"/>
                  </a:lnTo>
                  <a:lnTo>
                    <a:pt x="40468" y="225058"/>
                  </a:lnTo>
                  <a:lnTo>
                    <a:pt x="41795" y="226239"/>
                  </a:lnTo>
                  <a:lnTo>
                    <a:pt x="43739" y="227026"/>
                  </a:lnTo>
                  <a:lnTo>
                    <a:pt x="70728" y="227231"/>
                  </a:lnTo>
                  <a:lnTo>
                    <a:pt x="115729" y="220999"/>
                  </a:lnTo>
                  <a:lnTo>
                    <a:pt x="160326" y="219455"/>
                  </a:lnTo>
                  <a:lnTo>
                    <a:pt x="201801" y="211586"/>
                  </a:lnTo>
                  <a:lnTo>
                    <a:pt x="228363" y="209952"/>
                  </a:lnTo>
                  <a:lnTo>
                    <a:pt x="231618" y="208760"/>
                  </a:lnTo>
                  <a:lnTo>
                    <a:pt x="233787" y="206907"/>
                  </a:lnTo>
                  <a:lnTo>
                    <a:pt x="2381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06">
              <a:extLst>
                <a:ext uri="{FF2B5EF4-FFF2-40B4-BE49-F238E27FC236}">
                  <a16:creationId xmlns:a16="http://schemas.microsoft.com/office/drawing/2014/main" id="{18DF5621-AA74-22A1-3306-E720FAD1A1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91375" y="5886843"/>
              <a:ext cx="66676" cy="85282"/>
            </a:xfrm>
            <a:custGeom>
              <a:avLst/>
              <a:gdLst/>
              <a:ahLst/>
              <a:cxnLst/>
              <a:rect l="0" t="0" r="0" b="0"/>
              <a:pathLst>
                <a:path w="66676" h="85282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7" y="8074"/>
                  </a:lnTo>
                  <a:lnTo>
                    <a:pt x="7540" y="6310"/>
                  </a:lnTo>
                  <a:lnTo>
                    <a:pt x="8201" y="4076"/>
                  </a:lnTo>
                  <a:lnTo>
                    <a:pt x="9701" y="2587"/>
                  </a:lnTo>
                  <a:lnTo>
                    <a:pt x="17610" y="0"/>
                  </a:lnTo>
                  <a:lnTo>
                    <a:pt x="18090" y="927"/>
                  </a:lnTo>
                  <a:lnTo>
                    <a:pt x="19038" y="44666"/>
                  </a:lnTo>
                  <a:lnTo>
                    <a:pt x="16223" y="54206"/>
                  </a:lnTo>
                  <a:lnTo>
                    <a:pt x="2573" y="75583"/>
                  </a:lnTo>
                  <a:lnTo>
                    <a:pt x="45" y="85163"/>
                  </a:lnTo>
                  <a:lnTo>
                    <a:pt x="5070" y="85281"/>
                  </a:lnTo>
                  <a:lnTo>
                    <a:pt x="40932" y="76198"/>
                  </a:lnTo>
                  <a:lnTo>
                    <a:pt x="55755" y="75923"/>
                  </a:lnTo>
                  <a:lnTo>
                    <a:pt x="59396" y="74826"/>
                  </a:lnTo>
                  <a:lnTo>
                    <a:pt x="66675" y="66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07">
              <a:extLst>
                <a:ext uri="{FF2B5EF4-FFF2-40B4-BE49-F238E27FC236}">
                  <a16:creationId xmlns:a16="http://schemas.microsoft.com/office/drawing/2014/main" id="{3154A2A9-4D56-2DD4-6853-2492BE15FC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14462" y="58293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4"/>
                  </a:lnTo>
                  <a:lnTo>
                    <a:pt x="0" y="11446"/>
                  </a:lnTo>
                  <a:lnTo>
                    <a:pt x="771" y="868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08">
              <a:extLst>
                <a:ext uri="{FF2B5EF4-FFF2-40B4-BE49-F238E27FC236}">
                  <a16:creationId xmlns:a16="http://schemas.microsoft.com/office/drawing/2014/main" id="{97AB7D44-864E-C36C-5AE4-06C309B9010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22300" y="5524510"/>
              <a:ext cx="102396" cy="387051"/>
            </a:xfrm>
            <a:custGeom>
              <a:avLst/>
              <a:gdLst/>
              <a:ahLst/>
              <a:cxnLst/>
              <a:rect l="0" t="0" r="0" b="0"/>
              <a:pathLst>
                <a:path w="102396" h="387051">
                  <a:moveTo>
                    <a:pt x="73875" y="9515"/>
                  </a:moveTo>
                  <a:lnTo>
                    <a:pt x="73875" y="9515"/>
                  </a:lnTo>
                  <a:lnTo>
                    <a:pt x="91775" y="1976"/>
                  </a:lnTo>
                  <a:lnTo>
                    <a:pt x="102395" y="0"/>
                  </a:lnTo>
                  <a:lnTo>
                    <a:pt x="63407" y="42205"/>
                  </a:lnTo>
                  <a:lnTo>
                    <a:pt x="43845" y="80349"/>
                  </a:lnTo>
                  <a:lnTo>
                    <a:pt x="27217" y="122755"/>
                  </a:lnTo>
                  <a:lnTo>
                    <a:pt x="13741" y="161706"/>
                  </a:lnTo>
                  <a:lnTo>
                    <a:pt x="4082" y="205597"/>
                  </a:lnTo>
                  <a:lnTo>
                    <a:pt x="522" y="240597"/>
                  </a:lnTo>
                  <a:lnTo>
                    <a:pt x="0" y="275201"/>
                  </a:lnTo>
                  <a:lnTo>
                    <a:pt x="6712" y="317425"/>
                  </a:lnTo>
                  <a:lnTo>
                    <a:pt x="24586" y="355028"/>
                  </a:lnTo>
                  <a:lnTo>
                    <a:pt x="41906" y="382393"/>
                  </a:lnTo>
                  <a:lnTo>
                    <a:pt x="48378" y="386905"/>
                  </a:lnTo>
                  <a:lnTo>
                    <a:pt x="50528" y="387050"/>
                  </a:lnTo>
                  <a:lnTo>
                    <a:pt x="51960" y="386088"/>
                  </a:lnTo>
                  <a:lnTo>
                    <a:pt x="64350" y="371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204">
            <a:extLst>
              <a:ext uri="{FF2B5EF4-FFF2-40B4-BE49-F238E27FC236}">
                <a16:creationId xmlns:a16="http://schemas.microsoft.com/office/drawing/2014/main" id="{E1DE4526-4263-30BD-C5E5-DFE2245EFE97}"/>
              </a:ext>
            </a:extLst>
          </p:cNvPr>
          <p:cNvGrpSpPr/>
          <p:nvPr/>
        </p:nvGrpSpPr>
        <p:grpSpPr>
          <a:xfrm>
            <a:off x="7620000" y="5400710"/>
            <a:ext cx="1104901" cy="480124"/>
            <a:chOff x="7620000" y="5400710"/>
            <a:chExt cx="1104901" cy="480124"/>
          </a:xfrm>
        </p:grpSpPr>
        <p:sp>
          <p:nvSpPr>
            <p:cNvPr id="246" name="SMARTInkShape-1009">
              <a:extLst>
                <a:ext uri="{FF2B5EF4-FFF2-40B4-BE49-F238E27FC236}">
                  <a16:creationId xmlns:a16="http://schemas.microsoft.com/office/drawing/2014/main" id="{06139B2A-F15D-0D13-C6F9-CA49003F02C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20000" y="5657961"/>
              <a:ext cx="151999" cy="222873"/>
            </a:xfrm>
            <a:custGeom>
              <a:avLst/>
              <a:gdLst/>
              <a:ahLst/>
              <a:cxnLst/>
              <a:rect l="0" t="0" r="0" b="0"/>
              <a:pathLst>
                <a:path w="151999" h="222873">
                  <a:moveTo>
                    <a:pt x="0" y="9414"/>
                  </a:moveTo>
                  <a:lnTo>
                    <a:pt x="0" y="9414"/>
                  </a:lnTo>
                  <a:lnTo>
                    <a:pt x="19050" y="9414"/>
                  </a:lnTo>
                  <a:lnTo>
                    <a:pt x="19050" y="54510"/>
                  </a:lnTo>
                  <a:lnTo>
                    <a:pt x="19050" y="60501"/>
                  </a:lnTo>
                  <a:lnTo>
                    <a:pt x="21872" y="66692"/>
                  </a:lnTo>
                  <a:lnTo>
                    <a:pt x="41440" y="96998"/>
                  </a:lnTo>
                  <a:lnTo>
                    <a:pt x="55906" y="107449"/>
                  </a:lnTo>
                  <a:lnTo>
                    <a:pt x="60554" y="108637"/>
                  </a:lnTo>
                  <a:lnTo>
                    <a:pt x="64712" y="108371"/>
                  </a:lnTo>
                  <a:lnTo>
                    <a:pt x="78441" y="105763"/>
                  </a:lnTo>
                  <a:lnTo>
                    <a:pt x="84044" y="105397"/>
                  </a:lnTo>
                  <a:lnTo>
                    <a:pt x="95914" y="96523"/>
                  </a:lnTo>
                  <a:lnTo>
                    <a:pt x="107186" y="81996"/>
                  </a:lnTo>
                  <a:lnTo>
                    <a:pt x="126481" y="37513"/>
                  </a:lnTo>
                  <a:lnTo>
                    <a:pt x="133334" y="0"/>
                  </a:lnTo>
                  <a:lnTo>
                    <a:pt x="136172" y="41311"/>
                  </a:lnTo>
                  <a:lnTo>
                    <a:pt x="141992" y="80564"/>
                  </a:lnTo>
                  <a:lnTo>
                    <a:pt x="145523" y="125225"/>
                  </a:lnTo>
                  <a:lnTo>
                    <a:pt x="150362" y="162262"/>
                  </a:lnTo>
                  <a:lnTo>
                    <a:pt x="151998" y="197533"/>
                  </a:lnTo>
                  <a:lnTo>
                    <a:pt x="149399" y="206969"/>
                  </a:lnTo>
                  <a:lnTo>
                    <a:pt x="139107" y="221651"/>
                  </a:lnTo>
                  <a:lnTo>
                    <a:pt x="135072" y="222872"/>
                  </a:lnTo>
                  <a:lnTo>
                    <a:pt x="124944" y="221406"/>
                  </a:lnTo>
                  <a:lnTo>
                    <a:pt x="83663" y="192663"/>
                  </a:lnTo>
                  <a:lnTo>
                    <a:pt x="44876" y="166366"/>
                  </a:lnTo>
                  <a:lnTo>
                    <a:pt x="28575" y="161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10">
              <a:extLst>
                <a:ext uri="{FF2B5EF4-FFF2-40B4-BE49-F238E27FC236}">
                  <a16:creationId xmlns:a16="http://schemas.microsoft.com/office/drawing/2014/main" id="{C3EAE6EC-6599-3AB5-A06F-E71682143C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86700" y="5781675"/>
              <a:ext cx="57151" cy="57111"/>
            </a:xfrm>
            <a:custGeom>
              <a:avLst/>
              <a:gdLst/>
              <a:ahLst/>
              <a:cxnLst/>
              <a:rect l="0" t="0" r="0" b="0"/>
              <a:pathLst>
                <a:path w="57151" h="5711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1" y="40001"/>
                  </a:lnTo>
                  <a:lnTo>
                    <a:pt x="8465" y="42542"/>
                  </a:lnTo>
                  <a:lnTo>
                    <a:pt x="6701" y="44236"/>
                  </a:lnTo>
                  <a:lnTo>
                    <a:pt x="4468" y="45366"/>
                  </a:lnTo>
                  <a:lnTo>
                    <a:pt x="2978" y="47177"/>
                  </a:lnTo>
                  <a:lnTo>
                    <a:pt x="1324" y="52012"/>
                  </a:lnTo>
                  <a:lnTo>
                    <a:pt x="1940" y="53725"/>
                  </a:lnTo>
                  <a:lnTo>
                    <a:pt x="3411" y="54867"/>
                  </a:lnTo>
                  <a:lnTo>
                    <a:pt x="8317" y="56699"/>
                  </a:lnTo>
                  <a:lnTo>
                    <a:pt x="17621" y="57110"/>
                  </a:lnTo>
                  <a:lnTo>
                    <a:pt x="26372" y="50597"/>
                  </a:lnTo>
                  <a:lnTo>
                    <a:pt x="35213" y="48505"/>
                  </a:lnTo>
                  <a:lnTo>
                    <a:pt x="571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11">
              <a:extLst>
                <a:ext uri="{FF2B5EF4-FFF2-40B4-BE49-F238E27FC236}">
                  <a16:creationId xmlns:a16="http://schemas.microsoft.com/office/drawing/2014/main" id="{4C4C3A30-AD97-0376-70DD-42A2DF58A6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67650" y="56959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9" y="13994"/>
                  </a:lnTo>
                  <a:lnTo>
                    <a:pt x="18214" y="11511"/>
                  </a:lnTo>
                  <a:lnTo>
                    <a:pt x="15318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12">
              <a:extLst>
                <a:ext uri="{FF2B5EF4-FFF2-40B4-BE49-F238E27FC236}">
                  <a16:creationId xmlns:a16="http://schemas.microsoft.com/office/drawing/2014/main" id="{3B046F73-D9B7-0521-2622-1261D38C400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105775" y="5734050"/>
              <a:ext cx="114301" cy="9523"/>
            </a:xfrm>
            <a:custGeom>
              <a:avLst/>
              <a:gdLst/>
              <a:ahLst/>
              <a:cxnLst/>
              <a:rect l="0" t="0" r="0" b="0"/>
              <a:pathLst>
                <a:path w="114301" h="9523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2194" y="9502"/>
                  </a:lnTo>
                  <a:lnTo>
                    <a:pt x="86264" y="95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13">
              <a:extLst>
                <a:ext uri="{FF2B5EF4-FFF2-40B4-BE49-F238E27FC236}">
                  <a16:creationId xmlns:a16="http://schemas.microsoft.com/office/drawing/2014/main" id="{3DF057AD-26A1-36F6-7A21-0359CBAE991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24966" y="5657850"/>
              <a:ext cx="101242" cy="197432"/>
            </a:xfrm>
            <a:custGeom>
              <a:avLst/>
              <a:gdLst/>
              <a:ahLst/>
              <a:cxnLst/>
              <a:rect l="0" t="0" r="0" b="0"/>
              <a:pathLst>
                <a:path w="101242" h="197432">
                  <a:moveTo>
                    <a:pt x="9409" y="0"/>
                  </a:moveTo>
                  <a:lnTo>
                    <a:pt x="9409" y="0"/>
                  </a:lnTo>
                  <a:lnTo>
                    <a:pt x="4353" y="5056"/>
                  </a:lnTo>
                  <a:lnTo>
                    <a:pt x="1870" y="13183"/>
                  </a:lnTo>
                  <a:lnTo>
                    <a:pt x="0" y="59245"/>
                  </a:lnTo>
                  <a:lnTo>
                    <a:pt x="2757" y="71486"/>
                  </a:lnTo>
                  <a:lnTo>
                    <a:pt x="4974" y="76233"/>
                  </a:lnTo>
                  <a:lnTo>
                    <a:pt x="7511" y="79397"/>
                  </a:lnTo>
                  <a:lnTo>
                    <a:pt x="13152" y="82912"/>
                  </a:lnTo>
                  <a:lnTo>
                    <a:pt x="32390" y="84892"/>
                  </a:lnTo>
                  <a:lnTo>
                    <a:pt x="43612" y="82533"/>
                  </a:lnTo>
                  <a:lnTo>
                    <a:pt x="48086" y="80422"/>
                  </a:lnTo>
                  <a:lnTo>
                    <a:pt x="55878" y="72432"/>
                  </a:lnTo>
                  <a:lnTo>
                    <a:pt x="89696" y="25892"/>
                  </a:lnTo>
                  <a:lnTo>
                    <a:pt x="94656" y="19650"/>
                  </a:lnTo>
                  <a:lnTo>
                    <a:pt x="100613" y="59779"/>
                  </a:lnTo>
                  <a:lnTo>
                    <a:pt x="98287" y="85446"/>
                  </a:lnTo>
                  <a:lnTo>
                    <a:pt x="101241" y="107984"/>
                  </a:lnTo>
                  <a:lnTo>
                    <a:pt x="91092" y="152823"/>
                  </a:lnTo>
                  <a:lnTo>
                    <a:pt x="72541" y="181922"/>
                  </a:lnTo>
                  <a:lnTo>
                    <a:pt x="61042" y="194191"/>
                  </a:lnTo>
                  <a:lnTo>
                    <a:pt x="54230" y="197431"/>
                  </a:lnTo>
                  <a:lnTo>
                    <a:pt x="44851" y="196050"/>
                  </a:lnTo>
                  <a:lnTo>
                    <a:pt x="39388" y="194200"/>
                  </a:lnTo>
                  <a:lnTo>
                    <a:pt x="30494" y="186500"/>
                  </a:lnTo>
                  <a:lnTo>
                    <a:pt x="940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14">
              <a:extLst>
                <a:ext uri="{FF2B5EF4-FFF2-40B4-BE49-F238E27FC236}">
                  <a16:creationId xmlns:a16="http://schemas.microsoft.com/office/drawing/2014/main" id="{0A878F21-F20F-3F52-8B95-10EC7F25552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86750" y="55911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718" y="9525"/>
                  </a:lnTo>
                  <a:lnTo>
                    <a:pt x="87874" y="9525"/>
                  </a:lnTo>
                  <a:lnTo>
                    <a:pt x="110403" y="9525"/>
                  </a:lnTo>
                  <a:lnTo>
                    <a:pt x="115391" y="6703"/>
                  </a:lnTo>
                  <a:lnTo>
                    <a:pt x="121136" y="298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15">
              <a:extLst>
                <a:ext uri="{FF2B5EF4-FFF2-40B4-BE49-F238E27FC236}">
                  <a16:creationId xmlns:a16="http://schemas.microsoft.com/office/drawing/2014/main" id="{1764A574-5F80-DC0F-77FB-2F155DD69E3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86775" y="5515367"/>
              <a:ext cx="121487" cy="352034"/>
            </a:xfrm>
            <a:custGeom>
              <a:avLst/>
              <a:gdLst/>
              <a:ahLst/>
              <a:cxnLst/>
              <a:rect l="0" t="0" r="0" b="0"/>
              <a:pathLst>
                <a:path w="121487" h="3520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9837"/>
                  </a:lnTo>
                  <a:lnTo>
                    <a:pt x="54190" y="52600"/>
                  </a:lnTo>
                  <a:lnTo>
                    <a:pt x="72871" y="88510"/>
                  </a:lnTo>
                  <a:lnTo>
                    <a:pt x="88736" y="127314"/>
                  </a:lnTo>
                  <a:lnTo>
                    <a:pt x="104115" y="169943"/>
                  </a:lnTo>
                  <a:lnTo>
                    <a:pt x="119505" y="214107"/>
                  </a:lnTo>
                  <a:lnTo>
                    <a:pt x="121486" y="251664"/>
                  </a:lnTo>
                  <a:lnTo>
                    <a:pt x="115842" y="281725"/>
                  </a:lnTo>
                  <a:lnTo>
                    <a:pt x="110399" y="293621"/>
                  </a:lnTo>
                  <a:lnTo>
                    <a:pt x="83810" y="324920"/>
                  </a:lnTo>
                  <a:lnTo>
                    <a:pt x="36568" y="347700"/>
                  </a:lnTo>
                  <a:lnTo>
                    <a:pt x="16510" y="351462"/>
                  </a:lnTo>
                  <a:lnTo>
                    <a:pt x="0" y="352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16">
              <a:extLst>
                <a:ext uri="{FF2B5EF4-FFF2-40B4-BE49-F238E27FC236}">
                  <a16:creationId xmlns:a16="http://schemas.microsoft.com/office/drawing/2014/main" id="{1FCBEBEB-2B0B-CBB8-44DD-5782E27C9A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72500" y="5400710"/>
              <a:ext cx="152401" cy="95213"/>
            </a:xfrm>
            <a:custGeom>
              <a:avLst/>
              <a:gdLst/>
              <a:ahLst/>
              <a:cxnLst/>
              <a:rect l="0" t="0" r="0" b="0"/>
              <a:pathLst>
                <a:path w="152401" h="95213">
                  <a:moveTo>
                    <a:pt x="0" y="19015"/>
                  </a:moveTo>
                  <a:lnTo>
                    <a:pt x="0" y="19015"/>
                  </a:lnTo>
                  <a:lnTo>
                    <a:pt x="0" y="10814"/>
                  </a:lnTo>
                  <a:lnTo>
                    <a:pt x="1058" y="10373"/>
                  </a:lnTo>
                  <a:lnTo>
                    <a:pt x="5056" y="9882"/>
                  </a:lnTo>
                  <a:lnTo>
                    <a:pt x="6546" y="8694"/>
                  </a:lnTo>
                  <a:lnTo>
                    <a:pt x="8202" y="4550"/>
                  </a:lnTo>
                  <a:lnTo>
                    <a:pt x="9702" y="3021"/>
                  </a:lnTo>
                  <a:lnTo>
                    <a:pt x="17609" y="368"/>
                  </a:lnTo>
                  <a:lnTo>
                    <a:pt x="27125" y="0"/>
                  </a:lnTo>
                  <a:lnTo>
                    <a:pt x="42727" y="14155"/>
                  </a:lnTo>
                  <a:lnTo>
                    <a:pt x="45448" y="19677"/>
                  </a:lnTo>
                  <a:lnTo>
                    <a:pt x="47195" y="31846"/>
                  </a:lnTo>
                  <a:lnTo>
                    <a:pt x="44611" y="38123"/>
                  </a:lnTo>
                  <a:lnTo>
                    <a:pt x="15822" y="69816"/>
                  </a:lnTo>
                  <a:lnTo>
                    <a:pt x="9502" y="73343"/>
                  </a:lnTo>
                  <a:lnTo>
                    <a:pt x="6334" y="74284"/>
                  </a:lnTo>
                  <a:lnTo>
                    <a:pt x="4222" y="75969"/>
                  </a:lnTo>
                  <a:lnTo>
                    <a:pt x="33" y="85603"/>
                  </a:lnTo>
                  <a:lnTo>
                    <a:pt x="14" y="85651"/>
                  </a:lnTo>
                  <a:lnTo>
                    <a:pt x="15212" y="86741"/>
                  </a:lnTo>
                  <a:lnTo>
                    <a:pt x="47062" y="93228"/>
                  </a:lnTo>
                  <a:lnTo>
                    <a:pt x="88200" y="94822"/>
                  </a:lnTo>
                  <a:lnTo>
                    <a:pt x="134181" y="95192"/>
                  </a:lnTo>
                  <a:lnTo>
                    <a:pt x="146786" y="95212"/>
                  </a:lnTo>
                  <a:lnTo>
                    <a:pt x="148658" y="94155"/>
                  </a:lnTo>
                  <a:lnTo>
                    <a:pt x="149905" y="92392"/>
                  </a:lnTo>
                  <a:lnTo>
                    <a:pt x="152400" y="85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1017">
            <a:extLst>
              <a:ext uri="{FF2B5EF4-FFF2-40B4-BE49-F238E27FC236}">
                <a16:creationId xmlns:a16="http://schemas.microsoft.com/office/drawing/2014/main" id="{CFECEEA9-61F6-7DB1-9EBA-50846B7FDF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34210" y="4191000"/>
            <a:ext cx="1961986" cy="1142996"/>
          </a:xfrm>
          <a:custGeom>
            <a:avLst/>
            <a:gdLst/>
            <a:ahLst/>
            <a:cxnLst/>
            <a:rect l="0" t="0" r="0" b="0"/>
            <a:pathLst>
              <a:path w="1961986" h="1142996">
                <a:moveTo>
                  <a:pt x="1676390" y="171450"/>
                </a:moveTo>
                <a:lnTo>
                  <a:pt x="1676390" y="171450"/>
                </a:lnTo>
                <a:lnTo>
                  <a:pt x="1667256" y="171450"/>
                </a:lnTo>
                <a:lnTo>
                  <a:pt x="1659339" y="164904"/>
                </a:lnTo>
                <a:lnTo>
                  <a:pt x="1650640" y="162808"/>
                </a:lnTo>
                <a:lnTo>
                  <a:pt x="1644485" y="162317"/>
                </a:lnTo>
                <a:lnTo>
                  <a:pt x="1642420" y="161129"/>
                </a:lnTo>
                <a:lnTo>
                  <a:pt x="1641043" y="159277"/>
                </a:lnTo>
                <a:lnTo>
                  <a:pt x="1640126" y="156985"/>
                </a:lnTo>
                <a:lnTo>
                  <a:pt x="1638455" y="155457"/>
                </a:lnTo>
                <a:lnTo>
                  <a:pt x="1633778" y="153758"/>
                </a:lnTo>
                <a:lnTo>
                  <a:pt x="1622151" y="151610"/>
                </a:lnTo>
                <a:lnTo>
                  <a:pt x="1611752" y="145933"/>
                </a:lnTo>
                <a:lnTo>
                  <a:pt x="1597854" y="142722"/>
                </a:lnTo>
                <a:lnTo>
                  <a:pt x="1595458" y="140657"/>
                </a:lnTo>
                <a:lnTo>
                  <a:pt x="1593860" y="138221"/>
                </a:lnTo>
                <a:lnTo>
                  <a:pt x="1586440" y="135515"/>
                </a:lnTo>
                <a:lnTo>
                  <a:pt x="1577146" y="133254"/>
                </a:lnTo>
                <a:lnTo>
                  <a:pt x="1562555" y="126001"/>
                </a:lnTo>
                <a:lnTo>
                  <a:pt x="1559225" y="125276"/>
                </a:lnTo>
                <a:lnTo>
                  <a:pt x="1511644" y="102598"/>
                </a:lnTo>
                <a:lnTo>
                  <a:pt x="1497401" y="94605"/>
                </a:lnTo>
                <a:lnTo>
                  <a:pt x="1489948" y="89672"/>
                </a:lnTo>
                <a:lnTo>
                  <a:pt x="1476538" y="83682"/>
                </a:lnTo>
                <a:lnTo>
                  <a:pt x="1458643" y="72622"/>
                </a:lnTo>
                <a:lnTo>
                  <a:pt x="1415931" y="59419"/>
                </a:lnTo>
                <a:lnTo>
                  <a:pt x="1390618" y="50269"/>
                </a:lnTo>
                <a:lnTo>
                  <a:pt x="1371585" y="45586"/>
                </a:lnTo>
                <a:lnTo>
                  <a:pt x="1352538" y="40318"/>
                </a:lnTo>
                <a:lnTo>
                  <a:pt x="1333489" y="35935"/>
                </a:lnTo>
                <a:lnTo>
                  <a:pt x="1314440" y="30756"/>
                </a:lnTo>
                <a:lnTo>
                  <a:pt x="1302799" y="28486"/>
                </a:lnTo>
                <a:lnTo>
                  <a:pt x="1289237" y="22316"/>
                </a:lnTo>
                <a:lnTo>
                  <a:pt x="1247308" y="12791"/>
                </a:lnTo>
                <a:lnTo>
                  <a:pt x="1202097" y="9653"/>
                </a:lnTo>
                <a:lnTo>
                  <a:pt x="1156906" y="1335"/>
                </a:lnTo>
                <a:lnTo>
                  <a:pt x="1109495" y="117"/>
                </a:lnTo>
                <a:lnTo>
                  <a:pt x="1073226" y="23"/>
                </a:lnTo>
                <a:lnTo>
                  <a:pt x="1034360" y="7"/>
                </a:lnTo>
                <a:lnTo>
                  <a:pt x="986869" y="0"/>
                </a:lnTo>
                <a:lnTo>
                  <a:pt x="943226" y="8201"/>
                </a:lnTo>
                <a:lnTo>
                  <a:pt x="900461" y="9447"/>
                </a:lnTo>
                <a:lnTo>
                  <a:pt x="853874" y="9518"/>
                </a:lnTo>
                <a:lnTo>
                  <a:pt x="809172" y="9525"/>
                </a:lnTo>
                <a:lnTo>
                  <a:pt x="764882" y="10583"/>
                </a:lnTo>
                <a:lnTo>
                  <a:pt x="721639" y="17064"/>
                </a:lnTo>
                <a:lnTo>
                  <a:pt x="685123" y="21284"/>
                </a:lnTo>
                <a:lnTo>
                  <a:pt x="641840" y="28673"/>
                </a:lnTo>
                <a:lnTo>
                  <a:pt x="598282" y="35925"/>
                </a:lnTo>
                <a:lnTo>
                  <a:pt x="553969" y="42727"/>
                </a:lnTo>
                <a:lnTo>
                  <a:pt x="510744" y="54943"/>
                </a:lnTo>
                <a:lnTo>
                  <a:pt x="467540" y="73110"/>
                </a:lnTo>
                <a:lnTo>
                  <a:pt x="425376" y="95255"/>
                </a:lnTo>
                <a:lnTo>
                  <a:pt x="381542" y="114300"/>
                </a:lnTo>
                <a:lnTo>
                  <a:pt x="349313" y="129117"/>
                </a:lnTo>
                <a:lnTo>
                  <a:pt x="331271" y="133154"/>
                </a:lnTo>
                <a:lnTo>
                  <a:pt x="317692" y="141641"/>
                </a:lnTo>
                <a:lnTo>
                  <a:pt x="276041" y="170913"/>
                </a:lnTo>
                <a:lnTo>
                  <a:pt x="230561" y="197991"/>
                </a:lnTo>
                <a:lnTo>
                  <a:pt x="201024" y="218897"/>
                </a:lnTo>
                <a:lnTo>
                  <a:pt x="154991" y="264121"/>
                </a:lnTo>
                <a:lnTo>
                  <a:pt x="124996" y="295154"/>
                </a:lnTo>
                <a:lnTo>
                  <a:pt x="96455" y="339968"/>
                </a:lnTo>
                <a:lnTo>
                  <a:pt x="69038" y="384189"/>
                </a:lnTo>
                <a:lnTo>
                  <a:pt x="34642" y="430704"/>
                </a:lnTo>
                <a:lnTo>
                  <a:pt x="23220" y="457376"/>
                </a:lnTo>
                <a:lnTo>
                  <a:pt x="10176" y="504129"/>
                </a:lnTo>
                <a:lnTo>
                  <a:pt x="8483" y="546445"/>
                </a:lnTo>
                <a:lnTo>
                  <a:pt x="383" y="583656"/>
                </a:lnTo>
                <a:lnTo>
                  <a:pt x="0" y="630094"/>
                </a:lnTo>
                <a:lnTo>
                  <a:pt x="1048" y="669137"/>
                </a:lnTo>
                <a:lnTo>
                  <a:pt x="7528" y="687839"/>
                </a:lnTo>
                <a:lnTo>
                  <a:pt x="9481" y="732001"/>
                </a:lnTo>
                <a:lnTo>
                  <a:pt x="9514" y="756855"/>
                </a:lnTo>
                <a:lnTo>
                  <a:pt x="12337" y="762535"/>
                </a:lnTo>
                <a:lnTo>
                  <a:pt x="16060" y="768588"/>
                </a:lnTo>
                <a:lnTo>
                  <a:pt x="18452" y="781097"/>
                </a:lnTo>
                <a:lnTo>
                  <a:pt x="18924" y="793759"/>
                </a:lnTo>
                <a:lnTo>
                  <a:pt x="21811" y="800104"/>
                </a:lnTo>
                <a:lnTo>
                  <a:pt x="25563" y="806452"/>
                </a:lnTo>
                <a:lnTo>
                  <a:pt x="27972" y="819150"/>
                </a:lnTo>
                <a:lnTo>
                  <a:pt x="28170" y="822325"/>
                </a:lnTo>
                <a:lnTo>
                  <a:pt x="31211" y="828675"/>
                </a:lnTo>
                <a:lnTo>
                  <a:pt x="62461" y="872242"/>
                </a:lnTo>
                <a:lnTo>
                  <a:pt x="65419" y="882388"/>
                </a:lnTo>
                <a:lnTo>
                  <a:pt x="66111" y="888884"/>
                </a:lnTo>
                <a:lnTo>
                  <a:pt x="69241" y="895298"/>
                </a:lnTo>
                <a:lnTo>
                  <a:pt x="73101" y="901677"/>
                </a:lnTo>
                <a:lnTo>
                  <a:pt x="76333" y="911218"/>
                </a:lnTo>
                <a:lnTo>
                  <a:pt x="91976" y="932216"/>
                </a:lnTo>
                <a:lnTo>
                  <a:pt x="95331" y="945550"/>
                </a:lnTo>
                <a:lnTo>
                  <a:pt x="97417" y="947866"/>
                </a:lnTo>
                <a:lnTo>
                  <a:pt x="99866" y="949411"/>
                </a:lnTo>
                <a:lnTo>
                  <a:pt x="101499" y="951499"/>
                </a:lnTo>
                <a:lnTo>
                  <a:pt x="106942" y="962454"/>
                </a:lnTo>
                <a:lnTo>
                  <a:pt x="119868" y="977957"/>
                </a:lnTo>
                <a:lnTo>
                  <a:pt x="125858" y="990611"/>
                </a:lnTo>
                <a:lnTo>
                  <a:pt x="171445" y="1038225"/>
                </a:lnTo>
                <a:lnTo>
                  <a:pt x="179084" y="1045869"/>
                </a:lnTo>
                <a:lnTo>
                  <a:pt x="210006" y="1067440"/>
                </a:lnTo>
                <a:lnTo>
                  <a:pt x="216097" y="1072376"/>
                </a:lnTo>
                <a:lnTo>
                  <a:pt x="245666" y="1086455"/>
                </a:lnTo>
                <a:lnTo>
                  <a:pt x="249500" y="1089428"/>
                </a:lnTo>
                <a:lnTo>
                  <a:pt x="259403" y="1092732"/>
                </a:lnTo>
                <a:lnTo>
                  <a:pt x="269801" y="1095259"/>
                </a:lnTo>
                <a:lnTo>
                  <a:pt x="282664" y="1101573"/>
                </a:lnTo>
                <a:lnTo>
                  <a:pt x="301458" y="1104462"/>
                </a:lnTo>
                <a:lnTo>
                  <a:pt x="312795" y="1111360"/>
                </a:lnTo>
                <a:lnTo>
                  <a:pt x="338885" y="1115214"/>
                </a:lnTo>
                <a:lnTo>
                  <a:pt x="350052" y="1120891"/>
                </a:lnTo>
                <a:lnTo>
                  <a:pt x="394677" y="1124929"/>
                </a:lnTo>
                <a:lnTo>
                  <a:pt x="431876" y="1132586"/>
                </a:lnTo>
                <a:lnTo>
                  <a:pt x="473664" y="1138414"/>
                </a:lnTo>
                <a:lnTo>
                  <a:pt x="515986" y="1142396"/>
                </a:lnTo>
                <a:lnTo>
                  <a:pt x="557821" y="1142881"/>
                </a:lnTo>
                <a:lnTo>
                  <a:pt x="599246" y="1142977"/>
                </a:lnTo>
                <a:lnTo>
                  <a:pt x="640825" y="1142995"/>
                </a:lnTo>
                <a:lnTo>
                  <a:pt x="683436" y="1141941"/>
                </a:lnTo>
                <a:lnTo>
                  <a:pt x="720488" y="1136455"/>
                </a:lnTo>
                <a:lnTo>
                  <a:pt x="758748" y="1134358"/>
                </a:lnTo>
                <a:lnTo>
                  <a:pt x="803957" y="1133650"/>
                </a:lnTo>
                <a:lnTo>
                  <a:pt x="849067" y="1128452"/>
                </a:lnTo>
                <a:lnTo>
                  <a:pt x="893507" y="1125284"/>
                </a:lnTo>
                <a:lnTo>
                  <a:pt x="935132" y="1124345"/>
                </a:lnTo>
                <a:lnTo>
                  <a:pt x="982019" y="1121180"/>
                </a:lnTo>
                <a:lnTo>
                  <a:pt x="1023328" y="1115314"/>
                </a:lnTo>
                <a:lnTo>
                  <a:pt x="1057323" y="1113630"/>
                </a:lnTo>
                <a:lnTo>
                  <a:pt x="1100438" y="1106899"/>
                </a:lnTo>
                <a:lnTo>
                  <a:pt x="1143552" y="1099260"/>
                </a:lnTo>
                <a:lnTo>
                  <a:pt x="1184337" y="1093320"/>
                </a:lnTo>
                <a:lnTo>
                  <a:pt x="1220152" y="1085241"/>
                </a:lnTo>
                <a:lnTo>
                  <a:pt x="1257575" y="1073322"/>
                </a:lnTo>
                <a:lnTo>
                  <a:pt x="1298032" y="1060445"/>
                </a:lnTo>
                <a:lnTo>
                  <a:pt x="1341616" y="1043751"/>
                </a:lnTo>
                <a:lnTo>
                  <a:pt x="1378466" y="1031513"/>
                </a:lnTo>
                <a:lnTo>
                  <a:pt x="1423200" y="1011773"/>
                </a:lnTo>
                <a:lnTo>
                  <a:pt x="1463159" y="997370"/>
                </a:lnTo>
                <a:lnTo>
                  <a:pt x="1504212" y="977787"/>
                </a:lnTo>
                <a:lnTo>
                  <a:pt x="1549993" y="954886"/>
                </a:lnTo>
                <a:lnTo>
                  <a:pt x="1589843" y="932667"/>
                </a:lnTo>
                <a:lnTo>
                  <a:pt x="1631635" y="901597"/>
                </a:lnTo>
                <a:lnTo>
                  <a:pt x="1671711" y="874993"/>
                </a:lnTo>
                <a:lnTo>
                  <a:pt x="1717950" y="844312"/>
                </a:lnTo>
                <a:lnTo>
                  <a:pt x="1763238" y="813801"/>
                </a:lnTo>
                <a:lnTo>
                  <a:pt x="1809756" y="777684"/>
                </a:lnTo>
                <a:lnTo>
                  <a:pt x="1857180" y="733414"/>
                </a:lnTo>
                <a:lnTo>
                  <a:pt x="1895449" y="687785"/>
                </a:lnTo>
                <a:lnTo>
                  <a:pt x="1919608" y="659800"/>
                </a:lnTo>
                <a:lnTo>
                  <a:pt x="1940194" y="617568"/>
                </a:lnTo>
                <a:lnTo>
                  <a:pt x="1947574" y="588361"/>
                </a:lnTo>
                <a:lnTo>
                  <a:pt x="1960373" y="559723"/>
                </a:lnTo>
                <a:lnTo>
                  <a:pt x="1961985" y="513316"/>
                </a:lnTo>
                <a:lnTo>
                  <a:pt x="1961052" y="483650"/>
                </a:lnTo>
                <a:lnTo>
                  <a:pt x="1952437" y="438046"/>
                </a:lnTo>
                <a:lnTo>
                  <a:pt x="1936446" y="396086"/>
                </a:lnTo>
                <a:lnTo>
                  <a:pt x="1917665" y="350157"/>
                </a:lnTo>
                <a:lnTo>
                  <a:pt x="1902163" y="324029"/>
                </a:lnTo>
                <a:lnTo>
                  <a:pt x="1890747" y="307675"/>
                </a:lnTo>
                <a:lnTo>
                  <a:pt x="1887019" y="299728"/>
                </a:lnTo>
                <a:lnTo>
                  <a:pt x="1860003" y="266532"/>
                </a:lnTo>
                <a:lnTo>
                  <a:pt x="1857479" y="260276"/>
                </a:lnTo>
                <a:lnTo>
                  <a:pt x="1852829" y="253967"/>
                </a:lnTo>
                <a:lnTo>
                  <a:pt x="1847235" y="250458"/>
                </a:lnTo>
                <a:lnTo>
                  <a:pt x="1841221" y="247839"/>
                </a:lnTo>
                <a:lnTo>
                  <a:pt x="1835021" y="243148"/>
                </a:lnTo>
                <a:lnTo>
                  <a:pt x="1831560" y="237536"/>
                </a:lnTo>
                <a:lnTo>
                  <a:pt x="1830636" y="234557"/>
                </a:lnTo>
                <a:lnTo>
                  <a:pt x="1828964" y="232571"/>
                </a:lnTo>
                <a:lnTo>
                  <a:pt x="1824279" y="230365"/>
                </a:lnTo>
                <a:lnTo>
                  <a:pt x="1822610" y="228719"/>
                </a:lnTo>
                <a:lnTo>
                  <a:pt x="1820751" y="224067"/>
                </a:lnTo>
                <a:lnTo>
                  <a:pt x="1819198" y="222402"/>
                </a:lnTo>
                <a:lnTo>
                  <a:pt x="1814649" y="220554"/>
                </a:lnTo>
                <a:lnTo>
                  <a:pt x="1813012" y="219002"/>
                </a:lnTo>
                <a:lnTo>
                  <a:pt x="1811194" y="214456"/>
                </a:lnTo>
                <a:lnTo>
                  <a:pt x="1809651" y="212821"/>
                </a:lnTo>
                <a:lnTo>
                  <a:pt x="1805115" y="211004"/>
                </a:lnTo>
                <a:lnTo>
                  <a:pt x="1803482" y="209460"/>
                </a:lnTo>
                <a:lnTo>
                  <a:pt x="1800645" y="201476"/>
                </a:lnTo>
                <a:lnTo>
                  <a:pt x="1797583" y="200670"/>
                </a:lnTo>
                <a:lnTo>
                  <a:pt x="1795286" y="200455"/>
                </a:lnTo>
                <a:lnTo>
                  <a:pt x="1793753" y="199253"/>
                </a:lnTo>
                <a:lnTo>
                  <a:pt x="1790725" y="190619"/>
                </a:lnTo>
                <a:lnTo>
                  <a:pt x="1790691" y="190505"/>
                </a:lnTo>
                <a:lnTo>
                  <a:pt x="1790691" y="190503"/>
                </a:lnTo>
                <a:lnTo>
                  <a:pt x="1790690" y="190500"/>
                </a:lnTo>
                <a:lnTo>
                  <a:pt x="1785633" y="190500"/>
                </a:lnTo>
                <a:lnTo>
                  <a:pt x="1784144" y="189442"/>
                </a:lnTo>
                <a:lnTo>
                  <a:pt x="1783152" y="187678"/>
                </a:lnTo>
                <a:lnTo>
                  <a:pt x="1781166" y="180980"/>
                </a:lnTo>
                <a:lnTo>
                  <a:pt x="1781166" y="180978"/>
                </a:lnTo>
                <a:lnTo>
                  <a:pt x="1772031" y="171842"/>
                </a:lnTo>
                <a:lnTo>
                  <a:pt x="1725769" y="171450"/>
                </a:lnTo>
                <a:lnTo>
                  <a:pt x="1704965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206">
            <a:extLst>
              <a:ext uri="{FF2B5EF4-FFF2-40B4-BE49-F238E27FC236}">
                <a16:creationId xmlns:a16="http://schemas.microsoft.com/office/drawing/2014/main" id="{13374FD7-14A3-E9CF-560F-09787F8B675D}"/>
              </a:ext>
            </a:extLst>
          </p:cNvPr>
          <p:cNvGrpSpPr/>
          <p:nvPr/>
        </p:nvGrpSpPr>
        <p:grpSpPr>
          <a:xfrm>
            <a:off x="7829550" y="3752853"/>
            <a:ext cx="714376" cy="400000"/>
            <a:chOff x="7829550" y="3752853"/>
            <a:chExt cx="714376" cy="400000"/>
          </a:xfrm>
        </p:grpSpPr>
        <p:sp>
          <p:nvSpPr>
            <p:cNvPr id="256" name="SMARTInkShape-1018">
              <a:extLst>
                <a:ext uri="{FF2B5EF4-FFF2-40B4-BE49-F238E27FC236}">
                  <a16:creationId xmlns:a16="http://schemas.microsoft.com/office/drawing/2014/main" id="{F5826217-60C9-0B35-D5D8-1C379E55F83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77175" y="3811964"/>
              <a:ext cx="247651" cy="17087"/>
            </a:xfrm>
            <a:custGeom>
              <a:avLst/>
              <a:gdLst/>
              <a:ahLst/>
              <a:cxnLst/>
              <a:rect l="0" t="0" r="0" b="0"/>
              <a:pathLst>
                <a:path w="247651" h="17087">
                  <a:moveTo>
                    <a:pt x="0" y="17086"/>
                  </a:moveTo>
                  <a:lnTo>
                    <a:pt x="0" y="17086"/>
                  </a:lnTo>
                  <a:lnTo>
                    <a:pt x="38126" y="17086"/>
                  </a:lnTo>
                  <a:lnTo>
                    <a:pt x="83848" y="12029"/>
                  </a:lnTo>
                  <a:lnTo>
                    <a:pt x="118801" y="8885"/>
                  </a:lnTo>
                  <a:lnTo>
                    <a:pt x="161024" y="7954"/>
                  </a:lnTo>
                  <a:lnTo>
                    <a:pt x="180222" y="4913"/>
                  </a:lnTo>
                  <a:lnTo>
                    <a:pt x="202624" y="73"/>
                  </a:lnTo>
                  <a:lnTo>
                    <a:pt x="219173" y="0"/>
                  </a:lnTo>
                  <a:lnTo>
                    <a:pt x="247650" y="7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19">
              <a:extLst>
                <a:ext uri="{FF2B5EF4-FFF2-40B4-BE49-F238E27FC236}">
                  <a16:creationId xmlns:a16="http://schemas.microsoft.com/office/drawing/2014/main" id="{F42235EA-03EB-6C17-E9D4-68CCB2F604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39794" y="3819525"/>
              <a:ext cx="218357" cy="209158"/>
            </a:xfrm>
            <a:custGeom>
              <a:avLst/>
              <a:gdLst/>
              <a:ahLst/>
              <a:cxnLst/>
              <a:rect l="0" t="0" r="0" b="0"/>
              <a:pathLst>
                <a:path w="218357" h="209158">
                  <a:moveTo>
                    <a:pt x="46906" y="9525"/>
                  </a:moveTo>
                  <a:lnTo>
                    <a:pt x="46906" y="9525"/>
                  </a:lnTo>
                  <a:lnTo>
                    <a:pt x="37385" y="9525"/>
                  </a:lnTo>
                  <a:lnTo>
                    <a:pt x="27856" y="0"/>
                  </a:lnTo>
                  <a:lnTo>
                    <a:pt x="32912" y="0"/>
                  </a:lnTo>
                  <a:lnTo>
                    <a:pt x="34403" y="1058"/>
                  </a:lnTo>
                  <a:lnTo>
                    <a:pt x="35396" y="2822"/>
                  </a:lnTo>
                  <a:lnTo>
                    <a:pt x="36057" y="5057"/>
                  </a:lnTo>
                  <a:lnTo>
                    <a:pt x="42437" y="10361"/>
                  </a:lnTo>
                  <a:lnTo>
                    <a:pt x="87319" y="34958"/>
                  </a:lnTo>
                  <a:lnTo>
                    <a:pt x="95912" y="41289"/>
                  </a:lnTo>
                  <a:lnTo>
                    <a:pt x="113345" y="61869"/>
                  </a:lnTo>
                  <a:lnTo>
                    <a:pt x="116599" y="63471"/>
                  </a:lnTo>
                  <a:lnTo>
                    <a:pt x="118768" y="65598"/>
                  </a:lnTo>
                  <a:lnTo>
                    <a:pt x="122535" y="74595"/>
                  </a:lnTo>
                  <a:lnTo>
                    <a:pt x="123056" y="84260"/>
                  </a:lnTo>
                  <a:lnTo>
                    <a:pt x="106857" y="117075"/>
                  </a:lnTo>
                  <a:lnTo>
                    <a:pt x="72302" y="155534"/>
                  </a:lnTo>
                  <a:lnTo>
                    <a:pt x="39999" y="174622"/>
                  </a:lnTo>
                  <a:lnTo>
                    <a:pt x="0" y="190059"/>
                  </a:lnTo>
                  <a:lnTo>
                    <a:pt x="40013" y="191551"/>
                  </a:lnTo>
                  <a:lnTo>
                    <a:pt x="80295" y="198700"/>
                  </a:lnTo>
                  <a:lnTo>
                    <a:pt x="126563" y="199850"/>
                  </a:lnTo>
                  <a:lnTo>
                    <a:pt x="165307" y="201060"/>
                  </a:lnTo>
                  <a:lnTo>
                    <a:pt x="198524" y="208960"/>
                  </a:lnTo>
                  <a:lnTo>
                    <a:pt x="201959" y="209157"/>
                  </a:lnTo>
                  <a:lnTo>
                    <a:pt x="218356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20">
              <a:extLst>
                <a:ext uri="{FF2B5EF4-FFF2-40B4-BE49-F238E27FC236}">
                  <a16:creationId xmlns:a16="http://schemas.microsoft.com/office/drawing/2014/main" id="{229E5040-F17F-2D44-5C01-250B204A268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03463" y="3895889"/>
              <a:ext cx="188063" cy="102649"/>
            </a:xfrm>
            <a:custGeom>
              <a:avLst/>
              <a:gdLst/>
              <a:ahLst/>
              <a:cxnLst/>
              <a:rect l="0" t="0" r="0" b="0"/>
              <a:pathLst>
                <a:path w="188063" h="102649">
                  <a:moveTo>
                    <a:pt x="35662" y="47461"/>
                  </a:moveTo>
                  <a:lnTo>
                    <a:pt x="35662" y="47461"/>
                  </a:lnTo>
                  <a:lnTo>
                    <a:pt x="40718" y="52518"/>
                  </a:lnTo>
                  <a:lnTo>
                    <a:pt x="48846" y="55000"/>
                  </a:lnTo>
                  <a:lnTo>
                    <a:pt x="71310" y="56593"/>
                  </a:lnTo>
                  <a:lnTo>
                    <a:pt x="80786" y="53989"/>
                  </a:lnTo>
                  <a:lnTo>
                    <a:pt x="113194" y="35872"/>
                  </a:lnTo>
                  <a:lnTo>
                    <a:pt x="115926" y="33385"/>
                  </a:lnTo>
                  <a:lnTo>
                    <a:pt x="118959" y="27799"/>
                  </a:lnTo>
                  <a:lnTo>
                    <a:pt x="119768" y="24828"/>
                  </a:lnTo>
                  <a:lnTo>
                    <a:pt x="119250" y="21789"/>
                  </a:lnTo>
                  <a:lnTo>
                    <a:pt x="113463" y="12455"/>
                  </a:lnTo>
                  <a:lnTo>
                    <a:pt x="107988" y="6150"/>
                  </a:lnTo>
                  <a:lnTo>
                    <a:pt x="99203" y="2642"/>
                  </a:lnTo>
                  <a:lnTo>
                    <a:pt x="57703" y="0"/>
                  </a:lnTo>
                  <a:lnTo>
                    <a:pt x="38783" y="4941"/>
                  </a:lnTo>
                  <a:lnTo>
                    <a:pt x="19771" y="18164"/>
                  </a:lnTo>
                  <a:lnTo>
                    <a:pt x="5789" y="35488"/>
                  </a:lnTo>
                  <a:lnTo>
                    <a:pt x="0" y="59083"/>
                  </a:lnTo>
                  <a:lnTo>
                    <a:pt x="1468" y="71323"/>
                  </a:lnTo>
                  <a:lnTo>
                    <a:pt x="8244" y="84165"/>
                  </a:lnTo>
                  <a:lnTo>
                    <a:pt x="15010" y="91290"/>
                  </a:lnTo>
                  <a:lnTo>
                    <a:pt x="25073" y="97985"/>
                  </a:lnTo>
                  <a:lnTo>
                    <a:pt x="42638" y="102648"/>
                  </a:lnTo>
                  <a:lnTo>
                    <a:pt x="87029" y="93991"/>
                  </a:lnTo>
                  <a:lnTo>
                    <a:pt x="133130" y="86671"/>
                  </a:lnTo>
                  <a:lnTo>
                    <a:pt x="159087" y="86948"/>
                  </a:lnTo>
                  <a:lnTo>
                    <a:pt x="188062" y="95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21">
              <a:extLst>
                <a:ext uri="{FF2B5EF4-FFF2-40B4-BE49-F238E27FC236}">
                  <a16:creationId xmlns:a16="http://schemas.microsoft.com/office/drawing/2014/main" id="{C9C173BE-346B-A7DD-ADD7-B195F9C36B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39552" y="4001824"/>
              <a:ext cx="104374" cy="93927"/>
            </a:xfrm>
            <a:custGeom>
              <a:avLst/>
              <a:gdLst/>
              <a:ahLst/>
              <a:cxnLst/>
              <a:rect l="0" t="0" r="0" b="0"/>
              <a:pathLst>
                <a:path w="104374" h="93927">
                  <a:moveTo>
                    <a:pt x="9123" y="8201"/>
                  </a:moveTo>
                  <a:lnTo>
                    <a:pt x="9123" y="8201"/>
                  </a:lnTo>
                  <a:lnTo>
                    <a:pt x="9123" y="3144"/>
                  </a:lnTo>
                  <a:lnTo>
                    <a:pt x="10181" y="1655"/>
                  </a:lnTo>
                  <a:lnTo>
                    <a:pt x="11946" y="662"/>
                  </a:lnTo>
                  <a:lnTo>
                    <a:pt x="14179" y="0"/>
                  </a:lnTo>
                  <a:lnTo>
                    <a:pt x="15669" y="617"/>
                  </a:lnTo>
                  <a:lnTo>
                    <a:pt x="16662" y="2087"/>
                  </a:lnTo>
                  <a:lnTo>
                    <a:pt x="18532" y="7843"/>
                  </a:lnTo>
                  <a:lnTo>
                    <a:pt x="18613" y="13151"/>
                  </a:lnTo>
                  <a:lnTo>
                    <a:pt x="9710" y="48604"/>
                  </a:lnTo>
                  <a:lnTo>
                    <a:pt x="8325" y="58966"/>
                  </a:lnTo>
                  <a:lnTo>
                    <a:pt x="0" y="82395"/>
                  </a:lnTo>
                  <a:lnTo>
                    <a:pt x="924" y="83063"/>
                  </a:lnTo>
                  <a:lnTo>
                    <a:pt x="10011" y="84137"/>
                  </a:lnTo>
                  <a:lnTo>
                    <a:pt x="54146" y="84397"/>
                  </a:lnTo>
                  <a:lnTo>
                    <a:pt x="72540" y="85459"/>
                  </a:lnTo>
                  <a:lnTo>
                    <a:pt x="104373" y="93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22">
              <a:extLst>
                <a:ext uri="{FF2B5EF4-FFF2-40B4-BE49-F238E27FC236}">
                  <a16:creationId xmlns:a16="http://schemas.microsoft.com/office/drawing/2014/main" id="{CBC88A7E-1F03-8281-E132-7E54D125240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05825" y="3962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23">
              <a:extLst>
                <a:ext uri="{FF2B5EF4-FFF2-40B4-BE49-F238E27FC236}">
                  <a16:creationId xmlns:a16="http://schemas.microsoft.com/office/drawing/2014/main" id="{72934E90-A1B7-54FB-474A-78CFDEBD28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62950" y="3752853"/>
              <a:ext cx="114301" cy="95248"/>
            </a:xfrm>
            <a:custGeom>
              <a:avLst/>
              <a:gdLst/>
              <a:ahLst/>
              <a:cxnLst/>
              <a:rect l="0" t="0" r="0" b="0"/>
              <a:pathLst>
                <a:path w="114301" h="95248">
                  <a:moveTo>
                    <a:pt x="0" y="19047"/>
                  </a:moveTo>
                  <a:lnTo>
                    <a:pt x="0" y="19047"/>
                  </a:lnTo>
                  <a:lnTo>
                    <a:pt x="0" y="1331"/>
                  </a:lnTo>
                  <a:lnTo>
                    <a:pt x="1058" y="886"/>
                  </a:lnTo>
                  <a:lnTo>
                    <a:pt x="23680" y="0"/>
                  </a:lnTo>
                  <a:lnTo>
                    <a:pt x="25311" y="1057"/>
                  </a:lnTo>
                  <a:lnTo>
                    <a:pt x="26399" y="2820"/>
                  </a:lnTo>
                  <a:lnTo>
                    <a:pt x="27125" y="5054"/>
                  </a:lnTo>
                  <a:lnTo>
                    <a:pt x="35923" y="19295"/>
                  </a:lnTo>
                  <a:lnTo>
                    <a:pt x="37972" y="41286"/>
                  </a:lnTo>
                  <a:lnTo>
                    <a:pt x="35221" y="47629"/>
                  </a:lnTo>
                  <a:lnTo>
                    <a:pt x="31529" y="53975"/>
                  </a:lnTo>
                  <a:lnTo>
                    <a:pt x="29887" y="60323"/>
                  </a:lnTo>
                  <a:lnTo>
                    <a:pt x="23514" y="66672"/>
                  </a:lnTo>
                  <a:lnTo>
                    <a:pt x="15743" y="73022"/>
                  </a:lnTo>
                  <a:lnTo>
                    <a:pt x="10310" y="81489"/>
                  </a:lnTo>
                  <a:lnTo>
                    <a:pt x="5288" y="83840"/>
                  </a:lnTo>
                  <a:lnTo>
                    <a:pt x="3525" y="85526"/>
                  </a:lnTo>
                  <a:lnTo>
                    <a:pt x="139" y="94806"/>
                  </a:lnTo>
                  <a:lnTo>
                    <a:pt x="15236" y="88614"/>
                  </a:lnTo>
                  <a:lnTo>
                    <a:pt x="57298" y="85891"/>
                  </a:lnTo>
                  <a:lnTo>
                    <a:pt x="98263" y="85725"/>
                  </a:lnTo>
                  <a:lnTo>
                    <a:pt x="104703" y="88545"/>
                  </a:lnTo>
                  <a:lnTo>
                    <a:pt x="114300" y="95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24">
              <a:extLst>
                <a:ext uri="{FF2B5EF4-FFF2-40B4-BE49-F238E27FC236}">
                  <a16:creationId xmlns:a16="http://schemas.microsoft.com/office/drawing/2014/main" id="{F2B5E996-A33D-18C7-DCAE-938FE58FFF6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58125" y="4095753"/>
              <a:ext cx="95251" cy="57100"/>
            </a:xfrm>
            <a:custGeom>
              <a:avLst/>
              <a:gdLst/>
              <a:ahLst/>
              <a:cxnLst/>
              <a:rect l="0" t="0" r="0" b="0"/>
              <a:pathLst>
                <a:path w="95251" h="57100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4733"/>
                  </a:lnTo>
                  <a:lnTo>
                    <a:pt x="0" y="56985"/>
                  </a:lnTo>
                  <a:lnTo>
                    <a:pt x="5056" y="57099"/>
                  </a:lnTo>
                  <a:lnTo>
                    <a:pt x="10361" y="54303"/>
                  </a:lnTo>
                  <a:lnTo>
                    <a:pt x="13257" y="52076"/>
                  </a:lnTo>
                  <a:lnTo>
                    <a:pt x="38602" y="48501"/>
                  </a:lnTo>
                  <a:lnTo>
                    <a:pt x="95250" y="47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25">
              <a:extLst>
                <a:ext uri="{FF2B5EF4-FFF2-40B4-BE49-F238E27FC236}">
                  <a16:creationId xmlns:a16="http://schemas.microsoft.com/office/drawing/2014/main" id="{E5621714-DD0F-07C6-0588-7ABF2D1BFB4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29550" y="4048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4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always have: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151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MARTInkShape-Group207">
            <a:extLst>
              <a:ext uri="{FF2B5EF4-FFF2-40B4-BE49-F238E27FC236}">
                <a16:creationId xmlns:a16="http://schemas.microsoft.com/office/drawing/2014/main" id="{0A71BF28-D2D9-E0EE-A359-99A75CE29477}"/>
              </a:ext>
            </a:extLst>
          </p:cNvPr>
          <p:cNvGrpSpPr/>
          <p:nvPr/>
        </p:nvGrpSpPr>
        <p:grpSpPr>
          <a:xfrm>
            <a:off x="1123950" y="2705100"/>
            <a:ext cx="371476" cy="300893"/>
            <a:chOff x="1123950" y="2705100"/>
            <a:chExt cx="371476" cy="300893"/>
          </a:xfrm>
        </p:grpSpPr>
        <p:sp>
          <p:nvSpPr>
            <p:cNvPr id="3" name="SMARTInkShape-1026">
              <a:extLst>
                <a:ext uri="{FF2B5EF4-FFF2-40B4-BE49-F238E27FC236}">
                  <a16:creationId xmlns:a16="http://schemas.microsoft.com/office/drawing/2014/main" id="{0FDB056C-6F36-3117-A2CD-17DAF35EBD5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381125" y="2868349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18314" y="8201"/>
                  </a:lnTo>
                  <a:lnTo>
                    <a:pt x="26837" y="5379"/>
                  </a:lnTo>
                  <a:lnTo>
                    <a:pt x="34152" y="1655"/>
                  </a:lnTo>
                  <a:lnTo>
                    <a:pt x="40932" y="0"/>
                  </a:lnTo>
                  <a:lnTo>
                    <a:pt x="44221" y="617"/>
                  </a:lnTo>
                  <a:lnTo>
                    <a:pt x="56024" y="5483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27">
              <a:extLst>
                <a:ext uri="{FF2B5EF4-FFF2-40B4-BE49-F238E27FC236}">
                  <a16:creationId xmlns:a16="http://schemas.microsoft.com/office/drawing/2014/main" id="{1CE56AA5-3FDA-B81B-732E-10246E38EAE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81125" y="2781692"/>
              <a:ext cx="104776" cy="9134"/>
            </a:xfrm>
            <a:custGeom>
              <a:avLst/>
              <a:gdLst/>
              <a:ahLst/>
              <a:cxnLst/>
              <a:rect l="0" t="0" r="0" b="0"/>
              <a:pathLst>
                <a:path w="104776" h="9134">
                  <a:moveTo>
                    <a:pt x="0" y="9133"/>
                  </a:moveTo>
                  <a:lnTo>
                    <a:pt x="0" y="9133"/>
                  </a:lnTo>
                  <a:lnTo>
                    <a:pt x="10113" y="9133"/>
                  </a:lnTo>
                  <a:lnTo>
                    <a:pt x="17900" y="6311"/>
                  </a:lnTo>
                  <a:lnTo>
                    <a:pt x="21459" y="4077"/>
                  </a:lnTo>
                  <a:lnTo>
                    <a:pt x="57610" y="0"/>
                  </a:lnTo>
                  <a:lnTo>
                    <a:pt x="80093" y="744"/>
                  </a:lnTo>
                  <a:lnTo>
                    <a:pt x="10477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28">
              <a:extLst>
                <a:ext uri="{FF2B5EF4-FFF2-40B4-BE49-F238E27FC236}">
                  <a16:creationId xmlns:a16="http://schemas.microsoft.com/office/drawing/2014/main" id="{CC3051AD-D382-F593-C1B5-79A39BCFD59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23950" y="2705100"/>
              <a:ext cx="150916" cy="300893"/>
            </a:xfrm>
            <a:custGeom>
              <a:avLst/>
              <a:gdLst/>
              <a:ahLst/>
              <a:cxnLst/>
              <a:rect l="0" t="0" r="0" b="0"/>
              <a:pathLst>
                <a:path w="150916" h="300893">
                  <a:moveTo>
                    <a:pt x="19050" y="0"/>
                  </a:moveTo>
                  <a:lnTo>
                    <a:pt x="19050" y="0"/>
                  </a:lnTo>
                  <a:lnTo>
                    <a:pt x="28565" y="0"/>
                  </a:lnTo>
                  <a:lnTo>
                    <a:pt x="23085" y="0"/>
                  </a:lnTo>
                  <a:lnTo>
                    <a:pt x="27643" y="0"/>
                  </a:lnTo>
                  <a:lnTo>
                    <a:pt x="20292" y="0"/>
                  </a:lnTo>
                  <a:lnTo>
                    <a:pt x="24783" y="0"/>
                  </a:lnTo>
                  <a:lnTo>
                    <a:pt x="22277" y="0"/>
                  </a:lnTo>
                  <a:lnTo>
                    <a:pt x="25180" y="0"/>
                  </a:lnTo>
                  <a:lnTo>
                    <a:pt x="20066" y="0"/>
                  </a:lnTo>
                  <a:lnTo>
                    <a:pt x="24739" y="0"/>
                  </a:lnTo>
                  <a:lnTo>
                    <a:pt x="19050" y="0"/>
                  </a:lnTo>
                  <a:lnTo>
                    <a:pt x="19050" y="44476"/>
                  </a:lnTo>
                  <a:lnTo>
                    <a:pt x="19050" y="79376"/>
                  </a:lnTo>
                  <a:lnTo>
                    <a:pt x="21872" y="85725"/>
                  </a:lnTo>
                  <a:lnTo>
                    <a:pt x="25596" y="92075"/>
                  </a:lnTo>
                  <a:lnTo>
                    <a:pt x="27251" y="98425"/>
                  </a:lnTo>
                  <a:lnTo>
                    <a:pt x="28751" y="100542"/>
                  </a:lnTo>
                  <a:lnTo>
                    <a:pt x="30809" y="101953"/>
                  </a:lnTo>
                  <a:lnTo>
                    <a:pt x="33239" y="102894"/>
                  </a:lnTo>
                  <a:lnTo>
                    <a:pt x="34859" y="104579"/>
                  </a:lnTo>
                  <a:lnTo>
                    <a:pt x="40282" y="114889"/>
                  </a:lnTo>
                  <a:lnTo>
                    <a:pt x="42730" y="117867"/>
                  </a:lnTo>
                  <a:lnTo>
                    <a:pt x="48272" y="121178"/>
                  </a:lnTo>
                  <a:lnTo>
                    <a:pt x="57039" y="123476"/>
                  </a:lnTo>
                  <a:lnTo>
                    <a:pt x="74746" y="123821"/>
                  </a:lnTo>
                  <a:lnTo>
                    <a:pt x="85882" y="118767"/>
                  </a:lnTo>
                  <a:lnTo>
                    <a:pt x="93909" y="110641"/>
                  </a:lnTo>
                  <a:lnTo>
                    <a:pt x="99945" y="101032"/>
                  </a:lnTo>
                  <a:lnTo>
                    <a:pt x="103344" y="89673"/>
                  </a:lnTo>
                  <a:lnTo>
                    <a:pt x="104139" y="82893"/>
                  </a:lnTo>
                  <a:lnTo>
                    <a:pt x="107315" y="76353"/>
                  </a:lnTo>
                  <a:lnTo>
                    <a:pt x="111195" y="69918"/>
                  </a:lnTo>
                  <a:lnTo>
                    <a:pt x="113891" y="59041"/>
                  </a:lnTo>
                  <a:lnTo>
                    <a:pt x="114219" y="52036"/>
                  </a:lnTo>
                  <a:lnTo>
                    <a:pt x="114289" y="56267"/>
                  </a:lnTo>
                  <a:lnTo>
                    <a:pt x="119353" y="61945"/>
                  </a:lnTo>
                  <a:lnTo>
                    <a:pt x="133598" y="107497"/>
                  </a:lnTo>
                  <a:lnTo>
                    <a:pt x="140126" y="143682"/>
                  </a:lnTo>
                  <a:lnTo>
                    <a:pt x="144883" y="181214"/>
                  </a:lnTo>
                  <a:lnTo>
                    <a:pt x="150915" y="221709"/>
                  </a:lnTo>
                  <a:lnTo>
                    <a:pt x="144503" y="256637"/>
                  </a:lnTo>
                  <a:lnTo>
                    <a:pt x="129971" y="291611"/>
                  </a:lnTo>
                  <a:lnTo>
                    <a:pt x="123689" y="296007"/>
                  </a:lnTo>
                  <a:lnTo>
                    <a:pt x="105420" y="300892"/>
                  </a:lnTo>
                  <a:lnTo>
                    <a:pt x="76391" y="298586"/>
                  </a:lnTo>
                  <a:lnTo>
                    <a:pt x="31423" y="27781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08">
            <a:extLst>
              <a:ext uri="{FF2B5EF4-FFF2-40B4-BE49-F238E27FC236}">
                <a16:creationId xmlns:a16="http://schemas.microsoft.com/office/drawing/2014/main" id="{11C199D7-DBB4-F51F-4766-861D59697236}"/>
              </a:ext>
            </a:extLst>
          </p:cNvPr>
          <p:cNvGrpSpPr/>
          <p:nvPr/>
        </p:nvGrpSpPr>
        <p:grpSpPr>
          <a:xfrm>
            <a:off x="1743075" y="2610403"/>
            <a:ext cx="1314335" cy="456648"/>
            <a:chOff x="1743075" y="2610403"/>
            <a:chExt cx="1314335" cy="456648"/>
          </a:xfrm>
        </p:grpSpPr>
        <p:sp>
          <p:nvSpPr>
            <p:cNvPr id="8" name="SMARTInkShape-1029">
              <a:extLst>
                <a:ext uri="{FF2B5EF4-FFF2-40B4-BE49-F238E27FC236}">
                  <a16:creationId xmlns:a16="http://schemas.microsoft.com/office/drawing/2014/main" id="{78009D1F-D47B-DD99-1586-FB32D6432B6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48000" y="2781300"/>
              <a:ext cx="9410" cy="133351"/>
            </a:xfrm>
            <a:custGeom>
              <a:avLst/>
              <a:gdLst/>
              <a:ahLst/>
              <a:cxnLst/>
              <a:rect l="0" t="0" r="0" b="0"/>
              <a:pathLst>
                <a:path w="9410" h="1333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409" y="59245"/>
                  </a:lnTo>
                  <a:lnTo>
                    <a:pt x="1971" y="10505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30">
              <a:extLst>
                <a:ext uri="{FF2B5EF4-FFF2-40B4-BE49-F238E27FC236}">
                  <a16:creationId xmlns:a16="http://schemas.microsoft.com/office/drawing/2014/main" id="{0DEA9AB4-8EF5-1B7A-0FC1-70404351658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828925" y="2610403"/>
              <a:ext cx="197938" cy="176713"/>
            </a:xfrm>
            <a:custGeom>
              <a:avLst/>
              <a:gdLst/>
              <a:ahLst/>
              <a:cxnLst/>
              <a:rect l="0" t="0" r="0" b="0"/>
              <a:pathLst>
                <a:path w="197938" h="176713">
                  <a:moveTo>
                    <a:pt x="0" y="37547"/>
                  </a:moveTo>
                  <a:lnTo>
                    <a:pt x="0" y="37547"/>
                  </a:lnTo>
                  <a:lnTo>
                    <a:pt x="8662" y="29943"/>
                  </a:lnTo>
                  <a:lnTo>
                    <a:pt x="54190" y="5748"/>
                  </a:lnTo>
                  <a:lnTo>
                    <a:pt x="71813" y="692"/>
                  </a:lnTo>
                  <a:lnTo>
                    <a:pt x="78836" y="0"/>
                  </a:lnTo>
                  <a:lnTo>
                    <a:pt x="85486" y="2515"/>
                  </a:lnTo>
                  <a:lnTo>
                    <a:pt x="88741" y="4667"/>
                  </a:lnTo>
                  <a:lnTo>
                    <a:pt x="90910" y="8219"/>
                  </a:lnTo>
                  <a:lnTo>
                    <a:pt x="93321" y="17809"/>
                  </a:lnTo>
                  <a:lnTo>
                    <a:pt x="94679" y="50279"/>
                  </a:lnTo>
                  <a:lnTo>
                    <a:pt x="84967" y="88356"/>
                  </a:lnTo>
                  <a:lnTo>
                    <a:pt x="68684" y="121393"/>
                  </a:lnTo>
                  <a:lnTo>
                    <a:pt x="23447" y="167000"/>
                  </a:lnTo>
                  <a:lnTo>
                    <a:pt x="13650" y="176445"/>
                  </a:lnTo>
                  <a:lnTo>
                    <a:pt x="12274" y="176712"/>
                  </a:lnTo>
                  <a:lnTo>
                    <a:pt x="11358" y="175832"/>
                  </a:lnTo>
                  <a:lnTo>
                    <a:pt x="10747" y="174187"/>
                  </a:lnTo>
                  <a:lnTo>
                    <a:pt x="20000" y="156702"/>
                  </a:lnTo>
                  <a:lnTo>
                    <a:pt x="43148" y="129954"/>
                  </a:lnTo>
                  <a:lnTo>
                    <a:pt x="80019" y="104288"/>
                  </a:lnTo>
                  <a:lnTo>
                    <a:pt x="126053" y="79027"/>
                  </a:lnTo>
                  <a:lnTo>
                    <a:pt x="172508" y="44695"/>
                  </a:lnTo>
                  <a:lnTo>
                    <a:pt x="197937" y="20534"/>
                  </a:lnTo>
                  <a:lnTo>
                    <a:pt x="197575" y="19854"/>
                  </a:lnTo>
                  <a:lnTo>
                    <a:pt x="194350" y="19101"/>
                  </a:lnTo>
                  <a:lnTo>
                    <a:pt x="181528" y="23732"/>
                  </a:lnTo>
                  <a:lnTo>
                    <a:pt x="140763" y="54160"/>
                  </a:lnTo>
                  <a:lnTo>
                    <a:pt x="128531" y="72095"/>
                  </a:lnTo>
                  <a:lnTo>
                    <a:pt x="108010" y="117407"/>
                  </a:lnTo>
                  <a:lnTo>
                    <a:pt x="105414" y="142457"/>
                  </a:lnTo>
                  <a:lnTo>
                    <a:pt x="110021" y="159178"/>
                  </a:lnTo>
                  <a:lnTo>
                    <a:pt x="112506" y="163084"/>
                  </a:lnTo>
                  <a:lnTo>
                    <a:pt x="118088" y="167425"/>
                  </a:lnTo>
                  <a:lnTo>
                    <a:pt x="122117" y="167524"/>
                  </a:lnTo>
                  <a:lnTo>
                    <a:pt x="171450" y="161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1">
              <a:extLst>
                <a:ext uri="{FF2B5EF4-FFF2-40B4-BE49-F238E27FC236}">
                  <a16:creationId xmlns:a16="http://schemas.microsoft.com/office/drawing/2014/main" id="{BA05F7A5-C24E-4F55-B661-0AB518EE852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686050" y="281940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8874" y="493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32">
              <a:extLst>
                <a:ext uri="{FF2B5EF4-FFF2-40B4-BE49-F238E27FC236}">
                  <a16:creationId xmlns:a16="http://schemas.microsoft.com/office/drawing/2014/main" id="{FB824EED-7F84-FAB6-0399-55F33592DE9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505075" y="2619409"/>
              <a:ext cx="158486" cy="190467"/>
            </a:xfrm>
            <a:custGeom>
              <a:avLst/>
              <a:gdLst/>
              <a:ahLst/>
              <a:cxnLst/>
              <a:rect l="0" t="0" r="0" b="0"/>
              <a:pathLst>
                <a:path w="158486" h="190467">
                  <a:moveTo>
                    <a:pt x="66675" y="9491"/>
                  </a:moveTo>
                  <a:lnTo>
                    <a:pt x="66675" y="9491"/>
                  </a:lnTo>
                  <a:lnTo>
                    <a:pt x="66675" y="1290"/>
                  </a:lnTo>
                  <a:lnTo>
                    <a:pt x="66675" y="5415"/>
                  </a:lnTo>
                  <a:lnTo>
                    <a:pt x="65617" y="6773"/>
                  </a:lnTo>
                  <a:lnTo>
                    <a:pt x="58474" y="9133"/>
                  </a:lnTo>
                  <a:lnTo>
                    <a:pt x="49065" y="1258"/>
                  </a:lnTo>
                  <a:lnTo>
                    <a:pt x="49643" y="828"/>
                  </a:lnTo>
                  <a:lnTo>
                    <a:pt x="88367" y="0"/>
                  </a:lnTo>
                  <a:lnTo>
                    <a:pt x="110026" y="5033"/>
                  </a:lnTo>
                  <a:lnTo>
                    <a:pt x="129849" y="18283"/>
                  </a:lnTo>
                  <a:lnTo>
                    <a:pt x="144072" y="40671"/>
                  </a:lnTo>
                  <a:lnTo>
                    <a:pt x="145877" y="55452"/>
                  </a:lnTo>
                  <a:lnTo>
                    <a:pt x="144876" y="62357"/>
                  </a:lnTo>
                  <a:lnTo>
                    <a:pt x="141034" y="68018"/>
                  </a:lnTo>
                  <a:lnTo>
                    <a:pt x="108334" y="88211"/>
                  </a:lnTo>
                  <a:lnTo>
                    <a:pt x="68192" y="104167"/>
                  </a:lnTo>
                  <a:lnTo>
                    <a:pt x="81125" y="98082"/>
                  </a:lnTo>
                  <a:lnTo>
                    <a:pt x="98238" y="95593"/>
                  </a:lnTo>
                  <a:lnTo>
                    <a:pt x="124180" y="102895"/>
                  </a:lnTo>
                  <a:lnTo>
                    <a:pt x="154187" y="120733"/>
                  </a:lnTo>
                  <a:lnTo>
                    <a:pt x="158485" y="127018"/>
                  </a:lnTo>
                  <a:lnTo>
                    <a:pt x="156457" y="132292"/>
                  </a:lnTo>
                  <a:lnTo>
                    <a:pt x="145736" y="146619"/>
                  </a:lnTo>
                  <a:lnTo>
                    <a:pt x="121851" y="162423"/>
                  </a:lnTo>
                  <a:lnTo>
                    <a:pt x="76672" y="177244"/>
                  </a:lnTo>
                  <a:lnTo>
                    <a:pt x="36358" y="186078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33">
              <a:extLst>
                <a:ext uri="{FF2B5EF4-FFF2-40B4-BE49-F238E27FC236}">
                  <a16:creationId xmlns:a16="http://schemas.microsoft.com/office/drawing/2014/main" id="{3D789505-A93B-B9C2-A4F9-86A1FD55CEE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076450" y="28003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44240" y="18803"/>
                  </a:lnTo>
                  <a:lnTo>
                    <a:pt x="90113" y="11357"/>
                  </a:lnTo>
                  <a:lnTo>
                    <a:pt x="136765" y="9887"/>
                  </a:lnTo>
                  <a:lnTo>
                    <a:pt x="178629" y="45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34">
              <a:extLst>
                <a:ext uri="{FF2B5EF4-FFF2-40B4-BE49-F238E27FC236}">
                  <a16:creationId xmlns:a16="http://schemas.microsoft.com/office/drawing/2014/main" id="{5CE2E141-43F5-6A26-7872-9DDCA57001A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181225" y="2696359"/>
              <a:ext cx="19051" cy="218292"/>
            </a:xfrm>
            <a:custGeom>
              <a:avLst/>
              <a:gdLst/>
              <a:ahLst/>
              <a:cxnLst/>
              <a:rect l="0" t="0" r="0" b="0"/>
              <a:pathLst>
                <a:path w="19051" h="218292">
                  <a:moveTo>
                    <a:pt x="0" y="18266"/>
                  </a:moveTo>
                  <a:lnTo>
                    <a:pt x="0" y="18266"/>
                  </a:lnTo>
                  <a:lnTo>
                    <a:pt x="0" y="1864"/>
                  </a:lnTo>
                  <a:lnTo>
                    <a:pt x="1058" y="981"/>
                  </a:lnTo>
                  <a:lnTo>
                    <a:pt x="5056" y="0"/>
                  </a:lnTo>
                  <a:lnTo>
                    <a:pt x="6546" y="2914"/>
                  </a:lnTo>
                  <a:lnTo>
                    <a:pt x="9133" y="44114"/>
                  </a:lnTo>
                  <a:lnTo>
                    <a:pt x="9409" y="79665"/>
                  </a:lnTo>
                  <a:lnTo>
                    <a:pt x="9490" y="122065"/>
                  </a:lnTo>
                  <a:lnTo>
                    <a:pt x="9518" y="167534"/>
                  </a:lnTo>
                  <a:lnTo>
                    <a:pt x="10581" y="191022"/>
                  </a:lnTo>
                  <a:lnTo>
                    <a:pt x="19050" y="218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35">
              <a:extLst>
                <a:ext uri="{FF2B5EF4-FFF2-40B4-BE49-F238E27FC236}">
                  <a16:creationId xmlns:a16="http://schemas.microsoft.com/office/drawing/2014/main" id="{E8CEB6D5-5AC8-8050-60E5-AAB32828DA0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935291" y="2821877"/>
              <a:ext cx="83016" cy="108329"/>
            </a:xfrm>
            <a:custGeom>
              <a:avLst/>
              <a:gdLst/>
              <a:ahLst/>
              <a:cxnLst/>
              <a:rect l="0" t="0" r="0" b="0"/>
              <a:pathLst>
                <a:path w="83016" h="108329">
                  <a:moveTo>
                    <a:pt x="17334" y="35623"/>
                  </a:moveTo>
                  <a:lnTo>
                    <a:pt x="17334" y="35623"/>
                  </a:lnTo>
                  <a:lnTo>
                    <a:pt x="17334" y="26214"/>
                  </a:lnTo>
                  <a:lnTo>
                    <a:pt x="12277" y="31189"/>
                  </a:lnTo>
                  <a:lnTo>
                    <a:pt x="6973" y="33652"/>
                  </a:lnTo>
                  <a:lnTo>
                    <a:pt x="4077" y="34309"/>
                  </a:lnTo>
                  <a:lnTo>
                    <a:pt x="2146" y="37922"/>
                  </a:lnTo>
                  <a:lnTo>
                    <a:pt x="0" y="50403"/>
                  </a:lnTo>
                  <a:lnTo>
                    <a:pt x="1869" y="60889"/>
                  </a:lnTo>
                  <a:lnTo>
                    <a:pt x="15690" y="87242"/>
                  </a:lnTo>
                  <a:lnTo>
                    <a:pt x="25775" y="99487"/>
                  </a:lnTo>
                  <a:lnTo>
                    <a:pt x="37313" y="106340"/>
                  </a:lnTo>
                  <a:lnTo>
                    <a:pt x="43353" y="108168"/>
                  </a:lnTo>
                  <a:lnTo>
                    <a:pt x="48438" y="108328"/>
                  </a:lnTo>
                  <a:lnTo>
                    <a:pt x="56911" y="105684"/>
                  </a:lnTo>
                  <a:lnTo>
                    <a:pt x="72687" y="88132"/>
                  </a:lnTo>
                  <a:lnTo>
                    <a:pt x="78977" y="71660"/>
                  </a:lnTo>
                  <a:lnTo>
                    <a:pt x="83015" y="40272"/>
                  </a:lnTo>
                  <a:lnTo>
                    <a:pt x="78658" y="20185"/>
                  </a:lnTo>
                  <a:lnTo>
                    <a:pt x="70695" y="10064"/>
                  </a:lnTo>
                  <a:lnTo>
                    <a:pt x="61158" y="3097"/>
                  </a:lnTo>
                  <a:lnTo>
                    <a:pt x="53392" y="0"/>
                  </a:lnTo>
                  <a:lnTo>
                    <a:pt x="49839" y="233"/>
                  </a:lnTo>
                  <a:lnTo>
                    <a:pt x="33711" y="5388"/>
                  </a:lnTo>
                  <a:lnTo>
                    <a:pt x="28252" y="5941"/>
                  </a:lnTo>
                  <a:lnTo>
                    <a:pt x="23555" y="8427"/>
                  </a:lnTo>
                  <a:lnTo>
                    <a:pt x="7809" y="26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36">
              <a:extLst>
                <a:ext uri="{FF2B5EF4-FFF2-40B4-BE49-F238E27FC236}">
                  <a16:creationId xmlns:a16="http://schemas.microsoft.com/office/drawing/2014/main" id="{AE6EC991-A6C3-5581-D33F-203A513BEF7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747112" y="2648378"/>
              <a:ext cx="136450" cy="180548"/>
            </a:xfrm>
            <a:custGeom>
              <a:avLst/>
              <a:gdLst/>
              <a:ahLst/>
              <a:cxnLst/>
              <a:rect l="0" t="0" r="0" b="0"/>
              <a:pathLst>
                <a:path w="136450" h="180548">
                  <a:moveTo>
                    <a:pt x="5488" y="28147"/>
                  </a:moveTo>
                  <a:lnTo>
                    <a:pt x="5488" y="28147"/>
                  </a:lnTo>
                  <a:lnTo>
                    <a:pt x="5488" y="19946"/>
                  </a:lnTo>
                  <a:lnTo>
                    <a:pt x="4430" y="19505"/>
                  </a:lnTo>
                  <a:lnTo>
                    <a:pt x="431" y="19014"/>
                  </a:lnTo>
                  <a:lnTo>
                    <a:pt x="0" y="17825"/>
                  </a:lnTo>
                  <a:lnTo>
                    <a:pt x="4556" y="10455"/>
                  </a:lnTo>
                  <a:lnTo>
                    <a:pt x="10269" y="4443"/>
                  </a:lnTo>
                  <a:lnTo>
                    <a:pt x="18549" y="1737"/>
                  </a:lnTo>
                  <a:lnTo>
                    <a:pt x="41112" y="0"/>
                  </a:lnTo>
                  <a:lnTo>
                    <a:pt x="50601" y="2585"/>
                  </a:lnTo>
                  <a:lnTo>
                    <a:pt x="54614" y="4755"/>
                  </a:lnTo>
                  <a:lnTo>
                    <a:pt x="65317" y="17924"/>
                  </a:lnTo>
                  <a:lnTo>
                    <a:pt x="70135" y="35231"/>
                  </a:lnTo>
                  <a:lnTo>
                    <a:pt x="68439" y="44701"/>
                  </a:lnTo>
                  <a:lnTo>
                    <a:pt x="49964" y="76389"/>
                  </a:lnTo>
                  <a:lnTo>
                    <a:pt x="40072" y="86629"/>
                  </a:lnTo>
                  <a:lnTo>
                    <a:pt x="25206" y="94502"/>
                  </a:lnTo>
                  <a:lnTo>
                    <a:pt x="29792" y="94727"/>
                  </a:lnTo>
                  <a:lnTo>
                    <a:pt x="60203" y="86613"/>
                  </a:lnTo>
                  <a:lnTo>
                    <a:pt x="103589" y="86615"/>
                  </a:lnTo>
                  <a:lnTo>
                    <a:pt x="117174" y="90469"/>
                  </a:lnTo>
                  <a:lnTo>
                    <a:pt x="130773" y="98589"/>
                  </a:lnTo>
                  <a:lnTo>
                    <a:pt x="135253" y="104610"/>
                  </a:lnTo>
                  <a:lnTo>
                    <a:pt x="136449" y="107697"/>
                  </a:lnTo>
                  <a:lnTo>
                    <a:pt x="135128" y="111872"/>
                  </a:lnTo>
                  <a:lnTo>
                    <a:pt x="117170" y="134789"/>
                  </a:lnTo>
                  <a:lnTo>
                    <a:pt x="72550" y="151800"/>
                  </a:lnTo>
                  <a:lnTo>
                    <a:pt x="49347" y="161446"/>
                  </a:lnTo>
                  <a:lnTo>
                    <a:pt x="21925" y="176307"/>
                  </a:lnTo>
                  <a:lnTo>
                    <a:pt x="5488" y="180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37">
              <a:extLst>
                <a:ext uri="{FF2B5EF4-FFF2-40B4-BE49-F238E27FC236}">
                  <a16:creationId xmlns:a16="http://schemas.microsoft.com/office/drawing/2014/main" id="{411F9BBB-00D2-437F-EEB2-127D28FA0AC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743075" y="2668324"/>
              <a:ext cx="18972" cy="398727"/>
            </a:xfrm>
            <a:custGeom>
              <a:avLst/>
              <a:gdLst/>
              <a:ahLst/>
              <a:cxnLst/>
              <a:rect l="0" t="0" r="0" b="0"/>
              <a:pathLst>
                <a:path w="18972" h="3987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2173" y="12034"/>
                  </a:lnTo>
                  <a:lnTo>
                    <a:pt x="14465" y="17106"/>
                  </a:lnTo>
                  <a:lnTo>
                    <a:pt x="17692" y="54584"/>
                  </a:lnTo>
                  <a:lnTo>
                    <a:pt x="18648" y="100849"/>
                  </a:lnTo>
                  <a:lnTo>
                    <a:pt x="18871" y="135103"/>
                  </a:lnTo>
                  <a:lnTo>
                    <a:pt x="18971" y="170435"/>
                  </a:lnTo>
                  <a:lnTo>
                    <a:pt x="17968" y="217960"/>
                  </a:lnTo>
                  <a:lnTo>
                    <a:pt x="12497" y="255207"/>
                  </a:lnTo>
                  <a:lnTo>
                    <a:pt x="10405" y="297759"/>
                  </a:lnTo>
                  <a:lnTo>
                    <a:pt x="8728" y="337648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1038">
            <a:extLst>
              <a:ext uri="{FF2B5EF4-FFF2-40B4-BE49-F238E27FC236}">
                <a16:creationId xmlns:a16="http://schemas.microsoft.com/office/drawing/2014/main" id="{99A19BBD-B042-EB7A-4129-15C38CCB8C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2700" y="2639749"/>
            <a:ext cx="19051" cy="370152"/>
          </a:xfrm>
          <a:custGeom>
            <a:avLst/>
            <a:gdLst/>
            <a:ahLst/>
            <a:cxnLst/>
            <a:rect l="0" t="0" r="0" b="0"/>
            <a:pathLst>
              <a:path w="19051" h="370152">
                <a:moveTo>
                  <a:pt x="0" y="8201"/>
                </a:moveTo>
                <a:lnTo>
                  <a:pt x="0" y="8201"/>
                </a:lnTo>
                <a:lnTo>
                  <a:pt x="8201" y="0"/>
                </a:lnTo>
                <a:lnTo>
                  <a:pt x="8642" y="617"/>
                </a:lnTo>
                <a:lnTo>
                  <a:pt x="9447" y="38871"/>
                </a:lnTo>
                <a:lnTo>
                  <a:pt x="9502" y="80554"/>
                </a:lnTo>
                <a:lnTo>
                  <a:pt x="10576" y="124301"/>
                </a:lnTo>
                <a:lnTo>
                  <a:pt x="16069" y="160429"/>
                </a:lnTo>
                <a:lnTo>
                  <a:pt x="18167" y="203706"/>
                </a:lnTo>
                <a:lnTo>
                  <a:pt x="18788" y="250044"/>
                </a:lnTo>
                <a:lnTo>
                  <a:pt x="18972" y="296228"/>
                </a:lnTo>
                <a:lnTo>
                  <a:pt x="19027" y="335078"/>
                </a:lnTo>
                <a:lnTo>
                  <a:pt x="19050" y="3701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210">
            <a:extLst>
              <a:ext uri="{FF2B5EF4-FFF2-40B4-BE49-F238E27FC236}">
                <a16:creationId xmlns:a16="http://schemas.microsoft.com/office/drawing/2014/main" id="{2C5BB01E-01A1-BFEC-FA6B-0FBE8722D4D0}"/>
              </a:ext>
            </a:extLst>
          </p:cNvPr>
          <p:cNvGrpSpPr/>
          <p:nvPr/>
        </p:nvGrpSpPr>
        <p:grpSpPr>
          <a:xfrm>
            <a:off x="3371850" y="2649666"/>
            <a:ext cx="800101" cy="207835"/>
            <a:chOff x="3371850" y="2649666"/>
            <a:chExt cx="800101" cy="207835"/>
          </a:xfrm>
        </p:grpSpPr>
        <p:sp>
          <p:nvSpPr>
            <p:cNvPr id="19" name="SMARTInkShape-1039">
              <a:extLst>
                <a:ext uri="{FF2B5EF4-FFF2-40B4-BE49-F238E27FC236}">
                  <a16:creationId xmlns:a16="http://schemas.microsoft.com/office/drawing/2014/main" id="{E304E4E2-3BE6-FAD1-CB85-FD1AB28AF34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962400" y="2733675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48905" y="14386"/>
                  </a:lnTo>
                  <a:lnTo>
                    <a:pt x="87880" y="7343"/>
                  </a:lnTo>
                  <a:lnTo>
                    <a:pt x="132576" y="967"/>
                  </a:lnTo>
                  <a:lnTo>
                    <a:pt x="178970" y="3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40">
              <a:extLst>
                <a:ext uri="{FF2B5EF4-FFF2-40B4-BE49-F238E27FC236}">
                  <a16:creationId xmlns:a16="http://schemas.microsoft.com/office/drawing/2014/main" id="{F533304B-CB16-D0BF-0E19-4EA7BFFA340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076700" y="2649666"/>
              <a:ext cx="9474" cy="207835"/>
            </a:xfrm>
            <a:custGeom>
              <a:avLst/>
              <a:gdLst/>
              <a:ahLst/>
              <a:cxnLst/>
              <a:rect l="0" t="0" r="0" b="0"/>
              <a:pathLst>
                <a:path w="9474" h="2078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5056" y="8906"/>
                  </a:lnTo>
                  <a:lnTo>
                    <a:pt x="8201" y="24950"/>
                  </a:lnTo>
                  <a:lnTo>
                    <a:pt x="9263" y="64543"/>
                  </a:lnTo>
                  <a:lnTo>
                    <a:pt x="9473" y="107485"/>
                  </a:lnTo>
                  <a:lnTo>
                    <a:pt x="8460" y="150209"/>
                  </a:lnTo>
                  <a:lnTo>
                    <a:pt x="262" y="194667"/>
                  </a:lnTo>
                  <a:lnTo>
                    <a:pt x="0" y="207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41">
              <a:extLst>
                <a:ext uri="{FF2B5EF4-FFF2-40B4-BE49-F238E27FC236}">
                  <a16:creationId xmlns:a16="http://schemas.microsoft.com/office/drawing/2014/main" id="{0F9F438A-E33F-E763-549B-23010128435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952875" y="2790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42">
              <a:extLst>
                <a:ext uri="{FF2B5EF4-FFF2-40B4-BE49-F238E27FC236}">
                  <a16:creationId xmlns:a16="http://schemas.microsoft.com/office/drawing/2014/main" id="{775F9859-7952-6853-5FA4-29DABD6F736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62375" y="2819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43">
              <a:extLst>
                <a:ext uri="{FF2B5EF4-FFF2-40B4-BE49-F238E27FC236}">
                  <a16:creationId xmlns:a16="http://schemas.microsoft.com/office/drawing/2014/main" id="{9A10D3E0-27FF-3456-A928-9106102555B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648075" y="28194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44">
              <a:extLst>
                <a:ext uri="{FF2B5EF4-FFF2-40B4-BE49-F238E27FC236}">
                  <a16:creationId xmlns:a16="http://schemas.microsoft.com/office/drawing/2014/main" id="{4CEE296F-BDBA-D792-F752-21DF05DE757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371850" y="27432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18314" y="5792"/>
                  </a:lnTo>
                  <a:lnTo>
                    <a:pt x="49362" y="11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45">
              <a:extLst>
                <a:ext uri="{FF2B5EF4-FFF2-40B4-BE49-F238E27FC236}">
                  <a16:creationId xmlns:a16="http://schemas.microsoft.com/office/drawing/2014/main" id="{51CB5C75-F4D6-D18F-B916-9B51EE3CDC0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404801" y="2667392"/>
              <a:ext cx="24084" cy="190109"/>
            </a:xfrm>
            <a:custGeom>
              <a:avLst/>
              <a:gdLst/>
              <a:ahLst/>
              <a:cxnLst/>
              <a:rect l="0" t="0" r="0" b="0"/>
              <a:pathLst>
                <a:path w="24084" h="190109">
                  <a:moveTo>
                    <a:pt x="14674" y="9133"/>
                  </a:moveTo>
                  <a:lnTo>
                    <a:pt x="14674" y="9133"/>
                  </a:lnTo>
                  <a:lnTo>
                    <a:pt x="23806" y="0"/>
                  </a:lnTo>
                  <a:lnTo>
                    <a:pt x="24083" y="4781"/>
                  </a:lnTo>
                  <a:lnTo>
                    <a:pt x="13823" y="42466"/>
                  </a:lnTo>
                  <a:lnTo>
                    <a:pt x="6862" y="89447"/>
                  </a:lnTo>
                  <a:lnTo>
                    <a:pt x="0" y="129773"/>
                  </a:lnTo>
                  <a:lnTo>
                    <a:pt x="5616" y="170613"/>
                  </a:lnTo>
                  <a:lnTo>
                    <a:pt x="14674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11">
            <a:extLst>
              <a:ext uri="{FF2B5EF4-FFF2-40B4-BE49-F238E27FC236}">
                <a16:creationId xmlns:a16="http://schemas.microsoft.com/office/drawing/2014/main" id="{4405558C-BB48-B3A1-D9C8-6A80C1869CD4}"/>
              </a:ext>
            </a:extLst>
          </p:cNvPr>
          <p:cNvGrpSpPr/>
          <p:nvPr/>
        </p:nvGrpSpPr>
        <p:grpSpPr>
          <a:xfrm>
            <a:off x="4429125" y="2537765"/>
            <a:ext cx="1524001" cy="414986"/>
            <a:chOff x="4429125" y="2537765"/>
            <a:chExt cx="1524001" cy="414986"/>
          </a:xfrm>
        </p:grpSpPr>
        <p:sp>
          <p:nvSpPr>
            <p:cNvPr id="27" name="SMARTInkShape-1046">
              <a:extLst>
                <a:ext uri="{FF2B5EF4-FFF2-40B4-BE49-F238E27FC236}">
                  <a16:creationId xmlns:a16="http://schemas.microsoft.com/office/drawing/2014/main" id="{670C3816-EB89-3C26-CDAB-9324B266EE9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711987" y="2572258"/>
              <a:ext cx="241139" cy="237618"/>
            </a:xfrm>
            <a:custGeom>
              <a:avLst/>
              <a:gdLst/>
              <a:ahLst/>
              <a:cxnLst/>
              <a:rect l="0" t="0" r="0" b="0"/>
              <a:pathLst>
                <a:path w="241139" h="237618">
                  <a:moveTo>
                    <a:pt x="126838" y="18542"/>
                  </a:moveTo>
                  <a:lnTo>
                    <a:pt x="126838" y="18542"/>
                  </a:lnTo>
                  <a:lnTo>
                    <a:pt x="136951" y="13486"/>
                  </a:lnTo>
                  <a:lnTo>
                    <a:pt x="138873" y="10938"/>
                  </a:lnTo>
                  <a:lnTo>
                    <a:pt x="139094" y="8181"/>
                  </a:lnTo>
                  <a:lnTo>
                    <a:pt x="136523" y="0"/>
                  </a:lnTo>
                  <a:lnTo>
                    <a:pt x="91548" y="12794"/>
                  </a:lnTo>
                  <a:lnTo>
                    <a:pt x="51193" y="26069"/>
                  </a:lnTo>
                  <a:lnTo>
                    <a:pt x="13200" y="48984"/>
                  </a:lnTo>
                  <a:lnTo>
                    <a:pt x="7541" y="58883"/>
                  </a:lnTo>
                  <a:lnTo>
                    <a:pt x="3907" y="82485"/>
                  </a:lnTo>
                  <a:lnTo>
                    <a:pt x="8335" y="101223"/>
                  </a:lnTo>
                  <a:lnTo>
                    <a:pt x="16315" y="111028"/>
                  </a:lnTo>
                  <a:lnTo>
                    <a:pt x="26917" y="117855"/>
                  </a:lnTo>
                  <a:lnTo>
                    <a:pt x="50969" y="122238"/>
                  </a:lnTo>
                  <a:lnTo>
                    <a:pt x="96761" y="123298"/>
                  </a:lnTo>
                  <a:lnTo>
                    <a:pt x="82757" y="124372"/>
                  </a:lnTo>
                  <a:lnTo>
                    <a:pt x="37797" y="142563"/>
                  </a:lnTo>
                  <a:lnTo>
                    <a:pt x="21669" y="154184"/>
                  </a:lnTo>
                  <a:lnTo>
                    <a:pt x="6737" y="175197"/>
                  </a:lnTo>
                  <a:lnTo>
                    <a:pt x="82" y="187297"/>
                  </a:lnTo>
                  <a:lnTo>
                    <a:pt x="0" y="193487"/>
                  </a:lnTo>
                  <a:lnTo>
                    <a:pt x="5554" y="206009"/>
                  </a:lnTo>
                  <a:lnTo>
                    <a:pt x="17900" y="215808"/>
                  </a:lnTo>
                  <a:lnTo>
                    <a:pt x="35030" y="222632"/>
                  </a:lnTo>
                  <a:lnTo>
                    <a:pt x="69531" y="226474"/>
                  </a:lnTo>
                  <a:lnTo>
                    <a:pt x="109624" y="228671"/>
                  </a:lnTo>
                  <a:lnTo>
                    <a:pt x="152209" y="235536"/>
                  </a:lnTo>
                  <a:lnTo>
                    <a:pt x="241138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47">
              <a:extLst>
                <a:ext uri="{FF2B5EF4-FFF2-40B4-BE49-F238E27FC236}">
                  <a16:creationId xmlns:a16="http://schemas.microsoft.com/office/drawing/2014/main" id="{F26B4A79-8B4D-E26D-2B96-3EC63816221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01999" y="2676525"/>
              <a:ext cx="255852" cy="19051"/>
            </a:xfrm>
            <a:custGeom>
              <a:avLst/>
              <a:gdLst/>
              <a:ahLst/>
              <a:cxnLst/>
              <a:rect l="0" t="0" r="0" b="0"/>
              <a:pathLst>
                <a:path w="2558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9182" y="13994"/>
                  </a:lnTo>
                  <a:lnTo>
                    <a:pt x="52401" y="10114"/>
                  </a:lnTo>
                  <a:lnTo>
                    <a:pt x="95719" y="9641"/>
                  </a:lnTo>
                  <a:lnTo>
                    <a:pt x="139848" y="4503"/>
                  </a:lnTo>
                  <a:lnTo>
                    <a:pt x="176324" y="1334"/>
                  </a:lnTo>
                  <a:lnTo>
                    <a:pt x="217353" y="395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48">
              <a:extLst>
                <a:ext uri="{FF2B5EF4-FFF2-40B4-BE49-F238E27FC236}">
                  <a16:creationId xmlns:a16="http://schemas.microsoft.com/office/drawing/2014/main" id="{9E9103DA-515A-603C-B43F-56699347AE3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88851" y="2762260"/>
              <a:ext cx="111800" cy="66666"/>
            </a:xfrm>
            <a:custGeom>
              <a:avLst/>
              <a:gdLst/>
              <a:ahLst/>
              <a:cxnLst/>
              <a:rect l="0" t="0" r="0" b="0"/>
              <a:pathLst>
                <a:path w="111800" h="66666">
                  <a:moveTo>
                    <a:pt x="54649" y="9515"/>
                  </a:moveTo>
                  <a:lnTo>
                    <a:pt x="54649" y="9515"/>
                  </a:lnTo>
                  <a:lnTo>
                    <a:pt x="62850" y="1314"/>
                  </a:lnTo>
                  <a:lnTo>
                    <a:pt x="72259" y="106"/>
                  </a:lnTo>
                  <a:lnTo>
                    <a:pt x="60315" y="0"/>
                  </a:lnTo>
                  <a:lnTo>
                    <a:pt x="20430" y="13248"/>
                  </a:lnTo>
                  <a:lnTo>
                    <a:pt x="5940" y="22380"/>
                  </a:lnTo>
                  <a:lnTo>
                    <a:pt x="1250" y="28638"/>
                  </a:lnTo>
                  <a:lnTo>
                    <a:pt x="0" y="31789"/>
                  </a:lnTo>
                  <a:lnTo>
                    <a:pt x="225" y="33889"/>
                  </a:lnTo>
                  <a:lnTo>
                    <a:pt x="1432" y="35289"/>
                  </a:lnTo>
                  <a:lnTo>
                    <a:pt x="5597" y="37903"/>
                  </a:lnTo>
                  <a:lnTo>
                    <a:pt x="25010" y="51184"/>
                  </a:lnTo>
                  <a:lnTo>
                    <a:pt x="70005" y="63895"/>
                  </a:lnTo>
                  <a:lnTo>
                    <a:pt x="111799" y="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49">
              <a:extLst>
                <a:ext uri="{FF2B5EF4-FFF2-40B4-BE49-F238E27FC236}">
                  <a16:creationId xmlns:a16="http://schemas.microsoft.com/office/drawing/2014/main" id="{A31C3606-81C1-F8C3-4799-E524648EF1B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67300" y="2747237"/>
              <a:ext cx="28576" cy="91214"/>
            </a:xfrm>
            <a:custGeom>
              <a:avLst/>
              <a:gdLst/>
              <a:ahLst/>
              <a:cxnLst/>
              <a:rect l="0" t="0" r="0" b="0"/>
              <a:pathLst>
                <a:path w="28576" h="9121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7517" y="36739"/>
                  </a:lnTo>
                  <a:lnTo>
                    <a:pt x="11707" y="80926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50">
              <a:extLst>
                <a:ext uri="{FF2B5EF4-FFF2-40B4-BE49-F238E27FC236}">
                  <a16:creationId xmlns:a16="http://schemas.microsoft.com/office/drawing/2014/main" id="{6974CC63-6603-5D3A-9566-184AF557421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29175" y="2601810"/>
              <a:ext cx="209551" cy="179491"/>
            </a:xfrm>
            <a:custGeom>
              <a:avLst/>
              <a:gdLst/>
              <a:ahLst/>
              <a:cxnLst/>
              <a:rect l="0" t="0" r="0" b="0"/>
              <a:pathLst>
                <a:path w="209551" h="179491">
                  <a:moveTo>
                    <a:pt x="0" y="36615"/>
                  </a:moveTo>
                  <a:lnTo>
                    <a:pt x="0" y="36615"/>
                  </a:lnTo>
                  <a:lnTo>
                    <a:pt x="26742" y="9872"/>
                  </a:lnTo>
                  <a:lnTo>
                    <a:pt x="53773" y="743"/>
                  </a:lnTo>
                  <a:lnTo>
                    <a:pt x="58073" y="0"/>
                  </a:lnTo>
                  <a:lnTo>
                    <a:pt x="68497" y="1998"/>
                  </a:lnTo>
                  <a:lnTo>
                    <a:pt x="78068" y="6412"/>
                  </a:lnTo>
                  <a:lnTo>
                    <a:pt x="82321" y="11903"/>
                  </a:lnTo>
                  <a:lnTo>
                    <a:pt x="91599" y="39259"/>
                  </a:lnTo>
                  <a:lnTo>
                    <a:pt x="93110" y="65974"/>
                  </a:lnTo>
                  <a:lnTo>
                    <a:pt x="87325" y="91881"/>
                  </a:lnTo>
                  <a:lnTo>
                    <a:pt x="77850" y="108259"/>
                  </a:lnTo>
                  <a:lnTo>
                    <a:pt x="34978" y="152903"/>
                  </a:lnTo>
                  <a:lnTo>
                    <a:pt x="3331" y="168347"/>
                  </a:lnTo>
                  <a:lnTo>
                    <a:pt x="2221" y="167828"/>
                  </a:lnTo>
                  <a:lnTo>
                    <a:pt x="1481" y="166424"/>
                  </a:lnTo>
                  <a:lnTo>
                    <a:pt x="987" y="164429"/>
                  </a:lnTo>
                  <a:lnTo>
                    <a:pt x="6083" y="156569"/>
                  </a:lnTo>
                  <a:lnTo>
                    <a:pt x="33917" y="129539"/>
                  </a:lnTo>
                  <a:lnTo>
                    <a:pt x="75833" y="96383"/>
                  </a:lnTo>
                  <a:lnTo>
                    <a:pt x="120994" y="71689"/>
                  </a:lnTo>
                  <a:lnTo>
                    <a:pt x="163015" y="47871"/>
                  </a:lnTo>
                  <a:lnTo>
                    <a:pt x="201227" y="27736"/>
                  </a:lnTo>
                  <a:lnTo>
                    <a:pt x="205851" y="21027"/>
                  </a:lnTo>
                  <a:lnTo>
                    <a:pt x="207906" y="14518"/>
                  </a:lnTo>
                  <a:lnTo>
                    <a:pt x="206337" y="12358"/>
                  </a:lnTo>
                  <a:lnTo>
                    <a:pt x="198950" y="9959"/>
                  </a:lnTo>
                  <a:lnTo>
                    <a:pt x="172778" y="18722"/>
                  </a:lnTo>
                  <a:lnTo>
                    <a:pt x="148325" y="34724"/>
                  </a:lnTo>
                  <a:lnTo>
                    <a:pt x="127674" y="57927"/>
                  </a:lnTo>
                  <a:lnTo>
                    <a:pt x="110395" y="92095"/>
                  </a:lnTo>
                  <a:lnTo>
                    <a:pt x="105885" y="114053"/>
                  </a:lnTo>
                  <a:lnTo>
                    <a:pt x="106327" y="126065"/>
                  </a:lnTo>
                  <a:lnTo>
                    <a:pt x="110051" y="138460"/>
                  </a:lnTo>
                  <a:lnTo>
                    <a:pt x="123154" y="157338"/>
                  </a:lnTo>
                  <a:lnTo>
                    <a:pt x="134463" y="164352"/>
                  </a:lnTo>
                  <a:lnTo>
                    <a:pt x="155552" y="168302"/>
                  </a:lnTo>
                  <a:lnTo>
                    <a:pt x="209550" y="17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51">
              <a:extLst>
                <a:ext uri="{FF2B5EF4-FFF2-40B4-BE49-F238E27FC236}">
                  <a16:creationId xmlns:a16="http://schemas.microsoft.com/office/drawing/2014/main" id="{5450473C-F306-DB43-33BF-6737C3BF500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574314" y="2754165"/>
              <a:ext cx="121512" cy="84286"/>
            </a:xfrm>
            <a:custGeom>
              <a:avLst/>
              <a:gdLst/>
              <a:ahLst/>
              <a:cxnLst/>
              <a:rect l="0" t="0" r="0" b="0"/>
              <a:pathLst>
                <a:path w="121512" h="84286">
                  <a:moveTo>
                    <a:pt x="54836" y="17610"/>
                  </a:moveTo>
                  <a:lnTo>
                    <a:pt x="54836" y="17610"/>
                  </a:lnTo>
                  <a:lnTo>
                    <a:pt x="59892" y="17610"/>
                  </a:lnTo>
                  <a:lnTo>
                    <a:pt x="65197" y="14788"/>
                  </a:lnTo>
                  <a:lnTo>
                    <a:pt x="72169" y="9409"/>
                  </a:lnTo>
                  <a:lnTo>
                    <a:pt x="73123" y="5852"/>
                  </a:lnTo>
                  <a:lnTo>
                    <a:pt x="73378" y="3421"/>
                  </a:lnTo>
                  <a:lnTo>
                    <a:pt x="71430" y="1801"/>
                  </a:lnTo>
                  <a:lnTo>
                    <a:pt x="63622" y="0"/>
                  </a:lnTo>
                  <a:lnTo>
                    <a:pt x="29403" y="8345"/>
                  </a:lnTo>
                  <a:lnTo>
                    <a:pt x="9399" y="18288"/>
                  </a:lnTo>
                  <a:lnTo>
                    <a:pt x="2892" y="24262"/>
                  </a:lnTo>
                  <a:lnTo>
                    <a:pt x="0" y="30444"/>
                  </a:lnTo>
                  <a:lnTo>
                    <a:pt x="287" y="33574"/>
                  </a:lnTo>
                  <a:lnTo>
                    <a:pt x="3428" y="39875"/>
                  </a:lnTo>
                  <a:lnTo>
                    <a:pt x="6806" y="41978"/>
                  </a:lnTo>
                  <a:lnTo>
                    <a:pt x="50375" y="56300"/>
                  </a:lnTo>
                  <a:lnTo>
                    <a:pt x="55037" y="59278"/>
                  </a:lnTo>
                  <a:lnTo>
                    <a:pt x="98258" y="69769"/>
                  </a:lnTo>
                  <a:lnTo>
                    <a:pt x="121511" y="84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52">
              <a:extLst>
                <a:ext uri="{FF2B5EF4-FFF2-40B4-BE49-F238E27FC236}">
                  <a16:creationId xmlns:a16="http://schemas.microsoft.com/office/drawing/2014/main" id="{96CBFE15-8A1B-8F1D-26E4-7E63F54DBA1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562475" y="2734067"/>
              <a:ext cx="47118" cy="123434"/>
            </a:xfrm>
            <a:custGeom>
              <a:avLst/>
              <a:gdLst/>
              <a:ahLst/>
              <a:cxnLst/>
              <a:rect l="0" t="0" r="0" b="0"/>
              <a:pathLst>
                <a:path w="47118" h="123434">
                  <a:moveTo>
                    <a:pt x="28575" y="9133"/>
                  </a:moveTo>
                  <a:lnTo>
                    <a:pt x="28575" y="9133"/>
                  </a:lnTo>
                  <a:lnTo>
                    <a:pt x="33631" y="4077"/>
                  </a:lnTo>
                  <a:lnTo>
                    <a:pt x="38936" y="1594"/>
                  </a:lnTo>
                  <a:lnTo>
                    <a:pt x="45908" y="0"/>
                  </a:lnTo>
                  <a:lnTo>
                    <a:pt x="46480" y="928"/>
                  </a:lnTo>
                  <a:lnTo>
                    <a:pt x="47117" y="4781"/>
                  </a:lnTo>
                  <a:lnTo>
                    <a:pt x="34323" y="48523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3">
              <a:extLst>
                <a:ext uri="{FF2B5EF4-FFF2-40B4-BE49-F238E27FC236}">
                  <a16:creationId xmlns:a16="http://schemas.microsoft.com/office/drawing/2014/main" id="{CEC631F9-F3E3-A68C-0990-9A52C46B1ED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29125" y="2537765"/>
              <a:ext cx="157251" cy="195911"/>
            </a:xfrm>
            <a:custGeom>
              <a:avLst/>
              <a:gdLst/>
              <a:ahLst/>
              <a:cxnLst/>
              <a:rect l="0" t="0" r="0" b="0"/>
              <a:pathLst>
                <a:path w="157251" h="195911">
                  <a:moveTo>
                    <a:pt x="57150" y="14935"/>
                  </a:moveTo>
                  <a:lnTo>
                    <a:pt x="57150" y="14935"/>
                  </a:lnTo>
                  <a:lnTo>
                    <a:pt x="62206" y="9879"/>
                  </a:lnTo>
                  <a:lnTo>
                    <a:pt x="67511" y="7396"/>
                  </a:lnTo>
                  <a:lnTo>
                    <a:pt x="111746" y="0"/>
                  </a:lnTo>
                  <a:lnTo>
                    <a:pt x="123042" y="2300"/>
                  </a:lnTo>
                  <a:lnTo>
                    <a:pt x="131591" y="9672"/>
                  </a:lnTo>
                  <a:lnTo>
                    <a:pt x="135352" y="14601"/>
                  </a:lnTo>
                  <a:lnTo>
                    <a:pt x="135744" y="21063"/>
                  </a:lnTo>
                  <a:lnTo>
                    <a:pt x="130533" y="36708"/>
                  </a:lnTo>
                  <a:lnTo>
                    <a:pt x="116487" y="58473"/>
                  </a:lnTo>
                  <a:lnTo>
                    <a:pt x="94428" y="79235"/>
                  </a:lnTo>
                  <a:lnTo>
                    <a:pt x="69938" y="96114"/>
                  </a:lnTo>
                  <a:lnTo>
                    <a:pt x="40868" y="105118"/>
                  </a:lnTo>
                  <a:lnTo>
                    <a:pt x="34039" y="110755"/>
                  </a:lnTo>
                  <a:lnTo>
                    <a:pt x="32217" y="113740"/>
                  </a:lnTo>
                  <a:lnTo>
                    <a:pt x="32062" y="115730"/>
                  </a:lnTo>
                  <a:lnTo>
                    <a:pt x="33016" y="117057"/>
                  </a:lnTo>
                  <a:lnTo>
                    <a:pt x="34711" y="117941"/>
                  </a:lnTo>
                  <a:lnTo>
                    <a:pt x="42238" y="116102"/>
                  </a:lnTo>
                  <a:lnTo>
                    <a:pt x="54756" y="112815"/>
                  </a:lnTo>
                  <a:lnTo>
                    <a:pt x="94138" y="110531"/>
                  </a:lnTo>
                  <a:lnTo>
                    <a:pt x="134458" y="120592"/>
                  </a:lnTo>
                  <a:lnTo>
                    <a:pt x="149718" y="126452"/>
                  </a:lnTo>
                  <a:lnTo>
                    <a:pt x="156500" y="132584"/>
                  </a:lnTo>
                  <a:lnTo>
                    <a:pt x="157250" y="136760"/>
                  </a:lnTo>
                  <a:lnTo>
                    <a:pt x="155261" y="147043"/>
                  </a:lnTo>
                  <a:lnTo>
                    <a:pt x="151132" y="151690"/>
                  </a:lnTo>
                  <a:lnTo>
                    <a:pt x="117935" y="170122"/>
                  </a:lnTo>
                  <a:lnTo>
                    <a:pt x="78015" y="176587"/>
                  </a:lnTo>
                  <a:lnTo>
                    <a:pt x="38459" y="186958"/>
                  </a:lnTo>
                  <a:lnTo>
                    <a:pt x="0" y="195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4">
              <a:extLst>
                <a:ext uri="{FF2B5EF4-FFF2-40B4-BE49-F238E27FC236}">
                  <a16:creationId xmlns:a16="http://schemas.microsoft.com/office/drawing/2014/main" id="{79B6B96F-15A8-CE25-5402-A254D313171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448175" y="2562225"/>
              <a:ext cx="19035" cy="390526"/>
            </a:xfrm>
            <a:custGeom>
              <a:avLst/>
              <a:gdLst/>
              <a:ahLst/>
              <a:cxnLst/>
              <a:rect l="0" t="0" r="0" b="0"/>
              <a:pathLst>
                <a:path w="19035" h="390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4581" y="13258"/>
                  </a:lnTo>
                  <a:lnTo>
                    <a:pt x="17064" y="22120"/>
                  </a:lnTo>
                  <a:lnTo>
                    <a:pt x="18657" y="60226"/>
                  </a:lnTo>
                  <a:lnTo>
                    <a:pt x="18972" y="106676"/>
                  </a:lnTo>
                  <a:lnTo>
                    <a:pt x="19016" y="138428"/>
                  </a:lnTo>
                  <a:lnTo>
                    <a:pt x="19034" y="173707"/>
                  </a:lnTo>
                  <a:lnTo>
                    <a:pt x="17985" y="209495"/>
                  </a:lnTo>
                  <a:lnTo>
                    <a:pt x="13990" y="243039"/>
                  </a:lnTo>
                  <a:lnTo>
                    <a:pt x="10848" y="281562"/>
                  </a:lnTo>
                  <a:lnTo>
                    <a:pt x="4860" y="318140"/>
                  </a:lnTo>
                  <a:lnTo>
                    <a:pt x="960" y="365252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055">
            <a:extLst>
              <a:ext uri="{FF2B5EF4-FFF2-40B4-BE49-F238E27FC236}">
                <a16:creationId xmlns:a16="http://schemas.microsoft.com/office/drawing/2014/main" id="{7C41D971-DD4F-7A97-7148-494FD3DD3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29250" y="2590800"/>
            <a:ext cx="38101" cy="228601"/>
          </a:xfrm>
          <a:custGeom>
            <a:avLst/>
            <a:gdLst/>
            <a:ahLst/>
            <a:cxnLst/>
            <a:rect l="0" t="0" r="0" b="0"/>
            <a:pathLst>
              <a:path w="38101" h="228601">
                <a:moveTo>
                  <a:pt x="38100" y="0"/>
                </a:moveTo>
                <a:lnTo>
                  <a:pt x="38100" y="0"/>
                </a:lnTo>
                <a:lnTo>
                  <a:pt x="38100" y="40704"/>
                </a:lnTo>
                <a:lnTo>
                  <a:pt x="37042" y="82202"/>
                </a:lnTo>
                <a:lnTo>
                  <a:pt x="27739" y="118621"/>
                </a:lnTo>
                <a:lnTo>
                  <a:pt x="15710" y="160897"/>
                </a:lnTo>
                <a:lnTo>
                  <a:pt x="9688" y="204251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213">
            <a:extLst>
              <a:ext uri="{FF2B5EF4-FFF2-40B4-BE49-F238E27FC236}">
                <a16:creationId xmlns:a16="http://schemas.microsoft.com/office/drawing/2014/main" id="{FF1113FA-1AB8-6E5E-1091-39C0AC199473}"/>
              </a:ext>
            </a:extLst>
          </p:cNvPr>
          <p:cNvGrpSpPr/>
          <p:nvPr/>
        </p:nvGrpSpPr>
        <p:grpSpPr>
          <a:xfrm>
            <a:off x="1133475" y="3238940"/>
            <a:ext cx="266701" cy="507639"/>
            <a:chOff x="1133475" y="3238940"/>
            <a:chExt cx="266701" cy="507639"/>
          </a:xfrm>
        </p:grpSpPr>
        <p:sp>
          <p:nvSpPr>
            <p:cNvPr id="38" name="SMARTInkShape-1056">
              <a:extLst>
                <a:ext uri="{FF2B5EF4-FFF2-40B4-BE49-F238E27FC236}">
                  <a16:creationId xmlns:a16="http://schemas.microsoft.com/office/drawing/2014/main" id="{5C242CD8-4DE4-C6AF-1B7D-B119555B750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33475" y="3238940"/>
              <a:ext cx="266701" cy="171011"/>
            </a:xfrm>
            <a:custGeom>
              <a:avLst/>
              <a:gdLst/>
              <a:ahLst/>
              <a:cxnLst/>
              <a:rect l="0" t="0" r="0" b="0"/>
              <a:pathLst>
                <a:path w="266701" h="171011">
                  <a:moveTo>
                    <a:pt x="0" y="161485"/>
                  </a:moveTo>
                  <a:lnTo>
                    <a:pt x="0" y="161485"/>
                  </a:lnTo>
                  <a:lnTo>
                    <a:pt x="5057" y="156428"/>
                  </a:lnTo>
                  <a:lnTo>
                    <a:pt x="15188" y="132146"/>
                  </a:lnTo>
                  <a:lnTo>
                    <a:pt x="17334" y="122693"/>
                  </a:lnTo>
                  <a:lnTo>
                    <a:pt x="48559" y="79920"/>
                  </a:lnTo>
                  <a:lnTo>
                    <a:pt x="89766" y="33818"/>
                  </a:lnTo>
                  <a:lnTo>
                    <a:pt x="101074" y="21279"/>
                  </a:lnTo>
                  <a:lnTo>
                    <a:pt x="104288" y="10900"/>
                  </a:lnTo>
                  <a:lnTo>
                    <a:pt x="104763" y="0"/>
                  </a:lnTo>
                  <a:lnTo>
                    <a:pt x="104772" y="4747"/>
                  </a:lnTo>
                  <a:lnTo>
                    <a:pt x="125497" y="29236"/>
                  </a:lnTo>
                  <a:lnTo>
                    <a:pt x="164894" y="76693"/>
                  </a:lnTo>
                  <a:lnTo>
                    <a:pt x="212372" y="121031"/>
                  </a:lnTo>
                  <a:lnTo>
                    <a:pt x="259701" y="164124"/>
                  </a:lnTo>
                  <a:lnTo>
                    <a:pt x="266700" y="171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57">
              <a:extLst>
                <a:ext uri="{FF2B5EF4-FFF2-40B4-BE49-F238E27FC236}">
                  <a16:creationId xmlns:a16="http://schemas.microsoft.com/office/drawing/2014/main" id="{204BE6D2-F0C3-B3BF-D1E3-7E24B5B521E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210995" y="3467100"/>
              <a:ext cx="179362" cy="279479"/>
            </a:xfrm>
            <a:custGeom>
              <a:avLst/>
              <a:gdLst/>
              <a:ahLst/>
              <a:cxnLst/>
              <a:rect l="0" t="0" r="0" b="0"/>
              <a:pathLst>
                <a:path w="179362" h="279479">
                  <a:moveTo>
                    <a:pt x="8205" y="9525"/>
                  </a:moveTo>
                  <a:lnTo>
                    <a:pt x="8205" y="9525"/>
                  </a:lnTo>
                  <a:lnTo>
                    <a:pt x="8205" y="0"/>
                  </a:lnTo>
                  <a:lnTo>
                    <a:pt x="8205" y="5057"/>
                  </a:lnTo>
                  <a:lnTo>
                    <a:pt x="5383" y="10361"/>
                  </a:lnTo>
                  <a:lnTo>
                    <a:pt x="3148" y="13257"/>
                  </a:lnTo>
                  <a:lnTo>
                    <a:pt x="4" y="32503"/>
                  </a:lnTo>
                  <a:lnTo>
                    <a:pt x="0" y="67451"/>
                  </a:lnTo>
                  <a:lnTo>
                    <a:pt x="3853" y="86070"/>
                  </a:lnTo>
                  <a:lnTo>
                    <a:pt x="11915" y="99283"/>
                  </a:lnTo>
                  <a:lnTo>
                    <a:pt x="34338" y="116391"/>
                  </a:lnTo>
                  <a:lnTo>
                    <a:pt x="49453" y="117699"/>
                  </a:lnTo>
                  <a:lnTo>
                    <a:pt x="79970" y="109915"/>
                  </a:lnTo>
                  <a:lnTo>
                    <a:pt x="90548" y="101415"/>
                  </a:lnTo>
                  <a:lnTo>
                    <a:pt x="114847" y="66036"/>
                  </a:lnTo>
                  <a:lnTo>
                    <a:pt x="123815" y="41423"/>
                  </a:lnTo>
                  <a:lnTo>
                    <a:pt x="128379" y="32169"/>
                  </a:lnTo>
                  <a:lnTo>
                    <a:pt x="131988" y="9823"/>
                  </a:lnTo>
                  <a:lnTo>
                    <a:pt x="148274" y="50698"/>
                  </a:lnTo>
                  <a:lnTo>
                    <a:pt x="160678" y="96484"/>
                  </a:lnTo>
                  <a:lnTo>
                    <a:pt x="168263" y="136181"/>
                  </a:lnTo>
                  <a:lnTo>
                    <a:pt x="177423" y="178526"/>
                  </a:lnTo>
                  <a:lnTo>
                    <a:pt x="179361" y="221065"/>
                  </a:lnTo>
                  <a:lnTo>
                    <a:pt x="178509" y="252355"/>
                  </a:lnTo>
                  <a:lnTo>
                    <a:pt x="174560" y="264911"/>
                  </a:lnTo>
                  <a:lnTo>
                    <a:pt x="166386" y="277929"/>
                  </a:lnTo>
                  <a:lnTo>
                    <a:pt x="161284" y="279478"/>
                  </a:lnTo>
                  <a:lnTo>
                    <a:pt x="138934" y="276601"/>
                  </a:lnTo>
                  <a:lnTo>
                    <a:pt x="93585" y="263156"/>
                  </a:lnTo>
                  <a:lnTo>
                    <a:pt x="51086" y="248883"/>
                  </a:lnTo>
                  <a:lnTo>
                    <a:pt x="3678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14">
            <a:extLst>
              <a:ext uri="{FF2B5EF4-FFF2-40B4-BE49-F238E27FC236}">
                <a16:creationId xmlns:a16="http://schemas.microsoft.com/office/drawing/2014/main" id="{155AA72B-E5AF-E80E-D2F7-1B9310E7DCBF}"/>
              </a:ext>
            </a:extLst>
          </p:cNvPr>
          <p:cNvGrpSpPr/>
          <p:nvPr/>
        </p:nvGrpSpPr>
        <p:grpSpPr>
          <a:xfrm>
            <a:off x="1714500" y="3429000"/>
            <a:ext cx="209551" cy="85726"/>
            <a:chOff x="1714500" y="3429000"/>
            <a:chExt cx="209551" cy="85726"/>
          </a:xfrm>
        </p:grpSpPr>
        <p:sp>
          <p:nvSpPr>
            <p:cNvPr id="41" name="SMARTInkShape-1058">
              <a:extLst>
                <a:ext uri="{FF2B5EF4-FFF2-40B4-BE49-F238E27FC236}">
                  <a16:creationId xmlns:a16="http://schemas.microsoft.com/office/drawing/2014/main" id="{AD4B7E6D-2574-655F-FF8F-EE6D0B37B02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714500" y="3505203"/>
              <a:ext cx="209551" cy="9523"/>
            </a:xfrm>
            <a:custGeom>
              <a:avLst/>
              <a:gdLst/>
              <a:ahLst/>
              <a:cxnLst/>
              <a:rect l="0" t="0" r="0" b="0"/>
              <a:pathLst>
                <a:path w="209551" h="9523">
                  <a:moveTo>
                    <a:pt x="0" y="9522"/>
                  </a:moveTo>
                  <a:lnTo>
                    <a:pt x="0" y="9522"/>
                  </a:lnTo>
                  <a:lnTo>
                    <a:pt x="16267" y="8464"/>
                  </a:lnTo>
                  <a:lnTo>
                    <a:pt x="60721" y="880"/>
                  </a:lnTo>
                  <a:lnTo>
                    <a:pt x="98778" y="172"/>
                  </a:lnTo>
                  <a:lnTo>
                    <a:pt x="141690" y="31"/>
                  </a:lnTo>
                  <a:lnTo>
                    <a:pt x="184699" y="2"/>
                  </a:lnTo>
                  <a:lnTo>
                    <a:pt x="189808" y="0"/>
                  </a:lnTo>
                  <a:lnTo>
                    <a:pt x="20955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59">
              <a:extLst>
                <a:ext uri="{FF2B5EF4-FFF2-40B4-BE49-F238E27FC236}">
                  <a16:creationId xmlns:a16="http://schemas.microsoft.com/office/drawing/2014/main" id="{061E4015-96D3-BD34-DED0-844B97120F8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714500" y="34290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5793"/>
                  </a:lnTo>
                  <a:lnTo>
                    <a:pt x="101121" y="50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15">
            <a:extLst>
              <a:ext uri="{FF2B5EF4-FFF2-40B4-BE49-F238E27FC236}">
                <a16:creationId xmlns:a16="http://schemas.microsoft.com/office/drawing/2014/main" id="{BC8F576A-7174-DF45-9FAC-B2398DB7A3BC}"/>
              </a:ext>
            </a:extLst>
          </p:cNvPr>
          <p:cNvGrpSpPr/>
          <p:nvPr/>
        </p:nvGrpSpPr>
        <p:grpSpPr>
          <a:xfrm>
            <a:off x="2096278" y="3343392"/>
            <a:ext cx="2275698" cy="330836"/>
            <a:chOff x="2096278" y="3343392"/>
            <a:chExt cx="2275698" cy="330836"/>
          </a:xfrm>
        </p:grpSpPr>
        <p:sp>
          <p:nvSpPr>
            <p:cNvPr id="44" name="SMARTInkShape-1060">
              <a:extLst>
                <a:ext uri="{FF2B5EF4-FFF2-40B4-BE49-F238E27FC236}">
                  <a16:creationId xmlns:a16="http://schemas.microsoft.com/office/drawing/2014/main" id="{6F1252EA-866F-04EB-454A-EB02E5E467D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81868" y="3495675"/>
              <a:ext cx="190108" cy="38101"/>
            </a:xfrm>
            <a:custGeom>
              <a:avLst/>
              <a:gdLst/>
              <a:ahLst/>
              <a:cxnLst/>
              <a:rect l="0" t="0" r="0" b="0"/>
              <a:pathLst>
                <a:path w="190108" h="38101">
                  <a:moveTo>
                    <a:pt x="9132" y="38100"/>
                  </a:moveTo>
                  <a:lnTo>
                    <a:pt x="9132" y="38100"/>
                  </a:lnTo>
                  <a:lnTo>
                    <a:pt x="4076" y="38100"/>
                  </a:lnTo>
                  <a:lnTo>
                    <a:pt x="2586" y="37042"/>
                  </a:lnTo>
                  <a:lnTo>
                    <a:pt x="1593" y="35278"/>
                  </a:lnTo>
                  <a:lnTo>
                    <a:pt x="0" y="29899"/>
                  </a:lnTo>
                  <a:lnTo>
                    <a:pt x="927" y="29458"/>
                  </a:lnTo>
                  <a:lnTo>
                    <a:pt x="7843" y="28692"/>
                  </a:lnTo>
                  <a:lnTo>
                    <a:pt x="26862" y="18230"/>
                  </a:lnTo>
                  <a:lnTo>
                    <a:pt x="30477" y="15328"/>
                  </a:lnTo>
                  <a:lnTo>
                    <a:pt x="40138" y="12104"/>
                  </a:lnTo>
                  <a:lnTo>
                    <a:pt x="68481" y="6929"/>
                  </a:lnTo>
                  <a:lnTo>
                    <a:pt x="85984" y="2053"/>
                  </a:lnTo>
                  <a:lnTo>
                    <a:pt x="130740" y="53"/>
                  </a:lnTo>
                  <a:lnTo>
                    <a:pt x="176499" y="0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61">
              <a:extLst>
                <a:ext uri="{FF2B5EF4-FFF2-40B4-BE49-F238E27FC236}">
                  <a16:creationId xmlns:a16="http://schemas.microsoft.com/office/drawing/2014/main" id="{69EB9D8A-F6B0-DC41-BC90-3EC96B5D8BF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267602" y="3400542"/>
              <a:ext cx="28174" cy="209434"/>
            </a:xfrm>
            <a:custGeom>
              <a:avLst/>
              <a:gdLst/>
              <a:ahLst/>
              <a:cxnLst/>
              <a:rect l="0" t="0" r="0" b="0"/>
              <a:pathLst>
                <a:path w="28174" h="209434">
                  <a:moveTo>
                    <a:pt x="28173" y="9408"/>
                  </a:moveTo>
                  <a:lnTo>
                    <a:pt x="28173" y="9408"/>
                  </a:lnTo>
                  <a:lnTo>
                    <a:pt x="28173" y="0"/>
                  </a:lnTo>
                  <a:lnTo>
                    <a:pt x="28173" y="4974"/>
                  </a:lnTo>
                  <a:lnTo>
                    <a:pt x="25351" y="10259"/>
                  </a:lnTo>
                  <a:lnTo>
                    <a:pt x="19972" y="17220"/>
                  </a:lnTo>
                  <a:lnTo>
                    <a:pt x="17852" y="32745"/>
                  </a:lnTo>
                  <a:lnTo>
                    <a:pt x="12179" y="44780"/>
                  </a:lnTo>
                  <a:lnTo>
                    <a:pt x="8333" y="86122"/>
                  </a:lnTo>
                  <a:lnTo>
                    <a:pt x="0" y="131278"/>
                  </a:lnTo>
                  <a:lnTo>
                    <a:pt x="736" y="154641"/>
                  </a:lnTo>
                  <a:lnTo>
                    <a:pt x="7153" y="173367"/>
                  </a:lnTo>
                  <a:lnTo>
                    <a:pt x="9123" y="209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62">
              <a:extLst>
                <a:ext uri="{FF2B5EF4-FFF2-40B4-BE49-F238E27FC236}">
                  <a16:creationId xmlns:a16="http://schemas.microsoft.com/office/drawing/2014/main" id="{78D0971A-9904-1D6B-B9E9-1C1461B0139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71950" y="3552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409" y="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63">
              <a:extLst>
                <a:ext uri="{FF2B5EF4-FFF2-40B4-BE49-F238E27FC236}">
                  <a16:creationId xmlns:a16="http://schemas.microsoft.com/office/drawing/2014/main" id="{51A271B5-BB1D-54D3-7BEA-CDF5D31CC12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067175" y="3552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4">
              <a:extLst>
                <a:ext uri="{FF2B5EF4-FFF2-40B4-BE49-F238E27FC236}">
                  <a16:creationId xmlns:a16="http://schemas.microsoft.com/office/drawing/2014/main" id="{7F4D1CEF-9061-F67D-7A93-9A09776F1E8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905250" y="3552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65">
              <a:extLst>
                <a:ext uri="{FF2B5EF4-FFF2-40B4-BE49-F238E27FC236}">
                  <a16:creationId xmlns:a16="http://schemas.microsoft.com/office/drawing/2014/main" id="{0C865EDC-690A-2AE6-6FE7-CDA05849CC1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90925" y="34861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8201" y="19443"/>
                  </a:lnTo>
                  <a:lnTo>
                    <a:pt x="17609" y="10883"/>
                  </a:lnTo>
                  <a:lnTo>
                    <a:pt x="23680" y="9927"/>
                  </a:lnTo>
                  <a:lnTo>
                    <a:pt x="32181" y="9644"/>
                  </a:lnTo>
                  <a:lnTo>
                    <a:pt x="38292" y="6756"/>
                  </a:lnTo>
                  <a:lnTo>
                    <a:pt x="44536" y="3003"/>
                  </a:lnTo>
                  <a:lnTo>
                    <a:pt x="57167" y="593"/>
                  </a:lnTo>
                  <a:lnTo>
                    <a:pt x="102158" y="1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66">
              <a:extLst>
                <a:ext uri="{FF2B5EF4-FFF2-40B4-BE49-F238E27FC236}">
                  <a16:creationId xmlns:a16="http://schemas.microsoft.com/office/drawing/2014/main" id="{0D059F6D-1696-F90D-6381-6D666EA4745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00676" y="3419868"/>
              <a:ext cx="18825" cy="209158"/>
            </a:xfrm>
            <a:custGeom>
              <a:avLst/>
              <a:gdLst/>
              <a:ahLst/>
              <a:cxnLst/>
              <a:rect l="0" t="0" r="0" b="0"/>
              <a:pathLst>
                <a:path w="18825" h="209158">
                  <a:moveTo>
                    <a:pt x="18824" y="9132"/>
                  </a:moveTo>
                  <a:lnTo>
                    <a:pt x="18824" y="9132"/>
                  </a:lnTo>
                  <a:lnTo>
                    <a:pt x="18824" y="0"/>
                  </a:lnTo>
                  <a:lnTo>
                    <a:pt x="18824" y="4780"/>
                  </a:lnTo>
                  <a:lnTo>
                    <a:pt x="5567" y="45378"/>
                  </a:lnTo>
                  <a:lnTo>
                    <a:pt x="918" y="90453"/>
                  </a:lnTo>
                  <a:lnTo>
                    <a:pt x="0" y="127579"/>
                  </a:lnTo>
                  <a:lnTo>
                    <a:pt x="862" y="173328"/>
                  </a:lnTo>
                  <a:lnTo>
                    <a:pt x="7387" y="197130"/>
                  </a:lnTo>
                  <a:lnTo>
                    <a:pt x="18824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67">
              <a:extLst>
                <a:ext uri="{FF2B5EF4-FFF2-40B4-BE49-F238E27FC236}">
                  <a16:creationId xmlns:a16="http://schemas.microsoft.com/office/drawing/2014/main" id="{461B05B7-1F3C-170C-D2DA-7BC459CE163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381375" y="35242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1" y="13183"/>
                  </a:lnTo>
                  <a:lnTo>
                    <a:pt x="7291" y="29659"/>
                  </a:lnTo>
                  <a:lnTo>
                    <a:pt x="3240" y="42815"/>
                  </a:lnTo>
                  <a:lnTo>
                    <a:pt x="427" y="8634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68">
              <a:extLst>
                <a:ext uri="{FF2B5EF4-FFF2-40B4-BE49-F238E27FC236}">
                  <a16:creationId xmlns:a16="http://schemas.microsoft.com/office/drawing/2014/main" id="{7B2AACE4-6574-4DE2-D1EB-F43A5B0E445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124200" y="3410557"/>
              <a:ext cx="200026" cy="158866"/>
            </a:xfrm>
            <a:custGeom>
              <a:avLst/>
              <a:gdLst/>
              <a:ahLst/>
              <a:cxnLst/>
              <a:rect l="0" t="0" r="0" b="0"/>
              <a:pathLst>
                <a:path w="200026" h="158866">
                  <a:moveTo>
                    <a:pt x="0" y="47018"/>
                  </a:moveTo>
                  <a:lnTo>
                    <a:pt x="0" y="47018"/>
                  </a:lnTo>
                  <a:lnTo>
                    <a:pt x="0" y="41961"/>
                  </a:lnTo>
                  <a:lnTo>
                    <a:pt x="1058" y="40472"/>
                  </a:lnTo>
                  <a:lnTo>
                    <a:pt x="2822" y="39479"/>
                  </a:lnTo>
                  <a:lnTo>
                    <a:pt x="5056" y="38817"/>
                  </a:lnTo>
                  <a:lnTo>
                    <a:pt x="10361" y="32437"/>
                  </a:lnTo>
                  <a:lnTo>
                    <a:pt x="16246" y="24663"/>
                  </a:lnTo>
                  <a:lnTo>
                    <a:pt x="59648" y="3416"/>
                  </a:lnTo>
                  <a:lnTo>
                    <a:pt x="68138" y="1181"/>
                  </a:lnTo>
                  <a:lnTo>
                    <a:pt x="71884" y="1644"/>
                  </a:lnTo>
                  <a:lnTo>
                    <a:pt x="78868" y="4979"/>
                  </a:lnTo>
                  <a:lnTo>
                    <a:pt x="88750" y="22920"/>
                  </a:lnTo>
                  <a:lnTo>
                    <a:pt x="93324" y="48344"/>
                  </a:lnTo>
                  <a:lnTo>
                    <a:pt x="89623" y="75986"/>
                  </a:lnTo>
                  <a:lnTo>
                    <a:pt x="81823" y="99228"/>
                  </a:lnTo>
                  <a:lnTo>
                    <a:pt x="50582" y="144281"/>
                  </a:lnTo>
                  <a:lnTo>
                    <a:pt x="31891" y="158865"/>
                  </a:lnTo>
                  <a:lnTo>
                    <a:pt x="30786" y="158625"/>
                  </a:lnTo>
                  <a:lnTo>
                    <a:pt x="30049" y="157405"/>
                  </a:lnTo>
                  <a:lnTo>
                    <a:pt x="29557" y="155535"/>
                  </a:lnTo>
                  <a:lnTo>
                    <a:pt x="33923" y="142789"/>
                  </a:lnTo>
                  <a:lnTo>
                    <a:pt x="63803" y="100838"/>
                  </a:lnTo>
                  <a:lnTo>
                    <a:pt x="89234" y="75562"/>
                  </a:lnTo>
                  <a:lnTo>
                    <a:pt x="135644" y="37490"/>
                  </a:lnTo>
                  <a:lnTo>
                    <a:pt x="181845" y="6300"/>
                  </a:lnTo>
                  <a:lnTo>
                    <a:pt x="189740" y="0"/>
                  </a:lnTo>
                  <a:lnTo>
                    <a:pt x="147158" y="26253"/>
                  </a:lnTo>
                  <a:lnTo>
                    <a:pt x="138428" y="34614"/>
                  </a:lnTo>
                  <a:lnTo>
                    <a:pt x="102512" y="78683"/>
                  </a:lnTo>
                  <a:lnTo>
                    <a:pt x="98478" y="86844"/>
                  </a:lnTo>
                  <a:lnTo>
                    <a:pt x="95534" y="128674"/>
                  </a:lnTo>
                  <a:lnTo>
                    <a:pt x="97556" y="134264"/>
                  </a:lnTo>
                  <a:lnTo>
                    <a:pt x="105447" y="143297"/>
                  </a:lnTo>
                  <a:lnTo>
                    <a:pt x="116010" y="148017"/>
                  </a:lnTo>
                  <a:lnTo>
                    <a:pt x="140038" y="151047"/>
                  </a:lnTo>
                  <a:lnTo>
                    <a:pt x="200025" y="142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69">
              <a:extLst>
                <a:ext uri="{FF2B5EF4-FFF2-40B4-BE49-F238E27FC236}">
                  <a16:creationId xmlns:a16="http://schemas.microsoft.com/office/drawing/2014/main" id="{40F19D3E-BAEA-6902-A9DD-F7E7D9B3DB5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81325" y="3524250"/>
              <a:ext cx="24538" cy="133351"/>
            </a:xfrm>
            <a:custGeom>
              <a:avLst/>
              <a:gdLst/>
              <a:ahLst/>
              <a:cxnLst/>
              <a:rect l="0" t="0" r="0" b="0"/>
              <a:pathLst>
                <a:path w="24538" h="1333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7" y="1058"/>
                  </a:lnTo>
                  <a:lnTo>
                    <a:pt x="21147" y="9721"/>
                  </a:lnTo>
                  <a:lnTo>
                    <a:pt x="14269" y="48905"/>
                  </a:lnTo>
                  <a:lnTo>
                    <a:pt x="3916" y="9146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70">
              <a:extLst>
                <a:ext uri="{FF2B5EF4-FFF2-40B4-BE49-F238E27FC236}">
                  <a16:creationId xmlns:a16="http://schemas.microsoft.com/office/drawing/2014/main" id="{CAA292E6-5FA5-9AF7-B42D-4489A99DA11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814196" y="3343392"/>
              <a:ext cx="119373" cy="224889"/>
            </a:xfrm>
            <a:custGeom>
              <a:avLst/>
              <a:gdLst/>
              <a:ahLst/>
              <a:cxnLst/>
              <a:rect l="0" t="0" r="0" b="0"/>
              <a:pathLst>
                <a:path w="119373" h="224889">
                  <a:moveTo>
                    <a:pt x="14729" y="9408"/>
                  </a:moveTo>
                  <a:lnTo>
                    <a:pt x="14729" y="9408"/>
                  </a:lnTo>
                  <a:lnTo>
                    <a:pt x="19785" y="9408"/>
                  </a:lnTo>
                  <a:lnTo>
                    <a:pt x="21275" y="8350"/>
                  </a:lnTo>
                  <a:lnTo>
                    <a:pt x="22267" y="6586"/>
                  </a:lnTo>
                  <a:lnTo>
                    <a:pt x="24219" y="0"/>
                  </a:lnTo>
                  <a:lnTo>
                    <a:pt x="21427" y="30982"/>
                  </a:lnTo>
                  <a:lnTo>
                    <a:pt x="14552" y="77474"/>
                  </a:lnTo>
                  <a:lnTo>
                    <a:pt x="7364" y="118965"/>
                  </a:lnTo>
                  <a:lnTo>
                    <a:pt x="0" y="161380"/>
                  </a:lnTo>
                  <a:lnTo>
                    <a:pt x="4309" y="196259"/>
                  </a:lnTo>
                  <a:lnTo>
                    <a:pt x="10451" y="209223"/>
                  </a:lnTo>
                  <a:lnTo>
                    <a:pt x="15052" y="215642"/>
                  </a:lnTo>
                  <a:lnTo>
                    <a:pt x="25808" y="222776"/>
                  </a:lnTo>
                  <a:lnTo>
                    <a:pt x="31640" y="224678"/>
                  </a:lnTo>
                  <a:lnTo>
                    <a:pt x="35528" y="224888"/>
                  </a:lnTo>
                  <a:lnTo>
                    <a:pt x="38120" y="223970"/>
                  </a:lnTo>
                  <a:lnTo>
                    <a:pt x="39848" y="222299"/>
                  </a:lnTo>
                  <a:lnTo>
                    <a:pt x="44590" y="220443"/>
                  </a:lnTo>
                  <a:lnTo>
                    <a:pt x="59348" y="218095"/>
                  </a:lnTo>
                  <a:lnTo>
                    <a:pt x="84790" y="201670"/>
                  </a:lnTo>
                  <a:lnTo>
                    <a:pt x="105486" y="175359"/>
                  </a:lnTo>
                  <a:lnTo>
                    <a:pt x="111914" y="161976"/>
                  </a:lnTo>
                  <a:lnTo>
                    <a:pt x="116131" y="155533"/>
                  </a:lnTo>
                  <a:lnTo>
                    <a:pt x="118504" y="145955"/>
                  </a:lnTo>
                  <a:lnTo>
                    <a:pt x="119372" y="130061"/>
                  </a:lnTo>
                  <a:lnTo>
                    <a:pt x="116623" y="123709"/>
                  </a:lnTo>
                  <a:lnTo>
                    <a:pt x="106235" y="111008"/>
                  </a:lnTo>
                  <a:lnTo>
                    <a:pt x="97379" y="107480"/>
                  </a:lnTo>
                  <a:lnTo>
                    <a:pt x="55207" y="105030"/>
                  </a:lnTo>
                  <a:lnTo>
                    <a:pt x="5204" y="104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71">
              <a:extLst>
                <a:ext uri="{FF2B5EF4-FFF2-40B4-BE49-F238E27FC236}">
                  <a16:creationId xmlns:a16="http://schemas.microsoft.com/office/drawing/2014/main" id="{665838C4-0EE8-5198-CC8A-888F39BC1B9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466975" y="3495753"/>
              <a:ext cx="190501" cy="9448"/>
            </a:xfrm>
            <a:custGeom>
              <a:avLst/>
              <a:gdLst/>
              <a:ahLst/>
              <a:cxnLst/>
              <a:rect l="0" t="0" r="0" b="0"/>
              <a:pathLst>
                <a:path w="190501" h="9448">
                  <a:moveTo>
                    <a:pt x="0" y="9447"/>
                  </a:moveTo>
                  <a:lnTo>
                    <a:pt x="0" y="9447"/>
                  </a:lnTo>
                  <a:lnTo>
                    <a:pt x="15208" y="2901"/>
                  </a:lnTo>
                  <a:lnTo>
                    <a:pt x="54894" y="315"/>
                  </a:lnTo>
                  <a:lnTo>
                    <a:pt x="95863" y="0"/>
                  </a:lnTo>
                  <a:lnTo>
                    <a:pt x="131297" y="1003"/>
                  </a:lnTo>
                  <a:lnTo>
                    <a:pt x="190500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72">
              <a:extLst>
                <a:ext uri="{FF2B5EF4-FFF2-40B4-BE49-F238E27FC236}">
                  <a16:creationId xmlns:a16="http://schemas.microsoft.com/office/drawing/2014/main" id="{600626FA-6683-7496-F66F-3423253300E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534042" y="3429000"/>
              <a:ext cx="9134" cy="180976"/>
            </a:xfrm>
            <a:custGeom>
              <a:avLst/>
              <a:gdLst/>
              <a:ahLst/>
              <a:cxnLst/>
              <a:rect l="0" t="0" r="0" b="0"/>
              <a:pathLst>
                <a:path w="9134" h="180976">
                  <a:moveTo>
                    <a:pt x="9133" y="0"/>
                  </a:moveTo>
                  <a:lnTo>
                    <a:pt x="9133" y="0"/>
                  </a:lnTo>
                  <a:lnTo>
                    <a:pt x="1594" y="33906"/>
                  </a:lnTo>
                  <a:lnTo>
                    <a:pt x="0" y="75372"/>
                  </a:lnTo>
                  <a:lnTo>
                    <a:pt x="744" y="118566"/>
                  </a:lnTo>
                  <a:lnTo>
                    <a:pt x="8549" y="162082"/>
                  </a:lnTo>
                  <a:lnTo>
                    <a:pt x="9133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73">
              <a:extLst>
                <a:ext uri="{FF2B5EF4-FFF2-40B4-BE49-F238E27FC236}">
                  <a16:creationId xmlns:a16="http://schemas.microsoft.com/office/drawing/2014/main" id="{FF1E1A6D-8220-5B40-DDAA-39CB509AFF2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54065" y="3573876"/>
              <a:ext cx="79518" cy="100352"/>
            </a:xfrm>
            <a:custGeom>
              <a:avLst/>
              <a:gdLst/>
              <a:ahLst/>
              <a:cxnLst/>
              <a:rect l="0" t="0" r="0" b="0"/>
              <a:pathLst>
                <a:path w="79518" h="100352">
                  <a:moveTo>
                    <a:pt x="60510" y="26574"/>
                  </a:moveTo>
                  <a:lnTo>
                    <a:pt x="60510" y="26574"/>
                  </a:lnTo>
                  <a:lnTo>
                    <a:pt x="52309" y="26574"/>
                  </a:lnTo>
                  <a:lnTo>
                    <a:pt x="51868" y="25516"/>
                  </a:lnTo>
                  <a:lnTo>
                    <a:pt x="51020" y="17442"/>
                  </a:lnTo>
                  <a:lnTo>
                    <a:pt x="37730" y="17083"/>
                  </a:lnTo>
                  <a:lnTo>
                    <a:pt x="31689" y="19886"/>
                  </a:lnTo>
                  <a:lnTo>
                    <a:pt x="9482" y="34356"/>
                  </a:lnTo>
                  <a:lnTo>
                    <a:pt x="1495" y="44497"/>
                  </a:lnTo>
                  <a:lnTo>
                    <a:pt x="0" y="50164"/>
                  </a:lnTo>
                  <a:lnTo>
                    <a:pt x="1161" y="62106"/>
                  </a:lnTo>
                  <a:lnTo>
                    <a:pt x="12821" y="80729"/>
                  </a:lnTo>
                  <a:lnTo>
                    <a:pt x="29682" y="94596"/>
                  </a:lnTo>
                  <a:lnTo>
                    <a:pt x="41870" y="99139"/>
                  </a:lnTo>
                  <a:lnTo>
                    <a:pt x="48083" y="100351"/>
                  </a:lnTo>
                  <a:lnTo>
                    <a:pt x="54342" y="99042"/>
                  </a:lnTo>
                  <a:lnTo>
                    <a:pt x="66941" y="91943"/>
                  </a:lnTo>
                  <a:lnTo>
                    <a:pt x="73951" y="84555"/>
                  </a:lnTo>
                  <a:lnTo>
                    <a:pt x="77067" y="76685"/>
                  </a:lnTo>
                  <a:lnTo>
                    <a:pt x="79517" y="33458"/>
                  </a:lnTo>
                  <a:lnTo>
                    <a:pt x="78483" y="23283"/>
                  </a:lnTo>
                  <a:lnTo>
                    <a:pt x="71950" y="11605"/>
                  </a:lnTo>
                  <a:lnTo>
                    <a:pt x="66300" y="4752"/>
                  </a:lnTo>
                  <a:lnTo>
                    <a:pt x="60261" y="1000"/>
                  </a:lnTo>
                  <a:lnTo>
                    <a:pt x="57169" y="0"/>
                  </a:lnTo>
                  <a:lnTo>
                    <a:pt x="54049" y="391"/>
                  </a:lnTo>
                  <a:lnTo>
                    <a:pt x="36159" y="7817"/>
                  </a:lnTo>
                  <a:lnTo>
                    <a:pt x="31935" y="17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4">
              <a:extLst>
                <a:ext uri="{FF2B5EF4-FFF2-40B4-BE49-F238E27FC236}">
                  <a16:creationId xmlns:a16="http://schemas.microsoft.com/office/drawing/2014/main" id="{626F260D-5AA5-DDFB-3F72-90E45B90677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096278" y="3371851"/>
              <a:ext cx="110704" cy="263837"/>
            </a:xfrm>
            <a:custGeom>
              <a:avLst/>
              <a:gdLst/>
              <a:ahLst/>
              <a:cxnLst/>
              <a:rect l="0" t="0" r="0" b="0"/>
              <a:pathLst>
                <a:path w="110704" h="263837">
                  <a:moveTo>
                    <a:pt x="27797" y="19049"/>
                  </a:moveTo>
                  <a:lnTo>
                    <a:pt x="27797" y="19049"/>
                  </a:lnTo>
                  <a:lnTo>
                    <a:pt x="27797" y="0"/>
                  </a:lnTo>
                  <a:lnTo>
                    <a:pt x="22740" y="41683"/>
                  </a:lnTo>
                  <a:lnTo>
                    <a:pt x="19596" y="79495"/>
                  </a:lnTo>
                  <a:lnTo>
                    <a:pt x="13608" y="122566"/>
                  </a:lnTo>
                  <a:lnTo>
                    <a:pt x="5131" y="163786"/>
                  </a:lnTo>
                  <a:lnTo>
                    <a:pt x="0" y="207704"/>
                  </a:lnTo>
                  <a:lnTo>
                    <a:pt x="626" y="222487"/>
                  </a:lnTo>
                  <a:lnTo>
                    <a:pt x="4432" y="239641"/>
                  </a:lnTo>
                  <a:lnTo>
                    <a:pt x="12474" y="252204"/>
                  </a:lnTo>
                  <a:lnTo>
                    <a:pt x="22045" y="260257"/>
                  </a:lnTo>
                  <a:lnTo>
                    <a:pt x="29827" y="263836"/>
                  </a:lnTo>
                  <a:lnTo>
                    <a:pt x="39635" y="262604"/>
                  </a:lnTo>
                  <a:lnTo>
                    <a:pt x="78447" y="244467"/>
                  </a:lnTo>
                  <a:lnTo>
                    <a:pt x="86964" y="239178"/>
                  </a:lnTo>
                  <a:lnTo>
                    <a:pt x="99249" y="224834"/>
                  </a:lnTo>
                  <a:lnTo>
                    <a:pt x="109293" y="204553"/>
                  </a:lnTo>
                  <a:lnTo>
                    <a:pt x="110703" y="199868"/>
                  </a:lnTo>
                  <a:lnTo>
                    <a:pt x="107630" y="178106"/>
                  </a:lnTo>
                  <a:lnTo>
                    <a:pt x="103244" y="172712"/>
                  </a:lnTo>
                  <a:lnTo>
                    <a:pt x="64543" y="158288"/>
                  </a:lnTo>
                  <a:lnTo>
                    <a:pt x="8747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16">
            <a:extLst>
              <a:ext uri="{FF2B5EF4-FFF2-40B4-BE49-F238E27FC236}">
                <a16:creationId xmlns:a16="http://schemas.microsoft.com/office/drawing/2014/main" id="{A0EE87D6-7491-B5DE-449F-8E48598344E2}"/>
              </a:ext>
            </a:extLst>
          </p:cNvPr>
          <p:cNvGrpSpPr/>
          <p:nvPr/>
        </p:nvGrpSpPr>
        <p:grpSpPr>
          <a:xfrm>
            <a:off x="4667250" y="3324342"/>
            <a:ext cx="714376" cy="304684"/>
            <a:chOff x="4667250" y="3324342"/>
            <a:chExt cx="714376" cy="304684"/>
          </a:xfrm>
        </p:grpSpPr>
        <p:sp>
          <p:nvSpPr>
            <p:cNvPr id="60" name="SMARTInkShape-1075">
              <a:extLst>
                <a:ext uri="{FF2B5EF4-FFF2-40B4-BE49-F238E27FC236}">
                  <a16:creationId xmlns:a16="http://schemas.microsoft.com/office/drawing/2014/main" id="{6EB56F6F-E52E-7A34-3DCC-0AF32B3C7E7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83318" y="3495792"/>
              <a:ext cx="98308" cy="114184"/>
            </a:xfrm>
            <a:custGeom>
              <a:avLst/>
              <a:gdLst/>
              <a:ahLst/>
              <a:cxnLst/>
              <a:rect l="0" t="0" r="0" b="0"/>
              <a:pathLst>
                <a:path w="98308" h="114184">
                  <a:moveTo>
                    <a:pt x="60207" y="9408"/>
                  </a:moveTo>
                  <a:lnTo>
                    <a:pt x="60207" y="9408"/>
                  </a:lnTo>
                  <a:lnTo>
                    <a:pt x="65263" y="9408"/>
                  </a:lnTo>
                  <a:lnTo>
                    <a:pt x="70568" y="6586"/>
                  </a:lnTo>
                  <a:lnTo>
                    <a:pt x="79107" y="0"/>
                  </a:lnTo>
                  <a:lnTo>
                    <a:pt x="64019" y="8569"/>
                  </a:lnTo>
                  <a:lnTo>
                    <a:pt x="21958" y="40292"/>
                  </a:lnTo>
                  <a:lnTo>
                    <a:pt x="10399" y="49592"/>
                  </a:lnTo>
                  <a:lnTo>
                    <a:pt x="1734" y="53726"/>
                  </a:lnTo>
                  <a:lnTo>
                    <a:pt x="58" y="55887"/>
                  </a:lnTo>
                  <a:lnTo>
                    <a:pt x="0" y="58385"/>
                  </a:lnTo>
                  <a:lnTo>
                    <a:pt x="2454" y="64944"/>
                  </a:lnTo>
                  <a:lnTo>
                    <a:pt x="7935" y="71136"/>
                  </a:lnTo>
                  <a:lnTo>
                    <a:pt x="13339" y="73884"/>
                  </a:lnTo>
                  <a:lnTo>
                    <a:pt x="16261" y="74617"/>
                  </a:lnTo>
                  <a:lnTo>
                    <a:pt x="62704" y="100509"/>
                  </a:lnTo>
                  <a:lnTo>
                    <a:pt x="98307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76">
              <a:extLst>
                <a:ext uri="{FF2B5EF4-FFF2-40B4-BE49-F238E27FC236}">
                  <a16:creationId xmlns:a16="http://schemas.microsoft.com/office/drawing/2014/main" id="{B71D83A2-6D42-75DC-DFBB-70D679DBF52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67325" y="34956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7992" y="24910"/>
                  </a:lnTo>
                  <a:lnTo>
                    <a:pt x="5793" y="6744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77">
              <a:extLst>
                <a:ext uri="{FF2B5EF4-FFF2-40B4-BE49-F238E27FC236}">
                  <a16:creationId xmlns:a16="http://schemas.microsoft.com/office/drawing/2014/main" id="{586F0F00-7FB8-57EE-F658-4BAE6B6ED81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38725" y="3362860"/>
              <a:ext cx="200026" cy="170352"/>
            </a:xfrm>
            <a:custGeom>
              <a:avLst/>
              <a:gdLst/>
              <a:ahLst/>
              <a:cxnLst/>
              <a:rect l="0" t="0" r="0" b="0"/>
              <a:pathLst>
                <a:path w="200026" h="170352">
                  <a:moveTo>
                    <a:pt x="0" y="66140"/>
                  </a:moveTo>
                  <a:lnTo>
                    <a:pt x="0" y="66140"/>
                  </a:lnTo>
                  <a:lnTo>
                    <a:pt x="0" y="61083"/>
                  </a:lnTo>
                  <a:lnTo>
                    <a:pt x="1058" y="59594"/>
                  </a:lnTo>
                  <a:lnTo>
                    <a:pt x="2822" y="58601"/>
                  </a:lnTo>
                  <a:lnTo>
                    <a:pt x="5056" y="57939"/>
                  </a:lnTo>
                  <a:lnTo>
                    <a:pt x="10361" y="51559"/>
                  </a:lnTo>
                  <a:lnTo>
                    <a:pt x="27446" y="30216"/>
                  </a:lnTo>
                  <a:lnTo>
                    <a:pt x="36187" y="23715"/>
                  </a:lnTo>
                  <a:lnTo>
                    <a:pt x="47059" y="17234"/>
                  </a:lnTo>
                  <a:lnTo>
                    <a:pt x="63426" y="3529"/>
                  </a:lnTo>
                  <a:lnTo>
                    <a:pt x="74309" y="0"/>
                  </a:lnTo>
                  <a:lnTo>
                    <a:pt x="78182" y="2525"/>
                  </a:lnTo>
                  <a:lnTo>
                    <a:pt x="83431" y="8233"/>
                  </a:lnTo>
                  <a:lnTo>
                    <a:pt x="89292" y="17826"/>
                  </a:lnTo>
                  <a:lnTo>
                    <a:pt x="93485" y="35126"/>
                  </a:lnTo>
                  <a:lnTo>
                    <a:pt x="85446" y="80979"/>
                  </a:lnTo>
                  <a:lnTo>
                    <a:pt x="67513" y="115928"/>
                  </a:lnTo>
                  <a:lnTo>
                    <a:pt x="50107" y="132868"/>
                  </a:lnTo>
                  <a:lnTo>
                    <a:pt x="22752" y="149710"/>
                  </a:lnTo>
                  <a:lnTo>
                    <a:pt x="21518" y="149370"/>
                  </a:lnTo>
                  <a:lnTo>
                    <a:pt x="20695" y="148085"/>
                  </a:lnTo>
                  <a:lnTo>
                    <a:pt x="20147" y="146170"/>
                  </a:lnTo>
                  <a:lnTo>
                    <a:pt x="20839" y="143835"/>
                  </a:lnTo>
                  <a:lnTo>
                    <a:pt x="24431" y="138418"/>
                  </a:lnTo>
                  <a:lnTo>
                    <a:pt x="45930" y="120370"/>
                  </a:lnTo>
                  <a:lnTo>
                    <a:pt x="53222" y="111409"/>
                  </a:lnTo>
                  <a:lnTo>
                    <a:pt x="83695" y="89582"/>
                  </a:lnTo>
                  <a:lnTo>
                    <a:pt x="125319" y="64853"/>
                  </a:lnTo>
                  <a:lnTo>
                    <a:pt x="160384" y="41111"/>
                  </a:lnTo>
                  <a:lnTo>
                    <a:pt x="164073" y="39929"/>
                  </a:lnTo>
                  <a:lnTo>
                    <a:pt x="166531" y="38082"/>
                  </a:lnTo>
                  <a:lnTo>
                    <a:pt x="169264" y="33209"/>
                  </a:lnTo>
                  <a:lnTo>
                    <a:pt x="170802" y="24515"/>
                  </a:lnTo>
                  <a:lnTo>
                    <a:pt x="169960" y="22515"/>
                  </a:lnTo>
                  <a:lnTo>
                    <a:pt x="168340" y="21182"/>
                  </a:lnTo>
                  <a:lnTo>
                    <a:pt x="166202" y="20293"/>
                  </a:lnTo>
                  <a:lnTo>
                    <a:pt x="158181" y="22127"/>
                  </a:lnTo>
                  <a:lnTo>
                    <a:pt x="115957" y="40705"/>
                  </a:lnTo>
                  <a:lnTo>
                    <a:pt x="75004" y="77142"/>
                  </a:lnTo>
                  <a:lnTo>
                    <a:pt x="64086" y="97975"/>
                  </a:lnTo>
                  <a:lnTo>
                    <a:pt x="59205" y="119199"/>
                  </a:lnTo>
                  <a:lnTo>
                    <a:pt x="62816" y="143950"/>
                  </a:lnTo>
                  <a:lnTo>
                    <a:pt x="70605" y="156461"/>
                  </a:lnTo>
                  <a:lnTo>
                    <a:pt x="75645" y="161279"/>
                  </a:lnTo>
                  <a:lnTo>
                    <a:pt x="86889" y="166632"/>
                  </a:lnTo>
                  <a:lnTo>
                    <a:pt x="130721" y="170351"/>
                  </a:lnTo>
                  <a:lnTo>
                    <a:pt x="153855" y="169689"/>
                  </a:lnTo>
                  <a:lnTo>
                    <a:pt x="200025" y="161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78">
              <a:extLst>
                <a:ext uri="{FF2B5EF4-FFF2-40B4-BE49-F238E27FC236}">
                  <a16:creationId xmlns:a16="http://schemas.microsoft.com/office/drawing/2014/main" id="{7190293B-D837-B295-F120-CFC7BA1BE5D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49219" y="3516176"/>
              <a:ext cx="103782" cy="103325"/>
            </a:xfrm>
            <a:custGeom>
              <a:avLst/>
              <a:gdLst/>
              <a:ahLst/>
              <a:cxnLst/>
              <a:rect l="0" t="0" r="0" b="0"/>
              <a:pathLst>
                <a:path w="103782" h="103325">
                  <a:moveTo>
                    <a:pt x="56156" y="27124"/>
                  </a:moveTo>
                  <a:lnTo>
                    <a:pt x="56156" y="27124"/>
                  </a:lnTo>
                  <a:lnTo>
                    <a:pt x="56156" y="22067"/>
                  </a:lnTo>
                  <a:lnTo>
                    <a:pt x="57214" y="20578"/>
                  </a:lnTo>
                  <a:lnTo>
                    <a:pt x="58978" y="19585"/>
                  </a:lnTo>
                  <a:lnTo>
                    <a:pt x="61212" y="18923"/>
                  </a:lnTo>
                  <a:lnTo>
                    <a:pt x="73489" y="9514"/>
                  </a:lnTo>
                  <a:lnTo>
                    <a:pt x="79753" y="3444"/>
                  </a:lnTo>
                  <a:lnTo>
                    <a:pt x="80355" y="1812"/>
                  </a:lnTo>
                  <a:lnTo>
                    <a:pt x="79697" y="724"/>
                  </a:lnTo>
                  <a:lnTo>
                    <a:pt x="78200" y="0"/>
                  </a:lnTo>
                  <a:lnTo>
                    <a:pt x="76144" y="574"/>
                  </a:lnTo>
                  <a:lnTo>
                    <a:pt x="30117" y="34753"/>
                  </a:lnTo>
                  <a:lnTo>
                    <a:pt x="4037" y="55532"/>
                  </a:lnTo>
                  <a:lnTo>
                    <a:pt x="1242" y="61975"/>
                  </a:lnTo>
                  <a:lnTo>
                    <a:pt x="0" y="68366"/>
                  </a:lnTo>
                  <a:lnTo>
                    <a:pt x="727" y="70494"/>
                  </a:lnTo>
                  <a:lnTo>
                    <a:pt x="2270" y="71912"/>
                  </a:lnTo>
                  <a:lnTo>
                    <a:pt x="47326" y="89827"/>
                  </a:lnTo>
                  <a:lnTo>
                    <a:pt x="92309" y="98701"/>
                  </a:lnTo>
                  <a:lnTo>
                    <a:pt x="103781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79">
              <a:extLst>
                <a:ext uri="{FF2B5EF4-FFF2-40B4-BE49-F238E27FC236}">
                  <a16:creationId xmlns:a16="http://schemas.microsoft.com/office/drawing/2014/main" id="{A339BBF0-6E60-4F32-5301-2B92D21BE02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38700" y="3525574"/>
              <a:ext cx="15014" cy="103452"/>
            </a:xfrm>
            <a:custGeom>
              <a:avLst/>
              <a:gdLst/>
              <a:ahLst/>
              <a:cxnLst/>
              <a:rect l="0" t="0" r="0" b="0"/>
              <a:pathLst>
                <a:path w="15014" h="1034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1" y="4125"/>
                  </a:lnTo>
                  <a:lnTo>
                    <a:pt x="15013" y="7600"/>
                  </a:lnTo>
                  <a:lnTo>
                    <a:pt x="9939" y="49460"/>
                  </a:lnTo>
                  <a:lnTo>
                    <a:pt x="8521" y="85680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80">
              <a:extLst>
                <a:ext uri="{FF2B5EF4-FFF2-40B4-BE49-F238E27FC236}">
                  <a16:creationId xmlns:a16="http://schemas.microsoft.com/office/drawing/2014/main" id="{94BF7385-F5AA-9043-44B4-9A746A0FDC1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67250" y="3324342"/>
              <a:ext cx="141868" cy="217901"/>
            </a:xfrm>
            <a:custGeom>
              <a:avLst/>
              <a:gdLst/>
              <a:ahLst/>
              <a:cxnLst/>
              <a:rect l="0" t="0" r="0" b="0"/>
              <a:pathLst>
                <a:path w="141868" h="217901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9050" y="45647"/>
                  </a:lnTo>
                  <a:lnTo>
                    <a:pt x="11446" y="85241"/>
                  </a:lnTo>
                  <a:lnTo>
                    <a:pt x="2575" y="126458"/>
                  </a:lnTo>
                  <a:lnTo>
                    <a:pt x="3585" y="159800"/>
                  </a:lnTo>
                  <a:lnTo>
                    <a:pt x="10587" y="184144"/>
                  </a:lnTo>
                  <a:lnTo>
                    <a:pt x="22187" y="200882"/>
                  </a:lnTo>
                  <a:lnTo>
                    <a:pt x="32086" y="210924"/>
                  </a:lnTo>
                  <a:lnTo>
                    <a:pt x="40013" y="215388"/>
                  </a:lnTo>
                  <a:lnTo>
                    <a:pt x="55483" y="217900"/>
                  </a:lnTo>
                  <a:lnTo>
                    <a:pt x="70167" y="212843"/>
                  </a:lnTo>
                  <a:lnTo>
                    <a:pt x="115241" y="187408"/>
                  </a:lnTo>
                  <a:lnTo>
                    <a:pt x="135221" y="168001"/>
                  </a:lnTo>
                  <a:lnTo>
                    <a:pt x="139474" y="159974"/>
                  </a:lnTo>
                  <a:lnTo>
                    <a:pt x="141867" y="144449"/>
                  </a:lnTo>
                  <a:lnTo>
                    <a:pt x="140086" y="139652"/>
                  </a:lnTo>
                  <a:lnTo>
                    <a:pt x="116272" y="115903"/>
                  </a:lnTo>
                  <a:lnTo>
                    <a:pt x="87956" y="102933"/>
                  </a:lnTo>
                  <a:lnTo>
                    <a:pt x="53553" y="96674"/>
                  </a:lnTo>
                  <a:lnTo>
                    <a:pt x="0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17">
            <a:extLst>
              <a:ext uri="{FF2B5EF4-FFF2-40B4-BE49-F238E27FC236}">
                <a16:creationId xmlns:a16="http://schemas.microsoft.com/office/drawing/2014/main" id="{12F17531-E68D-74A2-DFF6-D98C1F2CFDCD}"/>
              </a:ext>
            </a:extLst>
          </p:cNvPr>
          <p:cNvGrpSpPr/>
          <p:nvPr/>
        </p:nvGrpSpPr>
        <p:grpSpPr>
          <a:xfrm>
            <a:off x="762119" y="4069173"/>
            <a:ext cx="314207" cy="321853"/>
            <a:chOff x="762119" y="4069173"/>
            <a:chExt cx="314207" cy="321853"/>
          </a:xfrm>
        </p:grpSpPr>
        <p:sp>
          <p:nvSpPr>
            <p:cNvPr id="67" name="SMARTInkShape-1081">
              <a:extLst>
                <a:ext uri="{FF2B5EF4-FFF2-40B4-BE49-F238E27FC236}">
                  <a16:creationId xmlns:a16="http://schemas.microsoft.com/office/drawing/2014/main" id="{9476982E-B395-FD35-54CC-301A98B68A0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33450" y="422910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5169" y="19786"/>
                  </a:lnTo>
                  <a:lnTo>
                    <a:pt x="34716" y="7509"/>
                  </a:lnTo>
                  <a:lnTo>
                    <a:pt x="53913" y="2225"/>
                  </a:lnTo>
                  <a:lnTo>
                    <a:pt x="100059" y="4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82">
              <a:extLst>
                <a:ext uri="{FF2B5EF4-FFF2-40B4-BE49-F238E27FC236}">
                  <a16:creationId xmlns:a16="http://schemas.microsoft.com/office/drawing/2014/main" id="{554A1306-68BF-FD4E-4455-7E650B43A0D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83133" y="4069173"/>
              <a:ext cx="93183" cy="321853"/>
            </a:xfrm>
            <a:custGeom>
              <a:avLst/>
              <a:gdLst/>
              <a:ahLst/>
              <a:cxnLst/>
              <a:rect l="0" t="0" r="0" b="0"/>
              <a:pathLst>
                <a:path w="93183" h="321853">
                  <a:moveTo>
                    <a:pt x="83667" y="83727"/>
                  </a:moveTo>
                  <a:lnTo>
                    <a:pt x="83667" y="83727"/>
                  </a:lnTo>
                  <a:lnTo>
                    <a:pt x="91868" y="75526"/>
                  </a:lnTo>
                  <a:lnTo>
                    <a:pt x="92800" y="69538"/>
                  </a:lnTo>
                  <a:lnTo>
                    <a:pt x="93182" y="42414"/>
                  </a:lnTo>
                  <a:lnTo>
                    <a:pt x="83491" y="11583"/>
                  </a:lnTo>
                  <a:lnTo>
                    <a:pt x="79002" y="4743"/>
                  </a:lnTo>
                  <a:lnTo>
                    <a:pt x="73480" y="998"/>
                  </a:lnTo>
                  <a:lnTo>
                    <a:pt x="70526" y="0"/>
                  </a:lnTo>
                  <a:lnTo>
                    <a:pt x="67498" y="392"/>
                  </a:lnTo>
                  <a:lnTo>
                    <a:pt x="61311" y="3650"/>
                  </a:lnTo>
                  <a:lnTo>
                    <a:pt x="51878" y="11435"/>
                  </a:lnTo>
                  <a:lnTo>
                    <a:pt x="37324" y="30557"/>
                  </a:lnTo>
                  <a:lnTo>
                    <a:pt x="21048" y="77497"/>
                  </a:lnTo>
                  <a:lnTo>
                    <a:pt x="11961" y="107398"/>
                  </a:lnTo>
                  <a:lnTo>
                    <a:pt x="7740" y="151419"/>
                  </a:lnTo>
                  <a:lnTo>
                    <a:pt x="191" y="193524"/>
                  </a:lnTo>
                  <a:lnTo>
                    <a:pt x="0" y="210842"/>
                  </a:lnTo>
                  <a:lnTo>
                    <a:pt x="5678" y="250809"/>
                  </a:lnTo>
                  <a:lnTo>
                    <a:pt x="26517" y="321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83">
              <a:extLst>
                <a:ext uri="{FF2B5EF4-FFF2-40B4-BE49-F238E27FC236}">
                  <a16:creationId xmlns:a16="http://schemas.microsoft.com/office/drawing/2014/main" id="{FAFE0381-49E0-915E-7297-BCE45E62C17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81050" y="42767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37327" y="10408"/>
                  </a:lnTo>
                  <a:lnTo>
                    <a:pt x="75734" y="970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84">
              <a:extLst>
                <a:ext uri="{FF2B5EF4-FFF2-40B4-BE49-F238E27FC236}">
                  <a16:creationId xmlns:a16="http://schemas.microsoft.com/office/drawing/2014/main" id="{B70A3460-5A2A-B8D4-FB43-D0E54A66F76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8675" y="414337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0408" y="1058"/>
                  </a:lnTo>
                  <a:lnTo>
                    <a:pt x="6754" y="40020"/>
                  </a:lnTo>
                  <a:lnTo>
                    <a:pt x="1334" y="8163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85">
              <a:extLst>
                <a:ext uri="{FF2B5EF4-FFF2-40B4-BE49-F238E27FC236}">
                  <a16:creationId xmlns:a16="http://schemas.microsoft.com/office/drawing/2014/main" id="{BF6B845A-08A7-CE93-4B65-666E041DCC6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2119" y="4114884"/>
              <a:ext cx="123707" cy="18967"/>
            </a:xfrm>
            <a:custGeom>
              <a:avLst/>
              <a:gdLst/>
              <a:ahLst/>
              <a:cxnLst/>
              <a:rect l="0" t="0" r="0" b="0"/>
              <a:pathLst>
                <a:path w="123707" h="18967">
                  <a:moveTo>
                    <a:pt x="18931" y="18966"/>
                  </a:moveTo>
                  <a:lnTo>
                    <a:pt x="18931" y="18966"/>
                  </a:lnTo>
                  <a:lnTo>
                    <a:pt x="284" y="18966"/>
                  </a:lnTo>
                  <a:lnTo>
                    <a:pt x="0" y="13909"/>
                  </a:lnTo>
                  <a:lnTo>
                    <a:pt x="1019" y="12420"/>
                  </a:lnTo>
                  <a:lnTo>
                    <a:pt x="2756" y="11427"/>
                  </a:lnTo>
                  <a:lnTo>
                    <a:pt x="42698" y="876"/>
                  </a:lnTo>
                  <a:lnTo>
                    <a:pt x="86883" y="0"/>
                  </a:lnTo>
                  <a:lnTo>
                    <a:pt x="101036" y="999"/>
                  </a:lnTo>
                  <a:lnTo>
                    <a:pt x="123706" y="9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18">
            <a:extLst>
              <a:ext uri="{FF2B5EF4-FFF2-40B4-BE49-F238E27FC236}">
                <a16:creationId xmlns:a16="http://schemas.microsoft.com/office/drawing/2014/main" id="{C6817798-0C1A-71E0-54D2-76A0C47333DB}"/>
              </a:ext>
            </a:extLst>
          </p:cNvPr>
          <p:cNvGrpSpPr/>
          <p:nvPr/>
        </p:nvGrpSpPr>
        <p:grpSpPr>
          <a:xfrm>
            <a:off x="1373735" y="4067960"/>
            <a:ext cx="293141" cy="237172"/>
            <a:chOff x="1373735" y="4067960"/>
            <a:chExt cx="293141" cy="237172"/>
          </a:xfrm>
        </p:grpSpPr>
        <p:sp>
          <p:nvSpPr>
            <p:cNvPr id="73" name="SMARTInkShape-1086">
              <a:extLst>
                <a:ext uri="{FF2B5EF4-FFF2-40B4-BE49-F238E27FC236}">
                  <a16:creationId xmlns:a16="http://schemas.microsoft.com/office/drawing/2014/main" id="{CA0CD935-56E1-D865-5DF4-CD1AA945F0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57351" y="4086225"/>
              <a:ext cx="9525" cy="218907"/>
            </a:xfrm>
            <a:custGeom>
              <a:avLst/>
              <a:gdLst/>
              <a:ahLst/>
              <a:cxnLst/>
              <a:rect l="0" t="0" r="0" b="0"/>
              <a:pathLst>
                <a:path w="9525" h="218907">
                  <a:moveTo>
                    <a:pt x="9524" y="0"/>
                  </a:moveTo>
                  <a:lnTo>
                    <a:pt x="9524" y="0"/>
                  </a:lnTo>
                  <a:lnTo>
                    <a:pt x="9524" y="43230"/>
                  </a:lnTo>
                  <a:lnTo>
                    <a:pt x="8466" y="58371"/>
                  </a:lnTo>
                  <a:lnTo>
                    <a:pt x="882" y="104799"/>
                  </a:lnTo>
                  <a:lnTo>
                    <a:pt x="51" y="152216"/>
                  </a:lnTo>
                  <a:lnTo>
                    <a:pt x="0" y="199184"/>
                  </a:lnTo>
                  <a:lnTo>
                    <a:pt x="0" y="202639"/>
                  </a:lnTo>
                  <a:lnTo>
                    <a:pt x="2822" y="209301"/>
                  </a:lnTo>
                  <a:lnTo>
                    <a:pt x="9408" y="218906"/>
                  </a:lnTo>
                  <a:lnTo>
                    <a:pt x="952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87">
              <a:extLst>
                <a:ext uri="{FF2B5EF4-FFF2-40B4-BE49-F238E27FC236}">
                  <a16:creationId xmlns:a16="http://schemas.microsoft.com/office/drawing/2014/main" id="{412AC11A-C1F1-0328-5ECD-F8EDEB2F40D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81150" y="4067960"/>
              <a:ext cx="8827" cy="218291"/>
            </a:xfrm>
            <a:custGeom>
              <a:avLst/>
              <a:gdLst/>
              <a:ahLst/>
              <a:cxnLst/>
              <a:rect l="0" t="0" r="0" b="0"/>
              <a:pathLst>
                <a:path w="8827" h="218291">
                  <a:moveTo>
                    <a:pt x="0" y="18265"/>
                  </a:moveTo>
                  <a:lnTo>
                    <a:pt x="0" y="18265"/>
                  </a:lnTo>
                  <a:lnTo>
                    <a:pt x="0" y="8152"/>
                  </a:lnTo>
                  <a:lnTo>
                    <a:pt x="1058" y="5173"/>
                  </a:lnTo>
                  <a:lnTo>
                    <a:pt x="2822" y="3187"/>
                  </a:lnTo>
                  <a:lnTo>
                    <a:pt x="5057" y="1863"/>
                  </a:lnTo>
                  <a:lnTo>
                    <a:pt x="5488" y="980"/>
                  </a:lnTo>
                  <a:lnTo>
                    <a:pt x="4717" y="392"/>
                  </a:lnTo>
                  <a:lnTo>
                    <a:pt x="3144" y="0"/>
                  </a:lnTo>
                  <a:lnTo>
                    <a:pt x="3155" y="797"/>
                  </a:lnTo>
                  <a:lnTo>
                    <a:pt x="5988" y="4504"/>
                  </a:lnTo>
                  <a:lnTo>
                    <a:pt x="8826" y="30716"/>
                  </a:lnTo>
                  <a:lnTo>
                    <a:pt x="6565" y="72112"/>
                  </a:lnTo>
                  <a:lnTo>
                    <a:pt x="1945" y="112536"/>
                  </a:lnTo>
                  <a:lnTo>
                    <a:pt x="385" y="159065"/>
                  </a:lnTo>
                  <a:lnTo>
                    <a:pt x="0" y="218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88">
              <a:extLst>
                <a:ext uri="{FF2B5EF4-FFF2-40B4-BE49-F238E27FC236}">
                  <a16:creationId xmlns:a16="http://schemas.microsoft.com/office/drawing/2014/main" id="{933F6B61-0ADB-79C9-88B0-4B6DE1476F7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373735" y="4143492"/>
              <a:ext cx="169316" cy="150634"/>
            </a:xfrm>
            <a:custGeom>
              <a:avLst/>
              <a:gdLst/>
              <a:ahLst/>
              <a:cxnLst/>
              <a:rect l="0" t="0" r="0" b="0"/>
              <a:pathLst>
                <a:path w="169316" h="150634">
                  <a:moveTo>
                    <a:pt x="83590" y="18933"/>
                  </a:moveTo>
                  <a:lnTo>
                    <a:pt x="83590" y="18933"/>
                  </a:lnTo>
                  <a:lnTo>
                    <a:pt x="93115" y="18933"/>
                  </a:lnTo>
                  <a:lnTo>
                    <a:pt x="75399" y="1217"/>
                  </a:lnTo>
                  <a:lnTo>
                    <a:pt x="69404" y="279"/>
                  </a:lnTo>
                  <a:lnTo>
                    <a:pt x="60925" y="0"/>
                  </a:lnTo>
                  <a:lnTo>
                    <a:pt x="51997" y="5580"/>
                  </a:lnTo>
                  <a:lnTo>
                    <a:pt x="29414" y="26895"/>
                  </a:lnTo>
                  <a:lnTo>
                    <a:pt x="12368" y="52962"/>
                  </a:lnTo>
                  <a:lnTo>
                    <a:pt x="288" y="96448"/>
                  </a:lnTo>
                  <a:lnTo>
                    <a:pt x="0" y="114767"/>
                  </a:lnTo>
                  <a:lnTo>
                    <a:pt x="5788" y="139756"/>
                  </a:lnTo>
                  <a:lnTo>
                    <a:pt x="8439" y="143932"/>
                  </a:lnTo>
                  <a:lnTo>
                    <a:pt x="11264" y="146716"/>
                  </a:lnTo>
                  <a:lnTo>
                    <a:pt x="22870" y="149809"/>
                  </a:lnTo>
                  <a:lnTo>
                    <a:pt x="30410" y="150633"/>
                  </a:lnTo>
                  <a:lnTo>
                    <a:pt x="44432" y="145905"/>
                  </a:lnTo>
                  <a:lnTo>
                    <a:pt x="56661" y="136749"/>
                  </a:lnTo>
                  <a:lnTo>
                    <a:pt x="76621" y="107460"/>
                  </a:lnTo>
                  <a:lnTo>
                    <a:pt x="90211" y="71317"/>
                  </a:lnTo>
                  <a:lnTo>
                    <a:pt x="92945" y="57869"/>
                  </a:lnTo>
                  <a:lnTo>
                    <a:pt x="88008" y="62337"/>
                  </a:lnTo>
                  <a:lnTo>
                    <a:pt x="85554" y="70326"/>
                  </a:lnTo>
                  <a:lnTo>
                    <a:pt x="83705" y="111229"/>
                  </a:lnTo>
                  <a:lnTo>
                    <a:pt x="86463" y="120984"/>
                  </a:lnTo>
                  <a:lnTo>
                    <a:pt x="96858" y="135870"/>
                  </a:lnTo>
                  <a:lnTo>
                    <a:pt x="102892" y="139697"/>
                  </a:lnTo>
                  <a:lnTo>
                    <a:pt x="115390" y="142153"/>
                  </a:lnTo>
                  <a:lnTo>
                    <a:pt x="141142" y="135034"/>
                  </a:lnTo>
                  <a:lnTo>
                    <a:pt x="169315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19">
            <a:extLst>
              <a:ext uri="{FF2B5EF4-FFF2-40B4-BE49-F238E27FC236}">
                <a16:creationId xmlns:a16="http://schemas.microsoft.com/office/drawing/2014/main" id="{2570D5EC-47B4-4255-50F3-848B7157A453}"/>
              </a:ext>
            </a:extLst>
          </p:cNvPr>
          <p:cNvGrpSpPr/>
          <p:nvPr/>
        </p:nvGrpSpPr>
        <p:grpSpPr>
          <a:xfrm>
            <a:off x="2171700" y="3991009"/>
            <a:ext cx="2047876" cy="400017"/>
            <a:chOff x="2171700" y="3991009"/>
            <a:chExt cx="2047876" cy="400017"/>
          </a:xfrm>
        </p:grpSpPr>
        <p:sp>
          <p:nvSpPr>
            <p:cNvPr id="77" name="SMARTInkShape-1089">
              <a:extLst>
                <a:ext uri="{FF2B5EF4-FFF2-40B4-BE49-F238E27FC236}">
                  <a16:creationId xmlns:a16="http://schemas.microsoft.com/office/drawing/2014/main" id="{264E924B-CD16-D48D-1034-9CEAAE571F3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11496" y="4229220"/>
              <a:ext cx="108080" cy="114181"/>
            </a:xfrm>
            <a:custGeom>
              <a:avLst/>
              <a:gdLst/>
              <a:ahLst/>
              <a:cxnLst/>
              <a:rect l="0" t="0" r="0" b="0"/>
              <a:pathLst>
                <a:path w="108080" h="114181">
                  <a:moveTo>
                    <a:pt x="41404" y="28455"/>
                  </a:moveTo>
                  <a:lnTo>
                    <a:pt x="41404" y="28455"/>
                  </a:lnTo>
                  <a:lnTo>
                    <a:pt x="46460" y="28455"/>
                  </a:lnTo>
                  <a:lnTo>
                    <a:pt x="47950" y="27397"/>
                  </a:lnTo>
                  <a:lnTo>
                    <a:pt x="48943" y="25633"/>
                  </a:lnTo>
                  <a:lnTo>
                    <a:pt x="49605" y="23398"/>
                  </a:lnTo>
                  <a:lnTo>
                    <a:pt x="55985" y="18094"/>
                  </a:lnTo>
                  <a:lnTo>
                    <a:pt x="67214" y="11122"/>
                  </a:lnTo>
                  <a:lnTo>
                    <a:pt x="74216" y="9913"/>
                  </a:lnTo>
                  <a:lnTo>
                    <a:pt x="75979" y="8686"/>
                  </a:lnTo>
                  <a:lnTo>
                    <a:pt x="77153" y="6809"/>
                  </a:lnTo>
                  <a:lnTo>
                    <a:pt x="77937" y="4499"/>
                  </a:lnTo>
                  <a:lnTo>
                    <a:pt x="79518" y="2959"/>
                  </a:lnTo>
                  <a:lnTo>
                    <a:pt x="88596" y="0"/>
                  </a:lnTo>
                  <a:lnTo>
                    <a:pt x="83844" y="4972"/>
                  </a:lnTo>
                  <a:lnTo>
                    <a:pt x="46169" y="22005"/>
                  </a:lnTo>
                  <a:lnTo>
                    <a:pt x="9615" y="43480"/>
                  </a:lnTo>
                  <a:lnTo>
                    <a:pt x="1523" y="50303"/>
                  </a:lnTo>
                  <a:lnTo>
                    <a:pt x="0" y="52545"/>
                  </a:lnTo>
                  <a:lnTo>
                    <a:pt x="43" y="54040"/>
                  </a:lnTo>
                  <a:lnTo>
                    <a:pt x="10479" y="63183"/>
                  </a:lnTo>
                  <a:lnTo>
                    <a:pt x="19424" y="66614"/>
                  </a:lnTo>
                  <a:lnTo>
                    <a:pt x="37572" y="76719"/>
                  </a:lnTo>
                  <a:lnTo>
                    <a:pt x="56496" y="85794"/>
                  </a:lnTo>
                  <a:lnTo>
                    <a:pt x="65044" y="90981"/>
                  </a:lnTo>
                  <a:lnTo>
                    <a:pt x="79156" y="97133"/>
                  </a:lnTo>
                  <a:lnTo>
                    <a:pt x="95333" y="110210"/>
                  </a:lnTo>
                  <a:lnTo>
                    <a:pt x="108079" y="114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90">
              <a:extLst>
                <a:ext uri="{FF2B5EF4-FFF2-40B4-BE49-F238E27FC236}">
                  <a16:creationId xmlns:a16="http://schemas.microsoft.com/office/drawing/2014/main" id="{51D4162F-B8D2-0AA4-01E3-069C8F67AF3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14800" y="4210443"/>
              <a:ext cx="9526" cy="142483"/>
            </a:xfrm>
            <a:custGeom>
              <a:avLst/>
              <a:gdLst/>
              <a:ahLst/>
              <a:cxnLst/>
              <a:rect l="0" t="0" r="0" b="0"/>
              <a:pathLst>
                <a:path w="9526" h="14248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515" y="35265"/>
                  </a:lnTo>
                  <a:lnTo>
                    <a:pt x="1323" y="80897"/>
                  </a:lnTo>
                  <a:lnTo>
                    <a:pt x="8720" y="125475"/>
                  </a:lnTo>
                  <a:lnTo>
                    <a:pt x="9525" y="142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91">
              <a:extLst>
                <a:ext uri="{FF2B5EF4-FFF2-40B4-BE49-F238E27FC236}">
                  <a16:creationId xmlns:a16="http://schemas.microsoft.com/office/drawing/2014/main" id="{8FE32294-1773-2D96-A7DF-D186AD22A6D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914775" y="3991009"/>
              <a:ext cx="142006" cy="265506"/>
            </a:xfrm>
            <a:custGeom>
              <a:avLst/>
              <a:gdLst/>
              <a:ahLst/>
              <a:cxnLst/>
              <a:rect l="0" t="0" r="0" b="0"/>
              <a:pathLst>
                <a:path w="142006" h="265506">
                  <a:moveTo>
                    <a:pt x="9525" y="9491"/>
                  </a:moveTo>
                  <a:lnTo>
                    <a:pt x="9525" y="9491"/>
                  </a:lnTo>
                  <a:lnTo>
                    <a:pt x="9525" y="359"/>
                  </a:lnTo>
                  <a:lnTo>
                    <a:pt x="17726" y="0"/>
                  </a:lnTo>
                  <a:lnTo>
                    <a:pt x="23714" y="5033"/>
                  </a:lnTo>
                  <a:lnTo>
                    <a:pt x="24276" y="9694"/>
                  </a:lnTo>
                  <a:lnTo>
                    <a:pt x="22127" y="30365"/>
                  </a:lnTo>
                  <a:lnTo>
                    <a:pt x="25136" y="52482"/>
                  </a:lnTo>
                  <a:lnTo>
                    <a:pt x="20566" y="96809"/>
                  </a:lnTo>
                  <a:lnTo>
                    <a:pt x="19499" y="136610"/>
                  </a:lnTo>
                  <a:lnTo>
                    <a:pt x="19138" y="182297"/>
                  </a:lnTo>
                  <a:lnTo>
                    <a:pt x="20126" y="218250"/>
                  </a:lnTo>
                  <a:lnTo>
                    <a:pt x="24114" y="233154"/>
                  </a:lnTo>
                  <a:lnTo>
                    <a:pt x="37366" y="253444"/>
                  </a:lnTo>
                  <a:lnTo>
                    <a:pt x="45888" y="260789"/>
                  </a:lnTo>
                  <a:lnTo>
                    <a:pt x="54262" y="264054"/>
                  </a:lnTo>
                  <a:lnTo>
                    <a:pt x="65038" y="265505"/>
                  </a:lnTo>
                  <a:lnTo>
                    <a:pt x="88062" y="261266"/>
                  </a:lnTo>
                  <a:lnTo>
                    <a:pt x="132967" y="241101"/>
                  </a:lnTo>
                  <a:lnTo>
                    <a:pt x="136270" y="237981"/>
                  </a:lnTo>
                  <a:lnTo>
                    <a:pt x="139940" y="228870"/>
                  </a:lnTo>
                  <a:lnTo>
                    <a:pt x="142005" y="211840"/>
                  </a:lnTo>
                  <a:lnTo>
                    <a:pt x="136844" y="199613"/>
                  </a:lnTo>
                  <a:lnTo>
                    <a:pt x="132504" y="193389"/>
                  </a:lnTo>
                  <a:lnTo>
                    <a:pt x="122038" y="186474"/>
                  </a:lnTo>
                  <a:lnTo>
                    <a:pt x="108214" y="183400"/>
                  </a:lnTo>
                  <a:lnTo>
                    <a:pt x="67668" y="178604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92">
              <a:extLst>
                <a:ext uri="{FF2B5EF4-FFF2-40B4-BE49-F238E27FC236}">
                  <a16:creationId xmlns:a16="http://schemas.microsoft.com/office/drawing/2014/main" id="{D7533EE8-24F7-864C-A28C-305B8D7598D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67125" y="4238625"/>
              <a:ext cx="52775" cy="152401"/>
            </a:xfrm>
            <a:custGeom>
              <a:avLst/>
              <a:gdLst/>
              <a:ahLst/>
              <a:cxnLst/>
              <a:rect l="0" t="0" r="0" b="0"/>
              <a:pathLst>
                <a:path w="52775" h="1524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8936" y="2822"/>
                  </a:lnTo>
                  <a:lnTo>
                    <a:pt x="41832" y="5057"/>
                  </a:lnTo>
                  <a:lnTo>
                    <a:pt x="45050" y="10361"/>
                  </a:lnTo>
                  <a:lnTo>
                    <a:pt x="52774" y="36289"/>
                  </a:lnTo>
                  <a:lnTo>
                    <a:pt x="48955" y="80037"/>
                  </a:lnTo>
                  <a:lnTo>
                    <a:pt x="48511" y="88283"/>
                  </a:lnTo>
                  <a:lnTo>
                    <a:pt x="42375" y="10308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93">
              <a:extLst>
                <a:ext uri="{FF2B5EF4-FFF2-40B4-BE49-F238E27FC236}">
                  <a16:creationId xmlns:a16="http://schemas.microsoft.com/office/drawing/2014/main" id="{09176E63-1518-F0F9-4F63-821C9560181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609975" y="42386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8201" y="4861"/>
                  </a:lnTo>
                  <a:lnTo>
                    <a:pt x="9701" y="324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94">
              <a:extLst>
                <a:ext uri="{FF2B5EF4-FFF2-40B4-BE49-F238E27FC236}">
                  <a16:creationId xmlns:a16="http://schemas.microsoft.com/office/drawing/2014/main" id="{D35A8C00-8F7F-5224-1F6B-272F7ABD4A9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86150" y="4257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5">
              <a:extLst>
                <a:ext uri="{FF2B5EF4-FFF2-40B4-BE49-F238E27FC236}">
                  <a16:creationId xmlns:a16="http://schemas.microsoft.com/office/drawing/2014/main" id="{4B423231-ACD3-D626-7243-7A46EA62A48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381491" y="424815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3" y="8467"/>
                  </a:lnTo>
                  <a:lnTo>
                    <a:pt x="1870" y="6703"/>
                  </a:lnTo>
                  <a:lnTo>
                    <a:pt x="0" y="393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96">
              <a:extLst>
                <a:ext uri="{FF2B5EF4-FFF2-40B4-BE49-F238E27FC236}">
                  <a16:creationId xmlns:a16="http://schemas.microsoft.com/office/drawing/2014/main" id="{4B12BEAD-9BC0-9A9C-C43C-6AEFC79B6CB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90875" y="4257675"/>
              <a:ext cx="55319" cy="123826"/>
            </a:xfrm>
            <a:custGeom>
              <a:avLst/>
              <a:gdLst/>
              <a:ahLst/>
              <a:cxnLst/>
              <a:rect l="0" t="0" r="0" b="0"/>
              <a:pathLst>
                <a:path w="55319" h="1238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8936" y="2822"/>
                  </a:lnTo>
                  <a:lnTo>
                    <a:pt x="44821" y="8663"/>
                  </a:lnTo>
                  <a:lnTo>
                    <a:pt x="50965" y="18314"/>
                  </a:lnTo>
                  <a:lnTo>
                    <a:pt x="55318" y="35648"/>
                  </a:lnTo>
                  <a:lnTo>
                    <a:pt x="51550" y="59246"/>
                  </a:lnTo>
                  <a:lnTo>
                    <a:pt x="43732" y="7623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97">
              <a:extLst>
                <a:ext uri="{FF2B5EF4-FFF2-40B4-BE49-F238E27FC236}">
                  <a16:creationId xmlns:a16="http://schemas.microsoft.com/office/drawing/2014/main" id="{1F7433E5-CF34-53A2-1C14-E8D6A296477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962838" y="4248304"/>
              <a:ext cx="123263" cy="76045"/>
            </a:xfrm>
            <a:custGeom>
              <a:avLst/>
              <a:gdLst/>
              <a:ahLst/>
              <a:cxnLst/>
              <a:rect l="0" t="0" r="0" b="0"/>
              <a:pathLst>
                <a:path w="123263" h="76045">
                  <a:moveTo>
                    <a:pt x="8962" y="28421"/>
                  </a:moveTo>
                  <a:lnTo>
                    <a:pt x="8962" y="28421"/>
                  </a:lnTo>
                  <a:lnTo>
                    <a:pt x="8962" y="14232"/>
                  </a:lnTo>
                  <a:lnTo>
                    <a:pt x="11784" y="8709"/>
                  </a:lnTo>
                  <a:lnTo>
                    <a:pt x="14018" y="5755"/>
                  </a:lnTo>
                  <a:lnTo>
                    <a:pt x="19323" y="2472"/>
                  </a:lnTo>
                  <a:lnTo>
                    <a:pt x="31352" y="365"/>
                  </a:lnTo>
                  <a:lnTo>
                    <a:pt x="40761" y="0"/>
                  </a:lnTo>
                  <a:lnTo>
                    <a:pt x="42861" y="1007"/>
                  </a:lnTo>
                  <a:lnTo>
                    <a:pt x="44262" y="2737"/>
                  </a:lnTo>
                  <a:lnTo>
                    <a:pt x="45817" y="7481"/>
                  </a:lnTo>
                  <a:lnTo>
                    <a:pt x="46898" y="27297"/>
                  </a:lnTo>
                  <a:lnTo>
                    <a:pt x="41345" y="38857"/>
                  </a:lnTo>
                  <a:lnTo>
                    <a:pt x="22164" y="67699"/>
                  </a:lnTo>
                  <a:lnTo>
                    <a:pt x="15535" y="72337"/>
                  </a:lnTo>
                  <a:lnTo>
                    <a:pt x="0" y="75949"/>
                  </a:lnTo>
                  <a:lnTo>
                    <a:pt x="30043" y="76044"/>
                  </a:lnTo>
                  <a:lnTo>
                    <a:pt x="52324" y="70558"/>
                  </a:lnTo>
                  <a:lnTo>
                    <a:pt x="75079" y="72891"/>
                  </a:lnTo>
                  <a:lnTo>
                    <a:pt x="123262" y="66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98">
              <a:extLst>
                <a:ext uri="{FF2B5EF4-FFF2-40B4-BE49-F238E27FC236}">
                  <a16:creationId xmlns:a16="http://schemas.microsoft.com/office/drawing/2014/main" id="{BCAE7374-AC6E-2BFE-BFCB-148F20CD02A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790825" y="4067292"/>
              <a:ext cx="132230" cy="216227"/>
            </a:xfrm>
            <a:custGeom>
              <a:avLst/>
              <a:gdLst/>
              <a:ahLst/>
              <a:cxnLst/>
              <a:rect l="0" t="0" r="0" b="0"/>
              <a:pathLst>
                <a:path w="132230" h="216227">
                  <a:moveTo>
                    <a:pt x="9525" y="9408"/>
                  </a:moveTo>
                  <a:lnTo>
                    <a:pt x="9525" y="9408"/>
                  </a:lnTo>
                  <a:lnTo>
                    <a:pt x="17726" y="9408"/>
                  </a:lnTo>
                  <a:lnTo>
                    <a:pt x="18167" y="8350"/>
                  </a:lnTo>
                  <a:lnTo>
                    <a:pt x="19040" y="0"/>
                  </a:lnTo>
                  <a:lnTo>
                    <a:pt x="19050" y="44380"/>
                  </a:lnTo>
                  <a:lnTo>
                    <a:pt x="19050" y="87499"/>
                  </a:lnTo>
                  <a:lnTo>
                    <a:pt x="19050" y="131725"/>
                  </a:lnTo>
                  <a:lnTo>
                    <a:pt x="20108" y="176523"/>
                  </a:lnTo>
                  <a:lnTo>
                    <a:pt x="26654" y="199799"/>
                  </a:lnTo>
                  <a:lnTo>
                    <a:pt x="32307" y="209738"/>
                  </a:lnTo>
                  <a:lnTo>
                    <a:pt x="38347" y="214860"/>
                  </a:lnTo>
                  <a:lnTo>
                    <a:pt x="41440" y="216226"/>
                  </a:lnTo>
                  <a:lnTo>
                    <a:pt x="60962" y="213092"/>
                  </a:lnTo>
                  <a:lnTo>
                    <a:pt x="81798" y="205461"/>
                  </a:lnTo>
                  <a:lnTo>
                    <a:pt x="120584" y="173880"/>
                  </a:lnTo>
                  <a:lnTo>
                    <a:pt x="127676" y="161529"/>
                  </a:lnTo>
                  <a:lnTo>
                    <a:pt x="131669" y="139853"/>
                  </a:lnTo>
                  <a:lnTo>
                    <a:pt x="132229" y="131296"/>
                  </a:lnTo>
                  <a:lnTo>
                    <a:pt x="127208" y="116145"/>
                  </a:lnTo>
                  <a:lnTo>
                    <a:pt x="122905" y="109141"/>
                  </a:lnTo>
                  <a:lnTo>
                    <a:pt x="104013" y="98536"/>
                  </a:lnTo>
                  <a:lnTo>
                    <a:pt x="58881" y="88162"/>
                  </a:lnTo>
                  <a:lnTo>
                    <a:pt x="34144" y="91421"/>
                  </a:lnTo>
                  <a:lnTo>
                    <a:pt x="0" y="104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99">
              <a:extLst>
                <a:ext uri="{FF2B5EF4-FFF2-40B4-BE49-F238E27FC236}">
                  <a16:creationId xmlns:a16="http://schemas.microsoft.com/office/drawing/2014/main" id="{F5ADB72A-826C-EBA4-08CF-56D4321E080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28900" y="4267593"/>
              <a:ext cx="46690" cy="113908"/>
            </a:xfrm>
            <a:custGeom>
              <a:avLst/>
              <a:gdLst/>
              <a:ahLst/>
              <a:cxnLst/>
              <a:rect l="0" t="0" r="0" b="0"/>
              <a:pathLst>
                <a:path w="46690" h="113908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6" y="8074"/>
                  </a:lnTo>
                  <a:lnTo>
                    <a:pt x="7539" y="6310"/>
                  </a:lnTo>
                  <a:lnTo>
                    <a:pt x="9409" y="0"/>
                  </a:lnTo>
                  <a:lnTo>
                    <a:pt x="36969" y="27064"/>
                  </a:lnTo>
                  <a:lnTo>
                    <a:pt x="42889" y="38621"/>
                  </a:lnTo>
                  <a:lnTo>
                    <a:pt x="46689" y="58231"/>
                  </a:lnTo>
                  <a:lnTo>
                    <a:pt x="42291" y="79066"/>
                  </a:lnTo>
                  <a:lnTo>
                    <a:pt x="34286" y="95235"/>
                  </a:lnTo>
                  <a:lnTo>
                    <a:pt x="19050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00">
              <a:extLst>
                <a:ext uri="{FF2B5EF4-FFF2-40B4-BE49-F238E27FC236}">
                  <a16:creationId xmlns:a16="http://schemas.microsoft.com/office/drawing/2014/main" id="{EEC5C2A6-7205-AC33-C35A-7B55842BFD5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57450" y="4258999"/>
              <a:ext cx="9526" cy="103452"/>
            </a:xfrm>
            <a:custGeom>
              <a:avLst/>
              <a:gdLst/>
              <a:ahLst/>
              <a:cxnLst/>
              <a:rect l="0" t="0" r="0" b="0"/>
              <a:pathLst>
                <a:path w="9526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5240"/>
                  </a:lnTo>
                  <a:lnTo>
                    <a:pt x="1058" y="77911"/>
                  </a:lnTo>
                  <a:lnTo>
                    <a:pt x="9525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01">
              <a:extLst>
                <a:ext uri="{FF2B5EF4-FFF2-40B4-BE49-F238E27FC236}">
                  <a16:creationId xmlns:a16="http://schemas.microsoft.com/office/drawing/2014/main" id="{CE842C69-83ED-9A38-E570-014FB59757C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171700" y="4076734"/>
              <a:ext cx="159986" cy="218222"/>
            </a:xfrm>
            <a:custGeom>
              <a:avLst/>
              <a:gdLst/>
              <a:ahLst/>
              <a:cxnLst/>
              <a:rect l="0" t="0" r="0" b="0"/>
              <a:pathLst>
                <a:path w="159986" h="218222">
                  <a:moveTo>
                    <a:pt x="19050" y="9491"/>
                  </a:moveTo>
                  <a:lnTo>
                    <a:pt x="19050" y="9491"/>
                  </a:lnTo>
                  <a:lnTo>
                    <a:pt x="28540" y="9491"/>
                  </a:lnTo>
                  <a:lnTo>
                    <a:pt x="28565" y="4434"/>
                  </a:lnTo>
                  <a:lnTo>
                    <a:pt x="29626" y="2945"/>
                  </a:lnTo>
                  <a:lnTo>
                    <a:pt x="31393" y="1952"/>
                  </a:lnTo>
                  <a:lnTo>
                    <a:pt x="37984" y="0"/>
                  </a:lnTo>
                  <a:lnTo>
                    <a:pt x="38065" y="5033"/>
                  </a:lnTo>
                  <a:lnTo>
                    <a:pt x="30556" y="42810"/>
                  </a:lnTo>
                  <a:lnTo>
                    <a:pt x="28966" y="89803"/>
                  </a:lnTo>
                  <a:lnTo>
                    <a:pt x="28691" y="127244"/>
                  </a:lnTo>
                  <a:lnTo>
                    <a:pt x="33666" y="165149"/>
                  </a:lnTo>
                  <a:lnTo>
                    <a:pt x="40338" y="205032"/>
                  </a:lnTo>
                  <a:lnTo>
                    <a:pt x="42767" y="209702"/>
                  </a:lnTo>
                  <a:lnTo>
                    <a:pt x="46503" y="212815"/>
                  </a:lnTo>
                  <a:lnTo>
                    <a:pt x="56299" y="216274"/>
                  </a:lnTo>
                  <a:lnTo>
                    <a:pt x="73713" y="218221"/>
                  </a:lnTo>
                  <a:lnTo>
                    <a:pt x="97336" y="213742"/>
                  </a:lnTo>
                  <a:lnTo>
                    <a:pt x="119386" y="200655"/>
                  </a:lnTo>
                  <a:lnTo>
                    <a:pt x="138196" y="183816"/>
                  </a:lnTo>
                  <a:lnTo>
                    <a:pt x="157560" y="149944"/>
                  </a:lnTo>
                  <a:lnTo>
                    <a:pt x="159985" y="141412"/>
                  </a:lnTo>
                  <a:lnTo>
                    <a:pt x="158241" y="131270"/>
                  </a:lnTo>
                  <a:lnTo>
                    <a:pt x="156294" y="125602"/>
                  </a:lnTo>
                  <a:lnTo>
                    <a:pt x="145664" y="116482"/>
                  </a:lnTo>
                  <a:lnTo>
                    <a:pt x="127473" y="108220"/>
                  </a:lnTo>
                  <a:lnTo>
                    <a:pt x="106914" y="105772"/>
                  </a:lnTo>
                  <a:lnTo>
                    <a:pt x="67097" y="104944"/>
                  </a:lnTo>
                  <a:lnTo>
                    <a:pt x="24229" y="104781"/>
                  </a:lnTo>
                  <a:lnTo>
                    <a:pt x="0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20">
            <a:extLst>
              <a:ext uri="{FF2B5EF4-FFF2-40B4-BE49-F238E27FC236}">
                <a16:creationId xmlns:a16="http://schemas.microsoft.com/office/drawing/2014/main" id="{FB77B6AE-D108-9585-FA8B-94565F8808CB}"/>
              </a:ext>
            </a:extLst>
          </p:cNvPr>
          <p:cNvGrpSpPr/>
          <p:nvPr/>
        </p:nvGrpSpPr>
        <p:grpSpPr>
          <a:xfrm>
            <a:off x="4457700" y="3981462"/>
            <a:ext cx="523188" cy="217633"/>
            <a:chOff x="4457700" y="3981462"/>
            <a:chExt cx="523188" cy="217633"/>
          </a:xfrm>
        </p:grpSpPr>
        <p:sp>
          <p:nvSpPr>
            <p:cNvPr id="91" name="SMARTInkShape-1102">
              <a:extLst>
                <a:ext uri="{FF2B5EF4-FFF2-40B4-BE49-F238E27FC236}">
                  <a16:creationId xmlns:a16="http://schemas.microsoft.com/office/drawing/2014/main" id="{3FE55C6C-7943-3C54-4A86-9F0B10AA165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72590" y="3981462"/>
              <a:ext cx="208298" cy="217633"/>
            </a:xfrm>
            <a:custGeom>
              <a:avLst/>
              <a:gdLst/>
              <a:ahLst/>
              <a:cxnLst/>
              <a:rect l="0" t="0" r="0" b="0"/>
              <a:pathLst>
                <a:path w="208298" h="217633">
                  <a:moveTo>
                    <a:pt x="132785" y="19038"/>
                  </a:moveTo>
                  <a:lnTo>
                    <a:pt x="132785" y="19038"/>
                  </a:lnTo>
                  <a:lnTo>
                    <a:pt x="97137" y="19038"/>
                  </a:lnTo>
                  <a:lnTo>
                    <a:pt x="84839" y="24682"/>
                  </a:lnTo>
                  <a:lnTo>
                    <a:pt x="63193" y="36938"/>
                  </a:lnTo>
                  <a:lnTo>
                    <a:pt x="37546" y="50561"/>
                  </a:lnTo>
                  <a:lnTo>
                    <a:pt x="15590" y="78019"/>
                  </a:lnTo>
                  <a:lnTo>
                    <a:pt x="3723" y="112494"/>
                  </a:lnTo>
                  <a:lnTo>
                    <a:pt x="0" y="143502"/>
                  </a:lnTo>
                  <a:lnTo>
                    <a:pt x="7685" y="173066"/>
                  </a:lnTo>
                  <a:lnTo>
                    <a:pt x="14038" y="180275"/>
                  </a:lnTo>
                  <a:lnTo>
                    <a:pt x="52589" y="209520"/>
                  </a:lnTo>
                  <a:lnTo>
                    <a:pt x="76139" y="217178"/>
                  </a:lnTo>
                  <a:lnTo>
                    <a:pt x="105132" y="217632"/>
                  </a:lnTo>
                  <a:lnTo>
                    <a:pt x="138839" y="205756"/>
                  </a:lnTo>
                  <a:lnTo>
                    <a:pt x="182384" y="172003"/>
                  </a:lnTo>
                  <a:lnTo>
                    <a:pt x="192929" y="164281"/>
                  </a:lnTo>
                  <a:lnTo>
                    <a:pt x="201144" y="153793"/>
                  </a:lnTo>
                  <a:lnTo>
                    <a:pt x="205500" y="139254"/>
                  </a:lnTo>
                  <a:lnTo>
                    <a:pt x="208297" y="109107"/>
                  </a:lnTo>
                  <a:lnTo>
                    <a:pt x="199245" y="64615"/>
                  </a:lnTo>
                  <a:lnTo>
                    <a:pt x="179762" y="21099"/>
                  </a:lnTo>
                  <a:lnTo>
                    <a:pt x="173773" y="14662"/>
                  </a:lnTo>
                  <a:lnTo>
                    <a:pt x="153926" y="3419"/>
                  </a:lnTo>
                  <a:lnTo>
                    <a:pt x="108264" y="47"/>
                  </a:lnTo>
                  <a:lnTo>
                    <a:pt x="84668" y="0"/>
                  </a:lnTo>
                  <a:lnTo>
                    <a:pt x="81658" y="1054"/>
                  </a:lnTo>
                  <a:lnTo>
                    <a:pt x="79650" y="2815"/>
                  </a:lnTo>
                  <a:lnTo>
                    <a:pt x="77419" y="7595"/>
                  </a:lnTo>
                  <a:lnTo>
                    <a:pt x="75635" y="19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03">
              <a:extLst>
                <a:ext uri="{FF2B5EF4-FFF2-40B4-BE49-F238E27FC236}">
                  <a16:creationId xmlns:a16="http://schemas.microsoft.com/office/drawing/2014/main" id="{E5E4A890-C064-3EE7-357F-8AA745363C0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71262" y="4133850"/>
              <a:ext cx="157889" cy="19051"/>
            </a:xfrm>
            <a:custGeom>
              <a:avLst/>
              <a:gdLst/>
              <a:ahLst/>
              <a:cxnLst/>
              <a:rect l="0" t="0" r="0" b="0"/>
              <a:pathLst>
                <a:path w="1578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2" y="8936"/>
                  </a:lnTo>
                  <a:lnTo>
                    <a:pt x="39928" y="17692"/>
                  </a:lnTo>
                  <a:lnTo>
                    <a:pt x="87177" y="18871"/>
                  </a:lnTo>
                  <a:lnTo>
                    <a:pt x="133212" y="19043"/>
                  </a:lnTo>
                  <a:lnTo>
                    <a:pt x="15788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04">
              <a:extLst>
                <a:ext uri="{FF2B5EF4-FFF2-40B4-BE49-F238E27FC236}">
                  <a16:creationId xmlns:a16="http://schemas.microsoft.com/office/drawing/2014/main" id="{8D6A6219-F460-BDB4-9F2A-12D6ED595D3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57700" y="40767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8343" y="9349"/>
                  </a:lnTo>
                  <a:lnTo>
                    <a:pt x="23321" y="4861"/>
                  </a:lnTo>
                  <a:lnTo>
                    <a:pt x="31885" y="2160"/>
                  </a:lnTo>
                  <a:lnTo>
                    <a:pt x="73219" y="126"/>
                  </a:lnTo>
                  <a:lnTo>
                    <a:pt x="117984" y="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21">
            <a:extLst>
              <a:ext uri="{FF2B5EF4-FFF2-40B4-BE49-F238E27FC236}">
                <a16:creationId xmlns:a16="http://schemas.microsoft.com/office/drawing/2014/main" id="{0F14F1DB-3CB8-C26C-296D-30BF5D075FA4}"/>
              </a:ext>
            </a:extLst>
          </p:cNvPr>
          <p:cNvGrpSpPr/>
          <p:nvPr/>
        </p:nvGrpSpPr>
        <p:grpSpPr>
          <a:xfrm>
            <a:off x="5162550" y="3829088"/>
            <a:ext cx="676276" cy="523838"/>
            <a:chOff x="5162550" y="3829088"/>
            <a:chExt cx="676276" cy="523838"/>
          </a:xfrm>
        </p:grpSpPr>
        <p:sp>
          <p:nvSpPr>
            <p:cNvPr id="95" name="SMARTInkShape-1105">
              <a:extLst>
                <a:ext uri="{FF2B5EF4-FFF2-40B4-BE49-F238E27FC236}">
                  <a16:creationId xmlns:a16="http://schemas.microsoft.com/office/drawing/2014/main" id="{83BCFCB6-4D2E-9126-64C0-9AA23D4C6CE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80092" y="3829088"/>
              <a:ext cx="158734" cy="122637"/>
            </a:xfrm>
            <a:custGeom>
              <a:avLst/>
              <a:gdLst/>
              <a:ahLst/>
              <a:cxnLst/>
              <a:rect l="0" t="0" r="0" b="0"/>
              <a:pathLst>
                <a:path w="158734" h="122637">
                  <a:moveTo>
                    <a:pt x="15858" y="19012"/>
                  </a:moveTo>
                  <a:lnTo>
                    <a:pt x="15858" y="19012"/>
                  </a:lnTo>
                  <a:lnTo>
                    <a:pt x="15858" y="10811"/>
                  </a:lnTo>
                  <a:lnTo>
                    <a:pt x="20914" y="4823"/>
                  </a:lnTo>
                  <a:lnTo>
                    <a:pt x="26219" y="2122"/>
                  </a:lnTo>
                  <a:lnTo>
                    <a:pt x="39455" y="88"/>
                  </a:lnTo>
                  <a:lnTo>
                    <a:pt x="48015" y="0"/>
                  </a:lnTo>
                  <a:lnTo>
                    <a:pt x="49995" y="1045"/>
                  </a:lnTo>
                  <a:lnTo>
                    <a:pt x="51316" y="2801"/>
                  </a:lnTo>
                  <a:lnTo>
                    <a:pt x="52197" y="5030"/>
                  </a:lnTo>
                  <a:lnTo>
                    <a:pt x="48380" y="23335"/>
                  </a:lnTo>
                  <a:lnTo>
                    <a:pt x="31522" y="68340"/>
                  </a:lnTo>
                  <a:lnTo>
                    <a:pt x="17933" y="97469"/>
                  </a:lnTo>
                  <a:lnTo>
                    <a:pt x="8" y="119903"/>
                  </a:lnTo>
                  <a:lnTo>
                    <a:pt x="0" y="121198"/>
                  </a:lnTo>
                  <a:lnTo>
                    <a:pt x="1052" y="122061"/>
                  </a:lnTo>
                  <a:lnTo>
                    <a:pt x="2812" y="122636"/>
                  </a:lnTo>
                  <a:lnTo>
                    <a:pt x="44791" y="114806"/>
                  </a:lnTo>
                  <a:lnTo>
                    <a:pt x="66411" y="111601"/>
                  </a:lnTo>
                  <a:lnTo>
                    <a:pt x="110529" y="105340"/>
                  </a:lnTo>
                  <a:lnTo>
                    <a:pt x="132809" y="102093"/>
                  </a:lnTo>
                  <a:lnTo>
                    <a:pt x="158733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06">
              <a:extLst>
                <a:ext uri="{FF2B5EF4-FFF2-40B4-BE49-F238E27FC236}">
                  <a16:creationId xmlns:a16="http://schemas.microsoft.com/office/drawing/2014/main" id="{C2D68159-D223-A583-3B55-47955D79103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524954" y="3962831"/>
              <a:ext cx="180522" cy="237695"/>
            </a:xfrm>
            <a:custGeom>
              <a:avLst/>
              <a:gdLst/>
              <a:ahLst/>
              <a:cxnLst/>
              <a:rect l="0" t="0" r="0" b="0"/>
              <a:pathLst>
                <a:path w="180522" h="237695">
                  <a:moveTo>
                    <a:pt x="18596" y="66244"/>
                  </a:moveTo>
                  <a:lnTo>
                    <a:pt x="18596" y="66244"/>
                  </a:lnTo>
                  <a:lnTo>
                    <a:pt x="18596" y="58043"/>
                  </a:lnTo>
                  <a:lnTo>
                    <a:pt x="25141" y="49376"/>
                  </a:lnTo>
                  <a:lnTo>
                    <a:pt x="28005" y="38188"/>
                  </a:lnTo>
                  <a:lnTo>
                    <a:pt x="34645" y="30167"/>
                  </a:lnTo>
                  <a:lnTo>
                    <a:pt x="36312" y="24457"/>
                  </a:lnTo>
                  <a:lnTo>
                    <a:pt x="37815" y="22511"/>
                  </a:lnTo>
                  <a:lnTo>
                    <a:pt x="56892" y="11308"/>
                  </a:lnTo>
                  <a:lnTo>
                    <a:pt x="60002" y="10570"/>
                  </a:lnTo>
                  <a:lnTo>
                    <a:pt x="75763" y="1749"/>
                  </a:lnTo>
                  <a:lnTo>
                    <a:pt x="88449" y="0"/>
                  </a:lnTo>
                  <a:lnTo>
                    <a:pt x="94797" y="2582"/>
                  </a:lnTo>
                  <a:lnTo>
                    <a:pt x="102440" y="7808"/>
                  </a:lnTo>
                  <a:lnTo>
                    <a:pt x="108820" y="18826"/>
                  </a:lnTo>
                  <a:lnTo>
                    <a:pt x="112357" y="35496"/>
                  </a:lnTo>
                  <a:lnTo>
                    <a:pt x="108349" y="58898"/>
                  </a:lnTo>
                  <a:lnTo>
                    <a:pt x="95402" y="80883"/>
                  </a:lnTo>
                  <a:lnTo>
                    <a:pt x="77551" y="100729"/>
                  </a:lnTo>
                  <a:lnTo>
                    <a:pt x="33989" y="128730"/>
                  </a:lnTo>
                  <a:lnTo>
                    <a:pt x="0" y="142267"/>
                  </a:lnTo>
                  <a:lnTo>
                    <a:pt x="14844" y="143468"/>
                  </a:lnTo>
                  <a:lnTo>
                    <a:pt x="58179" y="159746"/>
                  </a:lnTo>
                  <a:lnTo>
                    <a:pt x="99459" y="182443"/>
                  </a:lnTo>
                  <a:lnTo>
                    <a:pt x="142243" y="210858"/>
                  </a:lnTo>
                  <a:lnTo>
                    <a:pt x="167495" y="234362"/>
                  </a:lnTo>
                  <a:lnTo>
                    <a:pt x="180521" y="237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07">
              <a:extLst>
                <a:ext uri="{FF2B5EF4-FFF2-40B4-BE49-F238E27FC236}">
                  <a16:creationId xmlns:a16="http://schemas.microsoft.com/office/drawing/2014/main" id="{972BEC8B-542E-C377-132F-BC22AE6516E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53075" y="4029468"/>
              <a:ext cx="19051" cy="199633"/>
            </a:xfrm>
            <a:custGeom>
              <a:avLst/>
              <a:gdLst/>
              <a:ahLst/>
              <a:cxnLst/>
              <a:rect l="0" t="0" r="0" b="0"/>
              <a:pathLst>
                <a:path w="19051" h="1996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7539" y="42464"/>
                  </a:lnTo>
                  <a:lnTo>
                    <a:pt x="9263" y="87683"/>
                  </a:lnTo>
                  <a:lnTo>
                    <a:pt x="9491" y="133266"/>
                  </a:lnTo>
                  <a:lnTo>
                    <a:pt x="19050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08">
              <a:extLst>
                <a:ext uri="{FF2B5EF4-FFF2-40B4-BE49-F238E27FC236}">
                  <a16:creationId xmlns:a16="http://schemas.microsoft.com/office/drawing/2014/main" id="{E0190C7F-1050-3C88-1C60-CED728E9F63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62550" y="4219575"/>
              <a:ext cx="64808" cy="133351"/>
            </a:xfrm>
            <a:custGeom>
              <a:avLst/>
              <a:gdLst/>
              <a:ahLst/>
              <a:cxnLst/>
              <a:rect l="0" t="0" r="0" b="0"/>
              <a:pathLst>
                <a:path w="64808" h="133351">
                  <a:moveTo>
                    <a:pt x="28575" y="0"/>
                  </a:moveTo>
                  <a:lnTo>
                    <a:pt x="28575" y="0"/>
                  </a:lnTo>
                  <a:lnTo>
                    <a:pt x="47873" y="22120"/>
                  </a:lnTo>
                  <a:lnTo>
                    <a:pt x="62474" y="51204"/>
                  </a:lnTo>
                  <a:lnTo>
                    <a:pt x="64807" y="63680"/>
                  </a:lnTo>
                  <a:lnTo>
                    <a:pt x="63314" y="69970"/>
                  </a:lnTo>
                  <a:lnTo>
                    <a:pt x="48529" y="92451"/>
                  </a:lnTo>
                  <a:lnTo>
                    <a:pt x="40618" y="10035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22">
            <a:extLst>
              <a:ext uri="{FF2B5EF4-FFF2-40B4-BE49-F238E27FC236}">
                <a16:creationId xmlns:a16="http://schemas.microsoft.com/office/drawing/2014/main" id="{F389B2C2-D01D-111E-87F7-7A9AB143EF80}"/>
              </a:ext>
            </a:extLst>
          </p:cNvPr>
          <p:cNvGrpSpPr/>
          <p:nvPr/>
        </p:nvGrpSpPr>
        <p:grpSpPr>
          <a:xfrm>
            <a:off x="6096000" y="3957512"/>
            <a:ext cx="495097" cy="190711"/>
            <a:chOff x="6096000" y="3957512"/>
            <a:chExt cx="495097" cy="190711"/>
          </a:xfrm>
        </p:grpSpPr>
        <p:sp>
          <p:nvSpPr>
            <p:cNvPr id="100" name="SMARTInkShape-1109">
              <a:extLst>
                <a:ext uri="{FF2B5EF4-FFF2-40B4-BE49-F238E27FC236}">
                  <a16:creationId xmlns:a16="http://schemas.microsoft.com/office/drawing/2014/main" id="{6151719A-3F3B-1E38-75EB-B1C13B89D42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20295" y="3957512"/>
              <a:ext cx="170802" cy="190711"/>
            </a:xfrm>
            <a:custGeom>
              <a:avLst/>
              <a:gdLst/>
              <a:ahLst/>
              <a:cxnLst/>
              <a:rect l="0" t="0" r="0" b="0"/>
              <a:pathLst>
                <a:path w="170802" h="190711">
                  <a:moveTo>
                    <a:pt x="104330" y="33463"/>
                  </a:moveTo>
                  <a:lnTo>
                    <a:pt x="104330" y="33463"/>
                  </a:lnTo>
                  <a:lnTo>
                    <a:pt x="104330" y="732"/>
                  </a:lnTo>
                  <a:lnTo>
                    <a:pt x="102213" y="0"/>
                  </a:lnTo>
                  <a:lnTo>
                    <a:pt x="89121" y="4028"/>
                  </a:lnTo>
                  <a:lnTo>
                    <a:pt x="71837" y="12982"/>
                  </a:lnTo>
                  <a:lnTo>
                    <a:pt x="26807" y="45798"/>
                  </a:lnTo>
                  <a:lnTo>
                    <a:pt x="15978" y="60637"/>
                  </a:lnTo>
                  <a:lnTo>
                    <a:pt x="1810" y="102193"/>
                  </a:lnTo>
                  <a:lnTo>
                    <a:pt x="0" y="120888"/>
                  </a:lnTo>
                  <a:lnTo>
                    <a:pt x="9283" y="153144"/>
                  </a:lnTo>
                  <a:lnTo>
                    <a:pt x="22094" y="169444"/>
                  </a:lnTo>
                  <a:lnTo>
                    <a:pt x="27282" y="174917"/>
                  </a:lnTo>
                  <a:lnTo>
                    <a:pt x="38689" y="180998"/>
                  </a:lnTo>
                  <a:lnTo>
                    <a:pt x="77146" y="190710"/>
                  </a:lnTo>
                  <a:lnTo>
                    <a:pt x="116952" y="184312"/>
                  </a:lnTo>
                  <a:lnTo>
                    <a:pt x="144406" y="175878"/>
                  </a:lnTo>
                  <a:lnTo>
                    <a:pt x="163164" y="163547"/>
                  </a:lnTo>
                  <a:lnTo>
                    <a:pt x="167520" y="154425"/>
                  </a:lnTo>
                  <a:lnTo>
                    <a:pt x="170801" y="109526"/>
                  </a:lnTo>
                  <a:lnTo>
                    <a:pt x="165888" y="92807"/>
                  </a:lnTo>
                  <a:lnTo>
                    <a:pt x="140408" y="55602"/>
                  </a:lnTo>
                  <a:lnTo>
                    <a:pt x="135791" y="51397"/>
                  </a:lnTo>
                  <a:lnTo>
                    <a:pt x="107396" y="37180"/>
                  </a:lnTo>
                  <a:lnTo>
                    <a:pt x="66825" y="33475"/>
                  </a:lnTo>
                  <a:lnTo>
                    <a:pt x="85280" y="33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10">
              <a:extLst>
                <a:ext uri="{FF2B5EF4-FFF2-40B4-BE49-F238E27FC236}">
                  <a16:creationId xmlns:a16="http://schemas.microsoft.com/office/drawing/2014/main" id="{A28A0BA8-A260-67F2-696A-C9EC7F190C9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44949" y="4086225"/>
              <a:ext cx="141552" cy="9526"/>
            </a:xfrm>
            <a:custGeom>
              <a:avLst/>
              <a:gdLst/>
              <a:ahLst/>
              <a:cxnLst/>
              <a:rect l="0" t="0" r="0" b="0"/>
              <a:pathLst>
                <a:path w="1415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9910" y="8467"/>
                  </a:lnTo>
                  <a:lnTo>
                    <a:pt x="80003" y="1986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11">
              <a:extLst>
                <a:ext uri="{FF2B5EF4-FFF2-40B4-BE49-F238E27FC236}">
                  <a16:creationId xmlns:a16="http://schemas.microsoft.com/office/drawing/2014/main" id="{1C7614B7-BAA5-4BC4-B905-9D69D9D5E5D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96000" y="40005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8363" y="27517"/>
                  </a:lnTo>
                  <a:lnTo>
                    <a:pt x="58314" y="15318"/>
                  </a:lnTo>
                  <a:lnTo>
                    <a:pt x="100967" y="4123"/>
                  </a:lnTo>
                  <a:lnTo>
                    <a:pt x="145437" y="3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23">
            <a:extLst>
              <a:ext uri="{FF2B5EF4-FFF2-40B4-BE49-F238E27FC236}">
                <a16:creationId xmlns:a16="http://schemas.microsoft.com/office/drawing/2014/main" id="{D17CAEC7-0D33-7D2F-97BC-6A5EF2C601A1}"/>
              </a:ext>
            </a:extLst>
          </p:cNvPr>
          <p:cNvGrpSpPr/>
          <p:nvPr/>
        </p:nvGrpSpPr>
        <p:grpSpPr>
          <a:xfrm>
            <a:off x="619125" y="4705350"/>
            <a:ext cx="1485901" cy="1132107"/>
            <a:chOff x="619125" y="4705350"/>
            <a:chExt cx="1485901" cy="1132107"/>
          </a:xfrm>
        </p:grpSpPr>
        <p:sp>
          <p:nvSpPr>
            <p:cNvPr id="104" name="SMARTInkShape-1112">
              <a:extLst>
                <a:ext uri="{FF2B5EF4-FFF2-40B4-BE49-F238E27FC236}">
                  <a16:creationId xmlns:a16="http://schemas.microsoft.com/office/drawing/2014/main" id="{F5819C2F-CCD2-2925-CA84-3D26D4554FC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9125" y="5630600"/>
              <a:ext cx="1485901" cy="46223"/>
            </a:xfrm>
            <a:custGeom>
              <a:avLst/>
              <a:gdLst/>
              <a:ahLst/>
              <a:cxnLst/>
              <a:rect l="0" t="0" r="0" b="0"/>
              <a:pathLst>
                <a:path w="1485901" h="46223">
                  <a:moveTo>
                    <a:pt x="0" y="36775"/>
                  </a:moveTo>
                  <a:lnTo>
                    <a:pt x="0" y="36775"/>
                  </a:lnTo>
                  <a:lnTo>
                    <a:pt x="8201" y="36775"/>
                  </a:lnTo>
                  <a:lnTo>
                    <a:pt x="14189" y="41831"/>
                  </a:lnTo>
                  <a:lnTo>
                    <a:pt x="22534" y="44314"/>
                  </a:lnTo>
                  <a:lnTo>
                    <a:pt x="62402" y="46222"/>
                  </a:lnTo>
                  <a:lnTo>
                    <a:pt x="96287" y="43463"/>
                  </a:lnTo>
                  <a:lnTo>
                    <a:pt x="143012" y="37656"/>
                  </a:lnTo>
                  <a:lnTo>
                    <a:pt x="183824" y="36950"/>
                  </a:lnTo>
                  <a:lnTo>
                    <a:pt x="222225" y="36809"/>
                  </a:lnTo>
                  <a:lnTo>
                    <a:pt x="265401" y="36782"/>
                  </a:lnTo>
                  <a:lnTo>
                    <a:pt x="303239" y="36777"/>
                  </a:lnTo>
                  <a:lnTo>
                    <a:pt x="344319" y="36775"/>
                  </a:lnTo>
                  <a:lnTo>
                    <a:pt x="387238" y="36775"/>
                  </a:lnTo>
                  <a:lnTo>
                    <a:pt x="427651" y="36775"/>
                  </a:lnTo>
                  <a:lnTo>
                    <a:pt x="469259" y="36775"/>
                  </a:lnTo>
                  <a:lnTo>
                    <a:pt x="515556" y="36775"/>
                  </a:lnTo>
                  <a:lnTo>
                    <a:pt x="553395" y="36775"/>
                  </a:lnTo>
                  <a:lnTo>
                    <a:pt x="598121" y="41831"/>
                  </a:lnTo>
                  <a:lnTo>
                    <a:pt x="644887" y="39919"/>
                  </a:lnTo>
                  <a:lnTo>
                    <a:pt x="688458" y="37396"/>
                  </a:lnTo>
                  <a:lnTo>
                    <a:pt x="729744" y="36959"/>
                  </a:lnTo>
                  <a:lnTo>
                    <a:pt x="775491" y="36829"/>
                  </a:lnTo>
                  <a:lnTo>
                    <a:pt x="820443" y="36792"/>
                  </a:lnTo>
                  <a:lnTo>
                    <a:pt x="867971" y="33956"/>
                  </a:lnTo>
                  <a:lnTo>
                    <a:pt x="908052" y="29237"/>
                  </a:lnTo>
                  <a:lnTo>
                    <a:pt x="953441" y="27838"/>
                  </a:lnTo>
                  <a:lnTo>
                    <a:pt x="1000404" y="27425"/>
                  </a:lnTo>
                  <a:lnTo>
                    <a:pt x="1039366" y="24479"/>
                  </a:lnTo>
                  <a:lnTo>
                    <a:pt x="1081607" y="19059"/>
                  </a:lnTo>
                  <a:lnTo>
                    <a:pt x="1118224" y="18120"/>
                  </a:lnTo>
                  <a:lnTo>
                    <a:pt x="1160941" y="17842"/>
                  </a:lnTo>
                  <a:lnTo>
                    <a:pt x="1205544" y="17741"/>
                  </a:lnTo>
                  <a:lnTo>
                    <a:pt x="1252015" y="17728"/>
                  </a:lnTo>
                  <a:lnTo>
                    <a:pt x="1289365" y="12669"/>
                  </a:lnTo>
                  <a:lnTo>
                    <a:pt x="1334691" y="8788"/>
                  </a:lnTo>
                  <a:lnTo>
                    <a:pt x="1371835" y="8316"/>
                  </a:lnTo>
                  <a:lnTo>
                    <a:pt x="1415234" y="8223"/>
                  </a:lnTo>
                  <a:lnTo>
                    <a:pt x="1439327" y="7149"/>
                  </a:lnTo>
                  <a:lnTo>
                    <a:pt x="1472920" y="0"/>
                  </a:lnTo>
                  <a:lnTo>
                    <a:pt x="1477247" y="617"/>
                  </a:lnTo>
                  <a:lnTo>
                    <a:pt x="1480131" y="2087"/>
                  </a:lnTo>
                  <a:lnTo>
                    <a:pt x="1485900" y="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13">
              <a:extLst>
                <a:ext uri="{FF2B5EF4-FFF2-40B4-BE49-F238E27FC236}">
                  <a16:creationId xmlns:a16="http://schemas.microsoft.com/office/drawing/2014/main" id="{202EFE44-71D5-E36F-BD11-77CC08481BA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2950" y="4705350"/>
              <a:ext cx="57151" cy="1132107"/>
            </a:xfrm>
            <a:custGeom>
              <a:avLst/>
              <a:gdLst/>
              <a:ahLst/>
              <a:cxnLst/>
              <a:rect l="0" t="0" r="0" b="0"/>
              <a:pathLst>
                <a:path w="57151" h="1132107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8467" y="12504"/>
                  </a:lnTo>
                  <a:lnTo>
                    <a:pt x="6703" y="11511"/>
                  </a:lnTo>
                  <a:lnTo>
                    <a:pt x="3" y="9525"/>
                  </a:lnTo>
                  <a:lnTo>
                    <a:pt x="0" y="9525"/>
                  </a:lnTo>
                  <a:lnTo>
                    <a:pt x="0" y="0"/>
                  </a:lnTo>
                  <a:lnTo>
                    <a:pt x="0" y="46148"/>
                  </a:lnTo>
                  <a:lnTo>
                    <a:pt x="0" y="52244"/>
                  </a:lnTo>
                  <a:lnTo>
                    <a:pt x="2822" y="57792"/>
                  </a:lnTo>
                  <a:lnTo>
                    <a:pt x="6546" y="63785"/>
                  </a:lnTo>
                  <a:lnTo>
                    <a:pt x="9133" y="74356"/>
                  </a:lnTo>
                  <a:lnTo>
                    <a:pt x="12347" y="120001"/>
                  </a:lnTo>
                  <a:lnTo>
                    <a:pt x="18461" y="158767"/>
                  </a:lnTo>
                  <a:lnTo>
                    <a:pt x="19027" y="205544"/>
                  </a:lnTo>
                  <a:lnTo>
                    <a:pt x="19048" y="248052"/>
                  </a:lnTo>
                  <a:lnTo>
                    <a:pt x="19050" y="295113"/>
                  </a:lnTo>
                  <a:lnTo>
                    <a:pt x="21872" y="317099"/>
                  </a:lnTo>
                  <a:lnTo>
                    <a:pt x="27987" y="361357"/>
                  </a:lnTo>
                  <a:lnTo>
                    <a:pt x="28498" y="406714"/>
                  </a:lnTo>
                  <a:lnTo>
                    <a:pt x="28568" y="451378"/>
                  </a:lnTo>
                  <a:lnTo>
                    <a:pt x="28575" y="497546"/>
                  </a:lnTo>
                  <a:lnTo>
                    <a:pt x="28575" y="545156"/>
                  </a:lnTo>
                  <a:lnTo>
                    <a:pt x="28575" y="588796"/>
                  </a:lnTo>
                  <a:lnTo>
                    <a:pt x="28575" y="633515"/>
                  </a:lnTo>
                  <a:lnTo>
                    <a:pt x="29633" y="671131"/>
                  </a:lnTo>
                  <a:lnTo>
                    <a:pt x="34063" y="702268"/>
                  </a:lnTo>
                  <a:lnTo>
                    <a:pt x="30254" y="741190"/>
                  </a:lnTo>
                  <a:lnTo>
                    <a:pt x="36858" y="785078"/>
                  </a:lnTo>
                  <a:lnTo>
                    <a:pt x="37936" y="829205"/>
                  </a:lnTo>
                  <a:lnTo>
                    <a:pt x="43124" y="871936"/>
                  </a:lnTo>
                  <a:lnTo>
                    <a:pt x="46291" y="908638"/>
                  </a:lnTo>
                  <a:lnTo>
                    <a:pt x="47361" y="952421"/>
                  </a:lnTo>
                  <a:lnTo>
                    <a:pt x="50395" y="995092"/>
                  </a:lnTo>
                  <a:lnTo>
                    <a:pt x="56261" y="1031212"/>
                  </a:lnTo>
                  <a:lnTo>
                    <a:pt x="57115" y="1077593"/>
                  </a:lnTo>
                  <a:lnTo>
                    <a:pt x="57150" y="1124659"/>
                  </a:lnTo>
                  <a:lnTo>
                    <a:pt x="57150" y="1132106"/>
                  </a:lnTo>
                  <a:lnTo>
                    <a:pt x="57150" y="1123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114">
            <a:extLst>
              <a:ext uri="{FF2B5EF4-FFF2-40B4-BE49-F238E27FC236}">
                <a16:creationId xmlns:a16="http://schemas.microsoft.com/office/drawing/2014/main" id="{7D14CF75-E0DB-2079-0C9A-0EB7EE70AA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28875" y="5610660"/>
            <a:ext cx="219076" cy="161476"/>
          </a:xfrm>
          <a:custGeom>
            <a:avLst/>
            <a:gdLst/>
            <a:ahLst/>
            <a:cxnLst/>
            <a:rect l="0" t="0" r="0" b="0"/>
            <a:pathLst>
              <a:path w="219076" h="161476">
                <a:moveTo>
                  <a:pt x="0" y="47190"/>
                </a:moveTo>
                <a:lnTo>
                  <a:pt x="0" y="47190"/>
                </a:lnTo>
                <a:lnTo>
                  <a:pt x="0" y="32725"/>
                </a:lnTo>
                <a:lnTo>
                  <a:pt x="2822" y="27356"/>
                </a:lnTo>
                <a:lnTo>
                  <a:pt x="14189" y="14071"/>
                </a:lnTo>
                <a:lnTo>
                  <a:pt x="19711" y="11303"/>
                </a:lnTo>
                <a:lnTo>
                  <a:pt x="22666" y="10565"/>
                </a:lnTo>
                <a:lnTo>
                  <a:pt x="36937" y="14584"/>
                </a:lnTo>
                <a:lnTo>
                  <a:pt x="49515" y="22477"/>
                </a:lnTo>
                <a:lnTo>
                  <a:pt x="59944" y="36576"/>
                </a:lnTo>
                <a:lnTo>
                  <a:pt x="64681" y="49102"/>
                </a:lnTo>
                <a:lnTo>
                  <a:pt x="66500" y="85707"/>
                </a:lnTo>
                <a:lnTo>
                  <a:pt x="63775" y="93589"/>
                </a:lnTo>
                <a:lnTo>
                  <a:pt x="44280" y="133370"/>
                </a:lnTo>
                <a:lnTo>
                  <a:pt x="17184" y="154901"/>
                </a:lnTo>
                <a:lnTo>
                  <a:pt x="10107" y="158562"/>
                </a:lnTo>
                <a:lnTo>
                  <a:pt x="175" y="161439"/>
                </a:lnTo>
                <a:lnTo>
                  <a:pt x="5108" y="161475"/>
                </a:lnTo>
                <a:lnTo>
                  <a:pt x="6581" y="160421"/>
                </a:lnTo>
                <a:lnTo>
                  <a:pt x="8217" y="156429"/>
                </a:lnTo>
                <a:lnTo>
                  <a:pt x="9711" y="154941"/>
                </a:lnTo>
                <a:lnTo>
                  <a:pt x="14194" y="153288"/>
                </a:lnTo>
                <a:lnTo>
                  <a:pt x="15812" y="151789"/>
                </a:lnTo>
                <a:lnTo>
                  <a:pt x="37237" y="119497"/>
                </a:lnTo>
                <a:lnTo>
                  <a:pt x="84574" y="84212"/>
                </a:lnTo>
                <a:lnTo>
                  <a:pt x="129029" y="49992"/>
                </a:lnTo>
                <a:lnTo>
                  <a:pt x="174970" y="14664"/>
                </a:lnTo>
                <a:lnTo>
                  <a:pt x="179196" y="10741"/>
                </a:lnTo>
                <a:lnTo>
                  <a:pt x="180184" y="7002"/>
                </a:lnTo>
                <a:lnTo>
                  <a:pt x="180819" y="1034"/>
                </a:lnTo>
                <a:lnTo>
                  <a:pt x="179812" y="545"/>
                </a:lnTo>
                <a:lnTo>
                  <a:pt x="175872" y="0"/>
                </a:lnTo>
                <a:lnTo>
                  <a:pt x="170593" y="2581"/>
                </a:lnTo>
                <a:lnTo>
                  <a:pt x="123224" y="35842"/>
                </a:lnTo>
                <a:lnTo>
                  <a:pt x="79173" y="82082"/>
                </a:lnTo>
                <a:lnTo>
                  <a:pt x="67556" y="96687"/>
                </a:lnTo>
                <a:lnTo>
                  <a:pt x="61775" y="108347"/>
                </a:lnTo>
                <a:lnTo>
                  <a:pt x="59205" y="120585"/>
                </a:lnTo>
                <a:lnTo>
                  <a:pt x="60637" y="125753"/>
                </a:lnTo>
                <a:lnTo>
                  <a:pt x="67872" y="134318"/>
                </a:lnTo>
                <a:lnTo>
                  <a:pt x="83845" y="145090"/>
                </a:lnTo>
                <a:lnTo>
                  <a:pt x="107041" y="149928"/>
                </a:lnTo>
                <a:lnTo>
                  <a:pt x="143322" y="150504"/>
                </a:lnTo>
                <a:lnTo>
                  <a:pt x="185503" y="143711"/>
                </a:lnTo>
                <a:lnTo>
                  <a:pt x="219075" y="1424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Shape-1115">
            <a:extLst>
              <a:ext uri="{FF2B5EF4-FFF2-40B4-BE49-F238E27FC236}">
                <a16:creationId xmlns:a16="http://schemas.microsoft.com/office/drawing/2014/main" id="{D2D11C1C-01AD-F897-5B21-89E54BC520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0050" y="4543425"/>
            <a:ext cx="169697" cy="227107"/>
          </a:xfrm>
          <a:custGeom>
            <a:avLst/>
            <a:gdLst/>
            <a:ahLst/>
            <a:cxnLst/>
            <a:rect l="0" t="0" r="0" b="0"/>
            <a:pathLst>
              <a:path w="169697" h="227107">
                <a:moveTo>
                  <a:pt x="38100" y="0"/>
                </a:moveTo>
                <a:lnTo>
                  <a:pt x="38100" y="0"/>
                </a:lnTo>
                <a:lnTo>
                  <a:pt x="38100" y="43848"/>
                </a:lnTo>
                <a:lnTo>
                  <a:pt x="39158" y="75219"/>
                </a:lnTo>
                <a:lnTo>
                  <a:pt x="43156" y="85642"/>
                </a:lnTo>
                <a:lnTo>
                  <a:pt x="56414" y="102516"/>
                </a:lnTo>
                <a:lnTo>
                  <a:pt x="64937" y="109063"/>
                </a:lnTo>
                <a:lnTo>
                  <a:pt x="75685" y="112748"/>
                </a:lnTo>
                <a:lnTo>
                  <a:pt x="93855" y="113993"/>
                </a:lnTo>
                <a:lnTo>
                  <a:pt x="102744" y="111342"/>
                </a:lnTo>
                <a:lnTo>
                  <a:pt x="106596" y="109153"/>
                </a:lnTo>
                <a:lnTo>
                  <a:pt x="117074" y="95959"/>
                </a:lnTo>
                <a:lnTo>
                  <a:pt x="130475" y="61633"/>
                </a:lnTo>
                <a:lnTo>
                  <a:pt x="141383" y="26986"/>
                </a:lnTo>
                <a:lnTo>
                  <a:pt x="140822" y="24341"/>
                </a:lnTo>
                <a:lnTo>
                  <a:pt x="139389" y="22577"/>
                </a:lnTo>
                <a:lnTo>
                  <a:pt x="133703" y="19256"/>
                </a:lnTo>
                <a:lnTo>
                  <a:pt x="138511" y="24168"/>
                </a:lnTo>
                <a:lnTo>
                  <a:pt x="140935" y="32260"/>
                </a:lnTo>
                <a:lnTo>
                  <a:pt x="150244" y="74538"/>
                </a:lnTo>
                <a:lnTo>
                  <a:pt x="159720" y="115336"/>
                </a:lnTo>
                <a:lnTo>
                  <a:pt x="169696" y="162061"/>
                </a:lnTo>
                <a:lnTo>
                  <a:pt x="163095" y="208974"/>
                </a:lnTo>
                <a:lnTo>
                  <a:pt x="160588" y="213399"/>
                </a:lnTo>
                <a:lnTo>
                  <a:pt x="152159" y="221138"/>
                </a:lnTo>
                <a:lnTo>
                  <a:pt x="125400" y="226389"/>
                </a:lnTo>
                <a:lnTo>
                  <a:pt x="86036" y="227106"/>
                </a:lnTo>
                <a:lnTo>
                  <a:pt x="47686" y="220974"/>
                </a:lnTo>
                <a:lnTo>
                  <a:pt x="0" y="219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226">
            <a:extLst>
              <a:ext uri="{FF2B5EF4-FFF2-40B4-BE49-F238E27FC236}">
                <a16:creationId xmlns:a16="http://schemas.microsoft.com/office/drawing/2014/main" id="{EB1D7673-41C7-51D0-7D1B-51555F070063}"/>
              </a:ext>
            </a:extLst>
          </p:cNvPr>
          <p:cNvGrpSpPr/>
          <p:nvPr/>
        </p:nvGrpSpPr>
        <p:grpSpPr>
          <a:xfrm>
            <a:off x="1028700" y="4629150"/>
            <a:ext cx="828676" cy="733426"/>
            <a:chOff x="1028700" y="4629150"/>
            <a:chExt cx="828676" cy="733426"/>
          </a:xfrm>
        </p:grpSpPr>
        <p:sp>
          <p:nvSpPr>
            <p:cNvPr id="109" name="SMARTInkShape-1116">
              <a:extLst>
                <a:ext uri="{FF2B5EF4-FFF2-40B4-BE49-F238E27FC236}">
                  <a16:creationId xmlns:a16="http://schemas.microsoft.com/office/drawing/2014/main" id="{4FD70341-847D-65D4-4875-EDD36C328EE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57375" y="4914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17">
              <a:extLst>
                <a:ext uri="{FF2B5EF4-FFF2-40B4-BE49-F238E27FC236}">
                  <a16:creationId xmlns:a16="http://schemas.microsoft.com/office/drawing/2014/main" id="{FF85C44B-882D-5833-5654-FF087A3C20A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695450" y="49149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18">
              <a:extLst>
                <a:ext uri="{FF2B5EF4-FFF2-40B4-BE49-F238E27FC236}">
                  <a16:creationId xmlns:a16="http://schemas.microsoft.com/office/drawing/2014/main" id="{15FA4A20-F88C-BC23-7D0B-06F89B59F8B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590675" y="4743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19">
              <a:extLst>
                <a:ext uri="{FF2B5EF4-FFF2-40B4-BE49-F238E27FC236}">
                  <a16:creationId xmlns:a16="http://schemas.microsoft.com/office/drawing/2014/main" id="{5D859C36-585C-47A3-0DA0-35A02C0F3AE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47825" y="46291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47625"/>
                  </a:moveTo>
                  <a:lnTo>
                    <a:pt x="57150" y="47625"/>
                  </a:lnTo>
                  <a:lnTo>
                    <a:pt x="48487" y="40021"/>
                  </a:lnTo>
                  <a:lnTo>
                    <a:pt x="34357" y="303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20">
              <a:extLst>
                <a:ext uri="{FF2B5EF4-FFF2-40B4-BE49-F238E27FC236}">
                  <a16:creationId xmlns:a16="http://schemas.microsoft.com/office/drawing/2014/main" id="{BBA0A4E8-4CB8-80DB-D258-E9482EE2B84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800225" y="4772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9050"/>
                  </a:lnTo>
                  <a:lnTo>
                    <a:pt x="10408" y="17992"/>
                  </a:lnTo>
                  <a:lnTo>
                    <a:pt x="9917" y="13993"/>
                  </a:lnTo>
                  <a:lnTo>
                    <a:pt x="8728" y="12504"/>
                  </a:lnTo>
                  <a:lnTo>
                    <a:pt x="4585" y="10849"/>
                  </a:lnTo>
                  <a:lnTo>
                    <a:pt x="3057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21">
              <a:extLst>
                <a:ext uri="{FF2B5EF4-FFF2-40B4-BE49-F238E27FC236}">
                  <a16:creationId xmlns:a16="http://schemas.microsoft.com/office/drawing/2014/main" id="{F7858585-70F6-5379-D3CB-43B4B576C6B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800225" y="4829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22">
              <a:extLst>
                <a:ext uri="{FF2B5EF4-FFF2-40B4-BE49-F238E27FC236}">
                  <a16:creationId xmlns:a16="http://schemas.microsoft.com/office/drawing/2014/main" id="{6F5B3EC0-9AF1-E281-9ED5-5E92F4A8A3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695450" y="49720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23">
              <a:extLst>
                <a:ext uri="{FF2B5EF4-FFF2-40B4-BE49-F238E27FC236}">
                  <a16:creationId xmlns:a16="http://schemas.microsoft.com/office/drawing/2014/main" id="{A5C6FDED-1848-EEEC-FA67-CE1DE537A6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66850" y="49434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27739" y="5645"/>
                  </a:lnTo>
                  <a:lnTo>
                    <a:pt x="20795" y="1415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24">
              <a:extLst>
                <a:ext uri="{FF2B5EF4-FFF2-40B4-BE49-F238E27FC236}">
                  <a16:creationId xmlns:a16="http://schemas.microsoft.com/office/drawing/2014/main" id="{5A3ED718-4509-9CD7-2D93-0BEFBC405E3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66825" y="48863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5645"/>
                  </a:lnTo>
                  <a:lnTo>
                    <a:pt x="12328" y="1309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25">
              <a:extLst>
                <a:ext uri="{FF2B5EF4-FFF2-40B4-BE49-F238E27FC236}">
                  <a16:creationId xmlns:a16="http://schemas.microsoft.com/office/drawing/2014/main" id="{7E0ED673-B6B8-0367-3260-2541F130947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419225" y="46863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26">
              <a:extLst>
                <a:ext uri="{FF2B5EF4-FFF2-40B4-BE49-F238E27FC236}">
                  <a16:creationId xmlns:a16="http://schemas.microsoft.com/office/drawing/2014/main" id="{AF62DD54-5178-4F07-714E-E96FFEC3295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43050" y="47720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8937" y="23518"/>
                  </a:lnTo>
                  <a:lnTo>
                    <a:pt x="5958" y="20971"/>
                  </a:lnTo>
                  <a:lnTo>
                    <a:pt x="2648" y="15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27">
              <a:extLst>
                <a:ext uri="{FF2B5EF4-FFF2-40B4-BE49-F238E27FC236}">
                  <a16:creationId xmlns:a16="http://schemas.microsoft.com/office/drawing/2014/main" id="{9A7D0272-0000-73FB-62BC-854D8638795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619250" y="4991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28">
              <a:extLst>
                <a:ext uri="{FF2B5EF4-FFF2-40B4-BE49-F238E27FC236}">
                  <a16:creationId xmlns:a16="http://schemas.microsoft.com/office/drawing/2014/main" id="{31F559DE-A7C0-6948-AEC8-093872647DB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428750" y="51244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0"/>
                  </a:moveTo>
                  <a:lnTo>
                    <a:pt x="38100" y="0"/>
                  </a:lnTo>
                  <a:lnTo>
                    <a:pt x="27987" y="0"/>
                  </a:lnTo>
                  <a:lnTo>
                    <a:pt x="20200" y="2822"/>
                  </a:lnTo>
                  <a:lnTo>
                    <a:pt x="11633" y="820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29">
              <a:extLst>
                <a:ext uri="{FF2B5EF4-FFF2-40B4-BE49-F238E27FC236}">
                  <a16:creationId xmlns:a16="http://schemas.microsoft.com/office/drawing/2014/main" id="{C62E76D6-2B9D-090B-22BE-F9ED3B85CF4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514475" y="49625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8" y="13994"/>
                  </a:lnTo>
                  <a:lnTo>
                    <a:pt x="18214" y="11511"/>
                  </a:lnTo>
                  <a:lnTo>
                    <a:pt x="11241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30">
              <a:extLst>
                <a:ext uri="{FF2B5EF4-FFF2-40B4-BE49-F238E27FC236}">
                  <a16:creationId xmlns:a16="http://schemas.microsoft.com/office/drawing/2014/main" id="{BF56E3A2-DCF7-5F99-C7AF-FA27C6C9DD8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66825" y="53530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8689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31">
              <a:extLst>
                <a:ext uri="{FF2B5EF4-FFF2-40B4-BE49-F238E27FC236}">
                  <a16:creationId xmlns:a16="http://schemas.microsoft.com/office/drawing/2014/main" id="{C07F0ECB-BE7E-906C-4567-16B80A10EEC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8700" y="52387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57150" y="0"/>
                  </a:moveTo>
                  <a:lnTo>
                    <a:pt x="57150" y="0"/>
                  </a:lnTo>
                  <a:lnTo>
                    <a:pt x="23619" y="8642"/>
                  </a:lnTo>
                  <a:lnTo>
                    <a:pt x="16494" y="91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32">
              <a:extLst>
                <a:ext uri="{FF2B5EF4-FFF2-40B4-BE49-F238E27FC236}">
                  <a16:creationId xmlns:a16="http://schemas.microsoft.com/office/drawing/2014/main" id="{A9E9A5DA-9891-A3EC-2BB3-F1C49FF1A8A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43000" y="49720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47625" y="9525"/>
                  </a:moveTo>
                  <a:lnTo>
                    <a:pt x="47625" y="9525"/>
                  </a:lnTo>
                  <a:lnTo>
                    <a:pt x="32417" y="2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33">
              <a:extLst>
                <a:ext uri="{FF2B5EF4-FFF2-40B4-BE49-F238E27FC236}">
                  <a16:creationId xmlns:a16="http://schemas.microsoft.com/office/drawing/2014/main" id="{C5E8E3F0-D7D4-B3AB-6772-9E682AB8498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76350" y="50006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11446" y="48488"/>
                  </a:lnTo>
                  <a:lnTo>
                    <a:pt x="3862" y="332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4">
              <a:extLst>
                <a:ext uri="{FF2B5EF4-FFF2-40B4-BE49-F238E27FC236}">
                  <a16:creationId xmlns:a16="http://schemas.microsoft.com/office/drawing/2014/main" id="{A0E57260-BD53-2343-3777-0AEB02C24BE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57300" y="5210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35">
              <a:extLst>
                <a:ext uri="{FF2B5EF4-FFF2-40B4-BE49-F238E27FC236}">
                  <a16:creationId xmlns:a16="http://schemas.microsoft.com/office/drawing/2014/main" id="{DB1AB7A5-80A1-7E29-5B67-65E1583184E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62050" y="5229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27">
            <a:extLst>
              <a:ext uri="{FF2B5EF4-FFF2-40B4-BE49-F238E27FC236}">
                <a16:creationId xmlns:a16="http://schemas.microsoft.com/office/drawing/2014/main" id="{1ACC6A81-49B1-4CDD-8B52-3F509B7B92FE}"/>
              </a:ext>
            </a:extLst>
          </p:cNvPr>
          <p:cNvGrpSpPr/>
          <p:nvPr/>
        </p:nvGrpSpPr>
        <p:grpSpPr>
          <a:xfrm>
            <a:off x="1562100" y="5029200"/>
            <a:ext cx="123826" cy="276226"/>
            <a:chOff x="1562100" y="5029200"/>
            <a:chExt cx="123826" cy="276226"/>
          </a:xfrm>
        </p:grpSpPr>
        <p:sp>
          <p:nvSpPr>
            <p:cNvPr id="130" name="SMARTInkShape-1136">
              <a:extLst>
                <a:ext uri="{FF2B5EF4-FFF2-40B4-BE49-F238E27FC236}">
                  <a16:creationId xmlns:a16="http://schemas.microsoft.com/office/drawing/2014/main" id="{FCF730B9-0113-64AE-4F73-9B03A7CA14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47825" y="50292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85725"/>
                  </a:moveTo>
                  <a:lnTo>
                    <a:pt x="38100" y="85725"/>
                  </a:lnTo>
                  <a:lnTo>
                    <a:pt x="30496" y="77063"/>
                  </a:lnTo>
                  <a:lnTo>
                    <a:pt x="12590" y="363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7">
              <a:extLst>
                <a:ext uri="{FF2B5EF4-FFF2-40B4-BE49-F238E27FC236}">
                  <a16:creationId xmlns:a16="http://schemas.microsoft.com/office/drawing/2014/main" id="{41B4287A-71FE-E189-EEF7-4AAA29A2595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62100" y="52863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38100" y="13994"/>
                  </a:lnTo>
                  <a:lnTo>
                    <a:pt x="35983" y="12505"/>
                  </a:lnTo>
                  <a:lnTo>
                    <a:pt x="23950" y="9349"/>
                  </a:lnTo>
                  <a:lnTo>
                    <a:pt x="9866" y="21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1138">
            <a:extLst>
              <a:ext uri="{FF2B5EF4-FFF2-40B4-BE49-F238E27FC236}">
                <a16:creationId xmlns:a16="http://schemas.microsoft.com/office/drawing/2014/main" id="{52DFA131-AE61-0BF2-B24D-05E2EC3CAA5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8675" y="5114925"/>
            <a:ext cx="1386193" cy="56960"/>
          </a:xfrm>
          <a:custGeom>
            <a:avLst/>
            <a:gdLst/>
            <a:ahLst/>
            <a:cxnLst/>
            <a:rect l="0" t="0" r="0" b="0"/>
            <a:pathLst>
              <a:path w="1386193" h="56960">
                <a:moveTo>
                  <a:pt x="0" y="38100"/>
                </a:moveTo>
                <a:lnTo>
                  <a:pt x="0" y="38100"/>
                </a:lnTo>
                <a:lnTo>
                  <a:pt x="9133" y="38100"/>
                </a:lnTo>
                <a:lnTo>
                  <a:pt x="17692" y="46301"/>
                </a:lnTo>
                <a:lnTo>
                  <a:pt x="27132" y="47509"/>
                </a:lnTo>
                <a:lnTo>
                  <a:pt x="33204" y="47591"/>
                </a:lnTo>
                <a:lnTo>
                  <a:pt x="34836" y="48661"/>
                </a:lnTo>
                <a:lnTo>
                  <a:pt x="35924" y="50432"/>
                </a:lnTo>
                <a:lnTo>
                  <a:pt x="36649" y="52671"/>
                </a:lnTo>
                <a:lnTo>
                  <a:pt x="39249" y="54164"/>
                </a:lnTo>
                <a:lnTo>
                  <a:pt x="47783" y="55823"/>
                </a:lnTo>
                <a:lnTo>
                  <a:pt x="55809" y="53738"/>
                </a:lnTo>
                <a:lnTo>
                  <a:pt x="59431" y="51700"/>
                </a:lnTo>
                <a:lnTo>
                  <a:pt x="62904" y="51400"/>
                </a:lnTo>
                <a:lnTo>
                  <a:pt x="92059" y="56959"/>
                </a:lnTo>
                <a:lnTo>
                  <a:pt x="119786" y="56075"/>
                </a:lnTo>
                <a:lnTo>
                  <a:pt x="165386" y="48506"/>
                </a:lnTo>
                <a:lnTo>
                  <a:pt x="203531" y="47800"/>
                </a:lnTo>
                <a:lnTo>
                  <a:pt x="246461" y="47659"/>
                </a:lnTo>
                <a:lnTo>
                  <a:pt x="290402" y="40091"/>
                </a:lnTo>
                <a:lnTo>
                  <a:pt x="334654" y="38362"/>
                </a:lnTo>
                <a:lnTo>
                  <a:pt x="376600" y="38123"/>
                </a:lnTo>
                <a:lnTo>
                  <a:pt x="422780" y="38103"/>
                </a:lnTo>
                <a:lnTo>
                  <a:pt x="462493" y="30561"/>
                </a:lnTo>
                <a:lnTo>
                  <a:pt x="506188" y="28837"/>
                </a:lnTo>
                <a:lnTo>
                  <a:pt x="553545" y="28598"/>
                </a:lnTo>
                <a:lnTo>
                  <a:pt x="600219" y="28578"/>
                </a:lnTo>
                <a:lnTo>
                  <a:pt x="644897" y="28575"/>
                </a:lnTo>
                <a:lnTo>
                  <a:pt x="691198" y="28575"/>
                </a:lnTo>
                <a:lnTo>
                  <a:pt x="734802" y="28575"/>
                </a:lnTo>
                <a:lnTo>
                  <a:pt x="778226" y="28575"/>
                </a:lnTo>
                <a:lnTo>
                  <a:pt x="825481" y="28575"/>
                </a:lnTo>
                <a:lnTo>
                  <a:pt x="863557" y="28575"/>
                </a:lnTo>
                <a:lnTo>
                  <a:pt x="911154" y="25753"/>
                </a:lnTo>
                <a:lnTo>
                  <a:pt x="938132" y="21036"/>
                </a:lnTo>
                <a:lnTo>
                  <a:pt x="975760" y="19638"/>
                </a:lnTo>
                <a:lnTo>
                  <a:pt x="1014778" y="19225"/>
                </a:lnTo>
                <a:lnTo>
                  <a:pt x="1061463" y="19084"/>
                </a:lnTo>
                <a:lnTo>
                  <a:pt x="1106183" y="19055"/>
                </a:lnTo>
                <a:lnTo>
                  <a:pt x="1148310" y="19050"/>
                </a:lnTo>
                <a:lnTo>
                  <a:pt x="1189964" y="19050"/>
                </a:lnTo>
                <a:lnTo>
                  <a:pt x="1236238" y="19050"/>
                </a:lnTo>
                <a:lnTo>
                  <a:pt x="1275953" y="16228"/>
                </a:lnTo>
                <a:lnTo>
                  <a:pt x="1319428" y="10849"/>
                </a:lnTo>
                <a:lnTo>
                  <a:pt x="1366533" y="8544"/>
                </a:lnTo>
                <a:lnTo>
                  <a:pt x="1380763" y="889"/>
                </a:lnTo>
                <a:lnTo>
                  <a:pt x="1386192" y="264"/>
                </a:lnTo>
                <a:lnTo>
                  <a:pt x="13811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229">
            <a:extLst>
              <a:ext uri="{FF2B5EF4-FFF2-40B4-BE49-F238E27FC236}">
                <a16:creationId xmlns:a16="http://schemas.microsoft.com/office/drawing/2014/main" id="{EB013A0E-DED7-9948-A6EF-8CF4EBF7836C}"/>
              </a:ext>
            </a:extLst>
          </p:cNvPr>
          <p:cNvGrpSpPr/>
          <p:nvPr/>
        </p:nvGrpSpPr>
        <p:grpSpPr>
          <a:xfrm>
            <a:off x="2266985" y="4953034"/>
            <a:ext cx="152366" cy="302680"/>
            <a:chOff x="2266985" y="4953034"/>
            <a:chExt cx="152366" cy="302680"/>
          </a:xfrm>
        </p:grpSpPr>
        <p:sp>
          <p:nvSpPr>
            <p:cNvPr id="134" name="SMARTInkShape-1139">
              <a:extLst>
                <a:ext uri="{FF2B5EF4-FFF2-40B4-BE49-F238E27FC236}">
                  <a16:creationId xmlns:a16="http://schemas.microsoft.com/office/drawing/2014/main" id="{5969B2CB-5D77-BC15-5845-A7171875494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66985" y="4953034"/>
              <a:ext cx="152366" cy="104742"/>
            </a:xfrm>
            <a:custGeom>
              <a:avLst/>
              <a:gdLst/>
              <a:ahLst/>
              <a:cxnLst/>
              <a:rect l="0" t="0" r="0" b="0"/>
              <a:pathLst>
                <a:path w="152366" h="104742">
                  <a:moveTo>
                    <a:pt x="9490" y="104741"/>
                  </a:moveTo>
                  <a:lnTo>
                    <a:pt x="9490" y="104741"/>
                  </a:lnTo>
                  <a:lnTo>
                    <a:pt x="0" y="104741"/>
                  </a:lnTo>
                  <a:lnTo>
                    <a:pt x="1030" y="89532"/>
                  </a:lnTo>
                  <a:lnTo>
                    <a:pt x="7571" y="73306"/>
                  </a:lnTo>
                  <a:lnTo>
                    <a:pt x="24417" y="44526"/>
                  </a:lnTo>
                  <a:lnTo>
                    <a:pt x="28377" y="32690"/>
                  </a:lnTo>
                  <a:lnTo>
                    <a:pt x="34724" y="22480"/>
                  </a:lnTo>
                  <a:lnTo>
                    <a:pt x="36580" y="15969"/>
                  </a:lnTo>
                  <a:lnTo>
                    <a:pt x="38133" y="13810"/>
                  </a:lnTo>
                  <a:lnTo>
                    <a:pt x="40227" y="12370"/>
                  </a:lnTo>
                  <a:lnTo>
                    <a:pt x="47552" y="9505"/>
                  </a:lnTo>
                  <a:lnTo>
                    <a:pt x="47590" y="0"/>
                  </a:lnTo>
                  <a:lnTo>
                    <a:pt x="79646" y="30964"/>
                  </a:lnTo>
                  <a:lnTo>
                    <a:pt x="107859" y="51593"/>
                  </a:lnTo>
                  <a:lnTo>
                    <a:pt x="131307" y="74193"/>
                  </a:lnTo>
                  <a:lnTo>
                    <a:pt x="135245" y="75290"/>
                  </a:lnTo>
                  <a:lnTo>
                    <a:pt x="138406" y="75776"/>
                  </a:lnTo>
                  <a:lnTo>
                    <a:pt x="134195" y="76115"/>
                  </a:lnTo>
                  <a:lnTo>
                    <a:pt x="152365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0">
              <a:extLst>
                <a:ext uri="{FF2B5EF4-FFF2-40B4-BE49-F238E27FC236}">
                  <a16:creationId xmlns:a16="http://schemas.microsoft.com/office/drawing/2014/main" id="{F81DD4B2-F124-6707-645F-EF7D8BD8D7C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86000" y="5095875"/>
              <a:ext cx="94732" cy="159839"/>
            </a:xfrm>
            <a:custGeom>
              <a:avLst/>
              <a:gdLst/>
              <a:ahLst/>
              <a:cxnLst/>
              <a:rect l="0" t="0" r="0" b="0"/>
              <a:pathLst>
                <a:path w="94732" h="159839">
                  <a:moveTo>
                    <a:pt x="0" y="0"/>
                  </a:moveTo>
                  <a:lnTo>
                    <a:pt x="0" y="0"/>
                  </a:lnTo>
                  <a:lnTo>
                    <a:pt x="1058" y="38602"/>
                  </a:lnTo>
                  <a:lnTo>
                    <a:pt x="5056" y="48201"/>
                  </a:lnTo>
                  <a:lnTo>
                    <a:pt x="7604" y="51184"/>
                  </a:lnTo>
                  <a:lnTo>
                    <a:pt x="13257" y="54499"/>
                  </a:lnTo>
                  <a:lnTo>
                    <a:pt x="40000" y="56917"/>
                  </a:lnTo>
                  <a:lnTo>
                    <a:pt x="47058" y="54224"/>
                  </a:lnTo>
                  <a:lnTo>
                    <a:pt x="50422" y="52024"/>
                  </a:lnTo>
                  <a:lnTo>
                    <a:pt x="60213" y="38815"/>
                  </a:lnTo>
                  <a:lnTo>
                    <a:pt x="66660" y="19108"/>
                  </a:lnTo>
                  <a:lnTo>
                    <a:pt x="66672" y="13573"/>
                  </a:lnTo>
                  <a:lnTo>
                    <a:pt x="66673" y="15911"/>
                  </a:lnTo>
                  <a:lnTo>
                    <a:pt x="67732" y="16957"/>
                  </a:lnTo>
                  <a:lnTo>
                    <a:pt x="71731" y="18120"/>
                  </a:lnTo>
                  <a:lnTo>
                    <a:pt x="73221" y="20546"/>
                  </a:lnTo>
                  <a:lnTo>
                    <a:pt x="83543" y="64581"/>
                  </a:lnTo>
                  <a:lnTo>
                    <a:pt x="92624" y="97031"/>
                  </a:lnTo>
                  <a:lnTo>
                    <a:pt x="94731" y="128645"/>
                  </a:lnTo>
                  <a:lnTo>
                    <a:pt x="92197" y="139373"/>
                  </a:lnTo>
                  <a:lnTo>
                    <a:pt x="87643" y="151362"/>
                  </a:lnTo>
                  <a:lnTo>
                    <a:pt x="87003" y="154883"/>
                  </a:lnTo>
                  <a:lnTo>
                    <a:pt x="84461" y="157231"/>
                  </a:lnTo>
                  <a:lnTo>
                    <a:pt x="75991" y="159838"/>
                  </a:lnTo>
                  <a:lnTo>
                    <a:pt x="70769" y="158418"/>
                  </a:lnTo>
                  <a:lnTo>
                    <a:pt x="52248" y="148421"/>
                  </a:lnTo>
                  <a:lnTo>
                    <a:pt x="4849" y="14301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30">
            <a:extLst>
              <a:ext uri="{FF2B5EF4-FFF2-40B4-BE49-F238E27FC236}">
                <a16:creationId xmlns:a16="http://schemas.microsoft.com/office/drawing/2014/main" id="{9D8FA94D-2D7F-733A-F82F-8A40DE394A44}"/>
              </a:ext>
            </a:extLst>
          </p:cNvPr>
          <p:cNvGrpSpPr/>
          <p:nvPr/>
        </p:nvGrpSpPr>
        <p:grpSpPr>
          <a:xfrm>
            <a:off x="4371975" y="4581525"/>
            <a:ext cx="2628901" cy="1257301"/>
            <a:chOff x="4371975" y="4581525"/>
            <a:chExt cx="2628901" cy="1257301"/>
          </a:xfrm>
        </p:grpSpPr>
        <p:sp>
          <p:nvSpPr>
            <p:cNvPr id="137" name="SMARTInkShape-1141">
              <a:extLst>
                <a:ext uri="{FF2B5EF4-FFF2-40B4-BE49-F238E27FC236}">
                  <a16:creationId xmlns:a16="http://schemas.microsoft.com/office/drawing/2014/main" id="{3EC404C0-13C6-4A5F-3BC9-51C84170690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71975" y="4581525"/>
              <a:ext cx="123774" cy="177616"/>
            </a:xfrm>
            <a:custGeom>
              <a:avLst/>
              <a:gdLst/>
              <a:ahLst/>
              <a:cxnLst/>
              <a:rect l="0" t="0" r="0" b="0"/>
              <a:pathLst>
                <a:path w="123774" h="17761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9525" y="3"/>
                  </a:lnTo>
                  <a:lnTo>
                    <a:pt x="9525" y="0"/>
                  </a:lnTo>
                  <a:lnTo>
                    <a:pt x="9525" y="47532"/>
                  </a:lnTo>
                  <a:lnTo>
                    <a:pt x="10583" y="60284"/>
                  </a:lnTo>
                  <a:lnTo>
                    <a:pt x="14581" y="73007"/>
                  </a:lnTo>
                  <a:lnTo>
                    <a:pt x="18187" y="77246"/>
                  </a:lnTo>
                  <a:lnTo>
                    <a:pt x="27839" y="81957"/>
                  </a:lnTo>
                  <a:lnTo>
                    <a:pt x="58657" y="85394"/>
                  </a:lnTo>
                  <a:lnTo>
                    <a:pt x="79469" y="75514"/>
                  </a:lnTo>
                  <a:lnTo>
                    <a:pt x="91058" y="64959"/>
                  </a:lnTo>
                  <a:lnTo>
                    <a:pt x="95630" y="59181"/>
                  </a:lnTo>
                  <a:lnTo>
                    <a:pt x="100711" y="44295"/>
                  </a:lnTo>
                  <a:lnTo>
                    <a:pt x="104027" y="29212"/>
                  </a:lnTo>
                  <a:lnTo>
                    <a:pt x="114288" y="56"/>
                  </a:lnTo>
                  <a:lnTo>
                    <a:pt x="115356" y="15220"/>
                  </a:lnTo>
                  <a:lnTo>
                    <a:pt x="121838" y="41420"/>
                  </a:lnTo>
                  <a:lnTo>
                    <a:pt x="123563" y="87221"/>
                  </a:lnTo>
                  <a:lnTo>
                    <a:pt x="123773" y="128628"/>
                  </a:lnTo>
                  <a:lnTo>
                    <a:pt x="122760" y="157933"/>
                  </a:lnTo>
                  <a:lnTo>
                    <a:pt x="118765" y="169323"/>
                  </a:lnTo>
                  <a:lnTo>
                    <a:pt x="116218" y="173206"/>
                  </a:lnTo>
                  <a:lnTo>
                    <a:pt x="110567" y="177522"/>
                  </a:lnTo>
                  <a:lnTo>
                    <a:pt x="107578" y="177615"/>
                  </a:lnTo>
                  <a:lnTo>
                    <a:pt x="65832" y="161223"/>
                  </a:lnTo>
                  <a:lnTo>
                    <a:pt x="50197" y="155014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42">
              <a:extLst>
                <a:ext uri="{FF2B5EF4-FFF2-40B4-BE49-F238E27FC236}">
                  <a16:creationId xmlns:a16="http://schemas.microsoft.com/office/drawing/2014/main" id="{BFB40D5A-1CD0-2CDF-DF47-A442595321F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91325" y="5591694"/>
              <a:ext cx="209551" cy="113592"/>
            </a:xfrm>
            <a:custGeom>
              <a:avLst/>
              <a:gdLst/>
              <a:ahLst/>
              <a:cxnLst/>
              <a:rect l="0" t="0" r="0" b="0"/>
              <a:pathLst>
                <a:path w="209551" h="113592">
                  <a:moveTo>
                    <a:pt x="0" y="28056"/>
                  </a:moveTo>
                  <a:lnTo>
                    <a:pt x="0" y="28056"/>
                  </a:lnTo>
                  <a:lnTo>
                    <a:pt x="0" y="23000"/>
                  </a:lnTo>
                  <a:lnTo>
                    <a:pt x="1058" y="21511"/>
                  </a:lnTo>
                  <a:lnTo>
                    <a:pt x="2822" y="20517"/>
                  </a:lnTo>
                  <a:lnTo>
                    <a:pt x="5056" y="19855"/>
                  </a:lnTo>
                  <a:lnTo>
                    <a:pt x="19297" y="8344"/>
                  </a:lnTo>
                  <a:lnTo>
                    <a:pt x="25510" y="3420"/>
                  </a:lnTo>
                  <a:lnTo>
                    <a:pt x="31799" y="1232"/>
                  </a:lnTo>
                  <a:lnTo>
                    <a:pt x="46346" y="0"/>
                  </a:lnTo>
                  <a:lnTo>
                    <a:pt x="55170" y="2534"/>
                  </a:lnTo>
                  <a:lnTo>
                    <a:pt x="64402" y="7727"/>
                  </a:lnTo>
                  <a:lnTo>
                    <a:pt x="71058" y="18740"/>
                  </a:lnTo>
                  <a:lnTo>
                    <a:pt x="74677" y="35409"/>
                  </a:lnTo>
                  <a:lnTo>
                    <a:pt x="70693" y="53753"/>
                  </a:lnTo>
                  <a:lnTo>
                    <a:pt x="56842" y="89961"/>
                  </a:lnTo>
                  <a:lnTo>
                    <a:pt x="49605" y="98962"/>
                  </a:lnTo>
                  <a:lnTo>
                    <a:pt x="34688" y="108920"/>
                  </a:lnTo>
                  <a:lnTo>
                    <a:pt x="19723" y="113591"/>
                  </a:lnTo>
                  <a:lnTo>
                    <a:pt x="62498" y="72458"/>
                  </a:lnTo>
                  <a:lnTo>
                    <a:pt x="106238" y="47289"/>
                  </a:lnTo>
                  <a:lnTo>
                    <a:pt x="151602" y="18536"/>
                  </a:lnTo>
                  <a:lnTo>
                    <a:pt x="161321" y="9564"/>
                  </a:lnTo>
                  <a:lnTo>
                    <a:pt x="153670" y="854"/>
                  </a:lnTo>
                  <a:lnTo>
                    <a:pt x="142663" y="4944"/>
                  </a:lnTo>
                  <a:lnTo>
                    <a:pt x="107652" y="35164"/>
                  </a:lnTo>
                  <a:lnTo>
                    <a:pt x="100762" y="44621"/>
                  </a:lnTo>
                  <a:lnTo>
                    <a:pt x="91283" y="64372"/>
                  </a:lnTo>
                  <a:lnTo>
                    <a:pt x="90488" y="69199"/>
                  </a:lnTo>
                  <a:lnTo>
                    <a:pt x="92428" y="77387"/>
                  </a:lnTo>
                  <a:lnTo>
                    <a:pt x="99470" y="87946"/>
                  </a:lnTo>
                  <a:lnTo>
                    <a:pt x="118372" y="97777"/>
                  </a:lnTo>
                  <a:lnTo>
                    <a:pt x="149278" y="103402"/>
                  </a:lnTo>
                  <a:lnTo>
                    <a:pt x="195900" y="104206"/>
                  </a:lnTo>
                  <a:lnTo>
                    <a:pt x="209550" y="104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43">
              <a:extLst>
                <a:ext uri="{FF2B5EF4-FFF2-40B4-BE49-F238E27FC236}">
                  <a16:creationId xmlns:a16="http://schemas.microsoft.com/office/drawing/2014/main" id="{1AE79E11-2476-A74C-E6BF-2BB44474B8F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57725" y="5610225"/>
              <a:ext cx="1924051" cy="75808"/>
            </a:xfrm>
            <a:custGeom>
              <a:avLst/>
              <a:gdLst/>
              <a:ahLst/>
              <a:cxnLst/>
              <a:rect l="0" t="0" r="0" b="0"/>
              <a:pathLst>
                <a:path w="1924051" h="75808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822" y="48461"/>
                  </a:lnTo>
                  <a:lnTo>
                    <a:pt x="8201" y="55433"/>
                  </a:lnTo>
                  <a:lnTo>
                    <a:pt x="19246" y="61698"/>
                  </a:lnTo>
                  <a:lnTo>
                    <a:pt x="35924" y="65200"/>
                  </a:lnTo>
                  <a:lnTo>
                    <a:pt x="77168" y="66481"/>
                  </a:lnTo>
                  <a:lnTo>
                    <a:pt x="124603" y="66637"/>
                  </a:lnTo>
                  <a:lnTo>
                    <a:pt x="164390" y="66664"/>
                  </a:lnTo>
                  <a:lnTo>
                    <a:pt x="202990" y="71728"/>
                  </a:lnTo>
                  <a:lnTo>
                    <a:pt x="241238" y="74875"/>
                  </a:lnTo>
                  <a:lnTo>
                    <a:pt x="279383" y="75807"/>
                  </a:lnTo>
                  <a:lnTo>
                    <a:pt x="324709" y="69576"/>
                  </a:lnTo>
                  <a:lnTo>
                    <a:pt x="367261" y="67535"/>
                  </a:lnTo>
                  <a:lnTo>
                    <a:pt x="414441" y="66930"/>
                  </a:lnTo>
                  <a:lnTo>
                    <a:pt x="449838" y="66788"/>
                  </a:lnTo>
                  <a:lnTo>
                    <a:pt x="497060" y="65638"/>
                  </a:lnTo>
                  <a:lnTo>
                    <a:pt x="538978" y="60136"/>
                  </a:lnTo>
                  <a:lnTo>
                    <a:pt x="584912" y="58035"/>
                  </a:lnTo>
                  <a:lnTo>
                    <a:pt x="629920" y="56354"/>
                  </a:lnTo>
                  <a:lnTo>
                    <a:pt x="666420" y="50681"/>
                  </a:lnTo>
                  <a:lnTo>
                    <a:pt x="709809" y="48531"/>
                  </a:lnTo>
                  <a:lnTo>
                    <a:pt x="753004" y="47893"/>
                  </a:lnTo>
                  <a:lnTo>
                    <a:pt x="796638" y="47678"/>
                  </a:lnTo>
                  <a:lnTo>
                    <a:pt x="837175" y="47642"/>
                  </a:lnTo>
                  <a:lnTo>
                    <a:pt x="878819" y="47630"/>
                  </a:lnTo>
                  <a:lnTo>
                    <a:pt x="919026" y="47626"/>
                  </a:lnTo>
                  <a:lnTo>
                    <a:pt x="966114" y="47625"/>
                  </a:lnTo>
                  <a:lnTo>
                    <a:pt x="1008627" y="47625"/>
                  </a:lnTo>
                  <a:lnTo>
                    <a:pt x="1049681" y="47625"/>
                  </a:lnTo>
                  <a:lnTo>
                    <a:pt x="1095992" y="47625"/>
                  </a:lnTo>
                  <a:lnTo>
                    <a:pt x="1137656" y="47625"/>
                  </a:lnTo>
                  <a:lnTo>
                    <a:pt x="1178341" y="47625"/>
                  </a:lnTo>
                  <a:lnTo>
                    <a:pt x="1220264" y="47625"/>
                  </a:lnTo>
                  <a:lnTo>
                    <a:pt x="1263468" y="47625"/>
                  </a:lnTo>
                  <a:lnTo>
                    <a:pt x="1303930" y="47625"/>
                  </a:lnTo>
                  <a:lnTo>
                    <a:pt x="1345553" y="47625"/>
                  </a:lnTo>
                  <a:lnTo>
                    <a:pt x="1391855" y="47625"/>
                  </a:lnTo>
                  <a:lnTo>
                    <a:pt x="1436592" y="41080"/>
                  </a:lnTo>
                  <a:lnTo>
                    <a:pt x="1473642" y="38983"/>
                  </a:lnTo>
                  <a:lnTo>
                    <a:pt x="1518443" y="38275"/>
                  </a:lnTo>
                  <a:lnTo>
                    <a:pt x="1561613" y="38116"/>
                  </a:lnTo>
                  <a:lnTo>
                    <a:pt x="1583828" y="35283"/>
                  </a:lnTo>
                  <a:lnTo>
                    <a:pt x="1624699" y="29458"/>
                  </a:lnTo>
                  <a:lnTo>
                    <a:pt x="1664021" y="28837"/>
                  </a:lnTo>
                  <a:lnTo>
                    <a:pt x="1706012" y="28653"/>
                  </a:lnTo>
                  <a:lnTo>
                    <a:pt x="1749237" y="25768"/>
                  </a:lnTo>
                  <a:lnTo>
                    <a:pt x="1786881" y="21041"/>
                  </a:lnTo>
                  <a:lnTo>
                    <a:pt x="1833102" y="19443"/>
                  </a:lnTo>
                  <a:lnTo>
                    <a:pt x="1877723" y="19102"/>
                  </a:lnTo>
                  <a:lnTo>
                    <a:pt x="1904669" y="19060"/>
                  </a:lnTo>
                  <a:lnTo>
                    <a:pt x="1912967" y="16233"/>
                  </a:lnTo>
                  <a:lnTo>
                    <a:pt x="1923401" y="9918"/>
                  </a:lnTo>
                  <a:lnTo>
                    <a:pt x="1924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44">
              <a:extLst>
                <a:ext uri="{FF2B5EF4-FFF2-40B4-BE49-F238E27FC236}">
                  <a16:creationId xmlns:a16="http://schemas.microsoft.com/office/drawing/2014/main" id="{64AB66E9-A254-08DA-BE9F-A7DA8B04D66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762500" y="4676775"/>
              <a:ext cx="152367" cy="1162051"/>
            </a:xfrm>
            <a:custGeom>
              <a:avLst/>
              <a:gdLst/>
              <a:ahLst/>
              <a:cxnLst/>
              <a:rect l="0" t="0" r="0" b="0"/>
              <a:pathLst>
                <a:path w="152367" h="1162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7539" y="22534"/>
                  </a:lnTo>
                  <a:lnTo>
                    <a:pt x="11759" y="39132"/>
                  </a:lnTo>
                  <a:lnTo>
                    <a:pt x="17610" y="58648"/>
                  </a:lnTo>
                  <a:lnTo>
                    <a:pt x="19824" y="79240"/>
                  </a:lnTo>
                  <a:lnTo>
                    <a:pt x="35509" y="114942"/>
                  </a:lnTo>
                  <a:lnTo>
                    <a:pt x="43005" y="158788"/>
                  </a:lnTo>
                  <a:lnTo>
                    <a:pt x="47355" y="197715"/>
                  </a:lnTo>
                  <a:lnTo>
                    <a:pt x="47608" y="239697"/>
                  </a:lnTo>
                  <a:lnTo>
                    <a:pt x="48676" y="251524"/>
                  </a:lnTo>
                  <a:lnTo>
                    <a:pt x="59383" y="298138"/>
                  </a:lnTo>
                  <a:lnTo>
                    <a:pt x="65715" y="342218"/>
                  </a:lnTo>
                  <a:lnTo>
                    <a:pt x="67649" y="384894"/>
                  </a:lnTo>
                  <a:lnTo>
                    <a:pt x="79921" y="429138"/>
                  </a:lnTo>
                  <a:lnTo>
                    <a:pt x="87783" y="473495"/>
                  </a:lnTo>
                  <a:lnTo>
                    <a:pt x="93038" y="500128"/>
                  </a:lnTo>
                  <a:lnTo>
                    <a:pt x="94959" y="543169"/>
                  </a:lnTo>
                  <a:lnTo>
                    <a:pt x="96222" y="558050"/>
                  </a:lnTo>
                  <a:lnTo>
                    <a:pt x="102772" y="587147"/>
                  </a:lnTo>
                  <a:lnTo>
                    <a:pt x="107004" y="615295"/>
                  </a:lnTo>
                  <a:lnTo>
                    <a:pt x="112138" y="639862"/>
                  </a:lnTo>
                  <a:lnTo>
                    <a:pt x="118929" y="686721"/>
                  </a:lnTo>
                  <a:lnTo>
                    <a:pt x="122858" y="730667"/>
                  </a:lnTo>
                  <a:lnTo>
                    <a:pt x="123698" y="777682"/>
                  </a:lnTo>
                  <a:lnTo>
                    <a:pt x="123800" y="825030"/>
                  </a:lnTo>
                  <a:lnTo>
                    <a:pt x="123820" y="868877"/>
                  </a:lnTo>
                  <a:lnTo>
                    <a:pt x="123825" y="912934"/>
                  </a:lnTo>
                  <a:lnTo>
                    <a:pt x="124883" y="953269"/>
                  </a:lnTo>
                  <a:lnTo>
                    <a:pt x="131364" y="995260"/>
                  </a:lnTo>
                  <a:lnTo>
                    <a:pt x="135998" y="1040620"/>
                  </a:lnTo>
                  <a:lnTo>
                    <a:pt x="142473" y="1078525"/>
                  </a:lnTo>
                  <a:lnTo>
                    <a:pt x="142756" y="1093793"/>
                  </a:lnTo>
                  <a:lnTo>
                    <a:pt x="143854" y="1097495"/>
                  </a:lnTo>
                  <a:lnTo>
                    <a:pt x="145645" y="1099963"/>
                  </a:lnTo>
                  <a:lnTo>
                    <a:pt x="147897" y="1101609"/>
                  </a:lnTo>
                  <a:lnTo>
                    <a:pt x="149397" y="1103765"/>
                  </a:lnTo>
                  <a:lnTo>
                    <a:pt x="151066" y="1108982"/>
                  </a:lnTo>
                  <a:lnTo>
                    <a:pt x="152366" y="1136674"/>
                  </a:lnTo>
                  <a:lnTo>
                    <a:pt x="149563" y="1143010"/>
                  </a:lnTo>
                  <a:lnTo>
                    <a:pt x="144196" y="1150646"/>
                  </a:lnTo>
                  <a:lnTo>
                    <a:pt x="142875" y="1162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31">
            <a:extLst>
              <a:ext uri="{FF2B5EF4-FFF2-40B4-BE49-F238E27FC236}">
                <a16:creationId xmlns:a16="http://schemas.microsoft.com/office/drawing/2014/main" id="{DE5CEF70-4B41-0E36-DAD5-BEDBDDF11230}"/>
              </a:ext>
            </a:extLst>
          </p:cNvPr>
          <p:cNvGrpSpPr/>
          <p:nvPr/>
        </p:nvGrpSpPr>
        <p:grpSpPr>
          <a:xfrm>
            <a:off x="4991100" y="4495800"/>
            <a:ext cx="1562101" cy="933451"/>
            <a:chOff x="4991100" y="4495800"/>
            <a:chExt cx="1562101" cy="933451"/>
          </a:xfrm>
        </p:grpSpPr>
        <p:sp>
          <p:nvSpPr>
            <p:cNvPr id="142" name="SMARTInkShape-1145">
              <a:extLst>
                <a:ext uri="{FF2B5EF4-FFF2-40B4-BE49-F238E27FC236}">
                  <a16:creationId xmlns:a16="http://schemas.microsoft.com/office/drawing/2014/main" id="{FE9CEF89-8FDF-E5F5-4566-F9425F951E9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48883" y="4791583"/>
              <a:ext cx="28068" cy="36935"/>
            </a:xfrm>
            <a:custGeom>
              <a:avLst/>
              <a:gdLst/>
              <a:ahLst/>
              <a:cxnLst/>
              <a:rect l="0" t="0" r="0" b="0"/>
              <a:pathLst>
                <a:path w="28068" h="36935">
                  <a:moveTo>
                    <a:pt x="9017" y="18542"/>
                  </a:moveTo>
                  <a:lnTo>
                    <a:pt x="9017" y="18542"/>
                  </a:lnTo>
                  <a:lnTo>
                    <a:pt x="14073" y="13485"/>
                  </a:lnTo>
                  <a:lnTo>
                    <a:pt x="16556" y="8181"/>
                  </a:lnTo>
                  <a:lnTo>
                    <a:pt x="18426" y="0"/>
                  </a:lnTo>
                  <a:lnTo>
                    <a:pt x="18508" y="4699"/>
                  </a:lnTo>
                  <a:lnTo>
                    <a:pt x="13474" y="17851"/>
                  </a:lnTo>
                  <a:lnTo>
                    <a:pt x="0" y="36934"/>
                  </a:lnTo>
                  <a:lnTo>
                    <a:pt x="28067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46">
              <a:extLst>
                <a:ext uri="{FF2B5EF4-FFF2-40B4-BE49-F238E27FC236}">
                  <a16:creationId xmlns:a16="http://schemas.microsoft.com/office/drawing/2014/main" id="{E93D1A71-86DD-A011-3653-44E9893CB7C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35526" y="4853837"/>
              <a:ext cx="46175" cy="56325"/>
            </a:xfrm>
            <a:custGeom>
              <a:avLst/>
              <a:gdLst/>
              <a:ahLst/>
              <a:cxnLst/>
              <a:rect l="0" t="0" r="0" b="0"/>
              <a:pathLst>
                <a:path w="46175" h="56325">
                  <a:moveTo>
                    <a:pt x="17599" y="3913"/>
                  </a:moveTo>
                  <a:lnTo>
                    <a:pt x="17599" y="3913"/>
                  </a:lnTo>
                  <a:lnTo>
                    <a:pt x="26731" y="3913"/>
                  </a:lnTo>
                  <a:lnTo>
                    <a:pt x="27090" y="22227"/>
                  </a:lnTo>
                  <a:lnTo>
                    <a:pt x="18920" y="47989"/>
                  </a:lnTo>
                  <a:lnTo>
                    <a:pt x="12934" y="55543"/>
                  </a:lnTo>
                  <a:lnTo>
                    <a:pt x="11314" y="56324"/>
                  </a:lnTo>
                  <a:lnTo>
                    <a:pt x="10234" y="55787"/>
                  </a:lnTo>
                  <a:lnTo>
                    <a:pt x="1812" y="36889"/>
                  </a:lnTo>
                  <a:lnTo>
                    <a:pt x="0" y="25272"/>
                  </a:lnTo>
                  <a:lnTo>
                    <a:pt x="2015" y="15875"/>
                  </a:lnTo>
                  <a:lnTo>
                    <a:pt x="6279" y="4635"/>
                  </a:lnTo>
                  <a:lnTo>
                    <a:pt x="6877" y="1219"/>
                  </a:lnTo>
                  <a:lnTo>
                    <a:pt x="8334" y="0"/>
                  </a:lnTo>
                  <a:lnTo>
                    <a:pt x="10364" y="246"/>
                  </a:lnTo>
                  <a:lnTo>
                    <a:pt x="46174" y="13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47">
              <a:extLst>
                <a:ext uri="{FF2B5EF4-FFF2-40B4-BE49-F238E27FC236}">
                  <a16:creationId xmlns:a16="http://schemas.microsoft.com/office/drawing/2014/main" id="{A61C6388-1711-BBE3-D7AE-F7AE5DFEB61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64501" y="4935424"/>
              <a:ext cx="44194" cy="63219"/>
            </a:xfrm>
            <a:custGeom>
              <a:avLst/>
              <a:gdLst/>
              <a:ahLst/>
              <a:cxnLst/>
              <a:rect l="0" t="0" r="0" b="0"/>
              <a:pathLst>
                <a:path w="44194" h="63219">
                  <a:moveTo>
                    <a:pt x="17174" y="17576"/>
                  </a:moveTo>
                  <a:lnTo>
                    <a:pt x="17174" y="17576"/>
                  </a:lnTo>
                  <a:lnTo>
                    <a:pt x="40495" y="17576"/>
                  </a:lnTo>
                  <a:lnTo>
                    <a:pt x="42247" y="18634"/>
                  </a:lnTo>
                  <a:lnTo>
                    <a:pt x="43414" y="20398"/>
                  </a:lnTo>
                  <a:lnTo>
                    <a:pt x="44193" y="22632"/>
                  </a:lnTo>
                  <a:lnTo>
                    <a:pt x="40232" y="35890"/>
                  </a:lnTo>
                  <a:lnTo>
                    <a:pt x="29411" y="51729"/>
                  </a:lnTo>
                  <a:lnTo>
                    <a:pt x="23318" y="58508"/>
                  </a:lnTo>
                  <a:lnTo>
                    <a:pt x="17083" y="62226"/>
                  </a:lnTo>
                  <a:lnTo>
                    <a:pt x="13938" y="63218"/>
                  </a:lnTo>
                  <a:lnTo>
                    <a:pt x="10784" y="61762"/>
                  </a:lnTo>
                  <a:lnTo>
                    <a:pt x="4457" y="54500"/>
                  </a:lnTo>
                  <a:lnTo>
                    <a:pt x="938" y="44217"/>
                  </a:lnTo>
                  <a:lnTo>
                    <a:pt x="0" y="38512"/>
                  </a:lnTo>
                  <a:lnTo>
                    <a:pt x="4603" y="23706"/>
                  </a:lnTo>
                  <a:lnTo>
                    <a:pt x="12644" y="9717"/>
                  </a:lnTo>
                  <a:lnTo>
                    <a:pt x="24639" y="0"/>
                  </a:lnTo>
                  <a:lnTo>
                    <a:pt x="36202" y="4019"/>
                  </a:lnTo>
                  <a:lnTo>
                    <a:pt x="38326" y="6422"/>
                  </a:lnTo>
                  <a:lnTo>
                    <a:pt x="38684" y="9082"/>
                  </a:lnTo>
                  <a:lnTo>
                    <a:pt x="36710" y="20954"/>
                  </a:lnTo>
                  <a:lnTo>
                    <a:pt x="34431" y="24061"/>
                  </a:lnTo>
                  <a:lnTo>
                    <a:pt x="26256" y="30336"/>
                  </a:lnTo>
                  <a:lnTo>
                    <a:pt x="7649" y="36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48">
              <a:extLst>
                <a:ext uri="{FF2B5EF4-FFF2-40B4-BE49-F238E27FC236}">
                  <a16:creationId xmlns:a16="http://schemas.microsoft.com/office/drawing/2014/main" id="{1F74693C-89C9-D6B4-D170-FB4CB62A41A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62600" y="5077573"/>
              <a:ext cx="46688" cy="74357"/>
            </a:xfrm>
            <a:custGeom>
              <a:avLst/>
              <a:gdLst/>
              <a:ahLst/>
              <a:cxnLst/>
              <a:rect l="0" t="0" r="0" b="0"/>
              <a:pathLst>
                <a:path w="46688" h="74357">
                  <a:moveTo>
                    <a:pt x="0" y="8777"/>
                  </a:moveTo>
                  <a:lnTo>
                    <a:pt x="0" y="8777"/>
                  </a:lnTo>
                  <a:lnTo>
                    <a:pt x="9132" y="8777"/>
                  </a:lnTo>
                  <a:lnTo>
                    <a:pt x="14465" y="13833"/>
                  </a:lnTo>
                  <a:lnTo>
                    <a:pt x="17013" y="21960"/>
                  </a:lnTo>
                  <a:lnTo>
                    <a:pt x="18971" y="67128"/>
                  </a:lnTo>
                  <a:lnTo>
                    <a:pt x="19015" y="71753"/>
                  </a:lnTo>
                  <a:lnTo>
                    <a:pt x="17968" y="72986"/>
                  </a:lnTo>
                  <a:lnTo>
                    <a:pt x="13982" y="74356"/>
                  </a:lnTo>
                  <a:lnTo>
                    <a:pt x="11439" y="72605"/>
                  </a:lnTo>
                  <a:lnTo>
                    <a:pt x="5789" y="65014"/>
                  </a:lnTo>
                  <a:lnTo>
                    <a:pt x="1716" y="43784"/>
                  </a:lnTo>
                  <a:lnTo>
                    <a:pt x="8352" y="7769"/>
                  </a:lnTo>
                  <a:lnTo>
                    <a:pt x="9801" y="4931"/>
                  </a:lnTo>
                  <a:lnTo>
                    <a:pt x="11826" y="3038"/>
                  </a:lnTo>
                  <a:lnTo>
                    <a:pt x="16897" y="934"/>
                  </a:lnTo>
                  <a:lnTo>
                    <a:pt x="22680" y="0"/>
                  </a:lnTo>
                  <a:lnTo>
                    <a:pt x="36942" y="4530"/>
                  </a:lnTo>
                  <a:lnTo>
                    <a:pt x="40502" y="8062"/>
                  </a:lnTo>
                  <a:lnTo>
                    <a:pt x="44459" y="17632"/>
                  </a:lnTo>
                  <a:lnTo>
                    <a:pt x="46687" y="29863"/>
                  </a:lnTo>
                  <a:lnTo>
                    <a:pt x="44883" y="32359"/>
                  </a:lnTo>
                  <a:lnTo>
                    <a:pt x="37235" y="35133"/>
                  </a:lnTo>
                  <a:lnTo>
                    <a:pt x="26084" y="36695"/>
                  </a:lnTo>
                  <a:lnTo>
                    <a:pt x="9525" y="27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49">
              <a:extLst>
                <a:ext uri="{FF2B5EF4-FFF2-40B4-BE49-F238E27FC236}">
                  <a16:creationId xmlns:a16="http://schemas.microsoft.com/office/drawing/2014/main" id="{65575B03-713F-8D5C-0F19-338AD7CB574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91150" y="5136646"/>
              <a:ext cx="47626" cy="108896"/>
            </a:xfrm>
            <a:custGeom>
              <a:avLst/>
              <a:gdLst/>
              <a:ahLst/>
              <a:cxnLst/>
              <a:rect l="0" t="0" r="0" b="0"/>
              <a:pathLst>
                <a:path w="47626" h="108896">
                  <a:moveTo>
                    <a:pt x="0" y="64004"/>
                  </a:moveTo>
                  <a:lnTo>
                    <a:pt x="0" y="64004"/>
                  </a:lnTo>
                  <a:lnTo>
                    <a:pt x="0" y="58948"/>
                  </a:lnTo>
                  <a:lnTo>
                    <a:pt x="1058" y="57459"/>
                  </a:lnTo>
                  <a:lnTo>
                    <a:pt x="2822" y="56465"/>
                  </a:lnTo>
                  <a:lnTo>
                    <a:pt x="9701" y="54741"/>
                  </a:lnTo>
                  <a:lnTo>
                    <a:pt x="17610" y="54513"/>
                  </a:lnTo>
                  <a:lnTo>
                    <a:pt x="18994" y="97792"/>
                  </a:lnTo>
                  <a:lnTo>
                    <a:pt x="19039" y="108895"/>
                  </a:lnTo>
                  <a:lnTo>
                    <a:pt x="17985" y="108749"/>
                  </a:lnTo>
                  <a:lnTo>
                    <a:pt x="13990" y="105763"/>
                  </a:lnTo>
                  <a:lnTo>
                    <a:pt x="5792" y="88019"/>
                  </a:lnTo>
                  <a:lnTo>
                    <a:pt x="5397" y="71502"/>
                  </a:lnTo>
                  <a:lnTo>
                    <a:pt x="17484" y="25049"/>
                  </a:lnTo>
                  <a:lnTo>
                    <a:pt x="18586" y="18948"/>
                  </a:lnTo>
                  <a:lnTo>
                    <a:pt x="19799" y="19150"/>
                  </a:lnTo>
                  <a:lnTo>
                    <a:pt x="23969" y="22197"/>
                  </a:lnTo>
                  <a:lnTo>
                    <a:pt x="41428" y="52093"/>
                  </a:lnTo>
                  <a:lnTo>
                    <a:pt x="42435" y="58181"/>
                  </a:lnTo>
                  <a:lnTo>
                    <a:pt x="38331" y="90161"/>
                  </a:lnTo>
                  <a:lnTo>
                    <a:pt x="24862" y="47538"/>
                  </a:lnTo>
                  <a:lnTo>
                    <a:pt x="24455" y="29875"/>
                  </a:lnTo>
                  <a:lnTo>
                    <a:pt x="25686" y="16027"/>
                  </a:lnTo>
                  <a:lnTo>
                    <a:pt x="22544" y="3339"/>
                  </a:lnTo>
                  <a:lnTo>
                    <a:pt x="23496" y="1336"/>
                  </a:lnTo>
                  <a:lnTo>
                    <a:pt x="25189" y="0"/>
                  </a:lnTo>
                  <a:lnTo>
                    <a:pt x="26318" y="168"/>
                  </a:lnTo>
                  <a:lnTo>
                    <a:pt x="27070" y="1338"/>
                  </a:lnTo>
                  <a:lnTo>
                    <a:pt x="27572" y="3177"/>
                  </a:lnTo>
                  <a:lnTo>
                    <a:pt x="47625" y="25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50">
              <a:extLst>
                <a:ext uri="{FF2B5EF4-FFF2-40B4-BE49-F238E27FC236}">
                  <a16:creationId xmlns:a16="http://schemas.microsoft.com/office/drawing/2014/main" id="{9E02BFE7-2660-5C18-D5AD-2F945A8CAE2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83018" y="5240808"/>
              <a:ext cx="55558" cy="92200"/>
            </a:xfrm>
            <a:custGeom>
              <a:avLst/>
              <a:gdLst/>
              <a:ahLst/>
              <a:cxnLst/>
              <a:rect l="0" t="0" r="0" b="0"/>
              <a:pathLst>
                <a:path w="55558" h="92200">
                  <a:moveTo>
                    <a:pt x="36682" y="26517"/>
                  </a:moveTo>
                  <a:lnTo>
                    <a:pt x="36682" y="26517"/>
                  </a:lnTo>
                  <a:lnTo>
                    <a:pt x="36682" y="17384"/>
                  </a:lnTo>
                  <a:lnTo>
                    <a:pt x="36682" y="22165"/>
                  </a:lnTo>
                  <a:lnTo>
                    <a:pt x="45619" y="62121"/>
                  </a:lnTo>
                  <a:lnTo>
                    <a:pt x="45814" y="66128"/>
                  </a:lnTo>
                  <a:lnTo>
                    <a:pt x="41034" y="81881"/>
                  </a:lnTo>
                  <a:lnTo>
                    <a:pt x="38525" y="85651"/>
                  </a:lnTo>
                  <a:lnTo>
                    <a:pt x="32914" y="89840"/>
                  </a:lnTo>
                  <a:lnTo>
                    <a:pt x="23806" y="92199"/>
                  </a:lnTo>
                  <a:lnTo>
                    <a:pt x="14731" y="81462"/>
                  </a:lnTo>
                  <a:lnTo>
                    <a:pt x="5759" y="64695"/>
                  </a:lnTo>
                  <a:lnTo>
                    <a:pt x="0" y="36684"/>
                  </a:lnTo>
                  <a:lnTo>
                    <a:pt x="270" y="24686"/>
                  </a:lnTo>
                  <a:lnTo>
                    <a:pt x="6865" y="4887"/>
                  </a:lnTo>
                  <a:lnTo>
                    <a:pt x="8338" y="2572"/>
                  </a:lnTo>
                  <a:lnTo>
                    <a:pt x="10377" y="1029"/>
                  </a:lnTo>
                  <a:lnTo>
                    <a:pt x="12795" y="0"/>
                  </a:lnTo>
                  <a:lnTo>
                    <a:pt x="21128" y="4501"/>
                  </a:lnTo>
                  <a:lnTo>
                    <a:pt x="42238" y="24010"/>
                  </a:lnTo>
                  <a:lnTo>
                    <a:pt x="49030" y="34575"/>
                  </a:lnTo>
                  <a:lnTo>
                    <a:pt x="55144" y="69205"/>
                  </a:lnTo>
                  <a:lnTo>
                    <a:pt x="55557" y="77736"/>
                  </a:lnTo>
                  <a:lnTo>
                    <a:pt x="54558" y="78655"/>
                  </a:lnTo>
                  <a:lnTo>
                    <a:pt x="52832" y="78209"/>
                  </a:lnTo>
                  <a:lnTo>
                    <a:pt x="50624" y="76853"/>
                  </a:lnTo>
                  <a:lnTo>
                    <a:pt x="33338" y="39665"/>
                  </a:lnTo>
                  <a:lnTo>
                    <a:pt x="28988" y="20299"/>
                  </a:lnTo>
                  <a:lnTo>
                    <a:pt x="29436" y="16022"/>
                  </a:lnTo>
                  <a:lnTo>
                    <a:pt x="30793" y="13170"/>
                  </a:lnTo>
                  <a:lnTo>
                    <a:pt x="35519" y="8594"/>
                  </a:lnTo>
                  <a:lnTo>
                    <a:pt x="38987" y="10790"/>
                  </a:lnTo>
                  <a:lnTo>
                    <a:pt x="41393" y="12857"/>
                  </a:lnTo>
                  <a:lnTo>
                    <a:pt x="44068" y="20798"/>
                  </a:lnTo>
                  <a:lnTo>
                    <a:pt x="44781" y="25880"/>
                  </a:lnTo>
                  <a:lnTo>
                    <a:pt x="42751" y="34348"/>
                  </a:lnTo>
                  <a:lnTo>
                    <a:pt x="36682" y="45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51">
              <a:extLst>
                <a:ext uri="{FF2B5EF4-FFF2-40B4-BE49-F238E27FC236}">
                  <a16:creationId xmlns:a16="http://schemas.microsoft.com/office/drawing/2014/main" id="{E54181D6-27A7-1DA0-BA64-A8C6C112588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43650" y="4495800"/>
              <a:ext cx="209551" cy="114301"/>
            </a:xfrm>
            <a:custGeom>
              <a:avLst/>
              <a:gdLst/>
              <a:ahLst/>
              <a:cxnLst/>
              <a:rect l="0" t="0" r="0" b="0"/>
              <a:pathLst>
                <a:path w="209551" h="114301">
                  <a:moveTo>
                    <a:pt x="0" y="95250"/>
                  </a:moveTo>
                  <a:lnTo>
                    <a:pt x="0" y="95250"/>
                  </a:lnTo>
                  <a:lnTo>
                    <a:pt x="0" y="87049"/>
                  </a:lnTo>
                  <a:lnTo>
                    <a:pt x="6545" y="78382"/>
                  </a:lnTo>
                  <a:lnTo>
                    <a:pt x="8201" y="72584"/>
                  </a:lnTo>
                  <a:lnTo>
                    <a:pt x="9701" y="70614"/>
                  </a:lnTo>
                  <a:lnTo>
                    <a:pt x="14189" y="68426"/>
                  </a:lnTo>
                  <a:lnTo>
                    <a:pt x="15809" y="66784"/>
                  </a:lnTo>
                  <a:lnTo>
                    <a:pt x="17610" y="62137"/>
                  </a:lnTo>
                  <a:lnTo>
                    <a:pt x="18623" y="53571"/>
                  </a:lnTo>
                  <a:lnTo>
                    <a:pt x="19824" y="51589"/>
                  </a:lnTo>
                  <a:lnTo>
                    <a:pt x="21682" y="50268"/>
                  </a:lnTo>
                  <a:lnTo>
                    <a:pt x="23980" y="49387"/>
                  </a:lnTo>
                  <a:lnTo>
                    <a:pt x="25512" y="47741"/>
                  </a:lnTo>
                  <a:lnTo>
                    <a:pt x="29364" y="38027"/>
                  </a:lnTo>
                  <a:lnTo>
                    <a:pt x="37697" y="29006"/>
                  </a:lnTo>
                  <a:lnTo>
                    <a:pt x="38100" y="403"/>
                  </a:lnTo>
                  <a:lnTo>
                    <a:pt x="47232" y="11"/>
                  </a:lnTo>
                  <a:lnTo>
                    <a:pt x="39390" y="0"/>
                  </a:lnTo>
                  <a:lnTo>
                    <a:pt x="43540" y="0"/>
                  </a:lnTo>
                  <a:lnTo>
                    <a:pt x="44901" y="1058"/>
                  </a:lnTo>
                  <a:lnTo>
                    <a:pt x="46415" y="5057"/>
                  </a:lnTo>
                  <a:lnTo>
                    <a:pt x="47877" y="6546"/>
                  </a:lnTo>
                  <a:lnTo>
                    <a:pt x="57827" y="11759"/>
                  </a:lnTo>
                  <a:lnTo>
                    <a:pt x="104776" y="57155"/>
                  </a:lnTo>
                  <a:lnTo>
                    <a:pt x="107951" y="60328"/>
                  </a:lnTo>
                  <a:lnTo>
                    <a:pt x="117122" y="63854"/>
                  </a:lnTo>
                  <a:lnTo>
                    <a:pt x="122531" y="64794"/>
                  </a:lnTo>
                  <a:lnTo>
                    <a:pt x="126137" y="66479"/>
                  </a:lnTo>
                  <a:lnTo>
                    <a:pt x="128541" y="68661"/>
                  </a:lnTo>
                  <a:lnTo>
                    <a:pt x="137457" y="79768"/>
                  </a:lnTo>
                  <a:lnTo>
                    <a:pt x="143289" y="83077"/>
                  </a:lnTo>
                  <a:lnTo>
                    <a:pt x="151867" y="85570"/>
                  </a:lnTo>
                  <a:lnTo>
                    <a:pt x="152353" y="93912"/>
                  </a:lnTo>
                  <a:lnTo>
                    <a:pt x="153427" y="94358"/>
                  </a:lnTo>
                  <a:lnTo>
                    <a:pt x="175056" y="98067"/>
                  </a:lnTo>
                  <a:lnTo>
                    <a:pt x="2095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52">
              <a:extLst>
                <a:ext uri="{FF2B5EF4-FFF2-40B4-BE49-F238E27FC236}">
                  <a16:creationId xmlns:a16="http://schemas.microsoft.com/office/drawing/2014/main" id="{30C2AB23-3A99-B495-A699-96235B6FC5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00800" y="4648603"/>
              <a:ext cx="118828" cy="183290"/>
            </a:xfrm>
            <a:custGeom>
              <a:avLst/>
              <a:gdLst/>
              <a:ahLst/>
              <a:cxnLst/>
              <a:rect l="0" t="0" r="0" b="0"/>
              <a:pathLst>
                <a:path w="118828" h="183290">
                  <a:moveTo>
                    <a:pt x="0" y="18647"/>
                  </a:moveTo>
                  <a:lnTo>
                    <a:pt x="0" y="18647"/>
                  </a:lnTo>
                  <a:lnTo>
                    <a:pt x="0" y="0"/>
                  </a:lnTo>
                  <a:lnTo>
                    <a:pt x="1058" y="39264"/>
                  </a:lnTo>
                  <a:lnTo>
                    <a:pt x="7604" y="58387"/>
                  </a:lnTo>
                  <a:lnTo>
                    <a:pt x="13257" y="67354"/>
                  </a:lnTo>
                  <a:lnTo>
                    <a:pt x="27446" y="78352"/>
                  </a:lnTo>
                  <a:lnTo>
                    <a:pt x="32056" y="79617"/>
                  </a:lnTo>
                  <a:lnTo>
                    <a:pt x="36187" y="79402"/>
                  </a:lnTo>
                  <a:lnTo>
                    <a:pt x="40001" y="78200"/>
                  </a:lnTo>
                  <a:lnTo>
                    <a:pt x="73470" y="49493"/>
                  </a:lnTo>
                  <a:lnTo>
                    <a:pt x="87150" y="31079"/>
                  </a:lnTo>
                  <a:lnTo>
                    <a:pt x="95232" y="9185"/>
                  </a:lnTo>
                  <a:lnTo>
                    <a:pt x="102787" y="40214"/>
                  </a:lnTo>
                  <a:lnTo>
                    <a:pt x="112117" y="87770"/>
                  </a:lnTo>
                  <a:lnTo>
                    <a:pt x="118827" y="126029"/>
                  </a:lnTo>
                  <a:lnTo>
                    <a:pt x="115053" y="152181"/>
                  </a:lnTo>
                  <a:lnTo>
                    <a:pt x="107232" y="172278"/>
                  </a:lnTo>
                  <a:lnTo>
                    <a:pt x="101281" y="181472"/>
                  </a:lnTo>
                  <a:lnTo>
                    <a:pt x="96095" y="183289"/>
                  </a:lnTo>
                  <a:lnTo>
                    <a:pt x="61064" y="181139"/>
                  </a:lnTo>
                  <a:lnTo>
                    <a:pt x="50776" y="178002"/>
                  </a:lnTo>
                  <a:lnTo>
                    <a:pt x="41616" y="174138"/>
                  </a:lnTo>
                  <a:lnTo>
                    <a:pt x="26677" y="170904"/>
                  </a:lnTo>
                  <a:lnTo>
                    <a:pt x="19050" y="16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53">
              <a:extLst>
                <a:ext uri="{FF2B5EF4-FFF2-40B4-BE49-F238E27FC236}">
                  <a16:creationId xmlns:a16="http://schemas.microsoft.com/office/drawing/2014/main" id="{5BD48743-C4B1-413E-869A-E16DB3E725E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91100" y="4724400"/>
              <a:ext cx="1257301" cy="704851"/>
            </a:xfrm>
            <a:custGeom>
              <a:avLst/>
              <a:gdLst/>
              <a:ahLst/>
              <a:cxnLst/>
              <a:rect l="0" t="0" r="0" b="0"/>
              <a:pathLst>
                <a:path w="1257301" h="704851">
                  <a:moveTo>
                    <a:pt x="0" y="704850"/>
                  </a:moveTo>
                  <a:lnTo>
                    <a:pt x="0" y="704850"/>
                  </a:lnTo>
                  <a:lnTo>
                    <a:pt x="5056" y="699794"/>
                  </a:lnTo>
                  <a:lnTo>
                    <a:pt x="10361" y="697311"/>
                  </a:lnTo>
                  <a:lnTo>
                    <a:pt x="27446" y="690661"/>
                  </a:lnTo>
                  <a:lnTo>
                    <a:pt x="56982" y="669514"/>
                  </a:lnTo>
                  <a:lnTo>
                    <a:pt x="63426" y="666919"/>
                  </a:lnTo>
                  <a:lnTo>
                    <a:pt x="106625" y="631821"/>
                  </a:lnTo>
                  <a:lnTo>
                    <a:pt x="147402" y="602888"/>
                  </a:lnTo>
                  <a:lnTo>
                    <a:pt x="171733" y="588443"/>
                  </a:lnTo>
                  <a:lnTo>
                    <a:pt x="192818" y="581107"/>
                  </a:lnTo>
                  <a:lnTo>
                    <a:pt x="224551" y="563558"/>
                  </a:lnTo>
                  <a:lnTo>
                    <a:pt x="265900" y="544531"/>
                  </a:lnTo>
                  <a:lnTo>
                    <a:pt x="301965" y="524504"/>
                  </a:lnTo>
                  <a:lnTo>
                    <a:pt x="342340" y="506243"/>
                  </a:lnTo>
                  <a:lnTo>
                    <a:pt x="385319" y="489857"/>
                  </a:lnTo>
                  <a:lnTo>
                    <a:pt x="431177" y="462375"/>
                  </a:lnTo>
                  <a:lnTo>
                    <a:pt x="474559" y="437918"/>
                  </a:lnTo>
                  <a:lnTo>
                    <a:pt x="514016" y="412705"/>
                  </a:lnTo>
                  <a:lnTo>
                    <a:pt x="554392" y="396072"/>
                  </a:lnTo>
                  <a:lnTo>
                    <a:pt x="595990" y="373864"/>
                  </a:lnTo>
                  <a:lnTo>
                    <a:pt x="636310" y="356699"/>
                  </a:lnTo>
                  <a:lnTo>
                    <a:pt x="677492" y="334813"/>
                  </a:lnTo>
                  <a:lnTo>
                    <a:pt x="715674" y="310807"/>
                  </a:lnTo>
                  <a:lnTo>
                    <a:pt x="757239" y="291327"/>
                  </a:lnTo>
                  <a:lnTo>
                    <a:pt x="773642" y="286112"/>
                  </a:lnTo>
                  <a:lnTo>
                    <a:pt x="812865" y="265517"/>
                  </a:lnTo>
                  <a:lnTo>
                    <a:pt x="856008" y="241066"/>
                  </a:lnTo>
                  <a:lnTo>
                    <a:pt x="897173" y="217058"/>
                  </a:lnTo>
                  <a:lnTo>
                    <a:pt x="938867" y="193277"/>
                  </a:lnTo>
                  <a:lnTo>
                    <a:pt x="980264" y="169254"/>
                  </a:lnTo>
                  <a:lnTo>
                    <a:pt x="1025062" y="145357"/>
                  </a:lnTo>
                  <a:lnTo>
                    <a:pt x="1067576" y="116965"/>
                  </a:lnTo>
                  <a:lnTo>
                    <a:pt x="1111705" y="85658"/>
                  </a:lnTo>
                  <a:lnTo>
                    <a:pt x="1126974" y="74053"/>
                  </a:lnTo>
                  <a:lnTo>
                    <a:pt x="1165470" y="55158"/>
                  </a:lnTo>
                  <a:lnTo>
                    <a:pt x="1210792" y="32742"/>
                  </a:lnTo>
                  <a:lnTo>
                    <a:pt x="1239273" y="16006"/>
                  </a:lnTo>
                  <a:lnTo>
                    <a:pt x="1257295" y="4"/>
                  </a:lnTo>
                  <a:lnTo>
                    <a:pt x="1257297" y="3"/>
                  </a:lnTo>
                  <a:lnTo>
                    <a:pt x="1257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32">
            <a:extLst>
              <a:ext uri="{FF2B5EF4-FFF2-40B4-BE49-F238E27FC236}">
                <a16:creationId xmlns:a16="http://schemas.microsoft.com/office/drawing/2014/main" id="{DDEDF4BA-D570-7300-CE8F-C83C8690321E}"/>
              </a:ext>
            </a:extLst>
          </p:cNvPr>
          <p:cNvGrpSpPr/>
          <p:nvPr/>
        </p:nvGrpSpPr>
        <p:grpSpPr>
          <a:xfrm>
            <a:off x="7067550" y="4434587"/>
            <a:ext cx="371476" cy="280289"/>
            <a:chOff x="7067550" y="4434587"/>
            <a:chExt cx="371476" cy="280289"/>
          </a:xfrm>
        </p:grpSpPr>
        <p:sp>
          <p:nvSpPr>
            <p:cNvPr id="152" name="SMARTInkShape-1154">
              <a:extLst>
                <a:ext uri="{FF2B5EF4-FFF2-40B4-BE49-F238E27FC236}">
                  <a16:creationId xmlns:a16="http://schemas.microsoft.com/office/drawing/2014/main" id="{D360D031-397C-3934-F3D4-528E293D39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39000" y="460057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39039" y="13387"/>
                  </a:lnTo>
                  <a:lnTo>
                    <a:pt x="77787" y="4977"/>
                  </a:lnTo>
                  <a:lnTo>
                    <a:pt x="123275" y="983"/>
                  </a:lnTo>
                  <a:lnTo>
                    <a:pt x="163644" y="29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55">
              <a:extLst>
                <a:ext uri="{FF2B5EF4-FFF2-40B4-BE49-F238E27FC236}">
                  <a16:creationId xmlns:a16="http://schemas.microsoft.com/office/drawing/2014/main" id="{8FB291D9-CD39-CF5D-3AA8-B514C35896C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06287" y="4434587"/>
              <a:ext cx="94639" cy="280289"/>
            </a:xfrm>
            <a:custGeom>
              <a:avLst/>
              <a:gdLst/>
              <a:ahLst/>
              <a:cxnLst/>
              <a:rect l="0" t="0" r="0" b="0"/>
              <a:pathLst>
                <a:path w="94639" h="280289">
                  <a:moveTo>
                    <a:pt x="94638" y="80263"/>
                  </a:moveTo>
                  <a:lnTo>
                    <a:pt x="94638" y="80263"/>
                  </a:lnTo>
                  <a:lnTo>
                    <a:pt x="94638" y="35139"/>
                  </a:lnTo>
                  <a:lnTo>
                    <a:pt x="93580" y="26341"/>
                  </a:lnTo>
                  <a:lnTo>
                    <a:pt x="89582" y="15375"/>
                  </a:lnTo>
                  <a:lnTo>
                    <a:pt x="87033" y="11605"/>
                  </a:lnTo>
                  <a:lnTo>
                    <a:pt x="79450" y="5239"/>
                  </a:lnTo>
                  <a:lnTo>
                    <a:pt x="77304" y="0"/>
                  </a:lnTo>
                  <a:lnTo>
                    <a:pt x="75675" y="295"/>
                  </a:lnTo>
                  <a:lnTo>
                    <a:pt x="38456" y="46530"/>
                  </a:lnTo>
                  <a:lnTo>
                    <a:pt x="21547" y="84379"/>
                  </a:lnTo>
                  <a:lnTo>
                    <a:pt x="9834" y="123463"/>
                  </a:lnTo>
                  <a:lnTo>
                    <a:pt x="1452" y="170170"/>
                  </a:lnTo>
                  <a:lnTo>
                    <a:pt x="0" y="207561"/>
                  </a:lnTo>
                  <a:lnTo>
                    <a:pt x="568" y="254947"/>
                  </a:lnTo>
                  <a:lnTo>
                    <a:pt x="8913" y="28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56">
              <a:extLst>
                <a:ext uri="{FF2B5EF4-FFF2-40B4-BE49-F238E27FC236}">
                  <a16:creationId xmlns:a16="http://schemas.microsoft.com/office/drawing/2014/main" id="{0E598CAB-2062-1EF7-3ABC-B66DBFCD905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67550" y="46291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8467" y="18214"/>
                  </a:lnTo>
                  <a:lnTo>
                    <a:pt x="55071" y="2749"/>
                  </a:lnTo>
                  <a:lnTo>
                    <a:pt x="97309" y="5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57">
              <a:extLst>
                <a:ext uri="{FF2B5EF4-FFF2-40B4-BE49-F238E27FC236}">
                  <a16:creationId xmlns:a16="http://schemas.microsoft.com/office/drawing/2014/main" id="{269C1106-E0F6-903E-7BF9-B2A408E43A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43750" y="4506109"/>
              <a:ext cx="1" cy="84942"/>
            </a:xfrm>
            <a:custGeom>
              <a:avLst/>
              <a:gdLst/>
              <a:ahLst/>
              <a:cxnLst/>
              <a:rect l="0" t="0" r="0" b="0"/>
              <a:pathLst>
                <a:path w="1" h="84942">
                  <a:moveTo>
                    <a:pt x="0" y="18266"/>
                  </a:moveTo>
                  <a:lnTo>
                    <a:pt x="0" y="18266"/>
                  </a:lnTo>
                  <a:lnTo>
                    <a:pt x="0" y="0"/>
                  </a:lnTo>
                  <a:lnTo>
                    <a:pt x="0" y="44017"/>
                  </a:lnTo>
                  <a:lnTo>
                    <a:pt x="0" y="84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58">
              <a:extLst>
                <a:ext uri="{FF2B5EF4-FFF2-40B4-BE49-F238E27FC236}">
                  <a16:creationId xmlns:a16="http://schemas.microsoft.com/office/drawing/2014/main" id="{2D56B336-FC9F-029D-76D9-A9101FCD24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86600" y="4457724"/>
              <a:ext cx="142876" cy="38077"/>
            </a:xfrm>
            <a:custGeom>
              <a:avLst/>
              <a:gdLst/>
              <a:ahLst/>
              <a:cxnLst/>
              <a:rect l="0" t="0" r="0" b="0"/>
              <a:pathLst>
                <a:path w="142876" h="38077">
                  <a:moveTo>
                    <a:pt x="0" y="38076"/>
                  </a:moveTo>
                  <a:lnTo>
                    <a:pt x="0" y="38076"/>
                  </a:lnTo>
                  <a:lnTo>
                    <a:pt x="8662" y="30472"/>
                  </a:lnTo>
                  <a:lnTo>
                    <a:pt x="52663" y="4711"/>
                  </a:lnTo>
                  <a:lnTo>
                    <a:pt x="68963" y="911"/>
                  </a:lnTo>
                  <a:lnTo>
                    <a:pt x="114815" y="31"/>
                  </a:lnTo>
                  <a:lnTo>
                    <a:pt x="128993" y="0"/>
                  </a:lnTo>
                  <a:lnTo>
                    <a:pt x="133621" y="1051"/>
                  </a:lnTo>
                  <a:lnTo>
                    <a:pt x="142875" y="9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33">
            <a:extLst>
              <a:ext uri="{FF2B5EF4-FFF2-40B4-BE49-F238E27FC236}">
                <a16:creationId xmlns:a16="http://schemas.microsoft.com/office/drawing/2014/main" id="{117373F0-0676-3D04-F381-FC8B02A9EE56}"/>
              </a:ext>
            </a:extLst>
          </p:cNvPr>
          <p:cNvGrpSpPr/>
          <p:nvPr/>
        </p:nvGrpSpPr>
        <p:grpSpPr>
          <a:xfrm>
            <a:off x="7608367" y="4338293"/>
            <a:ext cx="1010168" cy="944432"/>
            <a:chOff x="7608367" y="4338293"/>
            <a:chExt cx="1010168" cy="944432"/>
          </a:xfrm>
        </p:grpSpPr>
        <p:sp>
          <p:nvSpPr>
            <p:cNvPr id="158" name="SMARTInkShape-1159">
              <a:extLst>
                <a:ext uri="{FF2B5EF4-FFF2-40B4-BE49-F238E27FC236}">
                  <a16:creationId xmlns:a16="http://schemas.microsoft.com/office/drawing/2014/main" id="{E0825F94-7B23-9C84-6F6E-D1CFB4A7916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86775" y="4924565"/>
              <a:ext cx="131760" cy="152261"/>
            </a:xfrm>
            <a:custGeom>
              <a:avLst/>
              <a:gdLst/>
              <a:ahLst/>
              <a:cxnLst/>
              <a:rect l="0" t="0" r="0" b="0"/>
              <a:pathLst>
                <a:path w="131760" h="152261">
                  <a:moveTo>
                    <a:pt x="95250" y="37960"/>
                  </a:moveTo>
                  <a:lnTo>
                    <a:pt x="95250" y="37960"/>
                  </a:lnTo>
                  <a:lnTo>
                    <a:pt x="131759" y="1451"/>
                  </a:lnTo>
                  <a:lnTo>
                    <a:pt x="131232" y="920"/>
                  </a:lnTo>
                  <a:lnTo>
                    <a:pt x="119956" y="69"/>
                  </a:lnTo>
                  <a:lnTo>
                    <a:pt x="114896" y="0"/>
                  </a:lnTo>
                  <a:lnTo>
                    <a:pt x="92604" y="10014"/>
                  </a:lnTo>
                  <a:lnTo>
                    <a:pt x="47981" y="39587"/>
                  </a:lnTo>
                  <a:lnTo>
                    <a:pt x="42491" y="46797"/>
                  </a:lnTo>
                  <a:lnTo>
                    <a:pt x="41028" y="50202"/>
                  </a:lnTo>
                  <a:lnTo>
                    <a:pt x="42223" y="59628"/>
                  </a:lnTo>
                  <a:lnTo>
                    <a:pt x="44024" y="65106"/>
                  </a:lnTo>
                  <a:lnTo>
                    <a:pt x="46282" y="68758"/>
                  </a:lnTo>
                  <a:lnTo>
                    <a:pt x="48847" y="71192"/>
                  </a:lnTo>
                  <a:lnTo>
                    <a:pt x="87597" y="98366"/>
                  </a:lnTo>
                  <a:lnTo>
                    <a:pt x="91849" y="104671"/>
                  </a:lnTo>
                  <a:lnTo>
                    <a:pt x="93738" y="112059"/>
                  </a:lnTo>
                  <a:lnTo>
                    <a:pt x="94578" y="122398"/>
                  </a:lnTo>
                  <a:lnTo>
                    <a:pt x="91627" y="127061"/>
                  </a:lnTo>
                  <a:lnTo>
                    <a:pt x="79881" y="135063"/>
                  </a:lnTo>
                  <a:lnTo>
                    <a:pt x="34955" y="148832"/>
                  </a:lnTo>
                  <a:lnTo>
                    <a:pt x="0" y="152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60">
              <a:extLst>
                <a:ext uri="{FF2B5EF4-FFF2-40B4-BE49-F238E27FC236}">
                  <a16:creationId xmlns:a16="http://schemas.microsoft.com/office/drawing/2014/main" id="{C6312BB2-31CF-165C-AF8B-D8A3BACF96A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45941" y="4967188"/>
              <a:ext cx="350360" cy="315537"/>
            </a:xfrm>
            <a:custGeom>
              <a:avLst/>
              <a:gdLst/>
              <a:ahLst/>
              <a:cxnLst/>
              <a:rect l="0" t="0" r="0" b="0"/>
              <a:pathLst>
                <a:path w="350360" h="315537">
                  <a:moveTo>
                    <a:pt x="93184" y="52487"/>
                  </a:moveTo>
                  <a:lnTo>
                    <a:pt x="93184" y="52487"/>
                  </a:lnTo>
                  <a:lnTo>
                    <a:pt x="93184" y="29821"/>
                  </a:lnTo>
                  <a:lnTo>
                    <a:pt x="88128" y="15550"/>
                  </a:lnTo>
                  <a:lnTo>
                    <a:pt x="85579" y="11987"/>
                  </a:lnTo>
                  <a:lnTo>
                    <a:pt x="70794" y="743"/>
                  </a:lnTo>
                  <a:lnTo>
                    <a:pt x="65557" y="0"/>
                  </a:lnTo>
                  <a:lnTo>
                    <a:pt x="51273" y="1996"/>
                  </a:lnTo>
                  <a:lnTo>
                    <a:pt x="37163" y="9232"/>
                  </a:lnTo>
                  <a:lnTo>
                    <a:pt x="24894" y="19504"/>
                  </a:lnTo>
                  <a:lnTo>
                    <a:pt x="12036" y="38246"/>
                  </a:lnTo>
                  <a:lnTo>
                    <a:pt x="0" y="71582"/>
                  </a:lnTo>
                  <a:lnTo>
                    <a:pt x="1676" y="82493"/>
                  </a:lnTo>
                  <a:lnTo>
                    <a:pt x="11373" y="106745"/>
                  </a:lnTo>
                  <a:lnTo>
                    <a:pt x="15360" y="110883"/>
                  </a:lnTo>
                  <a:lnTo>
                    <a:pt x="25434" y="115483"/>
                  </a:lnTo>
                  <a:lnTo>
                    <a:pt x="37949" y="118072"/>
                  </a:lnTo>
                  <a:lnTo>
                    <a:pt x="41545" y="117377"/>
                  </a:lnTo>
                  <a:lnTo>
                    <a:pt x="48360" y="113782"/>
                  </a:lnTo>
                  <a:lnTo>
                    <a:pt x="58148" y="100752"/>
                  </a:lnTo>
                  <a:lnTo>
                    <a:pt x="69878" y="70841"/>
                  </a:lnTo>
                  <a:lnTo>
                    <a:pt x="74119" y="24251"/>
                  </a:lnTo>
                  <a:lnTo>
                    <a:pt x="75191" y="65068"/>
                  </a:lnTo>
                  <a:lnTo>
                    <a:pt x="81738" y="83144"/>
                  </a:lnTo>
                  <a:lnTo>
                    <a:pt x="87391" y="91865"/>
                  </a:lnTo>
                  <a:lnTo>
                    <a:pt x="101580" y="102725"/>
                  </a:lnTo>
                  <a:lnTo>
                    <a:pt x="105132" y="103971"/>
                  </a:lnTo>
                  <a:lnTo>
                    <a:pt x="107499" y="103743"/>
                  </a:lnTo>
                  <a:lnTo>
                    <a:pt x="116355" y="95773"/>
                  </a:lnTo>
                  <a:lnTo>
                    <a:pt x="134542" y="64528"/>
                  </a:lnTo>
                  <a:lnTo>
                    <a:pt x="138953" y="50998"/>
                  </a:lnTo>
                  <a:lnTo>
                    <a:pt x="140795" y="16006"/>
                  </a:lnTo>
                  <a:lnTo>
                    <a:pt x="141867" y="63503"/>
                  </a:lnTo>
                  <a:lnTo>
                    <a:pt x="148414" y="82680"/>
                  </a:lnTo>
                  <a:lnTo>
                    <a:pt x="154066" y="91659"/>
                  </a:lnTo>
                  <a:lnTo>
                    <a:pt x="160105" y="96355"/>
                  </a:lnTo>
                  <a:lnTo>
                    <a:pt x="163198" y="97608"/>
                  </a:lnTo>
                  <a:lnTo>
                    <a:pt x="166319" y="97383"/>
                  </a:lnTo>
                  <a:lnTo>
                    <a:pt x="172608" y="94314"/>
                  </a:lnTo>
                  <a:lnTo>
                    <a:pt x="182099" y="86634"/>
                  </a:lnTo>
                  <a:lnTo>
                    <a:pt x="185618" y="75072"/>
                  </a:lnTo>
                  <a:lnTo>
                    <a:pt x="188385" y="35545"/>
                  </a:lnTo>
                  <a:lnTo>
                    <a:pt x="197843" y="24044"/>
                  </a:lnTo>
                  <a:lnTo>
                    <a:pt x="197924" y="34064"/>
                  </a:lnTo>
                  <a:lnTo>
                    <a:pt x="200766" y="41829"/>
                  </a:lnTo>
                  <a:lnTo>
                    <a:pt x="223785" y="71508"/>
                  </a:lnTo>
                  <a:lnTo>
                    <a:pt x="224702" y="74692"/>
                  </a:lnTo>
                  <a:lnTo>
                    <a:pt x="226370" y="75758"/>
                  </a:lnTo>
                  <a:lnTo>
                    <a:pt x="228542" y="75408"/>
                  </a:lnTo>
                  <a:lnTo>
                    <a:pt x="234575" y="72302"/>
                  </a:lnTo>
                  <a:lnTo>
                    <a:pt x="235399" y="69055"/>
                  </a:lnTo>
                  <a:lnTo>
                    <a:pt x="235618" y="66707"/>
                  </a:lnTo>
                  <a:lnTo>
                    <a:pt x="236823" y="65142"/>
                  </a:lnTo>
                  <a:lnTo>
                    <a:pt x="244221" y="62424"/>
                  </a:lnTo>
                  <a:lnTo>
                    <a:pt x="244979" y="59372"/>
                  </a:lnTo>
                  <a:lnTo>
                    <a:pt x="245583" y="52497"/>
                  </a:lnTo>
                  <a:lnTo>
                    <a:pt x="245584" y="52495"/>
                  </a:lnTo>
                  <a:lnTo>
                    <a:pt x="245584" y="52487"/>
                  </a:lnTo>
                  <a:lnTo>
                    <a:pt x="237382" y="52487"/>
                  </a:lnTo>
                  <a:lnTo>
                    <a:pt x="236942" y="51429"/>
                  </a:lnTo>
                  <a:lnTo>
                    <a:pt x="236060" y="42972"/>
                  </a:lnTo>
                  <a:lnTo>
                    <a:pt x="237117" y="66813"/>
                  </a:lnTo>
                  <a:lnTo>
                    <a:pt x="244261" y="97151"/>
                  </a:lnTo>
                  <a:lnTo>
                    <a:pt x="245411" y="141899"/>
                  </a:lnTo>
                  <a:lnTo>
                    <a:pt x="245561" y="188047"/>
                  </a:lnTo>
                  <a:lnTo>
                    <a:pt x="242757" y="227196"/>
                  </a:lnTo>
                  <a:lnTo>
                    <a:pt x="235221" y="265824"/>
                  </a:lnTo>
                  <a:lnTo>
                    <a:pt x="227297" y="313353"/>
                  </a:lnTo>
                  <a:lnTo>
                    <a:pt x="227042" y="315298"/>
                  </a:lnTo>
                  <a:lnTo>
                    <a:pt x="225814" y="315536"/>
                  </a:lnTo>
                  <a:lnTo>
                    <a:pt x="221628" y="312978"/>
                  </a:lnTo>
                  <a:lnTo>
                    <a:pt x="208265" y="300532"/>
                  </a:lnTo>
                  <a:lnTo>
                    <a:pt x="195955" y="273325"/>
                  </a:lnTo>
                  <a:lnTo>
                    <a:pt x="190662" y="233397"/>
                  </a:lnTo>
                  <a:lnTo>
                    <a:pt x="194151" y="193108"/>
                  </a:lnTo>
                  <a:lnTo>
                    <a:pt x="196830" y="164472"/>
                  </a:lnTo>
                  <a:lnTo>
                    <a:pt x="219492" y="121684"/>
                  </a:lnTo>
                  <a:lnTo>
                    <a:pt x="251843" y="76926"/>
                  </a:lnTo>
                  <a:lnTo>
                    <a:pt x="290767" y="45066"/>
                  </a:lnTo>
                  <a:lnTo>
                    <a:pt x="297768" y="46720"/>
                  </a:lnTo>
                  <a:lnTo>
                    <a:pt x="310789" y="53601"/>
                  </a:lnTo>
                  <a:lnTo>
                    <a:pt x="328998" y="67450"/>
                  </a:lnTo>
                  <a:lnTo>
                    <a:pt x="350359" y="71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61">
              <a:extLst>
                <a:ext uri="{FF2B5EF4-FFF2-40B4-BE49-F238E27FC236}">
                  <a16:creationId xmlns:a16="http://schemas.microsoft.com/office/drawing/2014/main" id="{58A136DE-D067-D873-C581-92AFC8F68F2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43850" y="4962525"/>
              <a:ext cx="190501" cy="115287"/>
            </a:xfrm>
            <a:custGeom>
              <a:avLst/>
              <a:gdLst/>
              <a:ahLst/>
              <a:cxnLst/>
              <a:rect l="0" t="0" r="0" b="0"/>
              <a:pathLst>
                <a:path w="190501" h="115287">
                  <a:moveTo>
                    <a:pt x="0" y="47625"/>
                  </a:moveTo>
                  <a:lnTo>
                    <a:pt x="0" y="47625"/>
                  </a:lnTo>
                  <a:lnTo>
                    <a:pt x="0" y="563"/>
                  </a:lnTo>
                  <a:lnTo>
                    <a:pt x="0" y="48023"/>
                  </a:lnTo>
                  <a:lnTo>
                    <a:pt x="8201" y="86496"/>
                  </a:lnTo>
                  <a:lnTo>
                    <a:pt x="10760" y="90472"/>
                  </a:lnTo>
                  <a:lnTo>
                    <a:pt x="25811" y="102682"/>
                  </a:lnTo>
                  <a:lnTo>
                    <a:pt x="27790" y="101264"/>
                  </a:lnTo>
                  <a:lnTo>
                    <a:pt x="41590" y="78077"/>
                  </a:lnTo>
                  <a:lnTo>
                    <a:pt x="46433" y="54777"/>
                  </a:lnTo>
                  <a:lnTo>
                    <a:pt x="48331" y="41395"/>
                  </a:lnTo>
                  <a:lnTo>
                    <a:pt x="55780" y="22411"/>
                  </a:lnTo>
                  <a:lnTo>
                    <a:pt x="56237" y="22349"/>
                  </a:lnTo>
                  <a:lnTo>
                    <a:pt x="65732" y="56190"/>
                  </a:lnTo>
                  <a:lnTo>
                    <a:pt x="92354" y="98062"/>
                  </a:lnTo>
                  <a:lnTo>
                    <a:pt x="103135" y="110964"/>
                  </a:lnTo>
                  <a:lnTo>
                    <a:pt x="107915" y="114193"/>
                  </a:lnTo>
                  <a:lnTo>
                    <a:pt x="112160" y="115286"/>
                  </a:lnTo>
                  <a:lnTo>
                    <a:pt x="116048" y="114957"/>
                  </a:lnTo>
                  <a:lnTo>
                    <a:pt x="123190" y="111770"/>
                  </a:lnTo>
                  <a:lnTo>
                    <a:pt x="126578" y="109438"/>
                  </a:lnTo>
                  <a:lnTo>
                    <a:pt x="136400" y="96044"/>
                  </a:lnTo>
                  <a:lnTo>
                    <a:pt x="148142" y="53975"/>
                  </a:lnTo>
                  <a:lnTo>
                    <a:pt x="156895" y="22016"/>
                  </a:lnTo>
                  <a:lnTo>
                    <a:pt x="165491" y="8169"/>
                  </a:lnTo>
                  <a:lnTo>
                    <a:pt x="169594" y="544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62">
              <a:extLst>
                <a:ext uri="{FF2B5EF4-FFF2-40B4-BE49-F238E27FC236}">
                  <a16:creationId xmlns:a16="http://schemas.microsoft.com/office/drawing/2014/main" id="{33213D00-32C2-6F57-87EC-101DECCBA52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39075" y="4869923"/>
              <a:ext cx="28576" cy="206903"/>
            </a:xfrm>
            <a:custGeom>
              <a:avLst/>
              <a:gdLst/>
              <a:ahLst/>
              <a:cxnLst/>
              <a:rect l="0" t="0" r="0" b="0"/>
              <a:pathLst>
                <a:path w="28576" h="2069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36125"/>
                  </a:lnTo>
                  <a:lnTo>
                    <a:pt x="0" y="75986"/>
                  </a:lnTo>
                  <a:lnTo>
                    <a:pt x="6547" y="118718"/>
                  </a:lnTo>
                  <a:lnTo>
                    <a:pt x="14190" y="160416"/>
                  </a:lnTo>
                  <a:lnTo>
                    <a:pt x="28575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63">
              <a:extLst>
                <a:ext uri="{FF2B5EF4-FFF2-40B4-BE49-F238E27FC236}">
                  <a16:creationId xmlns:a16="http://schemas.microsoft.com/office/drawing/2014/main" id="{7F7112F6-769A-5D12-70D3-4BED09E7E1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08367" y="4962651"/>
              <a:ext cx="183084" cy="104313"/>
            </a:xfrm>
            <a:custGeom>
              <a:avLst/>
              <a:gdLst/>
              <a:ahLst/>
              <a:cxnLst/>
              <a:rect l="0" t="0" r="0" b="0"/>
              <a:pathLst>
                <a:path w="183084" h="104313">
                  <a:moveTo>
                    <a:pt x="106883" y="18924"/>
                  </a:moveTo>
                  <a:lnTo>
                    <a:pt x="106883" y="18924"/>
                  </a:lnTo>
                  <a:lnTo>
                    <a:pt x="111939" y="18924"/>
                  </a:lnTo>
                  <a:lnTo>
                    <a:pt x="113430" y="17866"/>
                  </a:lnTo>
                  <a:lnTo>
                    <a:pt x="114423" y="16102"/>
                  </a:lnTo>
                  <a:lnTo>
                    <a:pt x="116147" y="9223"/>
                  </a:lnTo>
                  <a:lnTo>
                    <a:pt x="116293" y="4735"/>
                  </a:lnTo>
                  <a:lnTo>
                    <a:pt x="115272" y="3114"/>
                  </a:lnTo>
                  <a:lnTo>
                    <a:pt x="113535" y="2034"/>
                  </a:lnTo>
                  <a:lnTo>
                    <a:pt x="106031" y="514"/>
                  </a:lnTo>
                  <a:lnTo>
                    <a:pt x="88958" y="0"/>
                  </a:lnTo>
                  <a:lnTo>
                    <a:pt x="71350" y="4968"/>
                  </a:lnTo>
                  <a:lnTo>
                    <a:pt x="30661" y="30469"/>
                  </a:lnTo>
                  <a:lnTo>
                    <a:pt x="534" y="72031"/>
                  </a:lnTo>
                  <a:lnTo>
                    <a:pt x="0" y="78670"/>
                  </a:lnTo>
                  <a:lnTo>
                    <a:pt x="5052" y="91692"/>
                  </a:lnTo>
                  <a:lnTo>
                    <a:pt x="9363" y="96011"/>
                  </a:lnTo>
                  <a:lnTo>
                    <a:pt x="19796" y="100809"/>
                  </a:lnTo>
                  <a:lnTo>
                    <a:pt x="42985" y="104312"/>
                  </a:lnTo>
                  <a:lnTo>
                    <a:pt x="46292" y="102308"/>
                  </a:lnTo>
                  <a:lnTo>
                    <a:pt x="80149" y="59860"/>
                  </a:lnTo>
                  <a:lnTo>
                    <a:pt x="101898" y="38766"/>
                  </a:lnTo>
                  <a:lnTo>
                    <a:pt x="105898" y="30486"/>
                  </a:lnTo>
                  <a:lnTo>
                    <a:pt x="100143" y="44060"/>
                  </a:lnTo>
                  <a:lnTo>
                    <a:pt x="97725" y="68226"/>
                  </a:lnTo>
                  <a:lnTo>
                    <a:pt x="100343" y="75409"/>
                  </a:lnTo>
                  <a:lnTo>
                    <a:pt x="115704" y="93699"/>
                  </a:lnTo>
                  <a:lnTo>
                    <a:pt x="124209" y="99783"/>
                  </a:lnTo>
                  <a:lnTo>
                    <a:pt x="127958" y="101405"/>
                  </a:lnTo>
                  <a:lnTo>
                    <a:pt x="137769" y="100385"/>
                  </a:lnTo>
                  <a:lnTo>
                    <a:pt x="161315" y="91107"/>
                  </a:lnTo>
                  <a:lnTo>
                    <a:pt x="183083" y="66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64">
              <a:extLst>
                <a:ext uri="{FF2B5EF4-FFF2-40B4-BE49-F238E27FC236}">
                  <a16:creationId xmlns:a16="http://schemas.microsoft.com/office/drawing/2014/main" id="{13688606-2EB1-9BD1-682D-8C2F4E1B34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20075" y="4338293"/>
              <a:ext cx="257176" cy="157508"/>
            </a:xfrm>
            <a:custGeom>
              <a:avLst/>
              <a:gdLst/>
              <a:ahLst/>
              <a:cxnLst/>
              <a:rect l="0" t="0" r="0" b="0"/>
              <a:pathLst>
                <a:path w="257176" h="157508">
                  <a:moveTo>
                    <a:pt x="0" y="138457"/>
                  </a:moveTo>
                  <a:lnTo>
                    <a:pt x="0" y="138457"/>
                  </a:lnTo>
                  <a:lnTo>
                    <a:pt x="15187" y="122210"/>
                  </a:lnTo>
                  <a:lnTo>
                    <a:pt x="17334" y="116067"/>
                  </a:lnTo>
                  <a:lnTo>
                    <a:pt x="26754" y="109809"/>
                  </a:lnTo>
                  <a:lnTo>
                    <a:pt x="48559" y="97168"/>
                  </a:lnTo>
                  <a:lnTo>
                    <a:pt x="69604" y="76875"/>
                  </a:lnTo>
                  <a:lnTo>
                    <a:pt x="99766" y="36431"/>
                  </a:lnTo>
                  <a:lnTo>
                    <a:pt x="103291" y="24971"/>
                  </a:lnTo>
                  <a:lnTo>
                    <a:pt x="104759" y="0"/>
                  </a:lnTo>
                  <a:lnTo>
                    <a:pt x="104766" y="2132"/>
                  </a:lnTo>
                  <a:lnTo>
                    <a:pt x="109830" y="9282"/>
                  </a:lnTo>
                  <a:lnTo>
                    <a:pt x="144775" y="53285"/>
                  </a:lnTo>
                  <a:lnTo>
                    <a:pt x="186447" y="96186"/>
                  </a:lnTo>
                  <a:lnTo>
                    <a:pt x="223061" y="125327"/>
                  </a:lnTo>
                  <a:lnTo>
                    <a:pt x="228018" y="134096"/>
                  </a:lnTo>
                  <a:lnTo>
                    <a:pt x="257175" y="157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65">
              <a:extLst>
                <a:ext uri="{FF2B5EF4-FFF2-40B4-BE49-F238E27FC236}">
                  <a16:creationId xmlns:a16="http://schemas.microsoft.com/office/drawing/2014/main" id="{17163476-38A3-BBB4-15A3-77ED997D39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96666" y="4524536"/>
              <a:ext cx="121133" cy="212489"/>
            </a:xfrm>
            <a:custGeom>
              <a:avLst/>
              <a:gdLst/>
              <a:ahLst/>
              <a:cxnLst/>
              <a:rect l="0" t="0" r="0" b="0"/>
              <a:pathLst>
                <a:path w="121133" h="212489">
                  <a:moveTo>
                    <a:pt x="9134" y="28414"/>
                  </a:moveTo>
                  <a:lnTo>
                    <a:pt x="9134" y="28414"/>
                  </a:lnTo>
                  <a:lnTo>
                    <a:pt x="9134" y="0"/>
                  </a:lnTo>
                  <a:lnTo>
                    <a:pt x="9134" y="4944"/>
                  </a:lnTo>
                  <a:lnTo>
                    <a:pt x="6311" y="10221"/>
                  </a:lnTo>
                  <a:lnTo>
                    <a:pt x="4078" y="13111"/>
                  </a:lnTo>
                  <a:lnTo>
                    <a:pt x="1595" y="21965"/>
                  </a:lnTo>
                  <a:lnTo>
                    <a:pt x="0" y="44897"/>
                  </a:lnTo>
                  <a:lnTo>
                    <a:pt x="4782" y="63519"/>
                  </a:lnTo>
                  <a:lnTo>
                    <a:pt x="17957" y="82442"/>
                  </a:lnTo>
                  <a:lnTo>
                    <a:pt x="26461" y="89469"/>
                  </a:lnTo>
                  <a:lnTo>
                    <a:pt x="30211" y="91342"/>
                  </a:lnTo>
                  <a:lnTo>
                    <a:pt x="34826" y="90474"/>
                  </a:lnTo>
                  <a:lnTo>
                    <a:pt x="45599" y="83866"/>
                  </a:lnTo>
                  <a:lnTo>
                    <a:pt x="74093" y="45155"/>
                  </a:lnTo>
                  <a:lnTo>
                    <a:pt x="82003" y="23261"/>
                  </a:lnTo>
                  <a:lnTo>
                    <a:pt x="85308" y="62"/>
                  </a:lnTo>
                  <a:lnTo>
                    <a:pt x="95692" y="41313"/>
                  </a:lnTo>
                  <a:lnTo>
                    <a:pt x="104630" y="79861"/>
                  </a:lnTo>
                  <a:lnTo>
                    <a:pt x="113983" y="121974"/>
                  </a:lnTo>
                  <a:lnTo>
                    <a:pt x="120634" y="161263"/>
                  </a:lnTo>
                  <a:lnTo>
                    <a:pt x="121132" y="183767"/>
                  </a:lnTo>
                  <a:lnTo>
                    <a:pt x="117825" y="197296"/>
                  </a:lnTo>
                  <a:lnTo>
                    <a:pt x="110012" y="210862"/>
                  </a:lnTo>
                  <a:lnTo>
                    <a:pt x="104961" y="212488"/>
                  </a:lnTo>
                  <a:lnTo>
                    <a:pt x="63577" y="208742"/>
                  </a:lnTo>
                  <a:lnTo>
                    <a:pt x="28184" y="199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66">
              <a:extLst>
                <a:ext uri="{FF2B5EF4-FFF2-40B4-BE49-F238E27FC236}">
                  <a16:creationId xmlns:a16="http://schemas.microsoft.com/office/drawing/2014/main" id="{570BEA50-0E09-52EB-5286-881E986477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24087" y="4619625"/>
              <a:ext cx="129314" cy="28576"/>
            </a:xfrm>
            <a:custGeom>
              <a:avLst/>
              <a:gdLst/>
              <a:ahLst/>
              <a:cxnLst/>
              <a:rect l="0" t="0" r="0" b="0"/>
              <a:pathLst>
                <a:path w="12931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343" y="28575"/>
                  </a:lnTo>
                  <a:lnTo>
                    <a:pt x="47518" y="12328"/>
                  </a:lnTo>
                  <a:lnTo>
                    <a:pt x="85793" y="4123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67">
              <a:extLst>
                <a:ext uri="{FF2B5EF4-FFF2-40B4-BE49-F238E27FC236}">
                  <a16:creationId xmlns:a16="http://schemas.microsoft.com/office/drawing/2014/main" id="{40C34078-7B7F-FA46-E960-3A047886820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29575" y="45624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3257" y="4861"/>
                  </a:lnTo>
                  <a:lnTo>
                    <a:pt x="32503" y="14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68">
              <a:extLst>
                <a:ext uri="{FF2B5EF4-FFF2-40B4-BE49-F238E27FC236}">
                  <a16:creationId xmlns:a16="http://schemas.microsoft.com/office/drawing/2014/main" id="{A8DC99D1-FA04-CAA2-535C-D2799CB00D8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754674" y="4505810"/>
              <a:ext cx="149624" cy="272780"/>
            </a:xfrm>
            <a:custGeom>
              <a:avLst/>
              <a:gdLst/>
              <a:ahLst/>
              <a:cxnLst/>
              <a:rect l="0" t="0" r="0" b="0"/>
              <a:pathLst>
                <a:path w="149624" h="272780">
                  <a:moveTo>
                    <a:pt x="8201" y="28090"/>
                  </a:moveTo>
                  <a:lnTo>
                    <a:pt x="8201" y="28090"/>
                  </a:lnTo>
                  <a:lnTo>
                    <a:pt x="8201" y="18575"/>
                  </a:lnTo>
                  <a:lnTo>
                    <a:pt x="7143" y="28288"/>
                  </a:lnTo>
                  <a:lnTo>
                    <a:pt x="0" y="67471"/>
                  </a:lnTo>
                  <a:lnTo>
                    <a:pt x="4125" y="95144"/>
                  </a:lnTo>
                  <a:lnTo>
                    <a:pt x="17106" y="118396"/>
                  </a:lnTo>
                  <a:lnTo>
                    <a:pt x="34358" y="133634"/>
                  </a:lnTo>
                  <a:lnTo>
                    <a:pt x="41514" y="135494"/>
                  </a:lnTo>
                  <a:lnTo>
                    <a:pt x="57932" y="134739"/>
                  </a:lnTo>
                  <a:lnTo>
                    <a:pt x="70167" y="130876"/>
                  </a:lnTo>
                  <a:lnTo>
                    <a:pt x="85828" y="119929"/>
                  </a:lnTo>
                  <a:lnTo>
                    <a:pt x="91702" y="114716"/>
                  </a:lnTo>
                  <a:lnTo>
                    <a:pt x="108734" y="76991"/>
                  </a:lnTo>
                  <a:lnTo>
                    <a:pt x="121152" y="32827"/>
                  </a:lnTo>
                  <a:lnTo>
                    <a:pt x="122496" y="0"/>
                  </a:lnTo>
                  <a:lnTo>
                    <a:pt x="122500" y="4715"/>
                  </a:lnTo>
                  <a:lnTo>
                    <a:pt x="119679" y="9940"/>
                  </a:lnTo>
                  <a:lnTo>
                    <a:pt x="117445" y="12815"/>
                  </a:lnTo>
                  <a:lnTo>
                    <a:pt x="114300" y="32031"/>
                  </a:lnTo>
                  <a:lnTo>
                    <a:pt x="118425" y="67946"/>
                  </a:lnTo>
                  <a:lnTo>
                    <a:pt x="126350" y="112102"/>
                  </a:lnTo>
                  <a:lnTo>
                    <a:pt x="131964" y="152674"/>
                  </a:lnTo>
                  <a:lnTo>
                    <a:pt x="140079" y="194584"/>
                  </a:lnTo>
                  <a:lnTo>
                    <a:pt x="148896" y="238242"/>
                  </a:lnTo>
                  <a:lnTo>
                    <a:pt x="149623" y="247566"/>
                  </a:lnTo>
                  <a:lnTo>
                    <a:pt x="147992" y="254841"/>
                  </a:lnTo>
                  <a:lnTo>
                    <a:pt x="140532" y="265746"/>
                  </a:lnTo>
                  <a:lnTo>
                    <a:pt x="130163" y="271298"/>
                  </a:lnTo>
                  <a:lnTo>
                    <a:pt x="124433" y="272779"/>
                  </a:lnTo>
                  <a:lnTo>
                    <a:pt x="112423" y="271602"/>
                  </a:lnTo>
                  <a:lnTo>
                    <a:pt x="90940" y="262167"/>
                  </a:lnTo>
                  <a:lnTo>
                    <a:pt x="74608" y="253832"/>
                  </a:lnTo>
                  <a:lnTo>
                    <a:pt x="53513" y="247024"/>
                  </a:lnTo>
                  <a:lnTo>
                    <a:pt x="17726" y="21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34">
            <a:extLst>
              <a:ext uri="{FF2B5EF4-FFF2-40B4-BE49-F238E27FC236}">
                <a16:creationId xmlns:a16="http://schemas.microsoft.com/office/drawing/2014/main" id="{2727AD1E-3685-8E56-FA30-7F3C529AD505}"/>
              </a:ext>
            </a:extLst>
          </p:cNvPr>
          <p:cNvGrpSpPr/>
          <p:nvPr/>
        </p:nvGrpSpPr>
        <p:grpSpPr>
          <a:xfrm>
            <a:off x="7800975" y="5486520"/>
            <a:ext cx="742951" cy="342781"/>
            <a:chOff x="7800975" y="5486520"/>
            <a:chExt cx="742951" cy="342781"/>
          </a:xfrm>
        </p:grpSpPr>
        <p:sp>
          <p:nvSpPr>
            <p:cNvPr id="169" name="SMARTInkShape-1169">
              <a:extLst>
                <a:ext uri="{FF2B5EF4-FFF2-40B4-BE49-F238E27FC236}">
                  <a16:creationId xmlns:a16="http://schemas.microsoft.com/office/drawing/2014/main" id="{526F7831-426B-50D8-B27E-3B0C47C7BCA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15362" y="5604737"/>
              <a:ext cx="28564" cy="224564"/>
            </a:xfrm>
            <a:custGeom>
              <a:avLst/>
              <a:gdLst/>
              <a:ahLst/>
              <a:cxnLst/>
              <a:rect l="0" t="0" r="0" b="0"/>
              <a:pathLst>
                <a:path w="28564" h="224564">
                  <a:moveTo>
                    <a:pt x="28563" y="5488"/>
                  </a:moveTo>
                  <a:lnTo>
                    <a:pt x="28563" y="5488"/>
                  </a:lnTo>
                  <a:lnTo>
                    <a:pt x="28563" y="0"/>
                  </a:lnTo>
                  <a:lnTo>
                    <a:pt x="27505" y="43305"/>
                  </a:lnTo>
                  <a:lnTo>
                    <a:pt x="21024" y="84454"/>
                  </a:lnTo>
                  <a:lnTo>
                    <a:pt x="16803" y="120608"/>
                  </a:lnTo>
                  <a:lnTo>
                    <a:pt x="7332" y="167798"/>
                  </a:lnTo>
                  <a:lnTo>
                    <a:pt x="2164" y="186577"/>
                  </a:lnTo>
                  <a:lnTo>
                    <a:pt x="0" y="224233"/>
                  </a:lnTo>
                  <a:lnTo>
                    <a:pt x="9513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70">
              <a:extLst>
                <a:ext uri="{FF2B5EF4-FFF2-40B4-BE49-F238E27FC236}">
                  <a16:creationId xmlns:a16="http://schemas.microsoft.com/office/drawing/2014/main" id="{6744AD6C-C029-7280-6247-776DCF75B6E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86750" y="57435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2815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71">
              <a:extLst>
                <a:ext uri="{FF2B5EF4-FFF2-40B4-BE49-F238E27FC236}">
                  <a16:creationId xmlns:a16="http://schemas.microsoft.com/office/drawing/2014/main" id="{3B7D14A1-0400-65ED-9CE8-6A260A21CD9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15325" y="56769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72">
              <a:extLst>
                <a:ext uri="{FF2B5EF4-FFF2-40B4-BE49-F238E27FC236}">
                  <a16:creationId xmlns:a16="http://schemas.microsoft.com/office/drawing/2014/main" id="{3D6C5A97-76F2-8BA8-9F09-80F8ADC57B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29575" y="5486520"/>
              <a:ext cx="114301" cy="95075"/>
            </a:xfrm>
            <a:custGeom>
              <a:avLst/>
              <a:gdLst/>
              <a:ahLst/>
              <a:cxnLst/>
              <a:rect l="0" t="0" r="0" b="0"/>
              <a:pathLst>
                <a:path w="114301" h="95075">
                  <a:moveTo>
                    <a:pt x="0" y="37980"/>
                  </a:moveTo>
                  <a:lnTo>
                    <a:pt x="0" y="37980"/>
                  </a:lnTo>
                  <a:lnTo>
                    <a:pt x="0" y="29779"/>
                  </a:lnTo>
                  <a:lnTo>
                    <a:pt x="28172" y="283"/>
                  </a:lnTo>
                  <a:lnTo>
                    <a:pt x="33513" y="0"/>
                  </a:lnTo>
                  <a:lnTo>
                    <a:pt x="59155" y="8092"/>
                  </a:lnTo>
                  <a:lnTo>
                    <a:pt x="61662" y="10646"/>
                  </a:lnTo>
                  <a:lnTo>
                    <a:pt x="64447" y="19129"/>
                  </a:lnTo>
                  <a:lnTo>
                    <a:pt x="66015" y="35805"/>
                  </a:lnTo>
                  <a:lnTo>
                    <a:pt x="56366" y="59208"/>
                  </a:lnTo>
                  <a:lnTo>
                    <a:pt x="45866" y="71403"/>
                  </a:lnTo>
                  <a:lnTo>
                    <a:pt x="21386" y="92975"/>
                  </a:lnTo>
                  <a:lnTo>
                    <a:pt x="17266" y="94172"/>
                  </a:lnTo>
                  <a:lnTo>
                    <a:pt x="14023" y="94704"/>
                  </a:lnTo>
                  <a:lnTo>
                    <a:pt x="28292" y="95074"/>
                  </a:lnTo>
                  <a:lnTo>
                    <a:pt x="70019" y="86484"/>
                  </a:lnTo>
                  <a:lnTo>
                    <a:pt x="114300" y="85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73">
              <a:extLst>
                <a:ext uri="{FF2B5EF4-FFF2-40B4-BE49-F238E27FC236}">
                  <a16:creationId xmlns:a16="http://schemas.microsoft.com/office/drawing/2014/main" id="{45FEAA6D-EEAC-39A7-EA23-EA3928CD47B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29550" y="5545038"/>
              <a:ext cx="114301" cy="246163"/>
            </a:xfrm>
            <a:custGeom>
              <a:avLst/>
              <a:gdLst/>
              <a:ahLst/>
              <a:cxnLst/>
              <a:rect l="0" t="0" r="0" b="0"/>
              <a:pathLst>
                <a:path w="114301" h="246163">
                  <a:moveTo>
                    <a:pt x="0" y="55662"/>
                  </a:moveTo>
                  <a:lnTo>
                    <a:pt x="0" y="55662"/>
                  </a:lnTo>
                  <a:lnTo>
                    <a:pt x="44476" y="12245"/>
                  </a:lnTo>
                  <a:lnTo>
                    <a:pt x="74216" y="744"/>
                  </a:lnTo>
                  <a:lnTo>
                    <a:pt x="78052" y="0"/>
                  </a:lnTo>
                  <a:lnTo>
                    <a:pt x="81669" y="563"/>
                  </a:lnTo>
                  <a:lnTo>
                    <a:pt x="88508" y="4009"/>
                  </a:lnTo>
                  <a:lnTo>
                    <a:pt x="103365" y="16956"/>
                  </a:lnTo>
                  <a:lnTo>
                    <a:pt x="109441" y="31051"/>
                  </a:lnTo>
                  <a:lnTo>
                    <a:pt x="111082" y="46840"/>
                  </a:lnTo>
                  <a:lnTo>
                    <a:pt x="100757" y="85793"/>
                  </a:lnTo>
                  <a:lnTo>
                    <a:pt x="92053" y="98334"/>
                  </a:lnTo>
                  <a:lnTo>
                    <a:pt x="80071" y="107436"/>
                  </a:lnTo>
                  <a:lnTo>
                    <a:pt x="34625" y="128494"/>
                  </a:lnTo>
                  <a:lnTo>
                    <a:pt x="455" y="141220"/>
                  </a:lnTo>
                  <a:lnTo>
                    <a:pt x="25974" y="158682"/>
                  </a:lnTo>
                  <a:lnTo>
                    <a:pt x="70830" y="202714"/>
                  </a:lnTo>
                  <a:lnTo>
                    <a:pt x="114300" y="24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74">
              <a:extLst>
                <a:ext uri="{FF2B5EF4-FFF2-40B4-BE49-F238E27FC236}">
                  <a16:creationId xmlns:a16="http://schemas.microsoft.com/office/drawing/2014/main" id="{EEAB0175-D1D9-3F8B-44AE-8DA4F7A5962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00975" y="5563958"/>
              <a:ext cx="47511" cy="227243"/>
            </a:xfrm>
            <a:custGeom>
              <a:avLst/>
              <a:gdLst/>
              <a:ahLst/>
              <a:cxnLst/>
              <a:rect l="0" t="0" r="0" b="0"/>
              <a:pathLst>
                <a:path w="47511" h="227243">
                  <a:moveTo>
                    <a:pt x="38100" y="17692"/>
                  </a:moveTo>
                  <a:lnTo>
                    <a:pt x="38100" y="17692"/>
                  </a:lnTo>
                  <a:lnTo>
                    <a:pt x="38100" y="8559"/>
                  </a:lnTo>
                  <a:lnTo>
                    <a:pt x="46301" y="0"/>
                  </a:lnTo>
                  <a:lnTo>
                    <a:pt x="46743" y="606"/>
                  </a:lnTo>
                  <a:lnTo>
                    <a:pt x="47510" y="17075"/>
                  </a:lnTo>
                  <a:lnTo>
                    <a:pt x="40071" y="59787"/>
                  </a:lnTo>
                  <a:lnTo>
                    <a:pt x="37301" y="106726"/>
                  </a:lnTo>
                  <a:lnTo>
                    <a:pt x="27790" y="152323"/>
                  </a:lnTo>
                  <a:lnTo>
                    <a:pt x="15720" y="197039"/>
                  </a:lnTo>
                  <a:lnTo>
                    <a:pt x="0" y="227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17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166480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5" imgW="8160888" imgH="3337654" progId="Excel.Sheet.12">
                  <p:embed/>
                </p:oleObj>
              </mc:Choice>
              <mc:Fallback>
                <p:oleObj name="Worksheet" r:id="rId45" imgW="8160888" imgH="33376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MARTInkShape-1175">
            <a:extLst>
              <a:ext uri="{FF2B5EF4-FFF2-40B4-BE49-F238E27FC236}">
                <a16:creationId xmlns:a16="http://schemas.microsoft.com/office/drawing/2014/main" id="{BD7E92E5-E99A-6A56-3948-619115BAF5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8178" y="2333625"/>
            <a:ext cx="179498" cy="76075"/>
          </a:xfrm>
          <a:custGeom>
            <a:avLst/>
            <a:gdLst/>
            <a:ahLst/>
            <a:cxnLst/>
            <a:rect l="0" t="0" r="0" b="0"/>
            <a:pathLst>
              <a:path w="179498" h="76075">
                <a:moveTo>
                  <a:pt x="36622" y="57150"/>
                </a:moveTo>
                <a:lnTo>
                  <a:pt x="36622" y="57150"/>
                </a:lnTo>
                <a:lnTo>
                  <a:pt x="28421" y="57150"/>
                </a:lnTo>
                <a:lnTo>
                  <a:pt x="19754" y="63696"/>
                </a:lnTo>
                <a:lnTo>
                  <a:pt x="13956" y="65351"/>
                </a:lnTo>
                <a:lnTo>
                  <a:pt x="11986" y="66851"/>
                </a:lnTo>
                <a:lnTo>
                  <a:pt x="9798" y="71339"/>
                </a:lnTo>
                <a:lnTo>
                  <a:pt x="8156" y="72959"/>
                </a:lnTo>
                <a:lnTo>
                  <a:pt x="0" y="75773"/>
                </a:lnTo>
                <a:lnTo>
                  <a:pt x="4016" y="76074"/>
                </a:lnTo>
                <a:lnTo>
                  <a:pt x="47465" y="54731"/>
                </a:lnTo>
                <a:lnTo>
                  <a:pt x="91123" y="38199"/>
                </a:lnTo>
                <a:lnTo>
                  <a:pt x="136356" y="14342"/>
                </a:lnTo>
                <a:lnTo>
                  <a:pt x="158270" y="9807"/>
                </a:lnTo>
                <a:lnTo>
                  <a:pt x="164859" y="9609"/>
                </a:lnTo>
                <a:lnTo>
                  <a:pt x="17949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236">
            <a:extLst>
              <a:ext uri="{FF2B5EF4-FFF2-40B4-BE49-F238E27FC236}">
                <a16:creationId xmlns:a16="http://schemas.microsoft.com/office/drawing/2014/main" id="{0981551F-7704-0D5C-05B0-BDD810CB19B4}"/>
              </a:ext>
            </a:extLst>
          </p:cNvPr>
          <p:cNvGrpSpPr/>
          <p:nvPr/>
        </p:nvGrpSpPr>
        <p:grpSpPr>
          <a:xfrm>
            <a:off x="306135" y="4495975"/>
            <a:ext cx="3455848" cy="1400001"/>
            <a:chOff x="306135" y="4495975"/>
            <a:chExt cx="3455848" cy="1400001"/>
          </a:xfrm>
        </p:grpSpPr>
        <p:sp>
          <p:nvSpPr>
            <p:cNvPr id="4" name="SMARTInkShape-1176">
              <a:extLst>
                <a:ext uri="{FF2B5EF4-FFF2-40B4-BE49-F238E27FC236}">
                  <a16:creationId xmlns:a16="http://schemas.microsoft.com/office/drawing/2014/main" id="{A7ECD12E-8791-D0F8-136C-74F414C1F73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6135" y="4495975"/>
              <a:ext cx="1255513" cy="847420"/>
            </a:xfrm>
            <a:custGeom>
              <a:avLst/>
              <a:gdLst/>
              <a:ahLst/>
              <a:cxnLst/>
              <a:rect l="0" t="0" r="0" b="0"/>
              <a:pathLst>
                <a:path w="1255513" h="847420">
                  <a:moveTo>
                    <a:pt x="865440" y="152225"/>
                  </a:moveTo>
                  <a:lnTo>
                    <a:pt x="865440" y="152225"/>
                  </a:lnTo>
                  <a:lnTo>
                    <a:pt x="865440" y="137653"/>
                  </a:lnTo>
                  <a:lnTo>
                    <a:pt x="864382" y="136161"/>
                  </a:lnTo>
                  <a:lnTo>
                    <a:pt x="862618" y="135166"/>
                  </a:lnTo>
                  <a:lnTo>
                    <a:pt x="857239" y="133568"/>
                  </a:lnTo>
                  <a:lnTo>
                    <a:pt x="856504" y="130527"/>
                  </a:lnTo>
                  <a:lnTo>
                    <a:pt x="856032" y="125008"/>
                  </a:lnTo>
                  <a:lnTo>
                    <a:pt x="839922" y="106605"/>
                  </a:lnTo>
                  <a:lnTo>
                    <a:pt x="837268" y="96803"/>
                  </a:lnTo>
                  <a:lnTo>
                    <a:pt x="831928" y="90531"/>
                  </a:lnTo>
                  <a:lnTo>
                    <a:pt x="826557" y="87763"/>
                  </a:lnTo>
                  <a:lnTo>
                    <a:pt x="811362" y="84783"/>
                  </a:lnTo>
                  <a:lnTo>
                    <a:pt x="798745" y="78068"/>
                  </a:lnTo>
                  <a:lnTo>
                    <a:pt x="795577" y="77387"/>
                  </a:lnTo>
                  <a:lnTo>
                    <a:pt x="757490" y="58426"/>
                  </a:lnTo>
                  <a:lnTo>
                    <a:pt x="747965" y="57405"/>
                  </a:lnTo>
                  <a:lnTo>
                    <a:pt x="745848" y="56203"/>
                  </a:lnTo>
                  <a:lnTo>
                    <a:pt x="744437" y="54344"/>
                  </a:lnTo>
                  <a:lnTo>
                    <a:pt x="743497" y="52045"/>
                  </a:lnTo>
                  <a:lnTo>
                    <a:pt x="741811" y="50514"/>
                  </a:lnTo>
                  <a:lnTo>
                    <a:pt x="731502" y="45233"/>
                  </a:lnTo>
                  <a:lnTo>
                    <a:pt x="725479" y="41173"/>
                  </a:lnTo>
                  <a:lnTo>
                    <a:pt x="716137" y="38887"/>
                  </a:lnTo>
                  <a:lnTo>
                    <a:pt x="709831" y="38352"/>
                  </a:lnTo>
                  <a:lnTo>
                    <a:pt x="703500" y="35293"/>
                  </a:lnTo>
                  <a:lnTo>
                    <a:pt x="695041" y="30405"/>
                  </a:lnTo>
                  <a:lnTo>
                    <a:pt x="653225" y="13480"/>
                  </a:lnTo>
                  <a:lnTo>
                    <a:pt x="606337" y="9457"/>
                  </a:lnTo>
                  <a:lnTo>
                    <a:pt x="602117" y="9398"/>
                  </a:lnTo>
                  <a:lnTo>
                    <a:pt x="572522" y="1153"/>
                  </a:lnTo>
                  <a:lnTo>
                    <a:pt x="531121" y="0"/>
                  </a:lnTo>
                  <a:lnTo>
                    <a:pt x="490862" y="906"/>
                  </a:lnTo>
                  <a:lnTo>
                    <a:pt x="445931" y="8029"/>
                  </a:lnTo>
                  <a:lnTo>
                    <a:pt x="416822" y="10147"/>
                  </a:lnTo>
                  <a:lnTo>
                    <a:pt x="371606" y="28633"/>
                  </a:lnTo>
                  <a:lnTo>
                    <a:pt x="351525" y="35172"/>
                  </a:lnTo>
                  <a:lnTo>
                    <a:pt x="332169" y="39931"/>
                  </a:lnTo>
                  <a:lnTo>
                    <a:pt x="296774" y="57151"/>
                  </a:lnTo>
                  <a:lnTo>
                    <a:pt x="250422" y="87412"/>
                  </a:lnTo>
                  <a:lnTo>
                    <a:pt x="211472" y="112716"/>
                  </a:lnTo>
                  <a:lnTo>
                    <a:pt x="172352" y="145343"/>
                  </a:lnTo>
                  <a:lnTo>
                    <a:pt x="132662" y="189558"/>
                  </a:lnTo>
                  <a:lnTo>
                    <a:pt x="122682" y="202445"/>
                  </a:lnTo>
                  <a:lnTo>
                    <a:pt x="95918" y="235356"/>
                  </a:lnTo>
                  <a:lnTo>
                    <a:pt x="75041" y="259594"/>
                  </a:lnTo>
                  <a:lnTo>
                    <a:pt x="44449" y="301602"/>
                  </a:lnTo>
                  <a:lnTo>
                    <a:pt x="29610" y="345909"/>
                  </a:lnTo>
                  <a:lnTo>
                    <a:pt x="20378" y="371302"/>
                  </a:lnTo>
                  <a:lnTo>
                    <a:pt x="9670" y="418895"/>
                  </a:lnTo>
                  <a:lnTo>
                    <a:pt x="7218" y="452780"/>
                  </a:lnTo>
                  <a:lnTo>
                    <a:pt x="1670" y="464116"/>
                  </a:lnTo>
                  <a:lnTo>
                    <a:pt x="0" y="474641"/>
                  </a:lnTo>
                  <a:lnTo>
                    <a:pt x="6983" y="519354"/>
                  </a:lnTo>
                  <a:lnTo>
                    <a:pt x="10476" y="529882"/>
                  </a:lnTo>
                  <a:lnTo>
                    <a:pt x="23308" y="561752"/>
                  </a:lnTo>
                  <a:lnTo>
                    <a:pt x="40344" y="606558"/>
                  </a:lnTo>
                  <a:lnTo>
                    <a:pt x="62189" y="653873"/>
                  </a:lnTo>
                  <a:lnTo>
                    <a:pt x="77692" y="684057"/>
                  </a:lnTo>
                  <a:lnTo>
                    <a:pt x="119229" y="729818"/>
                  </a:lnTo>
                  <a:lnTo>
                    <a:pt x="163593" y="771521"/>
                  </a:lnTo>
                  <a:lnTo>
                    <a:pt x="184410" y="784807"/>
                  </a:lnTo>
                  <a:lnTo>
                    <a:pt x="228520" y="807809"/>
                  </a:lnTo>
                  <a:lnTo>
                    <a:pt x="270669" y="821826"/>
                  </a:lnTo>
                  <a:lnTo>
                    <a:pt x="317243" y="835160"/>
                  </a:lnTo>
                  <a:lnTo>
                    <a:pt x="364630" y="842516"/>
                  </a:lnTo>
                  <a:lnTo>
                    <a:pt x="412252" y="846059"/>
                  </a:lnTo>
                  <a:lnTo>
                    <a:pt x="451409" y="847108"/>
                  </a:lnTo>
                  <a:lnTo>
                    <a:pt x="488176" y="847419"/>
                  </a:lnTo>
                  <a:lnTo>
                    <a:pt x="525881" y="842455"/>
                  </a:lnTo>
                  <a:lnTo>
                    <a:pt x="563456" y="837841"/>
                  </a:lnTo>
                  <a:lnTo>
                    <a:pt x="609448" y="830659"/>
                  </a:lnTo>
                  <a:lnTo>
                    <a:pt x="634191" y="827343"/>
                  </a:lnTo>
                  <a:lnTo>
                    <a:pt x="678924" y="813611"/>
                  </a:lnTo>
                  <a:lnTo>
                    <a:pt x="718884" y="805216"/>
                  </a:lnTo>
                  <a:lnTo>
                    <a:pt x="765425" y="787878"/>
                  </a:lnTo>
                  <a:lnTo>
                    <a:pt x="802841" y="779436"/>
                  </a:lnTo>
                  <a:lnTo>
                    <a:pt x="850370" y="762834"/>
                  </a:lnTo>
                  <a:lnTo>
                    <a:pt x="892920" y="740231"/>
                  </a:lnTo>
                  <a:lnTo>
                    <a:pt x="934721" y="721654"/>
                  </a:lnTo>
                  <a:lnTo>
                    <a:pt x="978373" y="702972"/>
                  </a:lnTo>
                  <a:lnTo>
                    <a:pt x="1021999" y="682545"/>
                  </a:lnTo>
                  <a:lnTo>
                    <a:pt x="1066945" y="652908"/>
                  </a:lnTo>
                  <a:lnTo>
                    <a:pt x="1114082" y="616749"/>
                  </a:lnTo>
                  <a:lnTo>
                    <a:pt x="1157889" y="574105"/>
                  </a:lnTo>
                  <a:lnTo>
                    <a:pt x="1195671" y="531309"/>
                  </a:lnTo>
                  <a:lnTo>
                    <a:pt x="1225541" y="484107"/>
                  </a:lnTo>
                  <a:lnTo>
                    <a:pt x="1241214" y="454810"/>
                  </a:lnTo>
                  <a:lnTo>
                    <a:pt x="1253673" y="409456"/>
                  </a:lnTo>
                  <a:lnTo>
                    <a:pt x="1255512" y="389068"/>
                  </a:lnTo>
                  <a:lnTo>
                    <a:pt x="1241764" y="344460"/>
                  </a:lnTo>
                  <a:lnTo>
                    <a:pt x="1220629" y="306803"/>
                  </a:lnTo>
                  <a:lnTo>
                    <a:pt x="1219707" y="302902"/>
                  </a:lnTo>
                  <a:lnTo>
                    <a:pt x="1208298" y="287299"/>
                  </a:lnTo>
                  <a:lnTo>
                    <a:pt x="1162482" y="240695"/>
                  </a:lnTo>
                  <a:lnTo>
                    <a:pt x="1144423" y="227004"/>
                  </a:lnTo>
                  <a:lnTo>
                    <a:pt x="1113035" y="214323"/>
                  </a:lnTo>
                  <a:lnTo>
                    <a:pt x="1067776" y="184168"/>
                  </a:lnTo>
                  <a:lnTo>
                    <a:pt x="1025793" y="164584"/>
                  </a:lnTo>
                  <a:lnTo>
                    <a:pt x="1015025" y="161951"/>
                  </a:lnTo>
                  <a:lnTo>
                    <a:pt x="1001954" y="155577"/>
                  </a:lnTo>
                  <a:lnTo>
                    <a:pt x="987263" y="152160"/>
                  </a:lnTo>
                  <a:lnTo>
                    <a:pt x="984755" y="150065"/>
                  </a:lnTo>
                  <a:lnTo>
                    <a:pt x="975674" y="139098"/>
                  </a:lnTo>
                  <a:lnTo>
                    <a:pt x="961720" y="129873"/>
                  </a:lnTo>
                  <a:lnTo>
                    <a:pt x="924504" y="114565"/>
                  </a:lnTo>
                  <a:lnTo>
                    <a:pt x="918101" y="114256"/>
                  </a:lnTo>
                  <a:lnTo>
                    <a:pt x="916422" y="113154"/>
                  </a:lnTo>
                  <a:lnTo>
                    <a:pt x="915303" y="111361"/>
                  </a:lnTo>
                  <a:lnTo>
                    <a:pt x="913196" y="104996"/>
                  </a:lnTo>
                  <a:lnTo>
                    <a:pt x="895374" y="104600"/>
                  </a:lnTo>
                  <a:lnTo>
                    <a:pt x="886679" y="98054"/>
                  </a:lnTo>
                  <a:lnTo>
                    <a:pt x="877848" y="95958"/>
                  </a:lnTo>
                  <a:lnTo>
                    <a:pt x="836865" y="95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77">
              <a:extLst>
                <a:ext uri="{FF2B5EF4-FFF2-40B4-BE49-F238E27FC236}">
                  <a16:creationId xmlns:a16="http://schemas.microsoft.com/office/drawing/2014/main" id="{F0F79A8B-2DCC-6979-8E56-BB83F8A66A8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4423" y="5495925"/>
              <a:ext cx="317382" cy="304801"/>
            </a:xfrm>
            <a:custGeom>
              <a:avLst/>
              <a:gdLst/>
              <a:ahLst/>
              <a:cxnLst/>
              <a:rect l="0" t="0" r="0" b="0"/>
              <a:pathLst>
                <a:path w="317382" h="304801">
                  <a:moveTo>
                    <a:pt x="38052" y="0"/>
                  </a:moveTo>
                  <a:lnTo>
                    <a:pt x="38052" y="0"/>
                  </a:lnTo>
                  <a:lnTo>
                    <a:pt x="32995" y="44829"/>
                  </a:lnTo>
                  <a:lnTo>
                    <a:pt x="28351" y="91719"/>
                  </a:lnTo>
                  <a:lnTo>
                    <a:pt x="18340" y="135474"/>
                  </a:lnTo>
                  <a:lnTo>
                    <a:pt x="6171" y="179513"/>
                  </a:lnTo>
                  <a:lnTo>
                    <a:pt x="498" y="216538"/>
                  </a:lnTo>
                  <a:lnTo>
                    <a:pt x="0" y="243943"/>
                  </a:lnTo>
                  <a:lnTo>
                    <a:pt x="1042" y="245179"/>
                  </a:lnTo>
                  <a:lnTo>
                    <a:pt x="8157" y="247324"/>
                  </a:lnTo>
                  <a:lnTo>
                    <a:pt x="53291" y="247641"/>
                  </a:lnTo>
                  <a:lnTo>
                    <a:pt x="100671" y="240110"/>
                  </a:lnTo>
                  <a:lnTo>
                    <a:pt x="144495" y="233460"/>
                  </a:lnTo>
                  <a:lnTo>
                    <a:pt x="183655" y="224984"/>
                  </a:lnTo>
                  <a:lnTo>
                    <a:pt x="222070" y="220826"/>
                  </a:lnTo>
                  <a:lnTo>
                    <a:pt x="268731" y="214172"/>
                  </a:lnTo>
                  <a:lnTo>
                    <a:pt x="295072" y="209560"/>
                  </a:lnTo>
                  <a:lnTo>
                    <a:pt x="290125" y="204497"/>
                  </a:lnTo>
                  <a:lnTo>
                    <a:pt x="287668" y="196368"/>
                  </a:lnTo>
                  <a:lnTo>
                    <a:pt x="283462" y="179891"/>
                  </a:lnTo>
                  <a:lnTo>
                    <a:pt x="273995" y="153141"/>
                  </a:lnTo>
                  <a:lnTo>
                    <a:pt x="263046" y="139846"/>
                  </a:lnTo>
                  <a:lnTo>
                    <a:pt x="256935" y="136237"/>
                  </a:lnTo>
                  <a:lnTo>
                    <a:pt x="249446" y="133921"/>
                  </a:lnTo>
                  <a:lnTo>
                    <a:pt x="248831" y="132672"/>
                  </a:lnTo>
                  <a:lnTo>
                    <a:pt x="247764" y="125199"/>
                  </a:lnTo>
                  <a:lnTo>
                    <a:pt x="244852" y="124436"/>
                  </a:lnTo>
                  <a:lnTo>
                    <a:pt x="238112" y="123828"/>
                  </a:lnTo>
                  <a:lnTo>
                    <a:pt x="238087" y="128882"/>
                  </a:lnTo>
                  <a:lnTo>
                    <a:pt x="240904" y="134187"/>
                  </a:lnTo>
                  <a:lnTo>
                    <a:pt x="273288" y="176067"/>
                  </a:lnTo>
                  <a:lnTo>
                    <a:pt x="315705" y="211334"/>
                  </a:lnTo>
                  <a:lnTo>
                    <a:pt x="317346" y="214973"/>
                  </a:lnTo>
                  <a:lnTo>
                    <a:pt x="317381" y="218456"/>
                  </a:lnTo>
                  <a:lnTo>
                    <a:pt x="309834" y="241766"/>
                  </a:lnTo>
                  <a:lnTo>
                    <a:pt x="301366" y="253149"/>
                  </a:lnTo>
                  <a:lnTo>
                    <a:pt x="256974" y="287905"/>
                  </a:lnTo>
                  <a:lnTo>
                    <a:pt x="219027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78">
              <a:extLst>
                <a:ext uri="{FF2B5EF4-FFF2-40B4-BE49-F238E27FC236}">
                  <a16:creationId xmlns:a16="http://schemas.microsoft.com/office/drawing/2014/main" id="{35AA2F6A-E18B-03B4-6CD5-F355282BBC3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334148" y="5640681"/>
              <a:ext cx="161278" cy="158600"/>
            </a:xfrm>
            <a:custGeom>
              <a:avLst/>
              <a:gdLst/>
              <a:ahLst/>
              <a:cxnLst/>
              <a:rect l="0" t="0" r="0" b="0"/>
              <a:pathLst>
                <a:path w="161278" h="158600">
                  <a:moveTo>
                    <a:pt x="18402" y="64794"/>
                  </a:moveTo>
                  <a:lnTo>
                    <a:pt x="18402" y="64794"/>
                  </a:lnTo>
                  <a:lnTo>
                    <a:pt x="10201" y="64794"/>
                  </a:lnTo>
                  <a:lnTo>
                    <a:pt x="45337" y="63736"/>
                  </a:lnTo>
                  <a:lnTo>
                    <a:pt x="91405" y="53035"/>
                  </a:lnTo>
                  <a:lnTo>
                    <a:pt x="106671" y="42128"/>
                  </a:lnTo>
                  <a:lnTo>
                    <a:pt x="110549" y="36023"/>
                  </a:lnTo>
                  <a:lnTo>
                    <a:pt x="112733" y="26636"/>
                  </a:lnTo>
                  <a:lnTo>
                    <a:pt x="113039" y="23480"/>
                  </a:lnTo>
                  <a:lnTo>
                    <a:pt x="110557" y="17152"/>
                  </a:lnTo>
                  <a:lnTo>
                    <a:pt x="108414" y="13983"/>
                  </a:lnTo>
                  <a:lnTo>
                    <a:pt x="95284" y="4466"/>
                  </a:lnTo>
                  <a:lnTo>
                    <a:pt x="83045" y="0"/>
                  </a:lnTo>
                  <a:lnTo>
                    <a:pt x="62602" y="3733"/>
                  </a:lnTo>
                  <a:lnTo>
                    <a:pt x="23596" y="25029"/>
                  </a:lnTo>
                  <a:lnTo>
                    <a:pt x="18689" y="28759"/>
                  </a:lnTo>
                  <a:lnTo>
                    <a:pt x="6728" y="54235"/>
                  </a:lnTo>
                  <a:lnTo>
                    <a:pt x="0" y="99071"/>
                  </a:lnTo>
                  <a:lnTo>
                    <a:pt x="9657" y="123633"/>
                  </a:lnTo>
                  <a:lnTo>
                    <a:pt x="22982" y="136100"/>
                  </a:lnTo>
                  <a:lnTo>
                    <a:pt x="57407" y="152727"/>
                  </a:lnTo>
                  <a:lnTo>
                    <a:pt x="101327" y="158599"/>
                  </a:lnTo>
                  <a:lnTo>
                    <a:pt x="130814" y="158557"/>
                  </a:lnTo>
                  <a:lnTo>
                    <a:pt x="161277" y="150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79">
              <a:extLst>
                <a:ext uri="{FF2B5EF4-FFF2-40B4-BE49-F238E27FC236}">
                  <a16:creationId xmlns:a16="http://schemas.microsoft.com/office/drawing/2014/main" id="{843E2325-95ED-0A4D-8178-332646DE68C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553899" y="5678224"/>
              <a:ext cx="141552" cy="132027"/>
            </a:xfrm>
            <a:custGeom>
              <a:avLst/>
              <a:gdLst/>
              <a:ahLst/>
              <a:cxnLst/>
              <a:rect l="0" t="0" r="0" b="0"/>
              <a:pathLst>
                <a:path w="141552" h="13202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3743" y="46887"/>
                  </a:lnTo>
                  <a:lnTo>
                    <a:pt x="81280" y="89757"/>
                  </a:lnTo>
                  <a:lnTo>
                    <a:pt x="112983" y="119548"/>
                  </a:lnTo>
                  <a:lnTo>
                    <a:pt x="141551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80">
              <a:extLst>
                <a:ext uri="{FF2B5EF4-FFF2-40B4-BE49-F238E27FC236}">
                  <a16:creationId xmlns:a16="http://schemas.microsoft.com/office/drawing/2014/main" id="{2D804E84-A2BE-31DE-3E69-C0AF161B2B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524000" y="5672556"/>
              <a:ext cx="142876" cy="147220"/>
            </a:xfrm>
            <a:custGeom>
              <a:avLst/>
              <a:gdLst/>
              <a:ahLst/>
              <a:cxnLst/>
              <a:rect l="0" t="0" r="0" b="0"/>
              <a:pathLst>
                <a:path w="142876" h="147220">
                  <a:moveTo>
                    <a:pt x="142875" y="23394"/>
                  </a:moveTo>
                  <a:lnTo>
                    <a:pt x="142875" y="23394"/>
                  </a:lnTo>
                  <a:lnTo>
                    <a:pt x="142875" y="1004"/>
                  </a:lnTo>
                  <a:lnTo>
                    <a:pt x="141817" y="0"/>
                  </a:lnTo>
                  <a:lnTo>
                    <a:pt x="140053" y="390"/>
                  </a:lnTo>
                  <a:lnTo>
                    <a:pt x="126628" y="11427"/>
                  </a:lnTo>
                  <a:lnTo>
                    <a:pt x="117365" y="21495"/>
                  </a:lnTo>
                  <a:lnTo>
                    <a:pt x="84265" y="62080"/>
                  </a:lnTo>
                  <a:lnTo>
                    <a:pt x="45969" y="101135"/>
                  </a:lnTo>
                  <a:lnTo>
                    <a:pt x="0" y="147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81">
              <a:extLst>
                <a:ext uri="{FF2B5EF4-FFF2-40B4-BE49-F238E27FC236}">
                  <a16:creationId xmlns:a16="http://schemas.microsoft.com/office/drawing/2014/main" id="{14E574DF-C790-9E13-BCE8-CC9EF73CD5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14500" y="5728824"/>
              <a:ext cx="19051" cy="167152"/>
            </a:xfrm>
            <a:custGeom>
              <a:avLst/>
              <a:gdLst/>
              <a:ahLst/>
              <a:cxnLst/>
              <a:rect l="0" t="0" r="0" b="0"/>
              <a:pathLst>
                <a:path w="19051" h="167152">
                  <a:moveTo>
                    <a:pt x="19050" y="14751"/>
                  </a:moveTo>
                  <a:lnTo>
                    <a:pt x="19050" y="14751"/>
                  </a:lnTo>
                  <a:lnTo>
                    <a:pt x="19050" y="0"/>
                  </a:lnTo>
                  <a:lnTo>
                    <a:pt x="19050" y="38444"/>
                  </a:lnTo>
                  <a:lnTo>
                    <a:pt x="13993" y="75510"/>
                  </a:lnTo>
                  <a:lnTo>
                    <a:pt x="3862" y="119416"/>
                  </a:lnTo>
                  <a:lnTo>
                    <a:pt x="0" y="1671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82">
              <a:extLst>
                <a:ext uri="{FF2B5EF4-FFF2-40B4-BE49-F238E27FC236}">
                  <a16:creationId xmlns:a16="http://schemas.microsoft.com/office/drawing/2014/main" id="{CC79AE7A-3867-6B50-85EB-45735D0CC6F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24025" y="5696545"/>
              <a:ext cx="89392" cy="90992"/>
            </a:xfrm>
            <a:custGeom>
              <a:avLst/>
              <a:gdLst/>
              <a:ahLst/>
              <a:cxnLst/>
              <a:rect l="0" t="0" r="0" b="0"/>
              <a:pathLst>
                <a:path w="89392" h="90992">
                  <a:moveTo>
                    <a:pt x="0" y="75605"/>
                  </a:moveTo>
                  <a:lnTo>
                    <a:pt x="0" y="75605"/>
                  </a:lnTo>
                  <a:lnTo>
                    <a:pt x="0" y="70549"/>
                  </a:lnTo>
                  <a:lnTo>
                    <a:pt x="14189" y="29617"/>
                  </a:lnTo>
                  <a:lnTo>
                    <a:pt x="22534" y="20594"/>
                  </a:lnTo>
                  <a:lnTo>
                    <a:pt x="31182" y="13056"/>
                  </a:lnTo>
                  <a:lnTo>
                    <a:pt x="35025" y="6178"/>
                  </a:lnTo>
                  <a:lnTo>
                    <a:pt x="38167" y="3921"/>
                  </a:lnTo>
                  <a:lnTo>
                    <a:pt x="52701" y="743"/>
                  </a:lnTo>
                  <a:lnTo>
                    <a:pt x="64345" y="0"/>
                  </a:lnTo>
                  <a:lnTo>
                    <a:pt x="73753" y="2492"/>
                  </a:lnTo>
                  <a:lnTo>
                    <a:pt x="77744" y="4638"/>
                  </a:lnTo>
                  <a:lnTo>
                    <a:pt x="88417" y="17771"/>
                  </a:lnTo>
                  <a:lnTo>
                    <a:pt x="89391" y="31910"/>
                  </a:lnTo>
                  <a:lnTo>
                    <a:pt x="86296" y="46659"/>
                  </a:lnTo>
                  <a:lnTo>
                    <a:pt x="81393" y="56743"/>
                  </a:lnTo>
                  <a:lnTo>
                    <a:pt x="67626" y="73426"/>
                  </a:lnTo>
                  <a:lnTo>
                    <a:pt x="58984" y="79928"/>
                  </a:lnTo>
                  <a:lnTo>
                    <a:pt x="33912" y="90991"/>
                  </a:lnTo>
                  <a:lnTo>
                    <a:pt x="0" y="851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83">
              <a:extLst>
                <a:ext uri="{FF2B5EF4-FFF2-40B4-BE49-F238E27FC236}">
                  <a16:creationId xmlns:a16="http://schemas.microsoft.com/office/drawing/2014/main" id="{AA28FEF4-8862-7206-64ED-E867E905851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859091" y="5534649"/>
              <a:ext cx="17335" cy="256552"/>
            </a:xfrm>
            <a:custGeom>
              <a:avLst/>
              <a:gdLst/>
              <a:ahLst/>
              <a:cxnLst/>
              <a:rect l="0" t="0" r="0" b="0"/>
              <a:pathLst>
                <a:path w="17335" h="256552">
                  <a:moveTo>
                    <a:pt x="17334" y="27951"/>
                  </a:moveTo>
                  <a:lnTo>
                    <a:pt x="17334" y="27951"/>
                  </a:lnTo>
                  <a:lnTo>
                    <a:pt x="0" y="1484"/>
                  </a:lnTo>
                  <a:lnTo>
                    <a:pt x="486" y="782"/>
                  </a:lnTo>
                  <a:lnTo>
                    <a:pt x="3849" y="0"/>
                  </a:lnTo>
                  <a:lnTo>
                    <a:pt x="6049" y="10942"/>
                  </a:lnTo>
                  <a:lnTo>
                    <a:pt x="7461" y="52461"/>
                  </a:lnTo>
                  <a:lnTo>
                    <a:pt x="6682" y="95939"/>
                  </a:lnTo>
                  <a:lnTo>
                    <a:pt x="2301" y="136056"/>
                  </a:lnTo>
                  <a:lnTo>
                    <a:pt x="6407" y="176305"/>
                  </a:lnTo>
                  <a:lnTo>
                    <a:pt x="7809" y="256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84">
              <a:extLst>
                <a:ext uri="{FF2B5EF4-FFF2-40B4-BE49-F238E27FC236}">
                  <a16:creationId xmlns:a16="http://schemas.microsoft.com/office/drawing/2014/main" id="{E390EA19-0263-404A-7243-548853B44C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26132" y="5658758"/>
              <a:ext cx="388444" cy="147665"/>
            </a:xfrm>
            <a:custGeom>
              <a:avLst/>
              <a:gdLst/>
              <a:ahLst/>
              <a:cxnLst/>
              <a:rect l="0" t="0" r="0" b="0"/>
              <a:pathLst>
                <a:path w="388444" h="147665">
                  <a:moveTo>
                    <a:pt x="121743" y="37192"/>
                  </a:moveTo>
                  <a:lnTo>
                    <a:pt x="121743" y="37192"/>
                  </a:lnTo>
                  <a:lnTo>
                    <a:pt x="121743" y="3690"/>
                  </a:lnTo>
                  <a:lnTo>
                    <a:pt x="120685" y="2157"/>
                  </a:lnTo>
                  <a:lnTo>
                    <a:pt x="118921" y="1135"/>
                  </a:lnTo>
                  <a:lnTo>
                    <a:pt x="112022" y="0"/>
                  </a:lnTo>
                  <a:lnTo>
                    <a:pt x="91346" y="419"/>
                  </a:lnTo>
                  <a:lnTo>
                    <a:pt x="77895" y="4268"/>
                  </a:lnTo>
                  <a:lnTo>
                    <a:pt x="31045" y="42951"/>
                  </a:lnTo>
                  <a:lnTo>
                    <a:pt x="4946" y="81590"/>
                  </a:lnTo>
                  <a:lnTo>
                    <a:pt x="0" y="105732"/>
                  </a:lnTo>
                  <a:lnTo>
                    <a:pt x="2481" y="113578"/>
                  </a:lnTo>
                  <a:lnTo>
                    <a:pt x="22704" y="137811"/>
                  </a:lnTo>
                  <a:lnTo>
                    <a:pt x="26084" y="138138"/>
                  </a:lnTo>
                  <a:lnTo>
                    <a:pt x="35483" y="135679"/>
                  </a:lnTo>
                  <a:lnTo>
                    <a:pt x="52675" y="123288"/>
                  </a:lnTo>
                  <a:lnTo>
                    <a:pt x="59297" y="112146"/>
                  </a:lnTo>
                  <a:lnTo>
                    <a:pt x="77540" y="68869"/>
                  </a:lnTo>
                  <a:lnTo>
                    <a:pt x="91308" y="49149"/>
                  </a:lnTo>
                  <a:lnTo>
                    <a:pt x="89519" y="50620"/>
                  </a:lnTo>
                  <a:lnTo>
                    <a:pt x="87561" y="52494"/>
                  </a:lnTo>
                  <a:lnTo>
                    <a:pt x="85384" y="57399"/>
                  </a:lnTo>
                  <a:lnTo>
                    <a:pt x="83987" y="74227"/>
                  </a:lnTo>
                  <a:lnTo>
                    <a:pt x="94049" y="111684"/>
                  </a:lnTo>
                  <a:lnTo>
                    <a:pt x="99910" y="123216"/>
                  </a:lnTo>
                  <a:lnTo>
                    <a:pt x="106042" y="128341"/>
                  </a:lnTo>
                  <a:lnTo>
                    <a:pt x="115445" y="131227"/>
                  </a:lnTo>
                  <a:lnTo>
                    <a:pt x="117544" y="130574"/>
                  </a:lnTo>
                  <a:lnTo>
                    <a:pt x="118944" y="129079"/>
                  </a:lnTo>
                  <a:lnTo>
                    <a:pt x="140968" y="87304"/>
                  </a:lnTo>
                  <a:lnTo>
                    <a:pt x="146162" y="79572"/>
                  </a:lnTo>
                  <a:lnTo>
                    <a:pt x="149771" y="67794"/>
                  </a:lnTo>
                  <a:lnTo>
                    <a:pt x="150270" y="57744"/>
                  </a:lnTo>
                  <a:lnTo>
                    <a:pt x="150314" y="69631"/>
                  </a:lnTo>
                  <a:lnTo>
                    <a:pt x="153139" y="75599"/>
                  </a:lnTo>
                  <a:lnTo>
                    <a:pt x="155373" y="78672"/>
                  </a:lnTo>
                  <a:lnTo>
                    <a:pt x="167186" y="125592"/>
                  </a:lnTo>
                  <a:lnTo>
                    <a:pt x="176012" y="142877"/>
                  </a:lnTo>
                  <a:lnTo>
                    <a:pt x="182199" y="147664"/>
                  </a:lnTo>
                  <a:lnTo>
                    <a:pt x="185330" y="146823"/>
                  </a:lnTo>
                  <a:lnTo>
                    <a:pt x="191632" y="140245"/>
                  </a:lnTo>
                  <a:lnTo>
                    <a:pt x="216994" y="98867"/>
                  </a:lnTo>
                  <a:lnTo>
                    <a:pt x="229693" y="74892"/>
                  </a:lnTo>
                  <a:lnTo>
                    <a:pt x="253212" y="48671"/>
                  </a:lnTo>
                  <a:lnTo>
                    <a:pt x="254897" y="49078"/>
                  </a:lnTo>
                  <a:lnTo>
                    <a:pt x="259592" y="52353"/>
                  </a:lnTo>
                  <a:lnTo>
                    <a:pt x="262385" y="60158"/>
                  </a:lnTo>
                  <a:lnTo>
                    <a:pt x="265382" y="87449"/>
                  </a:lnTo>
                  <a:lnTo>
                    <a:pt x="272099" y="105955"/>
                  </a:lnTo>
                  <a:lnTo>
                    <a:pt x="273739" y="119566"/>
                  </a:lnTo>
                  <a:lnTo>
                    <a:pt x="273874" y="119625"/>
                  </a:lnTo>
                  <a:lnTo>
                    <a:pt x="274023" y="116867"/>
                  </a:lnTo>
                  <a:lnTo>
                    <a:pt x="290383" y="82160"/>
                  </a:lnTo>
                  <a:lnTo>
                    <a:pt x="310997" y="58022"/>
                  </a:lnTo>
                  <a:lnTo>
                    <a:pt x="319803" y="51741"/>
                  </a:lnTo>
                  <a:lnTo>
                    <a:pt x="330711" y="48206"/>
                  </a:lnTo>
                  <a:lnTo>
                    <a:pt x="334080" y="47709"/>
                  </a:lnTo>
                  <a:lnTo>
                    <a:pt x="336326" y="48437"/>
                  </a:lnTo>
                  <a:lnTo>
                    <a:pt x="337823" y="49980"/>
                  </a:lnTo>
                  <a:lnTo>
                    <a:pt x="340545" y="54518"/>
                  </a:lnTo>
                  <a:lnTo>
                    <a:pt x="369443" y="101318"/>
                  </a:lnTo>
                  <a:lnTo>
                    <a:pt x="375765" y="108026"/>
                  </a:lnTo>
                  <a:lnTo>
                    <a:pt x="388443" y="113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85">
              <a:extLst>
                <a:ext uri="{FF2B5EF4-FFF2-40B4-BE49-F238E27FC236}">
                  <a16:creationId xmlns:a16="http://schemas.microsoft.com/office/drawing/2014/main" id="{97F3054B-6765-125C-BA54-3717AD8987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71700" y="5600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86">
              <a:extLst>
                <a:ext uri="{FF2B5EF4-FFF2-40B4-BE49-F238E27FC236}">
                  <a16:creationId xmlns:a16="http://schemas.microsoft.com/office/drawing/2014/main" id="{C63FCC93-5F65-7873-CC1E-E788BBEE610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11549" y="5487772"/>
              <a:ext cx="117352" cy="279775"/>
            </a:xfrm>
            <a:custGeom>
              <a:avLst/>
              <a:gdLst/>
              <a:ahLst/>
              <a:cxnLst/>
              <a:rect l="0" t="0" r="0" b="0"/>
              <a:pathLst>
                <a:path w="117352" h="279775">
                  <a:moveTo>
                    <a:pt x="88776" y="46253"/>
                  </a:moveTo>
                  <a:lnTo>
                    <a:pt x="88776" y="46253"/>
                  </a:lnTo>
                  <a:lnTo>
                    <a:pt x="93832" y="46253"/>
                  </a:lnTo>
                  <a:lnTo>
                    <a:pt x="95322" y="45195"/>
                  </a:lnTo>
                  <a:lnTo>
                    <a:pt x="96315" y="43431"/>
                  </a:lnTo>
                  <a:lnTo>
                    <a:pt x="96977" y="41197"/>
                  </a:lnTo>
                  <a:lnTo>
                    <a:pt x="98477" y="39708"/>
                  </a:lnTo>
                  <a:lnTo>
                    <a:pt x="107400" y="36844"/>
                  </a:lnTo>
                  <a:lnTo>
                    <a:pt x="117316" y="36728"/>
                  </a:lnTo>
                  <a:lnTo>
                    <a:pt x="112284" y="31672"/>
                  </a:lnTo>
                  <a:lnTo>
                    <a:pt x="109807" y="26367"/>
                  </a:lnTo>
                  <a:lnTo>
                    <a:pt x="109147" y="23471"/>
                  </a:lnTo>
                  <a:lnTo>
                    <a:pt x="103161" y="14338"/>
                  </a:lnTo>
                  <a:lnTo>
                    <a:pt x="97638" y="10902"/>
                  </a:lnTo>
                  <a:lnTo>
                    <a:pt x="53282" y="0"/>
                  </a:lnTo>
                  <a:lnTo>
                    <a:pt x="34632" y="4091"/>
                  </a:lnTo>
                  <a:lnTo>
                    <a:pt x="15701" y="17063"/>
                  </a:lnTo>
                  <a:lnTo>
                    <a:pt x="1743" y="39368"/>
                  </a:lnTo>
                  <a:lnTo>
                    <a:pt x="0" y="56952"/>
                  </a:lnTo>
                  <a:lnTo>
                    <a:pt x="2753" y="73233"/>
                  </a:lnTo>
                  <a:lnTo>
                    <a:pt x="7505" y="83998"/>
                  </a:lnTo>
                  <a:lnTo>
                    <a:pt x="21186" y="101064"/>
                  </a:lnTo>
                  <a:lnTo>
                    <a:pt x="29808" y="107655"/>
                  </a:lnTo>
                  <a:lnTo>
                    <a:pt x="38226" y="110584"/>
                  </a:lnTo>
                  <a:lnTo>
                    <a:pt x="49023" y="111887"/>
                  </a:lnTo>
                  <a:lnTo>
                    <a:pt x="72059" y="107563"/>
                  </a:lnTo>
                  <a:lnTo>
                    <a:pt x="86991" y="96785"/>
                  </a:lnTo>
                  <a:lnTo>
                    <a:pt x="108766" y="69052"/>
                  </a:lnTo>
                  <a:lnTo>
                    <a:pt x="114808" y="54654"/>
                  </a:lnTo>
                  <a:lnTo>
                    <a:pt x="117331" y="36909"/>
                  </a:lnTo>
                  <a:lnTo>
                    <a:pt x="117346" y="41838"/>
                  </a:lnTo>
                  <a:lnTo>
                    <a:pt x="109811" y="85222"/>
                  </a:lnTo>
                  <a:lnTo>
                    <a:pt x="105592" y="132235"/>
                  </a:lnTo>
                  <a:lnTo>
                    <a:pt x="103283" y="176857"/>
                  </a:lnTo>
                  <a:lnTo>
                    <a:pt x="106480" y="219712"/>
                  </a:lnTo>
                  <a:lnTo>
                    <a:pt x="107560" y="266430"/>
                  </a:lnTo>
                  <a:lnTo>
                    <a:pt x="107748" y="279060"/>
                  </a:lnTo>
                  <a:lnTo>
                    <a:pt x="108832" y="279774"/>
                  </a:lnTo>
                  <a:lnTo>
                    <a:pt x="117351" y="274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87">
              <a:extLst>
                <a:ext uri="{FF2B5EF4-FFF2-40B4-BE49-F238E27FC236}">
                  <a16:creationId xmlns:a16="http://schemas.microsoft.com/office/drawing/2014/main" id="{26AF8A75-8298-D881-147C-31FCA23AEE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62250" y="5524500"/>
              <a:ext cx="165664" cy="217558"/>
            </a:xfrm>
            <a:custGeom>
              <a:avLst/>
              <a:gdLst/>
              <a:ahLst/>
              <a:cxnLst/>
              <a:rect l="0" t="0" r="0" b="0"/>
              <a:pathLst>
                <a:path w="165664" h="217558">
                  <a:moveTo>
                    <a:pt x="133350" y="9525"/>
                  </a:moveTo>
                  <a:lnTo>
                    <a:pt x="133350" y="9525"/>
                  </a:lnTo>
                  <a:lnTo>
                    <a:pt x="138406" y="9525"/>
                  </a:lnTo>
                  <a:lnTo>
                    <a:pt x="139896" y="8467"/>
                  </a:lnTo>
                  <a:lnTo>
                    <a:pt x="140888" y="6703"/>
                  </a:lnTo>
                  <a:lnTo>
                    <a:pt x="141550" y="4469"/>
                  </a:lnTo>
                  <a:lnTo>
                    <a:pt x="143051" y="2980"/>
                  </a:lnTo>
                  <a:lnTo>
                    <a:pt x="152389" y="3"/>
                  </a:lnTo>
                  <a:lnTo>
                    <a:pt x="147340" y="0"/>
                  </a:lnTo>
                  <a:lnTo>
                    <a:pt x="142037" y="2822"/>
                  </a:lnTo>
                  <a:lnTo>
                    <a:pt x="100137" y="41757"/>
                  </a:lnTo>
                  <a:lnTo>
                    <a:pt x="71403" y="66770"/>
                  </a:lnTo>
                  <a:lnTo>
                    <a:pt x="62426" y="81534"/>
                  </a:lnTo>
                  <a:lnTo>
                    <a:pt x="48040" y="122683"/>
                  </a:lnTo>
                  <a:lnTo>
                    <a:pt x="44727" y="132589"/>
                  </a:lnTo>
                  <a:lnTo>
                    <a:pt x="45120" y="171812"/>
                  </a:lnTo>
                  <a:lnTo>
                    <a:pt x="51939" y="201778"/>
                  </a:lnTo>
                  <a:lnTo>
                    <a:pt x="56852" y="207544"/>
                  </a:lnTo>
                  <a:lnTo>
                    <a:pt x="70776" y="213950"/>
                  </a:lnTo>
                  <a:lnTo>
                    <a:pt x="96465" y="217557"/>
                  </a:lnTo>
                  <a:lnTo>
                    <a:pt x="124185" y="213569"/>
                  </a:lnTo>
                  <a:lnTo>
                    <a:pt x="142394" y="205685"/>
                  </a:lnTo>
                  <a:lnTo>
                    <a:pt x="154492" y="196645"/>
                  </a:lnTo>
                  <a:lnTo>
                    <a:pt x="164779" y="177152"/>
                  </a:lnTo>
                  <a:lnTo>
                    <a:pt x="165663" y="163049"/>
                  </a:lnTo>
                  <a:lnTo>
                    <a:pt x="164417" y="156324"/>
                  </a:lnTo>
                  <a:lnTo>
                    <a:pt x="160411" y="150783"/>
                  </a:lnTo>
                  <a:lnTo>
                    <a:pt x="147494" y="141804"/>
                  </a:lnTo>
                  <a:lnTo>
                    <a:pt x="117315" y="135854"/>
                  </a:lnTo>
                  <a:lnTo>
                    <a:pt x="74612" y="141219"/>
                  </a:lnTo>
                  <a:lnTo>
                    <a:pt x="37786" y="14760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88">
              <a:extLst>
                <a:ext uri="{FF2B5EF4-FFF2-40B4-BE49-F238E27FC236}">
                  <a16:creationId xmlns:a16="http://schemas.microsoft.com/office/drawing/2014/main" id="{FA52A54B-4443-5751-E4C9-C49F59D9F03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43225" y="56769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9525"/>
                  </a:moveTo>
                  <a:lnTo>
                    <a:pt x="3810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89">
              <a:extLst>
                <a:ext uri="{FF2B5EF4-FFF2-40B4-BE49-F238E27FC236}">
                  <a16:creationId xmlns:a16="http://schemas.microsoft.com/office/drawing/2014/main" id="{01828420-84CA-E32F-F45B-2A185350D98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95625" y="5515483"/>
              <a:ext cx="189217" cy="214150"/>
            </a:xfrm>
            <a:custGeom>
              <a:avLst/>
              <a:gdLst/>
              <a:ahLst/>
              <a:cxnLst/>
              <a:rect l="0" t="0" r="0" b="0"/>
              <a:pathLst>
                <a:path w="189217" h="214150">
                  <a:moveTo>
                    <a:pt x="38100" y="18542"/>
                  </a:moveTo>
                  <a:lnTo>
                    <a:pt x="38100" y="18542"/>
                  </a:lnTo>
                  <a:lnTo>
                    <a:pt x="38100" y="13486"/>
                  </a:lnTo>
                  <a:lnTo>
                    <a:pt x="43745" y="8181"/>
                  </a:lnTo>
                  <a:lnTo>
                    <a:pt x="53309" y="3354"/>
                  </a:lnTo>
                  <a:lnTo>
                    <a:pt x="82880" y="0"/>
                  </a:lnTo>
                  <a:lnTo>
                    <a:pt x="89120" y="3006"/>
                  </a:lnTo>
                  <a:lnTo>
                    <a:pt x="101698" y="14812"/>
                  </a:lnTo>
                  <a:lnTo>
                    <a:pt x="108699" y="27820"/>
                  </a:lnTo>
                  <a:lnTo>
                    <a:pt x="110566" y="34252"/>
                  </a:lnTo>
                  <a:lnTo>
                    <a:pt x="109818" y="47044"/>
                  </a:lnTo>
                  <a:lnTo>
                    <a:pt x="104900" y="60843"/>
                  </a:lnTo>
                  <a:lnTo>
                    <a:pt x="83611" y="94707"/>
                  </a:lnTo>
                  <a:lnTo>
                    <a:pt x="63514" y="115471"/>
                  </a:lnTo>
                  <a:lnTo>
                    <a:pt x="49926" y="122283"/>
                  </a:lnTo>
                  <a:lnTo>
                    <a:pt x="50218" y="122628"/>
                  </a:lnTo>
                  <a:lnTo>
                    <a:pt x="53364" y="123010"/>
                  </a:lnTo>
                  <a:lnTo>
                    <a:pt x="93445" y="115089"/>
                  </a:lnTo>
                  <a:lnTo>
                    <a:pt x="132994" y="115107"/>
                  </a:lnTo>
                  <a:lnTo>
                    <a:pt x="175871" y="127083"/>
                  </a:lnTo>
                  <a:lnTo>
                    <a:pt x="183998" y="133104"/>
                  </a:lnTo>
                  <a:lnTo>
                    <a:pt x="186166" y="136192"/>
                  </a:lnTo>
                  <a:lnTo>
                    <a:pt x="189216" y="150650"/>
                  </a:lnTo>
                  <a:lnTo>
                    <a:pt x="185063" y="168339"/>
                  </a:lnTo>
                  <a:lnTo>
                    <a:pt x="179467" y="173441"/>
                  </a:lnTo>
                  <a:lnTo>
                    <a:pt x="134807" y="196004"/>
                  </a:lnTo>
                  <a:lnTo>
                    <a:pt x="98386" y="204709"/>
                  </a:lnTo>
                  <a:lnTo>
                    <a:pt x="61372" y="208816"/>
                  </a:lnTo>
                  <a:lnTo>
                    <a:pt x="31943" y="214149"/>
                  </a:lnTo>
                  <a:lnTo>
                    <a:pt x="0" y="209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90">
              <a:extLst>
                <a:ext uri="{FF2B5EF4-FFF2-40B4-BE49-F238E27FC236}">
                  <a16:creationId xmlns:a16="http://schemas.microsoft.com/office/drawing/2014/main" id="{8D870725-03D6-8462-9704-F05C8FFE25D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34353" y="5514975"/>
              <a:ext cx="151798" cy="238126"/>
            </a:xfrm>
            <a:custGeom>
              <a:avLst/>
              <a:gdLst/>
              <a:ahLst/>
              <a:cxnLst/>
              <a:rect l="0" t="0" r="0" b="0"/>
              <a:pathLst>
                <a:path w="151798" h="238126">
                  <a:moveTo>
                    <a:pt x="104172" y="9525"/>
                  </a:moveTo>
                  <a:lnTo>
                    <a:pt x="104172" y="9525"/>
                  </a:lnTo>
                  <a:lnTo>
                    <a:pt x="104172" y="0"/>
                  </a:lnTo>
                  <a:lnTo>
                    <a:pt x="104172" y="5056"/>
                  </a:lnTo>
                  <a:lnTo>
                    <a:pt x="101350" y="10361"/>
                  </a:lnTo>
                  <a:lnTo>
                    <a:pt x="72116" y="56691"/>
                  </a:lnTo>
                  <a:lnTo>
                    <a:pt x="36829" y="103227"/>
                  </a:lnTo>
                  <a:lnTo>
                    <a:pt x="0" y="142261"/>
                  </a:lnTo>
                  <a:lnTo>
                    <a:pt x="8179" y="142754"/>
                  </a:lnTo>
                  <a:lnTo>
                    <a:pt x="52995" y="142868"/>
                  </a:lnTo>
                  <a:lnTo>
                    <a:pt x="93945" y="142873"/>
                  </a:lnTo>
                  <a:lnTo>
                    <a:pt x="138478" y="134674"/>
                  </a:lnTo>
                  <a:lnTo>
                    <a:pt x="142918" y="133174"/>
                  </a:lnTo>
                  <a:lnTo>
                    <a:pt x="145878" y="131116"/>
                  </a:lnTo>
                  <a:lnTo>
                    <a:pt x="150628" y="125265"/>
                  </a:lnTo>
                  <a:lnTo>
                    <a:pt x="151643" y="113653"/>
                  </a:lnTo>
                  <a:lnTo>
                    <a:pt x="151797" y="95412"/>
                  </a:lnTo>
                  <a:lnTo>
                    <a:pt x="146740" y="100355"/>
                  </a:lnTo>
                  <a:lnTo>
                    <a:pt x="143155" y="133261"/>
                  </a:lnTo>
                  <a:lnTo>
                    <a:pt x="142446" y="171433"/>
                  </a:lnTo>
                  <a:lnTo>
                    <a:pt x="139502" y="200020"/>
                  </a:lnTo>
                  <a:lnTo>
                    <a:pt x="132747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91">
              <a:extLst>
                <a:ext uri="{FF2B5EF4-FFF2-40B4-BE49-F238E27FC236}">
                  <a16:creationId xmlns:a16="http://schemas.microsoft.com/office/drawing/2014/main" id="{039B260B-F2B9-D5C0-11DF-024687643EC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67125" y="5486792"/>
              <a:ext cx="94858" cy="256784"/>
            </a:xfrm>
            <a:custGeom>
              <a:avLst/>
              <a:gdLst/>
              <a:ahLst/>
              <a:cxnLst/>
              <a:rect l="0" t="0" r="0" b="0"/>
              <a:pathLst>
                <a:path w="94858" h="256784">
                  <a:moveTo>
                    <a:pt x="85725" y="9133"/>
                  </a:moveTo>
                  <a:lnTo>
                    <a:pt x="85725" y="9133"/>
                  </a:lnTo>
                  <a:lnTo>
                    <a:pt x="85725" y="4077"/>
                  </a:lnTo>
                  <a:lnTo>
                    <a:pt x="86783" y="2588"/>
                  </a:lnTo>
                  <a:lnTo>
                    <a:pt x="88547" y="1594"/>
                  </a:lnTo>
                  <a:lnTo>
                    <a:pt x="93926" y="0"/>
                  </a:lnTo>
                  <a:lnTo>
                    <a:pt x="94857" y="14894"/>
                  </a:lnTo>
                  <a:lnTo>
                    <a:pt x="90077" y="49527"/>
                  </a:lnTo>
                  <a:lnTo>
                    <a:pt x="76902" y="93303"/>
                  </a:lnTo>
                  <a:lnTo>
                    <a:pt x="64648" y="129675"/>
                  </a:lnTo>
                  <a:lnTo>
                    <a:pt x="43423" y="176955"/>
                  </a:lnTo>
                  <a:lnTo>
                    <a:pt x="21670" y="217966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92">
              <a:extLst>
                <a:ext uri="{FF2B5EF4-FFF2-40B4-BE49-F238E27FC236}">
                  <a16:creationId xmlns:a16="http://schemas.microsoft.com/office/drawing/2014/main" id="{1659CB11-95BC-7F07-2F62-4E6361AEBBA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19500" y="5566899"/>
              <a:ext cx="1" cy="14752"/>
            </a:xfrm>
            <a:custGeom>
              <a:avLst/>
              <a:gdLst/>
              <a:ahLst/>
              <a:cxnLst/>
              <a:rect l="0" t="0" r="0" b="0"/>
              <a:pathLst>
                <a:path w="1" h="14752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93">
              <a:extLst>
                <a:ext uri="{FF2B5EF4-FFF2-40B4-BE49-F238E27FC236}">
                  <a16:creationId xmlns:a16="http://schemas.microsoft.com/office/drawing/2014/main" id="{64C6839B-8190-D368-2348-391F40C5A25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37837" y="5695950"/>
              <a:ext cx="15014" cy="1"/>
            </a:xfrm>
            <a:custGeom>
              <a:avLst/>
              <a:gdLst/>
              <a:ahLst/>
              <a:cxnLst/>
              <a:rect l="0" t="0" r="0" b="0"/>
              <a:pathLst>
                <a:path w="1501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37">
            <a:extLst>
              <a:ext uri="{FF2B5EF4-FFF2-40B4-BE49-F238E27FC236}">
                <a16:creationId xmlns:a16="http://schemas.microsoft.com/office/drawing/2014/main" id="{6E7CEBA1-0B95-0551-4F3B-EEEA8F7E22B8}"/>
              </a:ext>
            </a:extLst>
          </p:cNvPr>
          <p:cNvGrpSpPr/>
          <p:nvPr/>
        </p:nvGrpSpPr>
        <p:grpSpPr>
          <a:xfrm>
            <a:off x="4066262" y="5489168"/>
            <a:ext cx="315239" cy="311558"/>
            <a:chOff x="4066262" y="5489168"/>
            <a:chExt cx="315239" cy="311558"/>
          </a:xfrm>
        </p:grpSpPr>
        <p:sp>
          <p:nvSpPr>
            <p:cNvPr id="24" name="SMARTInkShape-1194">
              <a:extLst>
                <a:ext uri="{FF2B5EF4-FFF2-40B4-BE49-F238E27FC236}">
                  <a16:creationId xmlns:a16="http://schemas.microsoft.com/office/drawing/2014/main" id="{0AB759AB-D07E-691C-952C-4D3E23DA27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66262" y="5583377"/>
              <a:ext cx="98994" cy="134221"/>
            </a:xfrm>
            <a:custGeom>
              <a:avLst/>
              <a:gdLst/>
              <a:ahLst/>
              <a:cxnLst/>
              <a:rect l="0" t="0" r="0" b="0"/>
              <a:pathLst>
                <a:path w="98994" h="134221">
                  <a:moveTo>
                    <a:pt x="67588" y="36373"/>
                  </a:moveTo>
                  <a:lnTo>
                    <a:pt x="67588" y="36373"/>
                  </a:lnTo>
                  <a:lnTo>
                    <a:pt x="67588" y="31317"/>
                  </a:lnTo>
                  <a:lnTo>
                    <a:pt x="68646" y="29828"/>
                  </a:lnTo>
                  <a:lnTo>
                    <a:pt x="70410" y="28834"/>
                  </a:lnTo>
                  <a:lnTo>
                    <a:pt x="72644" y="28172"/>
                  </a:lnTo>
                  <a:lnTo>
                    <a:pt x="86129" y="17750"/>
                  </a:lnTo>
                  <a:lnTo>
                    <a:pt x="86487" y="12393"/>
                  </a:lnTo>
                  <a:lnTo>
                    <a:pt x="83749" y="7018"/>
                  </a:lnTo>
                  <a:lnTo>
                    <a:pt x="81536" y="4103"/>
                  </a:lnTo>
                  <a:lnTo>
                    <a:pt x="73435" y="864"/>
                  </a:lnTo>
                  <a:lnTo>
                    <a:pt x="68311" y="0"/>
                  </a:lnTo>
                  <a:lnTo>
                    <a:pt x="54150" y="4685"/>
                  </a:lnTo>
                  <a:lnTo>
                    <a:pt x="24246" y="24940"/>
                  </a:lnTo>
                  <a:lnTo>
                    <a:pt x="4416" y="53211"/>
                  </a:lnTo>
                  <a:lnTo>
                    <a:pt x="0" y="76313"/>
                  </a:lnTo>
                  <a:lnTo>
                    <a:pt x="2624" y="98574"/>
                  </a:lnTo>
                  <a:lnTo>
                    <a:pt x="10845" y="115523"/>
                  </a:lnTo>
                  <a:lnTo>
                    <a:pt x="24378" y="127290"/>
                  </a:lnTo>
                  <a:lnTo>
                    <a:pt x="32432" y="131909"/>
                  </a:lnTo>
                  <a:lnTo>
                    <a:pt x="49847" y="134220"/>
                  </a:lnTo>
                  <a:lnTo>
                    <a:pt x="67111" y="130660"/>
                  </a:lnTo>
                  <a:lnTo>
                    <a:pt x="81840" y="122023"/>
                  </a:lnTo>
                  <a:lnTo>
                    <a:pt x="92619" y="105485"/>
                  </a:lnTo>
                  <a:lnTo>
                    <a:pt x="96976" y="95147"/>
                  </a:lnTo>
                  <a:lnTo>
                    <a:pt x="98993" y="72373"/>
                  </a:lnTo>
                  <a:lnTo>
                    <a:pt x="95305" y="50256"/>
                  </a:lnTo>
                  <a:lnTo>
                    <a:pt x="86610" y="33372"/>
                  </a:lnTo>
                  <a:lnTo>
                    <a:pt x="78511" y="24456"/>
                  </a:lnTo>
                  <a:lnTo>
                    <a:pt x="71384" y="20493"/>
                  </a:lnTo>
                  <a:lnTo>
                    <a:pt x="58063" y="17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95">
              <a:extLst>
                <a:ext uri="{FF2B5EF4-FFF2-40B4-BE49-F238E27FC236}">
                  <a16:creationId xmlns:a16="http://schemas.microsoft.com/office/drawing/2014/main" id="{6ECC82EE-C279-8F10-DF49-07A5DD64090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30589" y="5489168"/>
              <a:ext cx="122337" cy="311558"/>
            </a:xfrm>
            <a:custGeom>
              <a:avLst/>
              <a:gdLst/>
              <a:ahLst/>
              <a:cxnLst/>
              <a:rect l="0" t="0" r="0" b="0"/>
              <a:pathLst>
                <a:path w="122337" h="311558">
                  <a:moveTo>
                    <a:pt x="122336" y="63907"/>
                  </a:moveTo>
                  <a:lnTo>
                    <a:pt x="122336" y="63907"/>
                  </a:lnTo>
                  <a:lnTo>
                    <a:pt x="122336" y="58851"/>
                  </a:lnTo>
                  <a:lnTo>
                    <a:pt x="110577" y="11244"/>
                  </a:lnTo>
                  <a:lnTo>
                    <a:pt x="108147" y="6573"/>
                  </a:lnTo>
                  <a:lnTo>
                    <a:pt x="105468" y="3460"/>
                  </a:lnTo>
                  <a:lnTo>
                    <a:pt x="99670" y="0"/>
                  </a:lnTo>
                  <a:lnTo>
                    <a:pt x="90743" y="1284"/>
                  </a:lnTo>
                  <a:lnTo>
                    <a:pt x="85399" y="3109"/>
                  </a:lnTo>
                  <a:lnTo>
                    <a:pt x="67765" y="20845"/>
                  </a:lnTo>
                  <a:lnTo>
                    <a:pt x="50447" y="61830"/>
                  </a:lnTo>
                  <a:lnTo>
                    <a:pt x="36835" y="101597"/>
                  </a:lnTo>
                  <a:lnTo>
                    <a:pt x="23956" y="140026"/>
                  </a:lnTo>
                  <a:lnTo>
                    <a:pt x="10864" y="184898"/>
                  </a:lnTo>
                  <a:lnTo>
                    <a:pt x="3538" y="227742"/>
                  </a:lnTo>
                  <a:lnTo>
                    <a:pt x="0" y="271788"/>
                  </a:lnTo>
                  <a:lnTo>
                    <a:pt x="8036" y="311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96">
              <a:extLst>
                <a:ext uri="{FF2B5EF4-FFF2-40B4-BE49-F238E27FC236}">
                  <a16:creationId xmlns:a16="http://schemas.microsoft.com/office/drawing/2014/main" id="{1718CBB5-D04C-56A4-E08F-C8F747623AB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10050" y="5658112"/>
              <a:ext cx="171451" cy="9264"/>
            </a:xfrm>
            <a:custGeom>
              <a:avLst/>
              <a:gdLst/>
              <a:ahLst/>
              <a:cxnLst/>
              <a:rect l="0" t="0" r="0" b="0"/>
              <a:pathLst>
                <a:path w="171451" h="9264">
                  <a:moveTo>
                    <a:pt x="0" y="9263"/>
                  </a:moveTo>
                  <a:lnTo>
                    <a:pt x="0" y="9263"/>
                  </a:lnTo>
                  <a:lnTo>
                    <a:pt x="9721" y="8205"/>
                  </a:lnTo>
                  <a:lnTo>
                    <a:pt x="53961" y="1062"/>
                  </a:lnTo>
                  <a:lnTo>
                    <a:pt x="100108" y="0"/>
                  </a:lnTo>
                  <a:lnTo>
                    <a:pt x="171450" y="9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38">
            <a:extLst>
              <a:ext uri="{FF2B5EF4-FFF2-40B4-BE49-F238E27FC236}">
                <a16:creationId xmlns:a16="http://schemas.microsoft.com/office/drawing/2014/main" id="{857F81D6-1E18-BF2E-2D83-F51ED06B3F25}"/>
              </a:ext>
            </a:extLst>
          </p:cNvPr>
          <p:cNvGrpSpPr/>
          <p:nvPr/>
        </p:nvGrpSpPr>
        <p:grpSpPr>
          <a:xfrm>
            <a:off x="4705350" y="5429250"/>
            <a:ext cx="1434226" cy="292231"/>
            <a:chOff x="4705350" y="5429250"/>
            <a:chExt cx="1434226" cy="292231"/>
          </a:xfrm>
        </p:grpSpPr>
        <p:sp>
          <p:nvSpPr>
            <p:cNvPr id="28" name="SMARTInkShape-1197">
              <a:extLst>
                <a:ext uri="{FF2B5EF4-FFF2-40B4-BE49-F238E27FC236}">
                  <a16:creationId xmlns:a16="http://schemas.microsoft.com/office/drawing/2014/main" id="{CF1B66A3-631E-165C-684A-74B8215CBD9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05350" y="5543550"/>
              <a:ext cx="190501" cy="166545"/>
            </a:xfrm>
            <a:custGeom>
              <a:avLst/>
              <a:gdLst/>
              <a:ahLst/>
              <a:cxnLst/>
              <a:rect l="0" t="0" r="0" b="0"/>
              <a:pathLst>
                <a:path w="190501" h="166545">
                  <a:moveTo>
                    <a:pt x="0" y="28575"/>
                  </a:moveTo>
                  <a:lnTo>
                    <a:pt x="0" y="28575"/>
                  </a:lnTo>
                  <a:lnTo>
                    <a:pt x="9132" y="19442"/>
                  </a:lnTo>
                  <a:lnTo>
                    <a:pt x="14465" y="29279"/>
                  </a:lnTo>
                  <a:lnTo>
                    <a:pt x="19202" y="66775"/>
                  </a:lnTo>
                  <a:lnTo>
                    <a:pt x="29232" y="112125"/>
                  </a:lnTo>
                  <a:lnTo>
                    <a:pt x="46461" y="151971"/>
                  </a:lnTo>
                  <a:lnTo>
                    <a:pt x="55223" y="162792"/>
                  </a:lnTo>
                  <a:lnTo>
                    <a:pt x="59039" y="165678"/>
                  </a:lnTo>
                  <a:lnTo>
                    <a:pt x="63702" y="166544"/>
                  </a:lnTo>
                  <a:lnTo>
                    <a:pt x="74526" y="164683"/>
                  </a:lnTo>
                  <a:lnTo>
                    <a:pt x="86393" y="151862"/>
                  </a:lnTo>
                  <a:lnTo>
                    <a:pt x="96605" y="133111"/>
                  </a:lnTo>
                  <a:lnTo>
                    <a:pt x="108756" y="90750"/>
                  </a:lnTo>
                  <a:lnTo>
                    <a:pt x="123931" y="49854"/>
                  </a:lnTo>
                  <a:lnTo>
                    <a:pt x="141602" y="17609"/>
                  </a:lnTo>
                  <a:lnTo>
                    <a:pt x="150423" y="7826"/>
                  </a:lnTo>
                  <a:lnTo>
                    <a:pt x="154257" y="5217"/>
                  </a:lnTo>
                  <a:lnTo>
                    <a:pt x="169766" y="154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98">
              <a:extLst>
                <a:ext uri="{FF2B5EF4-FFF2-40B4-BE49-F238E27FC236}">
                  <a16:creationId xmlns:a16="http://schemas.microsoft.com/office/drawing/2014/main" id="{112DE602-BA44-429C-06A8-54DDAB80AC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07826" y="5596818"/>
              <a:ext cx="207100" cy="121041"/>
            </a:xfrm>
            <a:custGeom>
              <a:avLst/>
              <a:gdLst/>
              <a:ahLst/>
              <a:cxnLst/>
              <a:rect l="0" t="0" r="0" b="0"/>
              <a:pathLst>
                <a:path w="207100" h="121041">
                  <a:moveTo>
                    <a:pt x="121374" y="51507"/>
                  </a:moveTo>
                  <a:lnTo>
                    <a:pt x="121374" y="51507"/>
                  </a:lnTo>
                  <a:lnTo>
                    <a:pt x="121374" y="19709"/>
                  </a:lnTo>
                  <a:lnTo>
                    <a:pt x="118552" y="13385"/>
                  </a:lnTo>
                  <a:lnTo>
                    <a:pt x="116318" y="10217"/>
                  </a:lnTo>
                  <a:lnTo>
                    <a:pt x="103060" y="702"/>
                  </a:lnTo>
                  <a:lnTo>
                    <a:pt x="88893" y="0"/>
                  </a:lnTo>
                  <a:lnTo>
                    <a:pt x="72013" y="4273"/>
                  </a:lnTo>
                  <a:lnTo>
                    <a:pt x="53927" y="13228"/>
                  </a:lnTo>
                  <a:lnTo>
                    <a:pt x="30952" y="35226"/>
                  </a:lnTo>
                  <a:lnTo>
                    <a:pt x="11830" y="64558"/>
                  </a:lnTo>
                  <a:lnTo>
                    <a:pt x="684" y="97006"/>
                  </a:lnTo>
                  <a:lnTo>
                    <a:pt x="0" y="109829"/>
                  </a:lnTo>
                  <a:lnTo>
                    <a:pt x="3224" y="119056"/>
                  </a:lnTo>
                  <a:lnTo>
                    <a:pt x="5566" y="120881"/>
                  </a:lnTo>
                  <a:lnTo>
                    <a:pt x="8185" y="121040"/>
                  </a:lnTo>
                  <a:lnTo>
                    <a:pt x="25050" y="113690"/>
                  </a:lnTo>
                  <a:lnTo>
                    <a:pt x="33761" y="102427"/>
                  </a:lnTo>
                  <a:lnTo>
                    <a:pt x="57355" y="55676"/>
                  </a:lnTo>
                  <a:lnTo>
                    <a:pt x="79195" y="19639"/>
                  </a:lnTo>
                  <a:lnTo>
                    <a:pt x="86047" y="11591"/>
                  </a:lnTo>
                  <a:lnTo>
                    <a:pt x="88298" y="10079"/>
                  </a:lnTo>
                  <a:lnTo>
                    <a:pt x="89798" y="10131"/>
                  </a:lnTo>
                  <a:lnTo>
                    <a:pt x="90798" y="11222"/>
                  </a:lnTo>
                  <a:lnTo>
                    <a:pt x="97680" y="52987"/>
                  </a:lnTo>
                  <a:lnTo>
                    <a:pt x="100948" y="70408"/>
                  </a:lnTo>
                  <a:lnTo>
                    <a:pt x="112030" y="87328"/>
                  </a:lnTo>
                  <a:lnTo>
                    <a:pt x="128718" y="105747"/>
                  </a:lnTo>
                  <a:lnTo>
                    <a:pt x="143689" y="112656"/>
                  </a:lnTo>
                  <a:lnTo>
                    <a:pt x="174112" y="117090"/>
                  </a:lnTo>
                  <a:lnTo>
                    <a:pt x="207099" y="99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99">
              <a:extLst>
                <a:ext uri="{FF2B5EF4-FFF2-40B4-BE49-F238E27FC236}">
                  <a16:creationId xmlns:a16="http://schemas.microsoft.com/office/drawing/2014/main" id="{8706B6EA-4423-DFC4-DC3B-0ECDFFEE23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14925" y="5600700"/>
              <a:ext cx="152401" cy="120781"/>
            </a:xfrm>
            <a:custGeom>
              <a:avLst/>
              <a:gdLst/>
              <a:ahLst/>
              <a:cxnLst/>
              <a:rect l="0" t="0" r="0" b="0"/>
              <a:pathLst>
                <a:path w="152401" h="12078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14151" y="22912"/>
                  </a:lnTo>
                  <a:lnTo>
                    <a:pt x="21459" y="20767"/>
                  </a:lnTo>
                  <a:lnTo>
                    <a:pt x="41636" y="19558"/>
                  </a:lnTo>
                  <a:lnTo>
                    <a:pt x="53077" y="22099"/>
                  </a:lnTo>
                  <a:lnTo>
                    <a:pt x="57610" y="24257"/>
                  </a:lnTo>
                  <a:lnTo>
                    <a:pt x="65468" y="32300"/>
                  </a:lnTo>
                  <a:lnTo>
                    <a:pt x="69045" y="37409"/>
                  </a:lnTo>
                  <a:lnTo>
                    <a:pt x="78081" y="84902"/>
                  </a:lnTo>
                  <a:lnTo>
                    <a:pt x="84215" y="113550"/>
                  </a:lnTo>
                  <a:lnTo>
                    <a:pt x="83660" y="116975"/>
                  </a:lnTo>
                  <a:lnTo>
                    <a:pt x="82232" y="119258"/>
                  </a:lnTo>
                  <a:lnTo>
                    <a:pt x="80221" y="120780"/>
                  </a:lnTo>
                  <a:lnTo>
                    <a:pt x="77823" y="120737"/>
                  </a:lnTo>
                  <a:lnTo>
                    <a:pt x="72335" y="117867"/>
                  </a:lnTo>
                  <a:lnTo>
                    <a:pt x="70448" y="114561"/>
                  </a:lnTo>
                  <a:lnTo>
                    <a:pt x="67793" y="97679"/>
                  </a:lnTo>
                  <a:lnTo>
                    <a:pt x="68064" y="68924"/>
                  </a:lnTo>
                  <a:lnTo>
                    <a:pt x="79976" y="27408"/>
                  </a:lnTo>
                  <a:lnTo>
                    <a:pt x="85068" y="20388"/>
                  </a:lnTo>
                  <a:lnTo>
                    <a:pt x="99191" y="9767"/>
                  </a:lnTo>
                  <a:lnTo>
                    <a:pt x="119936" y="28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00">
              <a:extLst>
                <a:ext uri="{FF2B5EF4-FFF2-40B4-BE49-F238E27FC236}">
                  <a16:creationId xmlns:a16="http://schemas.microsoft.com/office/drawing/2014/main" id="{B8C87CFA-884D-0631-1600-F7F8E42CDB5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43525" y="5610652"/>
              <a:ext cx="36777" cy="104349"/>
            </a:xfrm>
            <a:custGeom>
              <a:avLst/>
              <a:gdLst/>
              <a:ahLst/>
              <a:cxnLst/>
              <a:rect l="0" t="0" r="0" b="0"/>
              <a:pathLst>
                <a:path w="36777" h="104349">
                  <a:moveTo>
                    <a:pt x="28575" y="18623"/>
                  </a:moveTo>
                  <a:lnTo>
                    <a:pt x="28575" y="18623"/>
                  </a:lnTo>
                  <a:lnTo>
                    <a:pt x="28575" y="10422"/>
                  </a:lnTo>
                  <a:lnTo>
                    <a:pt x="36776" y="1014"/>
                  </a:lnTo>
                  <a:lnTo>
                    <a:pt x="36159" y="533"/>
                  </a:lnTo>
                  <a:lnTo>
                    <a:pt x="32651" y="0"/>
                  </a:lnTo>
                  <a:lnTo>
                    <a:pt x="31292" y="916"/>
                  </a:lnTo>
                  <a:lnTo>
                    <a:pt x="30387" y="2585"/>
                  </a:lnTo>
                  <a:lnTo>
                    <a:pt x="12147" y="47524"/>
                  </a:lnTo>
                  <a:lnTo>
                    <a:pt x="0" y="104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01">
              <a:extLst>
                <a:ext uri="{FF2B5EF4-FFF2-40B4-BE49-F238E27FC236}">
                  <a16:creationId xmlns:a16="http://schemas.microsoft.com/office/drawing/2014/main" id="{0AF9179A-0E41-09EC-B1D0-85EED335FC5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00675" y="5517623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058" y="175"/>
                  </a:lnTo>
                  <a:lnTo>
                    <a:pt x="9525" y="6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02">
              <a:extLst>
                <a:ext uri="{FF2B5EF4-FFF2-40B4-BE49-F238E27FC236}">
                  <a16:creationId xmlns:a16="http://schemas.microsoft.com/office/drawing/2014/main" id="{568D6FFC-43FB-B684-E3F4-7998AC1035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31294" y="5558318"/>
              <a:ext cx="178932" cy="130943"/>
            </a:xfrm>
            <a:custGeom>
              <a:avLst/>
              <a:gdLst/>
              <a:ahLst/>
              <a:cxnLst/>
              <a:rect l="0" t="0" r="0" b="0"/>
              <a:pathLst>
                <a:path w="178932" h="130943">
                  <a:moveTo>
                    <a:pt x="83681" y="70957"/>
                  </a:moveTo>
                  <a:lnTo>
                    <a:pt x="83681" y="70957"/>
                  </a:lnTo>
                  <a:lnTo>
                    <a:pt x="88737" y="65901"/>
                  </a:lnTo>
                  <a:lnTo>
                    <a:pt x="91220" y="57774"/>
                  </a:lnTo>
                  <a:lnTo>
                    <a:pt x="95440" y="41298"/>
                  </a:lnTo>
                  <a:lnTo>
                    <a:pt x="101291" y="26881"/>
                  </a:lnTo>
                  <a:lnTo>
                    <a:pt x="100713" y="24639"/>
                  </a:lnTo>
                  <a:lnTo>
                    <a:pt x="95002" y="13438"/>
                  </a:lnTo>
                  <a:lnTo>
                    <a:pt x="94404" y="10386"/>
                  </a:lnTo>
                  <a:lnTo>
                    <a:pt x="88094" y="4172"/>
                  </a:lnTo>
                  <a:lnTo>
                    <a:pt x="83448" y="1035"/>
                  </a:lnTo>
                  <a:lnTo>
                    <a:pt x="78234" y="0"/>
                  </a:lnTo>
                  <a:lnTo>
                    <a:pt x="66796" y="1673"/>
                  </a:lnTo>
                  <a:lnTo>
                    <a:pt x="48457" y="13622"/>
                  </a:lnTo>
                  <a:lnTo>
                    <a:pt x="15686" y="43938"/>
                  </a:lnTo>
                  <a:lnTo>
                    <a:pt x="4856" y="64715"/>
                  </a:lnTo>
                  <a:lnTo>
                    <a:pt x="0" y="90979"/>
                  </a:lnTo>
                  <a:lnTo>
                    <a:pt x="4509" y="106667"/>
                  </a:lnTo>
                  <a:lnTo>
                    <a:pt x="19594" y="128929"/>
                  </a:lnTo>
                  <a:lnTo>
                    <a:pt x="22964" y="130772"/>
                  </a:lnTo>
                  <a:lnTo>
                    <a:pt x="26270" y="130942"/>
                  </a:lnTo>
                  <a:lnTo>
                    <a:pt x="29532" y="129996"/>
                  </a:lnTo>
                  <a:lnTo>
                    <a:pt x="44237" y="118554"/>
                  </a:lnTo>
                  <a:lnTo>
                    <a:pt x="74397" y="76402"/>
                  </a:lnTo>
                  <a:lnTo>
                    <a:pt x="99604" y="33933"/>
                  </a:lnTo>
                  <a:lnTo>
                    <a:pt x="109757" y="16723"/>
                  </a:lnTo>
                  <a:lnTo>
                    <a:pt x="111926" y="6130"/>
                  </a:lnTo>
                  <a:lnTo>
                    <a:pt x="112158" y="14942"/>
                  </a:lnTo>
                  <a:lnTo>
                    <a:pt x="98990" y="54167"/>
                  </a:lnTo>
                  <a:lnTo>
                    <a:pt x="94919" y="81152"/>
                  </a:lnTo>
                  <a:lnTo>
                    <a:pt x="96790" y="94185"/>
                  </a:lnTo>
                  <a:lnTo>
                    <a:pt x="103793" y="107473"/>
                  </a:lnTo>
                  <a:lnTo>
                    <a:pt x="106614" y="111176"/>
                  </a:lnTo>
                  <a:lnTo>
                    <a:pt x="111670" y="112587"/>
                  </a:lnTo>
                  <a:lnTo>
                    <a:pt x="125754" y="111331"/>
                  </a:lnTo>
                  <a:lnTo>
                    <a:pt x="178931" y="90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03">
              <a:extLst>
                <a:ext uri="{FF2B5EF4-FFF2-40B4-BE49-F238E27FC236}">
                  <a16:creationId xmlns:a16="http://schemas.microsoft.com/office/drawing/2014/main" id="{70994F50-9244-88D9-13F7-7CA5FE0C84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4571" y="5429250"/>
              <a:ext cx="80430" cy="253465"/>
            </a:xfrm>
            <a:custGeom>
              <a:avLst/>
              <a:gdLst/>
              <a:ahLst/>
              <a:cxnLst/>
              <a:rect l="0" t="0" r="0" b="0"/>
              <a:pathLst>
                <a:path w="80430" h="253465">
                  <a:moveTo>
                    <a:pt x="61379" y="0"/>
                  </a:moveTo>
                  <a:lnTo>
                    <a:pt x="61379" y="0"/>
                  </a:lnTo>
                  <a:lnTo>
                    <a:pt x="61379" y="23370"/>
                  </a:lnTo>
                  <a:lnTo>
                    <a:pt x="47228" y="63491"/>
                  </a:lnTo>
                  <a:lnTo>
                    <a:pt x="33145" y="102460"/>
                  </a:lnTo>
                  <a:lnTo>
                    <a:pt x="23380" y="142189"/>
                  </a:lnTo>
                  <a:lnTo>
                    <a:pt x="10599" y="188483"/>
                  </a:lnTo>
                  <a:lnTo>
                    <a:pt x="0" y="214051"/>
                  </a:lnTo>
                  <a:lnTo>
                    <a:pt x="1643" y="226014"/>
                  </a:lnTo>
                  <a:lnTo>
                    <a:pt x="13576" y="244650"/>
                  </a:lnTo>
                  <a:lnTo>
                    <a:pt x="24611" y="251608"/>
                  </a:lnTo>
                  <a:lnTo>
                    <a:pt x="30517" y="253464"/>
                  </a:lnTo>
                  <a:lnTo>
                    <a:pt x="42723" y="252703"/>
                  </a:lnTo>
                  <a:lnTo>
                    <a:pt x="80429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04">
              <a:extLst>
                <a:ext uri="{FF2B5EF4-FFF2-40B4-BE49-F238E27FC236}">
                  <a16:creationId xmlns:a16="http://schemas.microsoft.com/office/drawing/2014/main" id="{2F02539F-9404-24B6-F3E9-3B53C914A0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48325" y="5563041"/>
              <a:ext cx="123133" cy="85285"/>
            </a:xfrm>
            <a:custGeom>
              <a:avLst/>
              <a:gdLst/>
              <a:ahLst/>
              <a:cxnLst/>
              <a:rect l="0" t="0" r="0" b="0"/>
              <a:pathLst>
                <a:path w="123133" h="85285">
                  <a:moveTo>
                    <a:pt x="0" y="47184"/>
                  </a:moveTo>
                  <a:lnTo>
                    <a:pt x="0" y="47184"/>
                  </a:lnTo>
                  <a:lnTo>
                    <a:pt x="8662" y="39580"/>
                  </a:lnTo>
                  <a:lnTo>
                    <a:pt x="25967" y="30937"/>
                  </a:lnTo>
                  <a:lnTo>
                    <a:pt x="70591" y="15386"/>
                  </a:lnTo>
                  <a:lnTo>
                    <a:pt x="115923" y="1047"/>
                  </a:lnTo>
                  <a:lnTo>
                    <a:pt x="121484" y="0"/>
                  </a:lnTo>
                  <a:lnTo>
                    <a:pt x="122264" y="911"/>
                  </a:lnTo>
                  <a:lnTo>
                    <a:pt x="123132" y="4746"/>
                  </a:lnTo>
                  <a:lnTo>
                    <a:pt x="122630" y="36528"/>
                  </a:lnTo>
                  <a:lnTo>
                    <a:pt x="114300" y="85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05">
              <a:extLst>
                <a:ext uri="{FF2B5EF4-FFF2-40B4-BE49-F238E27FC236}">
                  <a16:creationId xmlns:a16="http://schemas.microsoft.com/office/drawing/2014/main" id="{9BBDAB57-E46C-1628-27BB-6D34F47C28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10250" y="5490960"/>
              <a:ext cx="1" cy="24016"/>
            </a:xfrm>
            <a:custGeom>
              <a:avLst/>
              <a:gdLst/>
              <a:ahLst/>
              <a:cxnLst/>
              <a:rect l="0" t="0" r="0" b="0"/>
              <a:pathLst>
                <a:path w="1" h="24016">
                  <a:moveTo>
                    <a:pt x="0" y="24015"/>
                  </a:moveTo>
                  <a:lnTo>
                    <a:pt x="0" y="24015"/>
                  </a:lnTo>
                  <a:lnTo>
                    <a:pt x="0" y="0"/>
                  </a:lnTo>
                  <a:lnTo>
                    <a:pt x="0" y="4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06">
              <a:extLst>
                <a:ext uri="{FF2B5EF4-FFF2-40B4-BE49-F238E27FC236}">
                  <a16:creationId xmlns:a16="http://schemas.microsoft.com/office/drawing/2014/main" id="{6CA865F2-2EDC-159A-4C82-89EAEAB27F8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78394" y="5553808"/>
              <a:ext cx="261182" cy="161193"/>
            </a:xfrm>
            <a:custGeom>
              <a:avLst/>
              <a:gdLst/>
              <a:ahLst/>
              <a:cxnLst/>
              <a:rect l="0" t="0" r="0" b="0"/>
              <a:pathLst>
                <a:path w="261182" h="161193">
                  <a:moveTo>
                    <a:pt x="27106" y="56417"/>
                  </a:moveTo>
                  <a:lnTo>
                    <a:pt x="27106" y="56417"/>
                  </a:lnTo>
                  <a:lnTo>
                    <a:pt x="35307" y="56417"/>
                  </a:lnTo>
                  <a:lnTo>
                    <a:pt x="43974" y="43325"/>
                  </a:lnTo>
                  <a:lnTo>
                    <a:pt x="51742" y="38074"/>
                  </a:lnTo>
                  <a:lnTo>
                    <a:pt x="53930" y="33096"/>
                  </a:lnTo>
                  <a:lnTo>
                    <a:pt x="55163" y="24343"/>
                  </a:lnTo>
                  <a:lnTo>
                    <a:pt x="52628" y="18172"/>
                  </a:lnTo>
                  <a:lnTo>
                    <a:pt x="50471" y="15046"/>
                  </a:lnTo>
                  <a:lnTo>
                    <a:pt x="46916" y="14020"/>
                  </a:lnTo>
                  <a:lnTo>
                    <a:pt x="37321" y="15702"/>
                  </a:lnTo>
                  <a:lnTo>
                    <a:pt x="28824" y="22799"/>
                  </a:lnTo>
                  <a:lnTo>
                    <a:pt x="5969" y="51715"/>
                  </a:lnTo>
                  <a:lnTo>
                    <a:pt x="0" y="85945"/>
                  </a:lnTo>
                  <a:lnTo>
                    <a:pt x="243" y="102349"/>
                  </a:lnTo>
                  <a:lnTo>
                    <a:pt x="3878" y="113167"/>
                  </a:lnTo>
                  <a:lnTo>
                    <a:pt x="6329" y="116475"/>
                  </a:lnTo>
                  <a:lnTo>
                    <a:pt x="11874" y="120151"/>
                  </a:lnTo>
                  <a:lnTo>
                    <a:pt x="14835" y="120073"/>
                  </a:lnTo>
                  <a:lnTo>
                    <a:pt x="20946" y="117164"/>
                  </a:lnTo>
                  <a:lnTo>
                    <a:pt x="35393" y="104520"/>
                  </a:lnTo>
                  <a:lnTo>
                    <a:pt x="41373" y="93319"/>
                  </a:lnTo>
                  <a:lnTo>
                    <a:pt x="46147" y="80226"/>
                  </a:lnTo>
                  <a:lnTo>
                    <a:pt x="71917" y="35028"/>
                  </a:lnTo>
                  <a:lnTo>
                    <a:pt x="95540" y="7609"/>
                  </a:lnTo>
                  <a:lnTo>
                    <a:pt x="102677" y="2974"/>
                  </a:lnTo>
                  <a:lnTo>
                    <a:pt x="110825" y="0"/>
                  </a:lnTo>
                  <a:lnTo>
                    <a:pt x="111939" y="5237"/>
                  </a:lnTo>
                  <a:lnTo>
                    <a:pt x="112796" y="51358"/>
                  </a:lnTo>
                  <a:lnTo>
                    <a:pt x="113879" y="74673"/>
                  </a:lnTo>
                  <a:lnTo>
                    <a:pt x="117883" y="84992"/>
                  </a:lnTo>
                  <a:lnTo>
                    <a:pt x="120432" y="88167"/>
                  </a:lnTo>
                  <a:lnTo>
                    <a:pt x="126087" y="91694"/>
                  </a:lnTo>
                  <a:lnTo>
                    <a:pt x="145333" y="88624"/>
                  </a:lnTo>
                  <a:lnTo>
                    <a:pt x="171145" y="75955"/>
                  </a:lnTo>
                  <a:lnTo>
                    <a:pt x="217120" y="37162"/>
                  </a:lnTo>
                  <a:lnTo>
                    <a:pt x="228326" y="31983"/>
                  </a:lnTo>
                  <a:lnTo>
                    <a:pt x="247711" y="28660"/>
                  </a:lnTo>
                  <a:lnTo>
                    <a:pt x="250376" y="29446"/>
                  </a:lnTo>
                  <a:lnTo>
                    <a:pt x="252153" y="31028"/>
                  </a:lnTo>
                  <a:lnTo>
                    <a:pt x="253337" y="33141"/>
                  </a:lnTo>
                  <a:lnTo>
                    <a:pt x="255567" y="78276"/>
                  </a:lnTo>
                  <a:lnTo>
                    <a:pt x="258501" y="121452"/>
                  </a:lnTo>
                  <a:lnTo>
                    <a:pt x="261181" y="139296"/>
                  </a:lnTo>
                  <a:lnTo>
                    <a:pt x="255706" y="161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39">
            <a:extLst>
              <a:ext uri="{FF2B5EF4-FFF2-40B4-BE49-F238E27FC236}">
                <a16:creationId xmlns:a16="http://schemas.microsoft.com/office/drawing/2014/main" id="{5E4B0FD4-40F8-AF5B-9012-1736263022E4}"/>
              </a:ext>
            </a:extLst>
          </p:cNvPr>
          <p:cNvGrpSpPr/>
          <p:nvPr/>
        </p:nvGrpSpPr>
        <p:grpSpPr>
          <a:xfrm>
            <a:off x="6372225" y="5495925"/>
            <a:ext cx="304801" cy="257176"/>
            <a:chOff x="6372225" y="5495925"/>
            <a:chExt cx="304801" cy="257176"/>
          </a:xfrm>
        </p:grpSpPr>
        <p:sp>
          <p:nvSpPr>
            <p:cNvPr id="39" name="SMARTInkShape-1207">
              <a:extLst>
                <a:ext uri="{FF2B5EF4-FFF2-40B4-BE49-F238E27FC236}">
                  <a16:creationId xmlns:a16="http://schemas.microsoft.com/office/drawing/2014/main" id="{1C5F0BF4-0644-2EA1-E80D-BE4EF775273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72225" y="55911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39060"/>
                  </a:lnTo>
                  <a:lnTo>
                    <a:pt x="6703" y="8371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08">
              <a:extLst>
                <a:ext uri="{FF2B5EF4-FFF2-40B4-BE49-F238E27FC236}">
                  <a16:creationId xmlns:a16="http://schemas.microsoft.com/office/drawing/2014/main" id="{D23E9A07-D801-C3A0-76AC-3EA4D4D8B6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95390" y="5495925"/>
              <a:ext cx="14936" cy="28576"/>
            </a:xfrm>
            <a:custGeom>
              <a:avLst/>
              <a:gdLst/>
              <a:ahLst/>
              <a:cxnLst/>
              <a:rect l="0" t="0" r="0" b="0"/>
              <a:pathLst>
                <a:path w="14936" h="28576">
                  <a:moveTo>
                    <a:pt x="14935" y="28575"/>
                  </a:moveTo>
                  <a:lnTo>
                    <a:pt x="14935" y="28575"/>
                  </a:lnTo>
                  <a:lnTo>
                    <a:pt x="9879" y="23519"/>
                  </a:lnTo>
                  <a:lnTo>
                    <a:pt x="7396" y="18214"/>
                  </a:lnTo>
                  <a:lnTo>
                    <a:pt x="5803" y="6185"/>
                  </a:lnTo>
                  <a:lnTo>
                    <a:pt x="4614" y="4123"/>
                  </a:lnTo>
                  <a:lnTo>
                    <a:pt x="2762" y="2749"/>
                  </a:lnTo>
                  <a:lnTo>
                    <a:pt x="470" y="1832"/>
                  </a:lnTo>
                  <a:lnTo>
                    <a:pt x="0" y="1222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09">
              <a:extLst>
                <a:ext uri="{FF2B5EF4-FFF2-40B4-BE49-F238E27FC236}">
                  <a16:creationId xmlns:a16="http://schemas.microsoft.com/office/drawing/2014/main" id="{F534101B-AF4A-6DFF-2A70-AD354367A9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38900" y="5610521"/>
              <a:ext cx="238126" cy="142580"/>
            </a:xfrm>
            <a:custGeom>
              <a:avLst/>
              <a:gdLst/>
              <a:ahLst/>
              <a:cxnLst/>
              <a:rect l="0" t="0" r="0" b="0"/>
              <a:pathLst>
                <a:path w="238126" h="142580">
                  <a:moveTo>
                    <a:pt x="0" y="66379"/>
                  </a:moveTo>
                  <a:lnTo>
                    <a:pt x="0" y="66379"/>
                  </a:lnTo>
                  <a:lnTo>
                    <a:pt x="20723" y="48479"/>
                  </a:lnTo>
                  <a:lnTo>
                    <a:pt x="65882" y="12669"/>
                  </a:lnTo>
                  <a:lnTo>
                    <a:pt x="74162" y="9908"/>
                  </a:lnTo>
                  <a:lnTo>
                    <a:pt x="75294" y="15175"/>
                  </a:lnTo>
                  <a:lnTo>
                    <a:pt x="76165" y="61319"/>
                  </a:lnTo>
                  <a:lnTo>
                    <a:pt x="76196" y="89898"/>
                  </a:lnTo>
                  <a:lnTo>
                    <a:pt x="77256" y="91583"/>
                  </a:lnTo>
                  <a:lnTo>
                    <a:pt x="79021" y="92707"/>
                  </a:lnTo>
                  <a:lnTo>
                    <a:pt x="81256" y="93456"/>
                  </a:lnTo>
                  <a:lnTo>
                    <a:pt x="89383" y="85822"/>
                  </a:lnTo>
                  <a:lnTo>
                    <a:pt x="108681" y="66495"/>
                  </a:lnTo>
                  <a:lnTo>
                    <a:pt x="153364" y="26992"/>
                  </a:lnTo>
                  <a:lnTo>
                    <a:pt x="180931" y="7289"/>
                  </a:lnTo>
                  <a:lnTo>
                    <a:pt x="194956" y="1951"/>
                  </a:lnTo>
                  <a:lnTo>
                    <a:pt x="212475" y="0"/>
                  </a:lnTo>
                  <a:lnTo>
                    <a:pt x="214675" y="3076"/>
                  </a:lnTo>
                  <a:lnTo>
                    <a:pt x="225235" y="49520"/>
                  </a:lnTo>
                  <a:lnTo>
                    <a:pt x="230757" y="93191"/>
                  </a:lnTo>
                  <a:lnTo>
                    <a:pt x="238125" y="142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40">
            <a:extLst>
              <a:ext uri="{FF2B5EF4-FFF2-40B4-BE49-F238E27FC236}">
                <a16:creationId xmlns:a16="http://schemas.microsoft.com/office/drawing/2014/main" id="{6F597F7E-9D3D-BD6F-1D85-440A2B6BB982}"/>
              </a:ext>
            </a:extLst>
          </p:cNvPr>
          <p:cNvGrpSpPr/>
          <p:nvPr/>
        </p:nvGrpSpPr>
        <p:grpSpPr>
          <a:xfrm>
            <a:off x="7048500" y="5457825"/>
            <a:ext cx="1034258" cy="428626"/>
            <a:chOff x="7048500" y="5457825"/>
            <a:chExt cx="1034258" cy="428626"/>
          </a:xfrm>
        </p:grpSpPr>
        <p:sp>
          <p:nvSpPr>
            <p:cNvPr id="43" name="SMARTInkShape-1210">
              <a:extLst>
                <a:ext uri="{FF2B5EF4-FFF2-40B4-BE49-F238E27FC236}">
                  <a16:creationId xmlns:a16="http://schemas.microsoft.com/office/drawing/2014/main" id="{7BB0F075-C3DC-4B6E-4CB4-1BAC8F0E823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48500" y="5547587"/>
              <a:ext cx="36703" cy="338864"/>
            </a:xfrm>
            <a:custGeom>
              <a:avLst/>
              <a:gdLst/>
              <a:ahLst/>
              <a:cxnLst/>
              <a:rect l="0" t="0" r="0" b="0"/>
              <a:pathLst>
                <a:path w="36703" h="338864">
                  <a:moveTo>
                    <a:pt x="19050" y="5488"/>
                  </a:moveTo>
                  <a:lnTo>
                    <a:pt x="19050" y="5488"/>
                  </a:lnTo>
                  <a:lnTo>
                    <a:pt x="24106" y="432"/>
                  </a:lnTo>
                  <a:lnTo>
                    <a:pt x="26654" y="0"/>
                  </a:lnTo>
                  <a:lnTo>
                    <a:pt x="29411" y="772"/>
                  </a:lnTo>
                  <a:lnTo>
                    <a:pt x="32307" y="2344"/>
                  </a:lnTo>
                  <a:lnTo>
                    <a:pt x="34238" y="4450"/>
                  </a:lnTo>
                  <a:lnTo>
                    <a:pt x="36383" y="9613"/>
                  </a:lnTo>
                  <a:lnTo>
                    <a:pt x="36702" y="44364"/>
                  </a:lnTo>
                  <a:lnTo>
                    <a:pt x="30493" y="89171"/>
                  </a:lnTo>
                  <a:lnTo>
                    <a:pt x="26322" y="127650"/>
                  </a:lnTo>
                  <a:lnTo>
                    <a:pt x="21204" y="173623"/>
                  </a:lnTo>
                  <a:lnTo>
                    <a:pt x="16866" y="211234"/>
                  </a:lnTo>
                  <a:lnTo>
                    <a:pt x="9433" y="255617"/>
                  </a:lnTo>
                  <a:lnTo>
                    <a:pt x="1451" y="301090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11">
              <a:extLst>
                <a:ext uri="{FF2B5EF4-FFF2-40B4-BE49-F238E27FC236}">
                  <a16:creationId xmlns:a16="http://schemas.microsoft.com/office/drawing/2014/main" id="{4644B890-B85F-5FE4-3059-8BC07BE1C42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77075" y="5515449"/>
              <a:ext cx="139274" cy="104302"/>
            </a:xfrm>
            <a:custGeom>
              <a:avLst/>
              <a:gdLst/>
              <a:ahLst/>
              <a:cxnLst/>
              <a:rect l="0" t="0" r="0" b="0"/>
              <a:pathLst>
                <a:path w="139274" h="104302">
                  <a:moveTo>
                    <a:pt x="0" y="47151"/>
                  </a:moveTo>
                  <a:lnTo>
                    <a:pt x="0" y="47151"/>
                  </a:lnTo>
                  <a:lnTo>
                    <a:pt x="27446" y="19705"/>
                  </a:lnTo>
                  <a:lnTo>
                    <a:pt x="39009" y="13786"/>
                  </a:lnTo>
                  <a:lnTo>
                    <a:pt x="81924" y="1928"/>
                  </a:lnTo>
                  <a:lnTo>
                    <a:pt x="112961" y="0"/>
                  </a:lnTo>
                  <a:lnTo>
                    <a:pt x="130718" y="4723"/>
                  </a:lnTo>
                  <a:lnTo>
                    <a:pt x="134770" y="9341"/>
                  </a:lnTo>
                  <a:lnTo>
                    <a:pt x="139273" y="22938"/>
                  </a:lnTo>
                  <a:lnTo>
                    <a:pt x="138357" y="29950"/>
                  </a:lnTo>
                  <a:lnTo>
                    <a:pt x="131695" y="43387"/>
                  </a:lnTo>
                  <a:lnTo>
                    <a:pt x="116044" y="62851"/>
                  </a:lnTo>
                  <a:lnTo>
                    <a:pt x="92944" y="76968"/>
                  </a:lnTo>
                  <a:lnTo>
                    <a:pt x="45427" y="94521"/>
                  </a:lnTo>
                  <a:lnTo>
                    <a:pt x="32889" y="99955"/>
                  </a:lnTo>
                  <a:lnTo>
                    <a:pt x="0" y="104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12">
              <a:extLst>
                <a:ext uri="{FF2B5EF4-FFF2-40B4-BE49-F238E27FC236}">
                  <a16:creationId xmlns:a16="http://schemas.microsoft.com/office/drawing/2014/main" id="{C9F602A0-A914-6EE8-0EBC-DE46AB6C528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48525" y="5514975"/>
              <a:ext cx="238126" cy="163927"/>
            </a:xfrm>
            <a:custGeom>
              <a:avLst/>
              <a:gdLst/>
              <a:ahLst/>
              <a:cxnLst/>
              <a:rect l="0" t="0" r="0" b="0"/>
              <a:pathLst>
                <a:path w="238126" h="163927">
                  <a:moveTo>
                    <a:pt x="0" y="57150"/>
                  </a:moveTo>
                  <a:lnTo>
                    <a:pt x="0" y="57150"/>
                  </a:lnTo>
                  <a:lnTo>
                    <a:pt x="8664" y="49546"/>
                  </a:lnTo>
                  <a:lnTo>
                    <a:pt x="36269" y="32698"/>
                  </a:lnTo>
                  <a:lnTo>
                    <a:pt x="81704" y="28736"/>
                  </a:lnTo>
                  <a:lnTo>
                    <a:pt x="94646" y="33680"/>
                  </a:lnTo>
                  <a:lnTo>
                    <a:pt x="98023" y="38328"/>
                  </a:lnTo>
                  <a:lnTo>
                    <a:pt x="102774" y="60040"/>
                  </a:lnTo>
                  <a:lnTo>
                    <a:pt x="104379" y="98643"/>
                  </a:lnTo>
                  <a:lnTo>
                    <a:pt x="103540" y="118983"/>
                  </a:lnTo>
                  <a:lnTo>
                    <a:pt x="99640" y="131550"/>
                  </a:lnTo>
                  <a:lnTo>
                    <a:pt x="86438" y="149633"/>
                  </a:lnTo>
                  <a:lnTo>
                    <a:pt x="64064" y="163339"/>
                  </a:lnTo>
                  <a:lnTo>
                    <a:pt x="55410" y="163926"/>
                  </a:lnTo>
                  <a:lnTo>
                    <a:pt x="37327" y="158934"/>
                  </a:lnTo>
                  <a:lnTo>
                    <a:pt x="31235" y="154639"/>
                  </a:lnTo>
                  <a:lnTo>
                    <a:pt x="24466" y="144223"/>
                  </a:lnTo>
                  <a:lnTo>
                    <a:pt x="20655" y="126459"/>
                  </a:lnTo>
                  <a:lnTo>
                    <a:pt x="29639" y="97677"/>
                  </a:lnTo>
                  <a:lnTo>
                    <a:pt x="42806" y="80101"/>
                  </a:lnTo>
                  <a:lnTo>
                    <a:pt x="86344" y="46022"/>
                  </a:lnTo>
                  <a:lnTo>
                    <a:pt x="113426" y="34215"/>
                  </a:lnTo>
                  <a:lnTo>
                    <a:pt x="155219" y="21467"/>
                  </a:lnTo>
                  <a:lnTo>
                    <a:pt x="180904" y="1219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13">
              <a:extLst>
                <a:ext uri="{FF2B5EF4-FFF2-40B4-BE49-F238E27FC236}">
                  <a16:creationId xmlns:a16="http://schemas.microsoft.com/office/drawing/2014/main" id="{53C055F1-6F7D-9F4D-2876-5C2CE02BDB4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515225" y="5553085"/>
              <a:ext cx="38101" cy="114291"/>
            </a:xfrm>
            <a:custGeom>
              <a:avLst/>
              <a:gdLst/>
              <a:ahLst/>
              <a:cxnLst/>
              <a:rect l="0" t="0" r="0" b="0"/>
              <a:pathLst>
                <a:path w="38101" h="114291">
                  <a:moveTo>
                    <a:pt x="38100" y="9515"/>
                  </a:moveTo>
                  <a:lnTo>
                    <a:pt x="38100" y="9515"/>
                  </a:lnTo>
                  <a:lnTo>
                    <a:pt x="38100" y="0"/>
                  </a:lnTo>
                  <a:lnTo>
                    <a:pt x="18803" y="41409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14">
              <a:extLst>
                <a:ext uri="{FF2B5EF4-FFF2-40B4-BE49-F238E27FC236}">
                  <a16:creationId xmlns:a16="http://schemas.microsoft.com/office/drawing/2014/main" id="{680A0AFF-1C7D-3DBA-EE61-F67A9E6211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72375" y="54578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13184" y="10675"/>
                  </a:lnTo>
                  <a:lnTo>
                    <a:pt x="22793" y="47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15">
              <a:extLst>
                <a:ext uri="{FF2B5EF4-FFF2-40B4-BE49-F238E27FC236}">
                  <a16:creationId xmlns:a16="http://schemas.microsoft.com/office/drawing/2014/main" id="{F7DCB6C4-436A-BDA5-EB95-02D7319B90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44367" y="5524500"/>
              <a:ext cx="93656" cy="114301"/>
            </a:xfrm>
            <a:custGeom>
              <a:avLst/>
              <a:gdLst/>
              <a:ahLst/>
              <a:cxnLst/>
              <a:rect l="0" t="0" r="0" b="0"/>
              <a:pathLst>
                <a:path w="93656" h="114301">
                  <a:moveTo>
                    <a:pt x="70883" y="0"/>
                  </a:moveTo>
                  <a:lnTo>
                    <a:pt x="70883" y="0"/>
                  </a:lnTo>
                  <a:lnTo>
                    <a:pt x="93655" y="0"/>
                  </a:lnTo>
                  <a:lnTo>
                    <a:pt x="80519" y="0"/>
                  </a:lnTo>
                  <a:lnTo>
                    <a:pt x="58568" y="10113"/>
                  </a:lnTo>
                  <a:lnTo>
                    <a:pt x="17220" y="44780"/>
                  </a:lnTo>
                  <a:lnTo>
                    <a:pt x="9991" y="54475"/>
                  </a:lnTo>
                  <a:lnTo>
                    <a:pt x="294" y="74378"/>
                  </a:lnTo>
                  <a:lnTo>
                    <a:pt x="0" y="86327"/>
                  </a:lnTo>
                  <a:lnTo>
                    <a:pt x="3396" y="97634"/>
                  </a:lnTo>
                  <a:lnTo>
                    <a:pt x="8433" y="106188"/>
                  </a:lnTo>
                  <a:lnTo>
                    <a:pt x="12316" y="108891"/>
                  </a:lnTo>
                  <a:lnTo>
                    <a:pt x="22276" y="111896"/>
                  </a:lnTo>
                  <a:lnTo>
                    <a:pt x="5183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16">
              <a:extLst>
                <a:ext uri="{FF2B5EF4-FFF2-40B4-BE49-F238E27FC236}">
                  <a16:creationId xmlns:a16="http://schemas.microsoft.com/office/drawing/2014/main" id="{958BD187-B81B-DB2A-0F24-80764840C8D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72400" y="5482584"/>
              <a:ext cx="157979" cy="155071"/>
            </a:xfrm>
            <a:custGeom>
              <a:avLst/>
              <a:gdLst/>
              <a:ahLst/>
              <a:cxnLst/>
              <a:rect l="0" t="0" r="0" b="0"/>
              <a:pathLst>
                <a:path w="157979" h="155071">
                  <a:moveTo>
                    <a:pt x="0" y="70491"/>
                  </a:moveTo>
                  <a:lnTo>
                    <a:pt x="0" y="70491"/>
                  </a:lnTo>
                  <a:lnTo>
                    <a:pt x="45057" y="70491"/>
                  </a:lnTo>
                  <a:lnTo>
                    <a:pt x="84120" y="69433"/>
                  </a:lnTo>
                  <a:lnTo>
                    <a:pt x="112766" y="61829"/>
                  </a:lnTo>
                  <a:lnTo>
                    <a:pt x="148605" y="34843"/>
                  </a:lnTo>
                  <a:lnTo>
                    <a:pt x="156005" y="25367"/>
                  </a:lnTo>
                  <a:lnTo>
                    <a:pt x="157978" y="21359"/>
                  </a:lnTo>
                  <a:lnTo>
                    <a:pt x="157177" y="17628"/>
                  </a:lnTo>
                  <a:lnTo>
                    <a:pt x="150643" y="10660"/>
                  </a:lnTo>
                  <a:lnTo>
                    <a:pt x="130007" y="787"/>
                  </a:lnTo>
                  <a:lnTo>
                    <a:pt x="115636" y="0"/>
                  </a:lnTo>
                  <a:lnTo>
                    <a:pt x="84107" y="8118"/>
                  </a:lnTo>
                  <a:lnTo>
                    <a:pt x="51615" y="26963"/>
                  </a:lnTo>
                  <a:lnTo>
                    <a:pt x="13708" y="72925"/>
                  </a:lnTo>
                  <a:lnTo>
                    <a:pt x="9139" y="78464"/>
                  </a:lnTo>
                  <a:lnTo>
                    <a:pt x="4062" y="93085"/>
                  </a:lnTo>
                  <a:lnTo>
                    <a:pt x="2864" y="109107"/>
                  </a:lnTo>
                  <a:lnTo>
                    <a:pt x="5859" y="123284"/>
                  </a:lnTo>
                  <a:lnTo>
                    <a:pt x="18552" y="143166"/>
                  </a:lnTo>
                  <a:lnTo>
                    <a:pt x="26942" y="150416"/>
                  </a:lnTo>
                  <a:lnTo>
                    <a:pt x="30662" y="152350"/>
                  </a:lnTo>
                  <a:lnTo>
                    <a:pt x="51066" y="155070"/>
                  </a:lnTo>
                  <a:lnTo>
                    <a:pt x="95250" y="137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17">
              <a:extLst>
                <a:ext uri="{FF2B5EF4-FFF2-40B4-BE49-F238E27FC236}">
                  <a16:creationId xmlns:a16="http://schemas.microsoft.com/office/drawing/2014/main" id="{8A397061-6C28-36CE-8F2E-5FC5CC0ADCC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05750" y="5468770"/>
              <a:ext cx="177008" cy="160005"/>
            </a:xfrm>
            <a:custGeom>
              <a:avLst/>
              <a:gdLst/>
              <a:ahLst/>
              <a:cxnLst/>
              <a:rect l="0" t="0" r="0" b="0"/>
              <a:pathLst>
                <a:path w="177008" h="160005">
                  <a:moveTo>
                    <a:pt x="142875" y="27155"/>
                  </a:moveTo>
                  <a:lnTo>
                    <a:pt x="142875" y="27155"/>
                  </a:lnTo>
                  <a:lnTo>
                    <a:pt x="152596" y="26097"/>
                  </a:lnTo>
                  <a:lnTo>
                    <a:pt x="171156" y="19551"/>
                  </a:lnTo>
                  <a:lnTo>
                    <a:pt x="174429" y="16794"/>
                  </a:lnTo>
                  <a:lnTo>
                    <a:pt x="176611" y="13898"/>
                  </a:lnTo>
                  <a:lnTo>
                    <a:pt x="177007" y="10908"/>
                  </a:lnTo>
                  <a:lnTo>
                    <a:pt x="174626" y="4765"/>
                  </a:lnTo>
                  <a:lnTo>
                    <a:pt x="161572" y="1329"/>
                  </a:lnTo>
                  <a:lnTo>
                    <a:pt x="114254" y="0"/>
                  </a:lnTo>
                  <a:lnTo>
                    <a:pt x="71725" y="11885"/>
                  </a:lnTo>
                  <a:lnTo>
                    <a:pt x="63628" y="17899"/>
                  </a:lnTo>
                  <a:lnTo>
                    <a:pt x="61469" y="20984"/>
                  </a:lnTo>
                  <a:lnTo>
                    <a:pt x="61088" y="25158"/>
                  </a:lnTo>
                  <a:lnTo>
                    <a:pt x="63486" y="35439"/>
                  </a:lnTo>
                  <a:lnTo>
                    <a:pt x="73725" y="47065"/>
                  </a:lnTo>
                  <a:lnTo>
                    <a:pt x="91694" y="65510"/>
                  </a:lnTo>
                  <a:lnTo>
                    <a:pt x="112304" y="90705"/>
                  </a:lnTo>
                  <a:lnTo>
                    <a:pt x="115087" y="98096"/>
                  </a:lnTo>
                  <a:lnTo>
                    <a:pt x="115355" y="114776"/>
                  </a:lnTo>
                  <a:lnTo>
                    <a:pt x="109556" y="136960"/>
                  </a:lnTo>
                  <a:lnTo>
                    <a:pt x="104788" y="141633"/>
                  </a:lnTo>
                  <a:lnTo>
                    <a:pt x="65422" y="154806"/>
                  </a:lnTo>
                  <a:lnTo>
                    <a:pt x="27729" y="160004"/>
                  </a:lnTo>
                  <a:lnTo>
                    <a:pt x="20085" y="157460"/>
                  </a:lnTo>
                  <a:lnTo>
                    <a:pt x="13159" y="153860"/>
                  </a:lnTo>
                  <a:lnTo>
                    <a:pt x="0" y="15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6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A0B5C-D5CC-4631-A2A5-DDAEA83D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</p:spPr>
        <p:txBody>
          <a:bodyPr>
            <a:normAutofit/>
          </a:bodyPr>
          <a:lstStyle/>
          <a:p>
            <a:r>
              <a:rPr lang="en-US" dirty="0"/>
              <a:t>Adding more independent variables to a regression …</a:t>
            </a:r>
          </a:p>
          <a:p>
            <a:endParaRPr lang="en-US" dirty="0"/>
          </a:p>
          <a:p>
            <a:r>
              <a:rPr lang="en-US" dirty="0"/>
              <a:t>Modified measure that adjusts for the number of independent variables …</a:t>
            </a:r>
          </a:p>
        </p:txBody>
      </p:sp>
      <p:grpSp>
        <p:nvGrpSpPr>
          <p:cNvPr id="8" name="SMARTInkShape-Group241">
            <a:extLst>
              <a:ext uri="{FF2B5EF4-FFF2-40B4-BE49-F238E27FC236}">
                <a16:creationId xmlns:a16="http://schemas.microsoft.com/office/drawing/2014/main" id="{9C3AD1E9-B7D2-DAE5-FED1-1B8809457D55}"/>
              </a:ext>
            </a:extLst>
          </p:cNvPr>
          <p:cNvGrpSpPr/>
          <p:nvPr/>
        </p:nvGrpSpPr>
        <p:grpSpPr>
          <a:xfrm>
            <a:off x="495300" y="1700225"/>
            <a:ext cx="1085851" cy="185726"/>
            <a:chOff x="495300" y="1700225"/>
            <a:chExt cx="1085851" cy="185726"/>
          </a:xfrm>
        </p:grpSpPr>
        <p:sp>
          <p:nvSpPr>
            <p:cNvPr id="3" name="SMARTInkShape-1218">
              <a:extLst>
                <a:ext uri="{FF2B5EF4-FFF2-40B4-BE49-F238E27FC236}">
                  <a16:creationId xmlns:a16="http://schemas.microsoft.com/office/drawing/2014/main" id="{136579DA-0BC9-E082-A28C-3511D5BE045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96941" y="1714628"/>
              <a:ext cx="384210" cy="159251"/>
            </a:xfrm>
            <a:custGeom>
              <a:avLst/>
              <a:gdLst/>
              <a:ahLst/>
              <a:cxnLst/>
              <a:rect l="0" t="0" r="0" b="0"/>
              <a:pathLst>
                <a:path w="384210" h="159251">
                  <a:moveTo>
                    <a:pt x="22259" y="66547"/>
                  </a:moveTo>
                  <a:lnTo>
                    <a:pt x="22259" y="66547"/>
                  </a:lnTo>
                  <a:lnTo>
                    <a:pt x="27316" y="61491"/>
                  </a:lnTo>
                  <a:lnTo>
                    <a:pt x="35442" y="59008"/>
                  </a:lnTo>
                  <a:lnTo>
                    <a:pt x="51918" y="54788"/>
                  </a:lnTo>
                  <a:lnTo>
                    <a:pt x="95130" y="38081"/>
                  </a:lnTo>
                  <a:lnTo>
                    <a:pt x="106152" y="33434"/>
                  </a:lnTo>
                  <a:lnTo>
                    <a:pt x="109938" y="30714"/>
                  </a:lnTo>
                  <a:lnTo>
                    <a:pt x="116512" y="20684"/>
                  </a:lnTo>
                  <a:lnTo>
                    <a:pt x="117422" y="10876"/>
                  </a:lnTo>
                  <a:lnTo>
                    <a:pt x="112427" y="4778"/>
                  </a:lnTo>
                  <a:lnTo>
                    <a:pt x="104314" y="2053"/>
                  </a:lnTo>
                  <a:lnTo>
                    <a:pt x="66464" y="0"/>
                  </a:lnTo>
                  <a:lnTo>
                    <a:pt x="52136" y="5573"/>
                  </a:lnTo>
                  <a:lnTo>
                    <a:pt x="14661" y="36455"/>
                  </a:lnTo>
                  <a:lnTo>
                    <a:pt x="1546" y="59395"/>
                  </a:lnTo>
                  <a:lnTo>
                    <a:pt x="0" y="77126"/>
                  </a:lnTo>
                  <a:lnTo>
                    <a:pt x="7632" y="114380"/>
                  </a:lnTo>
                  <a:lnTo>
                    <a:pt x="16111" y="127670"/>
                  </a:lnTo>
                  <a:lnTo>
                    <a:pt x="27993" y="137104"/>
                  </a:lnTo>
                  <a:lnTo>
                    <a:pt x="55847" y="148962"/>
                  </a:lnTo>
                  <a:lnTo>
                    <a:pt x="82281" y="151618"/>
                  </a:lnTo>
                  <a:lnTo>
                    <a:pt x="88732" y="149719"/>
                  </a:lnTo>
                  <a:lnTo>
                    <a:pt x="98722" y="141965"/>
                  </a:lnTo>
                  <a:lnTo>
                    <a:pt x="128629" y="99274"/>
                  </a:lnTo>
                  <a:lnTo>
                    <a:pt x="146611" y="51755"/>
                  </a:lnTo>
                  <a:lnTo>
                    <a:pt x="153727" y="43039"/>
                  </a:lnTo>
                  <a:lnTo>
                    <a:pt x="167516" y="32183"/>
                  </a:lnTo>
                  <a:lnTo>
                    <a:pt x="171484" y="25521"/>
                  </a:lnTo>
                  <a:lnTo>
                    <a:pt x="173601" y="24380"/>
                  </a:lnTo>
                  <a:lnTo>
                    <a:pt x="176070" y="24677"/>
                  </a:lnTo>
                  <a:lnTo>
                    <a:pt x="201372" y="38477"/>
                  </a:lnTo>
                  <a:lnTo>
                    <a:pt x="209815" y="46663"/>
                  </a:lnTo>
                  <a:lnTo>
                    <a:pt x="226838" y="72144"/>
                  </a:lnTo>
                  <a:lnTo>
                    <a:pt x="238912" y="107961"/>
                  </a:lnTo>
                  <a:lnTo>
                    <a:pt x="239199" y="124112"/>
                  </a:lnTo>
                  <a:lnTo>
                    <a:pt x="232991" y="153202"/>
                  </a:lnTo>
                  <a:lnTo>
                    <a:pt x="231539" y="156067"/>
                  </a:lnTo>
                  <a:lnTo>
                    <a:pt x="229512" y="157977"/>
                  </a:lnTo>
                  <a:lnTo>
                    <a:pt x="227103" y="159250"/>
                  </a:lnTo>
                  <a:lnTo>
                    <a:pt x="224438" y="156924"/>
                  </a:lnTo>
                  <a:lnTo>
                    <a:pt x="218656" y="145873"/>
                  </a:lnTo>
                  <a:lnTo>
                    <a:pt x="213924" y="120512"/>
                  </a:lnTo>
                  <a:lnTo>
                    <a:pt x="213277" y="107818"/>
                  </a:lnTo>
                  <a:lnTo>
                    <a:pt x="218634" y="95120"/>
                  </a:lnTo>
                  <a:lnTo>
                    <a:pt x="228070" y="83479"/>
                  </a:lnTo>
                  <a:lnTo>
                    <a:pt x="272451" y="52964"/>
                  </a:lnTo>
                  <a:lnTo>
                    <a:pt x="315841" y="31095"/>
                  </a:lnTo>
                  <a:lnTo>
                    <a:pt x="350243" y="21327"/>
                  </a:lnTo>
                  <a:lnTo>
                    <a:pt x="365796" y="19635"/>
                  </a:lnTo>
                  <a:lnTo>
                    <a:pt x="384209" y="28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19">
              <a:extLst>
                <a:ext uri="{FF2B5EF4-FFF2-40B4-BE49-F238E27FC236}">
                  <a16:creationId xmlns:a16="http://schemas.microsoft.com/office/drawing/2014/main" id="{82BDC027-DD22-176A-E9D5-EFE28C18770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19175" y="1743075"/>
              <a:ext cx="123826" cy="130368"/>
            </a:xfrm>
            <a:custGeom>
              <a:avLst/>
              <a:gdLst/>
              <a:ahLst/>
              <a:cxnLst/>
              <a:rect l="0" t="0" r="0" b="0"/>
              <a:pathLst>
                <a:path w="123826" h="130368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2822" y="40661"/>
                  </a:lnTo>
                  <a:lnTo>
                    <a:pt x="16247" y="86062"/>
                  </a:lnTo>
                  <a:lnTo>
                    <a:pt x="26568" y="112283"/>
                  </a:lnTo>
                  <a:lnTo>
                    <a:pt x="36856" y="123281"/>
                  </a:lnTo>
                  <a:lnTo>
                    <a:pt x="45661" y="128875"/>
                  </a:lnTo>
                  <a:lnTo>
                    <a:pt x="49491" y="130367"/>
                  </a:lnTo>
                  <a:lnTo>
                    <a:pt x="53102" y="130303"/>
                  </a:lnTo>
                  <a:lnTo>
                    <a:pt x="59937" y="127410"/>
                  </a:lnTo>
                  <a:lnTo>
                    <a:pt x="66503" y="116952"/>
                  </a:lnTo>
                  <a:lnTo>
                    <a:pt x="73327" y="96036"/>
                  </a:lnTo>
                  <a:lnTo>
                    <a:pt x="75821" y="50512"/>
                  </a:lnTo>
                  <a:lnTo>
                    <a:pt x="76032" y="34444"/>
                  </a:lnTo>
                  <a:lnTo>
                    <a:pt x="78205" y="28254"/>
                  </a:lnTo>
                  <a:lnTo>
                    <a:pt x="86263" y="18554"/>
                  </a:lnTo>
                  <a:lnTo>
                    <a:pt x="107625" y="476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20">
              <a:extLst>
                <a:ext uri="{FF2B5EF4-FFF2-40B4-BE49-F238E27FC236}">
                  <a16:creationId xmlns:a16="http://schemas.microsoft.com/office/drawing/2014/main" id="{638716B0-16C4-DF9B-AFAF-4F25E41DA47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00813" y="1715092"/>
              <a:ext cx="151688" cy="145273"/>
            </a:xfrm>
            <a:custGeom>
              <a:avLst/>
              <a:gdLst/>
              <a:ahLst/>
              <a:cxnLst/>
              <a:rect l="0" t="0" r="0" b="0"/>
              <a:pathLst>
                <a:path w="151688" h="145273">
                  <a:moveTo>
                    <a:pt x="8812" y="75608"/>
                  </a:moveTo>
                  <a:lnTo>
                    <a:pt x="8812" y="75608"/>
                  </a:lnTo>
                  <a:lnTo>
                    <a:pt x="47414" y="74550"/>
                  </a:lnTo>
                  <a:lnTo>
                    <a:pt x="91691" y="61419"/>
                  </a:lnTo>
                  <a:lnTo>
                    <a:pt x="95815" y="58740"/>
                  </a:lnTo>
                  <a:lnTo>
                    <a:pt x="108032" y="43727"/>
                  </a:lnTo>
                  <a:lnTo>
                    <a:pt x="111118" y="34628"/>
                  </a:lnTo>
                  <a:lnTo>
                    <a:pt x="113099" y="16596"/>
                  </a:lnTo>
                  <a:lnTo>
                    <a:pt x="110548" y="9516"/>
                  </a:lnTo>
                  <a:lnTo>
                    <a:pt x="108386" y="6147"/>
                  </a:lnTo>
                  <a:lnTo>
                    <a:pt x="97517" y="2403"/>
                  </a:lnTo>
                  <a:lnTo>
                    <a:pt x="69726" y="0"/>
                  </a:lnTo>
                  <a:lnTo>
                    <a:pt x="59521" y="2493"/>
                  </a:lnTo>
                  <a:lnTo>
                    <a:pt x="45003" y="12669"/>
                  </a:lnTo>
                  <a:lnTo>
                    <a:pt x="21135" y="40127"/>
                  </a:lnTo>
                  <a:lnTo>
                    <a:pt x="7407" y="61803"/>
                  </a:lnTo>
                  <a:lnTo>
                    <a:pt x="1693" y="86687"/>
                  </a:lnTo>
                  <a:lnTo>
                    <a:pt x="0" y="109112"/>
                  </a:lnTo>
                  <a:lnTo>
                    <a:pt x="5248" y="122601"/>
                  </a:lnTo>
                  <a:lnTo>
                    <a:pt x="9611" y="129162"/>
                  </a:lnTo>
                  <a:lnTo>
                    <a:pt x="22926" y="139274"/>
                  </a:lnTo>
                  <a:lnTo>
                    <a:pt x="30921" y="143452"/>
                  </a:lnTo>
                  <a:lnTo>
                    <a:pt x="45450" y="145272"/>
                  </a:lnTo>
                  <a:lnTo>
                    <a:pt x="90503" y="135072"/>
                  </a:lnTo>
                  <a:lnTo>
                    <a:pt x="151687" y="104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21">
              <a:extLst>
                <a:ext uri="{FF2B5EF4-FFF2-40B4-BE49-F238E27FC236}">
                  <a16:creationId xmlns:a16="http://schemas.microsoft.com/office/drawing/2014/main" id="{6AFB64E7-C000-D1F9-49BD-499EC91AD9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5300" y="1700225"/>
              <a:ext cx="180921" cy="185726"/>
            </a:xfrm>
            <a:custGeom>
              <a:avLst/>
              <a:gdLst/>
              <a:ahLst/>
              <a:cxnLst/>
              <a:rect l="0" t="0" r="0" b="0"/>
              <a:pathLst>
                <a:path w="180921" h="185726">
                  <a:moveTo>
                    <a:pt x="0" y="42850"/>
                  </a:moveTo>
                  <a:lnTo>
                    <a:pt x="0" y="42850"/>
                  </a:lnTo>
                  <a:lnTo>
                    <a:pt x="0" y="34649"/>
                  </a:lnTo>
                  <a:lnTo>
                    <a:pt x="13257" y="20184"/>
                  </a:lnTo>
                  <a:lnTo>
                    <a:pt x="19298" y="16901"/>
                  </a:lnTo>
                  <a:lnTo>
                    <a:pt x="25510" y="14384"/>
                  </a:lnTo>
                  <a:lnTo>
                    <a:pt x="31799" y="9737"/>
                  </a:lnTo>
                  <a:lnTo>
                    <a:pt x="34958" y="9133"/>
                  </a:lnTo>
                  <a:lnTo>
                    <a:pt x="38122" y="9789"/>
                  </a:lnTo>
                  <a:lnTo>
                    <a:pt x="47631" y="15768"/>
                  </a:lnTo>
                  <a:lnTo>
                    <a:pt x="50804" y="18445"/>
                  </a:lnTo>
                  <a:lnTo>
                    <a:pt x="54330" y="27065"/>
                  </a:lnTo>
                  <a:lnTo>
                    <a:pt x="64441" y="69726"/>
                  </a:lnTo>
                  <a:lnTo>
                    <a:pt x="65323" y="109497"/>
                  </a:lnTo>
                  <a:lnTo>
                    <a:pt x="58007" y="154948"/>
                  </a:lnTo>
                  <a:lnTo>
                    <a:pt x="57263" y="165131"/>
                  </a:lnTo>
                  <a:lnTo>
                    <a:pt x="70417" y="134968"/>
                  </a:lnTo>
                  <a:lnTo>
                    <a:pt x="77175" y="100440"/>
                  </a:lnTo>
                  <a:lnTo>
                    <a:pt x="97508" y="70607"/>
                  </a:lnTo>
                  <a:lnTo>
                    <a:pt x="138370" y="23644"/>
                  </a:lnTo>
                  <a:lnTo>
                    <a:pt x="157768" y="10348"/>
                  </a:lnTo>
                  <a:lnTo>
                    <a:pt x="162329" y="8482"/>
                  </a:lnTo>
                  <a:lnTo>
                    <a:pt x="165369" y="6180"/>
                  </a:lnTo>
                  <a:lnTo>
                    <a:pt x="169649" y="0"/>
                  </a:lnTo>
                  <a:lnTo>
                    <a:pt x="170249" y="525"/>
                  </a:lnTo>
                  <a:lnTo>
                    <a:pt x="179581" y="31018"/>
                  </a:lnTo>
                  <a:lnTo>
                    <a:pt x="180699" y="76418"/>
                  </a:lnTo>
                  <a:lnTo>
                    <a:pt x="180920" y="118155"/>
                  </a:lnTo>
                  <a:lnTo>
                    <a:pt x="178137" y="147360"/>
                  </a:lnTo>
                  <a:lnTo>
                    <a:pt x="171450" y="1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42">
            <a:extLst>
              <a:ext uri="{FF2B5EF4-FFF2-40B4-BE49-F238E27FC236}">
                <a16:creationId xmlns:a16="http://schemas.microsoft.com/office/drawing/2014/main" id="{A75159DF-0624-4814-305B-96D792849FE7}"/>
              </a:ext>
            </a:extLst>
          </p:cNvPr>
          <p:cNvGrpSpPr/>
          <p:nvPr/>
        </p:nvGrpSpPr>
        <p:grpSpPr>
          <a:xfrm>
            <a:off x="2105025" y="1609725"/>
            <a:ext cx="200026" cy="292954"/>
            <a:chOff x="2105025" y="1609725"/>
            <a:chExt cx="200026" cy="292954"/>
          </a:xfrm>
        </p:grpSpPr>
        <p:sp>
          <p:nvSpPr>
            <p:cNvPr id="9" name="SMARTInkShape-1222">
              <a:extLst>
                <a:ext uri="{FF2B5EF4-FFF2-40B4-BE49-F238E27FC236}">
                  <a16:creationId xmlns:a16="http://schemas.microsoft.com/office/drawing/2014/main" id="{A6728A0C-222C-155B-BA8D-A7996622DBF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105025" y="1771660"/>
              <a:ext cx="200026" cy="131019"/>
            </a:xfrm>
            <a:custGeom>
              <a:avLst/>
              <a:gdLst/>
              <a:ahLst/>
              <a:cxnLst/>
              <a:rect l="0" t="0" r="0" b="0"/>
              <a:pathLst>
                <a:path w="200026" h="131019">
                  <a:moveTo>
                    <a:pt x="9525" y="9515"/>
                  </a:moveTo>
                  <a:lnTo>
                    <a:pt x="9525" y="9515"/>
                  </a:lnTo>
                  <a:lnTo>
                    <a:pt x="3" y="9515"/>
                  </a:lnTo>
                  <a:lnTo>
                    <a:pt x="0" y="0"/>
                  </a:lnTo>
                  <a:lnTo>
                    <a:pt x="0" y="5049"/>
                  </a:lnTo>
                  <a:lnTo>
                    <a:pt x="1058" y="6538"/>
                  </a:lnTo>
                  <a:lnTo>
                    <a:pt x="2822" y="7530"/>
                  </a:lnTo>
                  <a:lnTo>
                    <a:pt x="5057" y="8192"/>
                  </a:lnTo>
                  <a:lnTo>
                    <a:pt x="6546" y="10750"/>
                  </a:lnTo>
                  <a:lnTo>
                    <a:pt x="8201" y="19236"/>
                  </a:lnTo>
                  <a:lnTo>
                    <a:pt x="10759" y="23404"/>
                  </a:lnTo>
                  <a:lnTo>
                    <a:pt x="30867" y="46060"/>
                  </a:lnTo>
                  <a:lnTo>
                    <a:pt x="64654" y="92481"/>
                  </a:lnTo>
                  <a:lnTo>
                    <a:pt x="78976" y="112452"/>
                  </a:lnTo>
                  <a:lnTo>
                    <a:pt x="85450" y="128116"/>
                  </a:lnTo>
                  <a:lnTo>
                    <a:pt x="87659" y="129857"/>
                  </a:lnTo>
                  <a:lnTo>
                    <a:pt x="90189" y="131018"/>
                  </a:lnTo>
                  <a:lnTo>
                    <a:pt x="92934" y="130734"/>
                  </a:lnTo>
                  <a:lnTo>
                    <a:pt x="98807" y="127596"/>
                  </a:lnTo>
                  <a:lnTo>
                    <a:pt x="122565" y="105833"/>
                  </a:lnTo>
                  <a:lnTo>
                    <a:pt x="152227" y="59880"/>
                  </a:lnTo>
                  <a:lnTo>
                    <a:pt x="157615" y="52008"/>
                  </a:lnTo>
                  <a:lnTo>
                    <a:pt x="160009" y="44981"/>
                  </a:lnTo>
                  <a:lnTo>
                    <a:pt x="162764" y="42684"/>
                  </a:lnTo>
                  <a:lnTo>
                    <a:pt x="200025" y="38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23">
              <a:extLst>
                <a:ext uri="{FF2B5EF4-FFF2-40B4-BE49-F238E27FC236}">
                  <a16:creationId xmlns:a16="http://schemas.microsoft.com/office/drawing/2014/main" id="{758102EC-95D9-FFC2-8DE1-0E0744FBBA4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190944" y="1609725"/>
              <a:ext cx="28382" cy="266701"/>
            </a:xfrm>
            <a:custGeom>
              <a:avLst/>
              <a:gdLst/>
              <a:ahLst/>
              <a:cxnLst/>
              <a:rect l="0" t="0" r="0" b="0"/>
              <a:pathLst>
                <a:path w="28382" h="266701">
                  <a:moveTo>
                    <a:pt x="28381" y="0"/>
                  </a:moveTo>
                  <a:lnTo>
                    <a:pt x="28381" y="0"/>
                  </a:lnTo>
                  <a:lnTo>
                    <a:pt x="23325" y="0"/>
                  </a:lnTo>
                  <a:lnTo>
                    <a:pt x="18020" y="5644"/>
                  </a:lnTo>
                  <a:lnTo>
                    <a:pt x="15124" y="10113"/>
                  </a:lnTo>
                  <a:lnTo>
                    <a:pt x="7272" y="48957"/>
                  </a:lnTo>
                  <a:lnTo>
                    <a:pt x="789" y="90996"/>
                  </a:lnTo>
                  <a:lnTo>
                    <a:pt x="0" y="136704"/>
                  </a:lnTo>
                  <a:lnTo>
                    <a:pt x="890" y="181417"/>
                  </a:lnTo>
                  <a:lnTo>
                    <a:pt x="13067" y="228658"/>
                  </a:lnTo>
                  <a:lnTo>
                    <a:pt x="1885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43">
            <a:extLst>
              <a:ext uri="{FF2B5EF4-FFF2-40B4-BE49-F238E27FC236}">
                <a16:creationId xmlns:a16="http://schemas.microsoft.com/office/drawing/2014/main" id="{8174AEB1-251D-7344-7D58-F2A2FEF818E3}"/>
              </a:ext>
            </a:extLst>
          </p:cNvPr>
          <p:cNvGrpSpPr/>
          <p:nvPr/>
        </p:nvGrpSpPr>
        <p:grpSpPr>
          <a:xfrm>
            <a:off x="2639601" y="1562228"/>
            <a:ext cx="389350" cy="342773"/>
            <a:chOff x="2639601" y="1562228"/>
            <a:chExt cx="389350" cy="342773"/>
          </a:xfrm>
        </p:grpSpPr>
        <p:sp>
          <p:nvSpPr>
            <p:cNvPr id="12" name="SMARTInkShape-1224">
              <a:extLst>
                <a:ext uri="{FF2B5EF4-FFF2-40B4-BE49-F238E27FC236}">
                  <a16:creationId xmlns:a16="http://schemas.microsoft.com/office/drawing/2014/main" id="{B892DE7A-6B32-AD69-FF9D-463F472E66D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78843" y="1562228"/>
              <a:ext cx="150108" cy="104161"/>
            </a:xfrm>
            <a:custGeom>
              <a:avLst/>
              <a:gdLst/>
              <a:ahLst/>
              <a:cxnLst/>
              <a:rect l="0" t="0" r="0" b="0"/>
              <a:pathLst>
                <a:path w="150108" h="104161">
                  <a:moveTo>
                    <a:pt x="7232" y="37972"/>
                  </a:moveTo>
                  <a:lnTo>
                    <a:pt x="7232" y="37972"/>
                  </a:lnTo>
                  <a:lnTo>
                    <a:pt x="7232" y="20362"/>
                  </a:lnTo>
                  <a:lnTo>
                    <a:pt x="12288" y="14292"/>
                  </a:lnTo>
                  <a:lnTo>
                    <a:pt x="17593" y="11573"/>
                  </a:lnTo>
                  <a:lnTo>
                    <a:pt x="20489" y="10847"/>
                  </a:lnTo>
                  <a:lnTo>
                    <a:pt x="35643" y="840"/>
                  </a:lnTo>
                  <a:lnTo>
                    <a:pt x="48904" y="0"/>
                  </a:lnTo>
                  <a:lnTo>
                    <a:pt x="50888" y="1015"/>
                  </a:lnTo>
                  <a:lnTo>
                    <a:pt x="52211" y="2751"/>
                  </a:lnTo>
                  <a:lnTo>
                    <a:pt x="53681" y="8560"/>
                  </a:lnTo>
                  <a:lnTo>
                    <a:pt x="54703" y="35523"/>
                  </a:lnTo>
                  <a:lnTo>
                    <a:pt x="52638" y="40573"/>
                  </a:lnTo>
                  <a:lnTo>
                    <a:pt x="13535" y="86929"/>
                  </a:lnTo>
                  <a:lnTo>
                    <a:pt x="2867" y="93753"/>
                  </a:lnTo>
                  <a:lnTo>
                    <a:pt x="0" y="99100"/>
                  </a:lnTo>
                  <a:lnTo>
                    <a:pt x="294" y="100949"/>
                  </a:lnTo>
                  <a:lnTo>
                    <a:pt x="1548" y="102181"/>
                  </a:lnTo>
                  <a:lnTo>
                    <a:pt x="5764" y="103551"/>
                  </a:lnTo>
                  <a:lnTo>
                    <a:pt x="11166" y="104160"/>
                  </a:lnTo>
                  <a:lnTo>
                    <a:pt x="56039" y="96403"/>
                  </a:lnTo>
                  <a:lnTo>
                    <a:pt x="95099" y="87752"/>
                  </a:lnTo>
                  <a:lnTo>
                    <a:pt x="110842" y="85496"/>
                  </a:lnTo>
                  <a:lnTo>
                    <a:pt x="136747" y="77039"/>
                  </a:lnTo>
                  <a:lnTo>
                    <a:pt x="148139" y="76199"/>
                  </a:lnTo>
                  <a:lnTo>
                    <a:pt x="148795" y="77215"/>
                  </a:lnTo>
                  <a:lnTo>
                    <a:pt x="150107" y="85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25">
              <a:extLst>
                <a:ext uri="{FF2B5EF4-FFF2-40B4-BE49-F238E27FC236}">
                  <a16:creationId xmlns:a16="http://schemas.microsoft.com/office/drawing/2014/main" id="{735BCB47-8E6D-15E8-2228-C2B32DCF959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639601" y="1619285"/>
              <a:ext cx="189325" cy="257141"/>
            </a:xfrm>
            <a:custGeom>
              <a:avLst/>
              <a:gdLst/>
              <a:ahLst/>
              <a:cxnLst/>
              <a:rect l="0" t="0" r="0" b="0"/>
              <a:pathLst>
                <a:path w="189325" h="257141">
                  <a:moveTo>
                    <a:pt x="65499" y="47590"/>
                  </a:moveTo>
                  <a:lnTo>
                    <a:pt x="65499" y="47590"/>
                  </a:lnTo>
                  <a:lnTo>
                    <a:pt x="56366" y="38457"/>
                  </a:lnTo>
                  <a:lnTo>
                    <a:pt x="55984" y="20741"/>
                  </a:lnTo>
                  <a:lnTo>
                    <a:pt x="61034" y="14470"/>
                  </a:lnTo>
                  <a:lnTo>
                    <a:pt x="66336" y="11703"/>
                  </a:lnTo>
                  <a:lnTo>
                    <a:pt x="73308" y="9927"/>
                  </a:lnTo>
                  <a:lnTo>
                    <a:pt x="82289" y="3030"/>
                  </a:lnTo>
                  <a:lnTo>
                    <a:pt x="92313" y="369"/>
                  </a:lnTo>
                  <a:lnTo>
                    <a:pt x="115378" y="0"/>
                  </a:lnTo>
                  <a:lnTo>
                    <a:pt x="122240" y="2803"/>
                  </a:lnTo>
                  <a:lnTo>
                    <a:pt x="125551" y="5032"/>
                  </a:lnTo>
                  <a:lnTo>
                    <a:pt x="129231" y="10331"/>
                  </a:lnTo>
                  <a:lnTo>
                    <a:pt x="130866" y="17272"/>
                  </a:lnTo>
                  <a:lnTo>
                    <a:pt x="131592" y="27413"/>
                  </a:lnTo>
                  <a:lnTo>
                    <a:pt x="118866" y="68701"/>
                  </a:lnTo>
                  <a:lnTo>
                    <a:pt x="107209" y="83784"/>
                  </a:lnTo>
                  <a:lnTo>
                    <a:pt x="88441" y="104175"/>
                  </a:lnTo>
                  <a:lnTo>
                    <a:pt x="83969" y="110713"/>
                  </a:lnTo>
                  <a:lnTo>
                    <a:pt x="40402" y="142790"/>
                  </a:lnTo>
                  <a:lnTo>
                    <a:pt x="25770" y="153401"/>
                  </a:lnTo>
                  <a:lnTo>
                    <a:pt x="0" y="161559"/>
                  </a:lnTo>
                  <a:lnTo>
                    <a:pt x="40288" y="164699"/>
                  </a:lnTo>
                  <a:lnTo>
                    <a:pt x="66495" y="175070"/>
                  </a:lnTo>
                  <a:lnTo>
                    <a:pt x="91547" y="185903"/>
                  </a:lnTo>
                  <a:lnTo>
                    <a:pt x="105651" y="190554"/>
                  </a:lnTo>
                  <a:lnTo>
                    <a:pt x="151321" y="221722"/>
                  </a:lnTo>
                  <a:lnTo>
                    <a:pt x="171479" y="234887"/>
                  </a:lnTo>
                  <a:lnTo>
                    <a:pt x="189324" y="2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26">
              <a:extLst>
                <a:ext uri="{FF2B5EF4-FFF2-40B4-BE49-F238E27FC236}">
                  <a16:creationId xmlns:a16="http://schemas.microsoft.com/office/drawing/2014/main" id="{4E2BEF22-04C2-5C2C-4E41-90832EF201E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676641" y="1647825"/>
              <a:ext cx="9410" cy="257176"/>
            </a:xfrm>
            <a:custGeom>
              <a:avLst/>
              <a:gdLst/>
              <a:ahLst/>
              <a:cxnLst/>
              <a:rect l="0" t="0" r="0" b="0"/>
              <a:pathLst>
                <a:path w="9410" h="257176">
                  <a:moveTo>
                    <a:pt x="9409" y="0"/>
                  </a:moveTo>
                  <a:lnTo>
                    <a:pt x="9409" y="0"/>
                  </a:lnTo>
                  <a:lnTo>
                    <a:pt x="9409" y="42843"/>
                  </a:lnTo>
                  <a:lnTo>
                    <a:pt x="4353" y="89837"/>
                  </a:lnTo>
                  <a:lnTo>
                    <a:pt x="473" y="137445"/>
                  </a:lnTo>
                  <a:lnTo>
                    <a:pt x="0" y="184959"/>
                  </a:lnTo>
                  <a:lnTo>
                    <a:pt x="965" y="226447"/>
                  </a:lnTo>
                  <a:lnTo>
                    <a:pt x="9409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1227">
            <a:extLst>
              <a:ext uri="{FF2B5EF4-FFF2-40B4-BE49-F238E27FC236}">
                <a16:creationId xmlns:a16="http://schemas.microsoft.com/office/drawing/2014/main" id="{CB8CE898-2C94-437B-C625-991D4D458B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43250" y="1885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228">
            <a:extLst>
              <a:ext uri="{FF2B5EF4-FFF2-40B4-BE49-F238E27FC236}">
                <a16:creationId xmlns:a16="http://schemas.microsoft.com/office/drawing/2014/main" id="{89F76736-7DC6-F315-8292-101F930186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3891" y="1543050"/>
            <a:ext cx="104017" cy="390480"/>
          </a:xfrm>
          <a:custGeom>
            <a:avLst/>
            <a:gdLst/>
            <a:ahLst/>
            <a:cxnLst/>
            <a:rect l="0" t="0" r="0" b="0"/>
            <a:pathLst>
              <a:path w="104017" h="390480">
                <a:moveTo>
                  <a:pt x="94884" y="0"/>
                </a:moveTo>
                <a:lnTo>
                  <a:pt x="94884" y="0"/>
                </a:lnTo>
                <a:lnTo>
                  <a:pt x="104016" y="0"/>
                </a:lnTo>
                <a:lnTo>
                  <a:pt x="99236" y="0"/>
                </a:lnTo>
                <a:lnTo>
                  <a:pt x="98843" y="1058"/>
                </a:lnTo>
                <a:lnTo>
                  <a:pt x="101230" y="5056"/>
                </a:lnTo>
                <a:lnTo>
                  <a:pt x="101231" y="6546"/>
                </a:lnTo>
                <a:lnTo>
                  <a:pt x="100174" y="7539"/>
                </a:lnTo>
                <a:lnTo>
                  <a:pt x="94884" y="9525"/>
                </a:lnTo>
                <a:lnTo>
                  <a:pt x="94884" y="18657"/>
                </a:lnTo>
                <a:lnTo>
                  <a:pt x="89828" y="18934"/>
                </a:lnTo>
                <a:lnTo>
                  <a:pt x="88339" y="20031"/>
                </a:lnTo>
                <a:lnTo>
                  <a:pt x="85752" y="27241"/>
                </a:lnTo>
                <a:lnTo>
                  <a:pt x="72345" y="35916"/>
                </a:lnTo>
                <a:lnTo>
                  <a:pt x="41577" y="79772"/>
                </a:lnTo>
                <a:lnTo>
                  <a:pt x="32640" y="99601"/>
                </a:lnTo>
                <a:lnTo>
                  <a:pt x="23736" y="143448"/>
                </a:lnTo>
                <a:lnTo>
                  <a:pt x="13704" y="185859"/>
                </a:lnTo>
                <a:lnTo>
                  <a:pt x="2414" y="222627"/>
                </a:lnTo>
                <a:lnTo>
                  <a:pt x="0" y="264345"/>
                </a:lnTo>
                <a:lnTo>
                  <a:pt x="854" y="278354"/>
                </a:lnTo>
                <a:lnTo>
                  <a:pt x="13829" y="321958"/>
                </a:lnTo>
                <a:lnTo>
                  <a:pt x="28406" y="342233"/>
                </a:lnTo>
                <a:lnTo>
                  <a:pt x="50445" y="365086"/>
                </a:lnTo>
                <a:lnTo>
                  <a:pt x="56789" y="368635"/>
                </a:lnTo>
                <a:lnTo>
                  <a:pt x="63136" y="371271"/>
                </a:lnTo>
                <a:lnTo>
                  <a:pt x="94801" y="390479"/>
                </a:lnTo>
                <a:lnTo>
                  <a:pt x="94884" y="381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246">
            <a:extLst>
              <a:ext uri="{FF2B5EF4-FFF2-40B4-BE49-F238E27FC236}">
                <a16:creationId xmlns:a16="http://schemas.microsoft.com/office/drawing/2014/main" id="{BCCA272C-D67D-0183-4B6E-7D2788E16749}"/>
              </a:ext>
            </a:extLst>
          </p:cNvPr>
          <p:cNvGrpSpPr/>
          <p:nvPr/>
        </p:nvGrpSpPr>
        <p:grpSpPr>
          <a:xfrm>
            <a:off x="5562600" y="1638341"/>
            <a:ext cx="523876" cy="219035"/>
            <a:chOff x="5562600" y="1638341"/>
            <a:chExt cx="523876" cy="219035"/>
          </a:xfrm>
        </p:grpSpPr>
        <p:sp>
          <p:nvSpPr>
            <p:cNvPr id="18" name="SMARTInkShape-1229">
              <a:extLst>
                <a:ext uri="{FF2B5EF4-FFF2-40B4-BE49-F238E27FC236}">
                  <a16:creationId xmlns:a16="http://schemas.microsoft.com/office/drawing/2014/main" id="{36D82F01-8579-5B6D-589E-7DA30DE2825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925282" y="1638341"/>
              <a:ext cx="161194" cy="219035"/>
            </a:xfrm>
            <a:custGeom>
              <a:avLst/>
              <a:gdLst/>
              <a:ahLst/>
              <a:cxnLst/>
              <a:rect l="0" t="0" r="0" b="0"/>
              <a:pathLst>
                <a:path w="161194" h="219035">
                  <a:moveTo>
                    <a:pt x="37368" y="66634"/>
                  </a:moveTo>
                  <a:lnTo>
                    <a:pt x="37368" y="66634"/>
                  </a:lnTo>
                  <a:lnTo>
                    <a:pt x="37368" y="43036"/>
                  </a:lnTo>
                  <a:lnTo>
                    <a:pt x="40190" y="37449"/>
                  </a:lnTo>
                  <a:lnTo>
                    <a:pt x="42424" y="34477"/>
                  </a:lnTo>
                  <a:lnTo>
                    <a:pt x="47729" y="31176"/>
                  </a:lnTo>
                  <a:lnTo>
                    <a:pt x="50625" y="30295"/>
                  </a:lnTo>
                  <a:lnTo>
                    <a:pt x="56666" y="23672"/>
                  </a:lnTo>
                  <a:lnTo>
                    <a:pt x="62878" y="15790"/>
                  </a:lnTo>
                  <a:lnTo>
                    <a:pt x="71267" y="10294"/>
                  </a:lnTo>
                  <a:lnTo>
                    <a:pt x="73600" y="5258"/>
                  </a:lnTo>
                  <a:lnTo>
                    <a:pt x="75282" y="3492"/>
                  </a:lnTo>
                  <a:lnTo>
                    <a:pt x="83505" y="424"/>
                  </a:lnTo>
                  <a:lnTo>
                    <a:pt x="98120" y="0"/>
                  </a:lnTo>
                  <a:lnTo>
                    <a:pt x="104233" y="2799"/>
                  </a:lnTo>
                  <a:lnTo>
                    <a:pt x="107345" y="5027"/>
                  </a:lnTo>
                  <a:lnTo>
                    <a:pt x="110802" y="10326"/>
                  </a:lnTo>
                  <a:lnTo>
                    <a:pt x="111724" y="13220"/>
                  </a:lnTo>
                  <a:lnTo>
                    <a:pt x="107965" y="32463"/>
                  </a:lnTo>
                  <a:lnTo>
                    <a:pt x="100149" y="53217"/>
                  </a:lnTo>
                  <a:lnTo>
                    <a:pt x="86073" y="72771"/>
                  </a:lnTo>
                  <a:lnTo>
                    <a:pt x="41683" y="97808"/>
                  </a:lnTo>
                  <a:lnTo>
                    <a:pt x="11765" y="111361"/>
                  </a:lnTo>
                  <a:lnTo>
                    <a:pt x="0" y="114089"/>
                  </a:lnTo>
                  <a:lnTo>
                    <a:pt x="14621" y="115284"/>
                  </a:lnTo>
                  <a:lnTo>
                    <a:pt x="40715" y="127436"/>
                  </a:lnTo>
                  <a:lnTo>
                    <a:pt x="87272" y="154666"/>
                  </a:lnTo>
                  <a:lnTo>
                    <a:pt x="124256" y="177867"/>
                  </a:lnTo>
                  <a:lnTo>
                    <a:pt x="161193" y="219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30">
              <a:extLst>
                <a:ext uri="{FF2B5EF4-FFF2-40B4-BE49-F238E27FC236}">
                  <a16:creationId xmlns:a16="http://schemas.microsoft.com/office/drawing/2014/main" id="{502ECF5E-7DE4-CE6B-8A59-939BB50EEBF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926829" y="1695958"/>
              <a:ext cx="26181" cy="142368"/>
            </a:xfrm>
            <a:custGeom>
              <a:avLst/>
              <a:gdLst/>
              <a:ahLst/>
              <a:cxnLst/>
              <a:rect l="0" t="0" r="0" b="0"/>
              <a:pathLst>
                <a:path w="26181" h="142368">
                  <a:moveTo>
                    <a:pt x="16771" y="18542"/>
                  </a:moveTo>
                  <a:lnTo>
                    <a:pt x="16771" y="18542"/>
                  </a:lnTo>
                  <a:lnTo>
                    <a:pt x="16771" y="13486"/>
                  </a:lnTo>
                  <a:lnTo>
                    <a:pt x="19593" y="8181"/>
                  </a:lnTo>
                  <a:lnTo>
                    <a:pt x="25903" y="0"/>
                  </a:lnTo>
                  <a:lnTo>
                    <a:pt x="26180" y="9756"/>
                  </a:lnTo>
                  <a:lnTo>
                    <a:pt x="15920" y="48469"/>
                  </a:lnTo>
                  <a:lnTo>
                    <a:pt x="469" y="94024"/>
                  </a:lnTo>
                  <a:lnTo>
                    <a:pt x="0" y="108181"/>
                  </a:lnTo>
                  <a:lnTo>
                    <a:pt x="7246" y="14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31">
              <a:extLst>
                <a:ext uri="{FF2B5EF4-FFF2-40B4-BE49-F238E27FC236}">
                  <a16:creationId xmlns:a16="http://schemas.microsoft.com/office/drawing/2014/main" id="{D7726489-747C-71F6-71F5-E6621863084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05475" y="1658684"/>
              <a:ext cx="159881" cy="151067"/>
            </a:xfrm>
            <a:custGeom>
              <a:avLst/>
              <a:gdLst/>
              <a:ahLst/>
              <a:cxnLst/>
              <a:rect l="0" t="0" r="0" b="0"/>
              <a:pathLst>
                <a:path w="159881" h="151067">
                  <a:moveTo>
                    <a:pt x="123825" y="17716"/>
                  </a:moveTo>
                  <a:lnTo>
                    <a:pt x="123825" y="17716"/>
                  </a:lnTo>
                  <a:lnTo>
                    <a:pt x="133234" y="8307"/>
                  </a:lnTo>
                  <a:lnTo>
                    <a:pt x="128260" y="3169"/>
                  </a:lnTo>
                  <a:lnTo>
                    <a:pt x="122974" y="667"/>
                  </a:lnTo>
                  <a:lnTo>
                    <a:pt x="120082" y="0"/>
                  </a:lnTo>
                  <a:lnTo>
                    <a:pt x="87142" y="6534"/>
                  </a:lnTo>
                  <a:lnTo>
                    <a:pt x="66977" y="14991"/>
                  </a:lnTo>
                  <a:lnTo>
                    <a:pt x="53388" y="30475"/>
                  </a:lnTo>
                  <a:lnTo>
                    <a:pt x="52525" y="34689"/>
                  </a:lnTo>
                  <a:lnTo>
                    <a:pt x="54389" y="45015"/>
                  </a:lnTo>
                  <a:lnTo>
                    <a:pt x="61388" y="57672"/>
                  </a:lnTo>
                  <a:lnTo>
                    <a:pt x="65267" y="60229"/>
                  </a:lnTo>
                  <a:lnTo>
                    <a:pt x="105064" y="72581"/>
                  </a:lnTo>
                  <a:lnTo>
                    <a:pt x="123911" y="77011"/>
                  </a:lnTo>
                  <a:lnTo>
                    <a:pt x="130232" y="79471"/>
                  </a:lnTo>
                  <a:lnTo>
                    <a:pt x="140078" y="87849"/>
                  </a:lnTo>
                  <a:lnTo>
                    <a:pt x="157324" y="108992"/>
                  </a:lnTo>
                  <a:lnTo>
                    <a:pt x="159880" y="115786"/>
                  </a:lnTo>
                  <a:lnTo>
                    <a:pt x="157387" y="120137"/>
                  </a:lnTo>
                  <a:lnTo>
                    <a:pt x="146149" y="130617"/>
                  </a:lnTo>
                  <a:lnTo>
                    <a:pt x="116917" y="143361"/>
                  </a:lnTo>
                  <a:lnTo>
                    <a:pt x="81443" y="148783"/>
                  </a:lnTo>
                  <a:lnTo>
                    <a:pt x="44123" y="150389"/>
                  </a:lnTo>
                  <a:lnTo>
                    <a:pt x="0" y="151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32">
              <a:extLst>
                <a:ext uri="{FF2B5EF4-FFF2-40B4-BE49-F238E27FC236}">
                  <a16:creationId xmlns:a16="http://schemas.microsoft.com/office/drawing/2014/main" id="{D224E5C3-6A86-189D-A759-551A7D2B69C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562600" y="1648708"/>
              <a:ext cx="142483" cy="150053"/>
            </a:xfrm>
            <a:custGeom>
              <a:avLst/>
              <a:gdLst/>
              <a:ahLst/>
              <a:cxnLst/>
              <a:rect l="0" t="0" r="0" b="0"/>
              <a:pathLst>
                <a:path w="142483" h="150053">
                  <a:moveTo>
                    <a:pt x="133350" y="8642"/>
                  </a:moveTo>
                  <a:lnTo>
                    <a:pt x="133350" y="8642"/>
                  </a:lnTo>
                  <a:lnTo>
                    <a:pt x="141551" y="8642"/>
                  </a:lnTo>
                  <a:lnTo>
                    <a:pt x="141992" y="7584"/>
                  </a:lnTo>
                  <a:lnTo>
                    <a:pt x="142482" y="3586"/>
                  </a:lnTo>
                  <a:lnTo>
                    <a:pt x="140497" y="2096"/>
                  </a:lnTo>
                  <a:lnTo>
                    <a:pt x="126531" y="0"/>
                  </a:lnTo>
                  <a:lnTo>
                    <a:pt x="102755" y="437"/>
                  </a:lnTo>
                  <a:lnTo>
                    <a:pt x="75601" y="7857"/>
                  </a:lnTo>
                  <a:lnTo>
                    <a:pt x="38610" y="29718"/>
                  </a:lnTo>
                  <a:lnTo>
                    <a:pt x="33035" y="36707"/>
                  </a:lnTo>
                  <a:lnTo>
                    <a:pt x="31548" y="40052"/>
                  </a:lnTo>
                  <a:lnTo>
                    <a:pt x="31616" y="43340"/>
                  </a:lnTo>
                  <a:lnTo>
                    <a:pt x="34513" y="49816"/>
                  </a:lnTo>
                  <a:lnTo>
                    <a:pt x="42094" y="59412"/>
                  </a:lnTo>
                  <a:lnTo>
                    <a:pt x="56099" y="68958"/>
                  </a:lnTo>
                  <a:lnTo>
                    <a:pt x="103606" y="82960"/>
                  </a:lnTo>
                  <a:lnTo>
                    <a:pt x="126338" y="92074"/>
                  </a:lnTo>
                  <a:lnTo>
                    <a:pt x="134820" y="97934"/>
                  </a:lnTo>
                  <a:lnTo>
                    <a:pt x="139295" y="104066"/>
                  </a:lnTo>
                  <a:lnTo>
                    <a:pt x="140489" y="107183"/>
                  </a:lnTo>
                  <a:lnTo>
                    <a:pt x="138992" y="116291"/>
                  </a:lnTo>
                  <a:lnTo>
                    <a:pt x="137111" y="121683"/>
                  </a:lnTo>
                  <a:lnTo>
                    <a:pt x="133741" y="125278"/>
                  </a:lnTo>
                  <a:lnTo>
                    <a:pt x="102108" y="136577"/>
                  </a:lnTo>
                  <a:lnTo>
                    <a:pt x="55592" y="146573"/>
                  </a:lnTo>
                  <a:lnTo>
                    <a:pt x="28113" y="150052"/>
                  </a:lnTo>
                  <a:lnTo>
                    <a:pt x="0" y="141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47">
            <a:extLst>
              <a:ext uri="{FF2B5EF4-FFF2-40B4-BE49-F238E27FC236}">
                <a16:creationId xmlns:a16="http://schemas.microsoft.com/office/drawing/2014/main" id="{3F99E902-3B9E-52A0-4BB3-37F3E6D26799}"/>
              </a:ext>
            </a:extLst>
          </p:cNvPr>
          <p:cNvGrpSpPr/>
          <p:nvPr/>
        </p:nvGrpSpPr>
        <p:grpSpPr>
          <a:xfrm>
            <a:off x="6410325" y="1543166"/>
            <a:ext cx="1341504" cy="447560"/>
            <a:chOff x="6410325" y="1543166"/>
            <a:chExt cx="1341504" cy="447560"/>
          </a:xfrm>
        </p:grpSpPr>
        <p:sp>
          <p:nvSpPr>
            <p:cNvPr id="23" name="SMARTInkShape-1233">
              <a:extLst>
                <a:ext uri="{FF2B5EF4-FFF2-40B4-BE49-F238E27FC236}">
                  <a16:creationId xmlns:a16="http://schemas.microsoft.com/office/drawing/2014/main" id="{7F4D019E-0E2E-DD94-DBD8-1DB85070988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629525" y="1543166"/>
              <a:ext cx="122304" cy="447560"/>
            </a:xfrm>
            <a:custGeom>
              <a:avLst/>
              <a:gdLst/>
              <a:ahLst/>
              <a:cxnLst/>
              <a:rect l="0" t="0" r="0" b="0"/>
              <a:pathLst>
                <a:path w="122304" h="447560">
                  <a:moveTo>
                    <a:pt x="0" y="9409"/>
                  </a:moveTo>
                  <a:lnTo>
                    <a:pt x="0" y="9409"/>
                  </a:lnTo>
                  <a:lnTo>
                    <a:pt x="17900" y="1870"/>
                  </a:lnTo>
                  <a:lnTo>
                    <a:pt x="41208" y="0"/>
                  </a:lnTo>
                  <a:lnTo>
                    <a:pt x="44406" y="2078"/>
                  </a:lnTo>
                  <a:lnTo>
                    <a:pt x="76588" y="42105"/>
                  </a:lnTo>
                  <a:lnTo>
                    <a:pt x="91367" y="80245"/>
                  </a:lnTo>
                  <a:lnTo>
                    <a:pt x="107623" y="115770"/>
                  </a:lnTo>
                  <a:lnTo>
                    <a:pt x="118554" y="162985"/>
                  </a:lnTo>
                  <a:lnTo>
                    <a:pt x="122263" y="203667"/>
                  </a:lnTo>
                  <a:lnTo>
                    <a:pt x="122303" y="239475"/>
                  </a:lnTo>
                  <a:lnTo>
                    <a:pt x="118563" y="271469"/>
                  </a:lnTo>
                  <a:lnTo>
                    <a:pt x="113373" y="304033"/>
                  </a:lnTo>
                  <a:lnTo>
                    <a:pt x="104501" y="346472"/>
                  </a:lnTo>
                  <a:lnTo>
                    <a:pt x="97245" y="367706"/>
                  </a:lnTo>
                  <a:lnTo>
                    <a:pt x="69665" y="412035"/>
                  </a:lnTo>
                  <a:lnTo>
                    <a:pt x="45889" y="439249"/>
                  </a:lnTo>
                  <a:lnTo>
                    <a:pt x="38739" y="443866"/>
                  </a:lnTo>
                  <a:lnTo>
                    <a:pt x="35351" y="445097"/>
                  </a:lnTo>
                  <a:lnTo>
                    <a:pt x="34151" y="445917"/>
                  </a:lnTo>
                  <a:lnTo>
                    <a:pt x="34410" y="446465"/>
                  </a:lnTo>
                  <a:lnTo>
                    <a:pt x="38100" y="447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34">
              <a:extLst>
                <a:ext uri="{FF2B5EF4-FFF2-40B4-BE49-F238E27FC236}">
                  <a16:creationId xmlns:a16="http://schemas.microsoft.com/office/drawing/2014/main" id="{922CAE93-464C-CD4D-7817-C12B9D482B3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477125" y="1752600"/>
              <a:ext cx="200026" cy="104775"/>
            </a:xfrm>
            <a:custGeom>
              <a:avLst/>
              <a:gdLst/>
              <a:ahLst/>
              <a:cxnLst/>
              <a:rect l="0" t="0" r="0" b="0"/>
              <a:pathLst>
                <a:path w="200026" h="104775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0" y="8202"/>
                  </a:lnTo>
                  <a:lnTo>
                    <a:pt x="6547" y="16868"/>
                  </a:lnTo>
                  <a:lnTo>
                    <a:pt x="8201" y="22666"/>
                  </a:lnTo>
                  <a:lnTo>
                    <a:pt x="9701" y="24636"/>
                  </a:lnTo>
                  <a:lnTo>
                    <a:pt x="22667" y="33113"/>
                  </a:lnTo>
                  <a:lnTo>
                    <a:pt x="31881" y="46735"/>
                  </a:lnTo>
                  <a:lnTo>
                    <a:pt x="42611" y="69493"/>
                  </a:lnTo>
                  <a:lnTo>
                    <a:pt x="53180" y="82480"/>
                  </a:lnTo>
                  <a:lnTo>
                    <a:pt x="59188" y="95236"/>
                  </a:lnTo>
                  <a:lnTo>
                    <a:pt x="65197" y="102891"/>
                  </a:lnTo>
                  <a:lnTo>
                    <a:pt x="68840" y="103938"/>
                  </a:lnTo>
                  <a:lnTo>
                    <a:pt x="81245" y="104774"/>
                  </a:lnTo>
                  <a:lnTo>
                    <a:pt x="86556" y="101952"/>
                  </a:lnTo>
                  <a:lnTo>
                    <a:pt x="130746" y="59719"/>
                  </a:lnTo>
                  <a:lnTo>
                    <a:pt x="137485" y="47355"/>
                  </a:lnTo>
                  <a:lnTo>
                    <a:pt x="139281" y="41095"/>
                  </a:lnTo>
                  <a:lnTo>
                    <a:pt x="146922" y="31317"/>
                  </a:lnTo>
                  <a:lnTo>
                    <a:pt x="175685" y="9766"/>
                  </a:lnTo>
                  <a:lnTo>
                    <a:pt x="177449" y="6510"/>
                  </a:lnTo>
                  <a:lnTo>
                    <a:pt x="179683" y="4340"/>
                  </a:lnTo>
                  <a:lnTo>
                    <a:pt x="184986" y="1929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35">
              <a:extLst>
                <a:ext uri="{FF2B5EF4-FFF2-40B4-BE49-F238E27FC236}">
                  <a16:creationId xmlns:a16="http://schemas.microsoft.com/office/drawing/2014/main" id="{572D08D9-1890-EE17-4ED7-C27EE0656C9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000875" y="1696057"/>
              <a:ext cx="314326" cy="112505"/>
            </a:xfrm>
            <a:custGeom>
              <a:avLst/>
              <a:gdLst/>
              <a:ahLst/>
              <a:cxnLst/>
              <a:rect l="0" t="0" r="0" b="0"/>
              <a:pathLst>
                <a:path w="314326" h="112505">
                  <a:moveTo>
                    <a:pt x="0" y="66068"/>
                  </a:moveTo>
                  <a:lnTo>
                    <a:pt x="0" y="66068"/>
                  </a:lnTo>
                  <a:lnTo>
                    <a:pt x="0" y="61012"/>
                  </a:lnTo>
                  <a:lnTo>
                    <a:pt x="1058" y="59522"/>
                  </a:lnTo>
                  <a:lnTo>
                    <a:pt x="2822" y="58529"/>
                  </a:lnTo>
                  <a:lnTo>
                    <a:pt x="9721" y="57426"/>
                  </a:lnTo>
                  <a:lnTo>
                    <a:pt x="29339" y="55746"/>
                  </a:lnTo>
                  <a:lnTo>
                    <a:pt x="71901" y="37261"/>
                  </a:lnTo>
                  <a:lnTo>
                    <a:pt x="80639" y="32098"/>
                  </a:lnTo>
                  <a:lnTo>
                    <a:pt x="88051" y="29804"/>
                  </a:lnTo>
                  <a:lnTo>
                    <a:pt x="90451" y="28133"/>
                  </a:lnTo>
                  <a:lnTo>
                    <a:pt x="92051" y="25962"/>
                  </a:lnTo>
                  <a:lnTo>
                    <a:pt x="94617" y="19928"/>
                  </a:lnTo>
                  <a:lnTo>
                    <a:pt x="95195" y="10373"/>
                  </a:lnTo>
                  <a:lnTo>
                    <a:pt x="94155" y="9888"/>
                  </a:lnTo>
                  <a:lnTo>
                    <a:pt x="90177" y="9349"/>
                  </a:lnTo>
                  <a:lnTo>
                    <a:pt x="59602" y="22213"/>
                  </a:lnTo>
                  <a:lnTo>
                    <a:pt x="41061" y="36376"/>
                  </a:lnTo>
                  <a:lnTo>
                    <a:pt x="27218" y="53978"/>
                  </a:lnTo>
                  <a:lnTo>
                    <a:pt x="22680" y="66339"/>
                  </a:lnTo>
                  <a:lnTo>
                    <a:pt x="21469" y="72599"/>
                  </a:lnTo>
                  <a:lnTo>
                    <a:pt x="24824" y="96578"/>
                  </a:lnTo>
                  <a:lnTo>
                    <a:pt x="29730" y="106086"/>
                  </a:lnTo>
                  <a:lnTo>
                    <a:pt x="35439" y="110312"/>
                  </a:lnTo>
                  <a:lnTo>
                    <a:pt x="41504" y="112191"/>
                  </a:lnTo>
                  <a:lnTo>
                    <a:pt x="44603" y="111633"/>
                  </a:lnTo>
                  <a:lnTo>
                    <a:pt x="50867" y="108191"/>
                  </a:lnTo>
                  <a:lnTo>
                    <a:pt x="74223" y="76436"/>
                  </a:lnTo>
                  <a:lnTo>
                    <a:pt x="103366" y="31192"/>
                  </a:lnTo>
                  <a:lnTo>
                    <a:pt x="126598" y="6305"/>
                  </a:lnTo>
                  <a:lnTo>
                    <a:pt x="133171" y="2465"/>
                  </a:lnTo>
                  <a:lnTo>
                    <a:pt x="140958" y="0"/>
                  </a:lnTo>
                  <a:lnTo>
                    <a:pt x="147363" y="9686"/>
                  </a:lnTo>
                  <a:lnTo>
                    <a:pt x="159275" y="42729"/>
                  </a:lnTo>
                  <a:lnTo>
                    <a:pt x="161822" y="86401"/>
                  </a:lnTo>
                  <a:lnTo>
                    <a:pt x="161911" y="109681"/>
                  </a:lnTo>
                  <a:lnTo>
                    <a:pt x="160858" y="111018"/>
                  </a:lnTo>
                  <a:lnTo>
                    <a:pt x="156864" y="112504"/>
                  </a:lnTo>
                  <a:lnTo>
                    <a:pt x="155377" y="108667"/>
                  </a:lnTo>
                  <a:lnTo>
                    <a:pt x="154340" y="85158"/>
                  </a:lnTo>
                  <a:lnTo>
                    <a:pt x="165774" y="50616"/>
                  </a:lnTo>
                  <a:lnTo>
                    <a:pt x="180216" y="37681"/>
                  </a:lnTo>
                  <a:lnTo>
                    <a:pt x="200746" y="26993"/>
                  </a:lnTo>
                  <a:lnTo>
                    <a:pt x="245597" y="20132"/>
                  </a:lnTo>
                  <a:lnTo>
                    <a:pt x="291829" y="18665"/>
                  </a:lnTo>
                  <a:lnTo>
                    <a:pt x="314325" y="18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36">
              <a:extLst>
                <a:ext uri="{FF2B5EF4-FFF2-40B4-BE49-F238E27FC236}">
                  <a16:creationId xmlns:a16="http://schemas.microsoft.com/office/drawing/2014/main" id="{7724BCC0-7EE5-2410-E6EB-7A6335CB668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67525" y="1724025"/>
              <a:ext cx="123826" cy="91714"/>
            </a:xfrm>
            <a:custGeom>
              <a:avLst/>
              <a:gdLst/>
              <a:ahLst/>
              <a:cxnLst/>
              <a:rect l="0" t="0" r="0" b="0"/>
              <a:pathLst>
                <a:path w="123826" h="91714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8" y="18214"/>
                  </a:lnTo>
                  <a:lnTo>
                    <a:pt x="9132" y="11241"/>
                  </a:lnTo>
                  <a:lnTo>
                    <a:pt x="14465" y="20147"/>
                  </a:lnTo>
                  <a:lnTo>
                    <a:pt x="17691" y="31134"/>
                  </a:lnTo>
                  <a:lnTo>
                    <a:pt x="21693" y="57905"/>
                  </a:lnTo>
                  <a:lnTo>
                    <a:pt x="32272" y="82699"/>
                  </a:lnTo>
                  <a:lnTo>
                    <a:pt x="38332" y="89672"/>
                  </a:lnTo>
                  <a:lnTo>
                    <a:pt x="41429" y="91531"/>
                  </a:lnTo>
                  <a:lnTo>
                    <a:pt x="43494" y="91713"/>
                  </a:lnTo>
                  <a:lnTo>
                    <a:pt x="44871" y="90775"/>
                  </a:lnTo>
                  <a:lnTo>
                    <a:pt x="48518" y="85853"/>
                  </a:lnTo>
                  <a:lnTo>
                    <a:pt x="78953" y="45824"/>
                  </a:lnTo>
                  <a:lnTo>
                    <a:pt x="87302" y="277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37">
              <a:extLst>
                <a:ext uri="{FF2B5EF4-FFF2-40B4-BE49-F238E27FC236}">
                  <a16:creationId xmlns:a16="http://schemas.microsoft.com/office/drawing/2014/main" id="{88AB6C6F-35F5-BC37-FA01-D806DDDB7FA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680793" y="1715830"/>
              <a:ext cx="139108" cy="92382"/>
            </a:xfrm>
            <a:custGeom>
              <a:avLst/>
              <a:gdLst/>
              <a:ahLst/>
              <a:cxnLst/>
              <a:rect l="0" t="0" r="0" b="0"/>
              <a:pathLst>
                <a:path w="139108" h="92382">
                  <a:moveTo>
                    <a:pt x="15282" y="65345"/>
                  </a:moveTo>
                  <a:lnTo>
                    <a:pt x="15282" y="65345"/>
                  </a:lnTo>
                  <a:lnTo>
                    <a:pt x="20338" y="65345"/>
                  </a:lnTo>
                  <a:lnTo>
                    <a:pt x="63228" y="46047"/>
                  </a:lnTo>
                  <a:lnTo>
                    <a:pt x="102319" y="24055"/>
                  </a:lnTo>
                  <a:lnTo>
                    <a:pt x="118011" y="10075"/>
                  </a:lnTo>
                  <a:lnTo>
                    <a:pt x="117635" y="9449"/>
                  </a:lnTo>
                  <a:lnTo>
                    <a:pt x="112049" y="7508"/>
                  </a:lnTo>
                  <a:lnTo>
                    <a:pt x="106620" y="3304"/>
                  </a:lnTo>
                  <a:lnTo>
                    <a:pt x="87501" y="43"/>
                  </a:lnTo>
                  <a:lnTo>
                    <a:pt x="60199" y="0"/>
                  </a:lnTo>
                  <a:lnTo>
                    <a:pt x="47240" y="3847"/>
                  </a:lnTo>
                  <a:lnTo>
                    <a:pt x="21673" y="22545"/>
                  </a:lnTo>
                  <a:lnTo>
                    <a:pt x="8950" y="34328"/>
                  </a:lnTo>
                  <a:lnTo>
                    <a:pt x="1884" y="46621"/>
                  </a:lnTo>
                  <a:lnTo>
                    <a:pt x="0" y="52862"/>
                  </a:lnTo>
                  <a:lnTo>
                    <a:pt x="729" y="65442"/>
                  </a:lnTo>
                  <a:lnTo>
                    <a:pt x="4581" y="77030"/>
                  </a:lnTo>
                  <a:lnTo>
                    <a:pt x="9821" y="85708"/>
                  </a:lnTo>
                  <a:lnTo>
                    <a:pt x="13757" y="88445"/>
                  </a:lnTo>
                  <a:lnTo>
                    <a:pt x="23777" y="91487"/>
                  </a:lnTo>
                  <a:lnTo>
                    <a:pt x="60548" y="92381"/>
                  </a:lnTo>
                  <a:lnTo>
                    <a:pt x="104755" y="84177"/>
                  </a:lnTo>
                  <a:lnTo>
                    <a:pt x="139107" y="74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38">
              <a:extLst>
                <a:ext uri="{FF2B5EF4-FFF2-40B4-BE49-F238E27FC236}">
                  <a16:creationId xmlns:a16="http://schemas.microsoft.com/office/drawing/2014/main" id="{95C1550A-F7FB-A1D6-46CE-4EF5BD38EB7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10325" y="1705548"/>
              <a:ext cx="171451" cy="123253"/>
            </a:xfrm>
            <a:custGeom>
              <a:avLst/>
              <a:gdLst/>
              <a:ahLst/>
              <a:cxnLst/>
              <a:rect l="0" t="0" r="0" b="0"/>
              <a:pathLst>
                <a:path w="171451" h="123253">
                  <a:moveTo>
                    <a:pt x="0" y="47052"/>
                  </a:moveTo>
                  <a:lnTo>
                    <a:pt x="0" y="47052"/>
                  </a:lnTo>
                  <a:lnTo>
                    <a:pt x="9132" y="47052"/>
                  </a:lnTo>
                  <a:lnTo>
                    <a:pt x="9409" y="41996"/>
                  </a:lnTo>
                  <a:lnTo>
                    <a:pt x="12296" y="36691"/>
                  </a:lnTo>
                  <a:lnTo>
                    <a:pt x="17716" y="29718"/>
                  </a:lnTo>
                  <a:lnTo>
                    <a:pt x="40392" y="28153"/>
                  </a:lnTo>
                  <a:lnTo>
                    <a:pt x="42802" y="29161"/>
                  </a:lnTo>
                  <a:lnTo>
                    <a:pt x="44410" y="30891"/>
                  </a:lnTo>
                  <a:lnTo>
                    <a:pt x="47254" y="35636"/>
                  </a:lnTo>
                  <a:lnTo>
                    <a:pt x="52046" y="41273"/>
                  </a:lnTo>
                  <a:lnTo>
                    <a:pt x="52060" y="55772"/>
                  </a:lnTo>
                  <a:lnTo>
                    <a:pt x="50654" y="74211"/>
                  </a:lnTo>
                  <a:lnTo>
                    <a:pt x="53697" y="96492"/>
                  </a:lnTo>
                  <a:lnTo>
                    <a:pt x="51029" y="109947"/>
                  </a:lnTo>
                  <a:lnTo>
                    <a:pt x="48836" y="114382"/>
                  </a:lnTo>
                  <a:lnTo>
                    <a:pt x="46315" y="117339"/>
                  </a:lnTo>
                  <a:lnTo>
                    <a:pt x="39723" y="122084"/>
                  </a:lnTo>
                  <a:lnTo>
                    <a:pt x="51500" y="104835"/>
                  </a:lnTo>
                  <a:lnTo>
                    <a:pt x="69588" y="67753"/>
                  </a:lnTo>
                  <a:lnTo>
                    <a:pt x="92651" y="41028"/>
                  </a:lnTo>
                  <a:lnTo>
                    <a:pt x="138654" y="12518"/>
                  </a:lnTo>
                  <a:lnTo>
                    <a:pt x="159524" y="2326"/>
                  </a:lnTo>
                  <a:lnTo>
                    <a:pt x="169094" y="0"/>
                  </a:lnTo>
                  <a:lnTo>
                    <a:pt x="169879" y="867"/>
                  </a:lnTo>
                  <a:lnTo>
                    <a:pt x="170984" y="7144"/>
                  </a:lnTo>
                  <a:lnTo>
                    <a:pt x="171423" y="53521"/>
                  </a:lnTo>
                  <a:lnTo>
                    <a:pt x="170388" y="82437"/>
                  </a:lnTo>
                  <a:lnTo>
                    <a:pt x="165962" y="104103"/>
                  </a:lnTo>
                  <a:lnTo>
                    <a:pt x="171450" y="123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1239">
            <a:extLst>
              <a:ext uri="{FF2B5EF4-FFF2-40B4-BE49-F238E27FC236}">
                <a16:creationId xmlns:a16="http://schemas.microsoft.com/office/drawing/2014/main" id="{CA50225C-C433-1C0B-92A3-96D0B2305A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43990" y="1591068"/>
            <a:ext cx="18861" cy="247258"/>
          </a:xfrm>
          <a:custGeom>
            <a:avLst/>
            <a:gdLst/>
            <a:ahLst/>
            <a:cxnLst/>
            <a:rect l="0" t="0" r="0" b="0"/>
            <a:pathLst>
              <a:path w="18861" h="247258">
                <a:moveTo>
                  <a:pt x="9335" y="9132"/>
                </a:moveTo>
                <a:lnTo>
                  <a:pt x="9335" y="9132"/>
                </a:lnTo>
                <a:lnTo>
                  <a:pt x="18469" y="0"/>
                </a:lnTo>
                <a:lnTo>
                  <a:pt x="18745" y="4780"/>
                </a:lnTo>
                <a:lnTo>
                  <a:pt x="10649" y="45378"/>
                </a:lnTo>
                <a:lnTo>
                  <a:pt x="4669" y="85371"/>
                </a:lnTo>
                <a:lnTo>
                  <a:pt x="1249" y="125678"/>
                </a:lnTo>
                <a:lnTo>
                  <a:pt x="0" y="172084"/>
                </a:lnTo>
                <a:lnTo>
                  <a:pt x="2688" y="199936"/>
                </a:lnTo>
                <a:lnTo>
                  <a:pt x="9517" y="232088"/>
                </a:lnTo>
                <a:lnTo>
                  <a:pt x="18860" y="2472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249">
            <a:extLst>
              <a:ext uri="{FF2B5EF4-FFF2-40B4-BE49-F238E27FC236}">
                <a16:creationId xmlns:a16="http://schemas.microsoft.com/office/drawing/2014/main" id="{47D1C35D-A8A4-1B6C-0AAE-8946FC342E16}"/>
              </a:ext>
            </a:extLst>
          </p:cNvPr>
          <p:cNvGrpSpPr/>
          <p:nvPr/>
        </p:nvGrpSpPr>
        <p:grpSpPr>
          <a:xfrm>
            <a:off x="4251621" y="2590800"/>
            <a:ext cx="1215730" cy="443721"/>
            <a:chOff x="4251621" y="2590800"/>
            <a:chExt cx="1215730" cy="443721"/>
          </a:xfrm>
        </p:grpSpPr>
        <p:sp>
          <p:nvSpPr>
            <p:cNvPr id="31" name="SMARTInkShape-1240">
              <a:extLst>
                <a:ext uri="{FF2B5EF4-FFF2-40B4-BE49-F238E27FC236}">
                  <a16:creationId xmlns:a16="http://schemas.microsoft.com/office/drawing/2014/main" id="{8CD88280-3CED-10C8-8646-0BCA00791F3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44249" y="2590800"/>
              <a:ext cx="123102" cy="311915"/>
            </a:xfrm>
            <a:custGeom>
              <a:avLst/>
              <a:gdLst/>
              <a:ahLst/>
              <a:cxnLst/>
              <a:rect l="0" t="0" r="0" b="0"/>
              <a:pathLst>
                <a:path w="123102" h="311915">
                  <a:moveTo>
                    <a:pt x="104051" y="200025"/>
                  </a:moveTo>
                  <a:lnTo>
                    <a:pt x="104051" y="200025"/>
                  </a:lnTo>
                  <a:lnTo>
                    <a:pt x="95850" y="191824"/>
                  </a:lnTo>
                  <a:lnTo>
                    <a:pt x="53468" y="201337"/>
                  </a:lnTo>
                  <a:lnTo>
                    <a:pt x="21530" y="221377"/>
                  </a:lnTo>
                  <a:lnTo>
                    <a:pt x="11636" y="233856"/>
                  </a:lnTo>
                  <a:lnTo>
                    <a:pt x="2939" y="253088"/>
                  </a:lnTo>
                  <a:lnTo>
                    <a:pt x="0" y="274124"/>
                  </a:lnTo>
                  <a:lnTo>
                    <a:pt x="5242" y="286227"/>
                  </a:lnTo>
                  <a:lnTo>
                    <a:pt x="14627" y="297604"/>
                  </a:lnTo>
                  <a:lnTo>
                    <a:pt x="25854" y="306188"/>
                  </a:lnTo>
                  <a:lnTo>
                    <a:pt x="37899" y="310708"/>
                  </a:lnTo>
                  <a:lnTo>
                    <a:pt x="44074" y="311914"/>
                  </a:lnTo>
                  <a:lnTo>
                    <a:pt x="53758" y="310431"/>
                  </a:lnTo>
                  <a:lnTo>
                    <a:pt x="57823" y="308554"/>
                  </a:lnTo>
                  <a:lnTo>
                    <a:pt x="65161" y="298001"/>
                  </a:lnTo>
                  <a:lnTo>
                    <a:pt x="78495" y="270414"/>
                  </a:lnTo>
                  <a:lnTo>
                    <a:pt x="83074" y="230759"/>
                  </a:lnTo>
                  <a:lnTo>
                    <a:pt x="84429" y="188905"/>
                  </a:lnTo>
                  <a:lnTo>
                    <a:pt x="84832" y="149693"/>
                  </a:lnTo>
                  <a:lnTo>
                    <a:pt x="84967" y="104005"/>
                  </a:lnTo>
                  <a:lnTo>
                    <a:pt x="84991" y="64566"/>
                  </a:lnTo>
                  <a:lnTo>
                    <a:pt x="86057" y="39121"/>
                  </a:lnTo>
                  <a:lnTo>
                    <a:pt x="102334" y="3493"/>
                  </a:lnTo>
                  <a:lnTo>
                    <a:pt x="103964" y="2329"/>
                  </a:lnTo>
                  <a:lnTo>
                    <a:pt x="111316" y="690"/>
                  </a:lnTo>
                  <a:lnTo>
                    <a:pt x="1231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41">
              <a:extLst>
                <a:ext uri="{FF2B5EF4-FFF2-40B4-BE49-F238E27FC236}">
                  <a16:creationId xmlns:a16="http://schemas.microsoft.com/office/drawing/2014/main" id="{AD6161AA-4F33-AEE6-6042-61ED4EF080D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419725" y="2800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42">
              <a:extLst>
                <a:ext uri="{FF2B5EF4-FFF2-40B4-BE49-F238E27FC236}">
                  <a16:creationId xmlns:a16="http://schemas.microsoft.com/office/drawing/2014/main" id="{3737838A-F0FE-C509-AC0E-C1F5FE2EDED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172844" y="2758363"/>
              <a:ext cx="117665" cy="127713"/>
            </a:xfrm>
            <a:custGeom>
              <a:avLst/>
              <a:gdLst/>
              <a:ahLst/>
              <a:cxnLst/>
              <a:rect l="0" t="0" r="0" b="0"/>
              <a:pathLst>
                <a:path w="117665" h="127713">
                  <a:moveTo>
                    <a:pt x="37331" y="32462"/>
                  </a:moveTo>
                  <a:lnTo>
                    <a:pt x="37331" y="32462"/>
                  </a:lnTo>
                  <a:lnTo>
                    <a:pt x="42387" y="32462"/>
                  </a:lnTo>
                  <a:lnTo>
                    <a:pt x="47692" y="35284"/>
                  </a:lnTo>
                  <a:lnTo>
                    <a:pt x="50588" y="37518"/>
                  </a:lnTo>
                  <a:lnTo>
                    <a:pt x="59451" y="40001"/>
                  </a:lnTo>
                  <a:lnTo>
                    <a:pt x="82388" y="41595"/>
                  </a:lnTo>
                  <a:lnTo>
                    <a:pt x="91928" y="38990"/>
                  </a:lnTo>
                  <a:lnTo>
                    <a:pt x="106677" y="28695"/>
                  </a:lnTo>
                  <a:lnTo>
                    <a:pt x="116556" y="19587"/>
                  </a:lnTo>
                  <a:lnTo>
                    <a:pt x="117664" y="16470"/>
                  </a:lnTo>
                  <a:lnTo>
                    <a:pt x="117345" y="13334"/>
                  </a:lnTo>
                  <a:lnTo>
                    <a:pt x="116073" y="10185"/>
                  </a:lnTo>
                  <a:lnTo>
                    <a:pt x="106194" y="3864"/>
                  </a:lnTo>
                  <a:lnTo>
                    <a:pt x="99115" y="697"/>
                  </a:lnTo>
                  <a:lnTo>
                    <a:pt x="82782" y="0"/>
                  </a:lnTo>
                  <a:lnTo>
                    <a:pt x="64940" y="4276"/>
                  </a:lnTo>
                  <a:lnTo>
                    <a:pt x="30437" y="24268"/>
                  </a:lnTo>
                  <a:lnTo>
                    <a:pt x="12358" y="42382"/>
                  </a:lnTo>
                  <a:lnTo>
                    <a:pt x="7982" y="48600"/>
                  </a:lnTo>
                  <a:lnTo>
                    <a:pt x="3120" y="63976"/>
                  </a:lnTo>
                  <a:lnTo>
                    <a:pt x="0" y="94661"/>
                  </a:lnTo>
                  <a:lnTo>
                    <a:pt x="1860" y="100386"/>
                  </a:lnTo>
                  <a:lnTo>
                    <a:pt x="9571" y="109570"/>
                  </a:lnTo>
                  <a:lnTo>
                    <a:pt x="35927" y="120690"/>
                  </a:lnTo>
                  <a:lnTo>
                    <a:pt x="75153" y="126325"/>
                  </a:lnTo>
                  <a:lnTo>
                    <a:pt x="113531" y="127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43">
              <a:extLst>
                <a:ext uri="{FF2B5EF4-FFF2-40B4-BE49-F238E27FC236}">
                  <a16:creationId xmlns:a16="http://schemas.microsoft.com/office/drawing/2014/main" id="{E8FC8338-83F1-FB89-0042-2F275DB66CE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48250" y="27717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33551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44">
              <a:extLst>
                <a:ext uri="{FF2B5EF4-FFF2-40B4-BE49-F238E27FC236}">
                  <a16:creationId xmlns:a16="http://schemas.microsoft.com/office/drawing/2014/main" id="{A9E92B12-5DD7-DE78-A0EE-672A9A3044C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057778" y="2638460"/>
              <a:ext cx="76198" cy="238091"/>
            </a:xfrm>
            <a:custGeom>
              <a:avLst/>
              <a:gdLst/>
              <a:ahLst/>
              <a:cxnLst/>
              <a:rect l="0" t="0" r="0" b="0"/>
              <a:pathLst>
                <a:path w="76198" h="238091">
                  <a:moveTo>
                    <a:pt x="9522" y="9490"/>
                  </a:moveTo>
                  <a:lnTo>
                    <a:pt x="9522" y="9490"/>
                  </a:lnTo>
                  <a:lnTo>
                    <a:pt x="14578" y="9490"/>
                  </a:lnTo>
                  <a:lnTo>
                    <a:pt x="16067" y="8432"/>
                  </a:lnTo>
                  <a:lnTo>
                    <a:pt x="17061" y="6668"/>
                  </a:lnTo>
                  <a:lnTo>
                    <a:pt x="18654" y="1289"/>
                  </a:lnTo>
                  <a:lnTo>
                    <a:pt x="21695" y="554"/>
                  </a:lnTo>
                  <a:lnTo>
                    <a:pt x="28170" y="0"/>
                  </a:lnTo>
                  <a:lnTo>
                    <a:pt x="28453" y="5032"/>
                  </a:lnTo>
                  <a:lnTo>
                    <a:pt x="31342" y="10331"/>
                  </a:lnTo>
                  <a:lnTo>
                    <a:pt x="33594" y="13226"/>
                  </a:lnTo>
                  <a:lnTo>
                    <a:pt x="34036" y="17272"/>
                  </a:lnTo>
                  <a:lnTo>
                    <a:pt x="31719" y="33080"/>
                  </a:lnTo>
                  <a:lnTo>
                    <a:pt x="34679" y="50111"/>
                  </a:lnTo>
                  <a:lnTo>
                    <a:pt x="29023" y="93841"/>
                  </a:lnTo>
                  <a:lnTo>
                    <a:pt x="28611" y="136017"/>
                  </a:lnTo>
                  <a:lnTo>
                    <a:pt x="27531" y="151449"/>
                  </a:lnTo>
                  <a:lnTo>
                    <a:pt x="14384" y="197089"/>
                  </a:lnTo>
                  <a:lnTo>
                    <a:pt x="9424" y="208119"/>
                  </a:lnTo>
                  <a:lnTo>
                    <a:pt x="3260" y="216392"/>
                  </a:lnTo>
                  <a:lnTo>
                    <a:pt x="427" y="226753"/>
                  </a:lnTo>
                  <a:lnTo>
                    <a:pt x="0" y="237960"/>
                  </a:lnTo>
                  <a:lnTo>
                    <a:pt x="41317" y="238090"/>
                  </a:lnTo>
                  <a:lnTo>
                    <a:pt x="47642" y="235268"/>
                  </a:lnTo>
                  <a:lnTo>
                    <a:pt x="53981" y="231544"/>
                  </a:lnTo>
                  <a:lnTo>
                    <a:pt x="66674" y="229154"/>
                  </a:lnTo>
                  <a:lnTo>
                    <a:pt x="76197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45">
              <a:extLst>
                <a:ext uri="{FF2B5EF4-FFF2-40B4-BE49-F238E27FC236}">
                  <a16:creationId xmlns:a16="http://schemas.microsoft.com/office/drawing/2014/main" id="{69F03BFF-3E65-0201-5138-19B7DFAB8BE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43915" y="2781301"/>
              <a:ext cx="93473" cy="114300"/>
            </a:xfrm>
            <a:custGeom>
              <a:avLst/>
              <a:gdLst/>
              <a:ahLst/>
              <a:cxnLst/>
              <a:rect l="0" t="0" r="0" b="0"/>
              <a:pathLst>
                <a:path w="93473" h="114300">
                  <a:moveTo>
                    <a:pt x="28135" y="38099"/>
                  </a:moveTo>
                  <a:lnTo>
                    <a:pt x="28135" y="38099"/>
                  </a:lnTo>
                  <a:lnTo>
                    <a:pt x="66198" y="37"/>
                  </a:lnTo>
                  <a:lnTo>
                    <a:pt x="52045" y="0"/>
                  </a:lnTo>
                  <a:lnTo>
                    <a:pt x="46523" y="2822"/>
                  </a:lnTo>
                  <a:lnTo>
                    <a:pt x="30401" y="15808"/>
                  </a:lnTo>
                  <a:lnTo>
                    <a:pt x="21516" y="19147"/>
                  </a:lnTo>
                  <a:lnTo>
                    <a:pt x="1046" y="36648"/>
                  </a:lnTo>
                  <a:lnTo>
                    <a:pt x="0" y="42726"/>
                  </a:lnTo>
                  <a:lnTo>
                    <a:pt x="912" y="44359"/>
                  </a:lnTo>
                  <a:lnTo>
                    <a:pt x="2578" y="45447"/>
                  </a:lnTo>
                  <a:lnTo>
                    <a:pt x="7799" y="47194"/>
                  </a:lnTo>
                  <a:lnTo>
                    <a:pt x="16435" y="54085"/>
                  </a:lnTo>
                  <a:lnTo>
                    <a:pt x="26385" y="56745"/>
                  </a:lnTo>
                  <a:lnTo>
                    <a:pt x="35394" y="63615"/>
                  </a:lnTo>
                  <a:lnTo>
                    <a:pt x="44279" y="65768"/>
                  </a:lnTo>
                  <a:lnTo>
                    <a:pt x="59921" y="66555"/>
                  </a:lnTo>
                  <a:lnTo>
                    <a:pt x="66252" y="69443"/>
                  </a:lnTo>
                  <a:lnTo>
                    <a:pt x="72592" y="73197"/>
                  </a:lnTo>
                  <a:lnTo>
                    <a:pt x="78938" y="74865"/>
                  </a:lnTo>
                  <a:lnTo>
                    <a:pt x="81053" y="76368"/>
                  </a:lnTo>
                  <a:lnTo>
                    <a:pt x="82465" y="78428"/>
                  </a:lnTo>
                  <a:lnTo>
                    <a:pt x="84727" y="84283"/>
                  </a:lnTo>
                  <a:lnTo>
                    <a:pt x="85120" y="90353"/>
                  </a:lnTo>
                  <a:lnTo>
                    <a:pt x="88034" y="95895"/>
                  </a:lnTo>
                  <a:lnTo>
                    <a:pt x="93472" y="103020"/>
                  </a:lnTo>
                  <a:lnTo>
                    <a:pt x="92860" y="103605"/>
                  </a:lnTo>
                  <a:lnTo>
                    <a:pt x="89357" y="104255"/>
                  </a:lnTo>
                  <a:lnTo>
                    <a:pt x="88000" y="105486"/>
                  </a:lnTo>
                  <a:lnTo>
                    <a:pt x="86491" y="109676"/>
                  </a:lnTo>
                  <a:lnTo>
                    <a:pt x="85031" y="111217"/>
                  </a:lnTo>
                  <a:lnTo>
                    <a:pt x="80586" y="112929"/>
                  </a:lnTo>
                  <a:lnTo>
                    <a:pt x="35797" y="114288"/>
                  </a:lnTo>
                  <a:lnTo>
                    <a:pt x="18610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46">
              <a:extLst>
                <a:ext uri="{FF2B5EF4-FFF2-40B4-BE49-F238E27FC236}">
                  <a16:creationId xmlns:a16="http://schemas.microsoft.com/office/drawing/2014/main" id="{7D0D1FF6-9EC6-25BA-67D6-AA594011C3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810125" y="2762250"/>
              <a:ext cx="76201" cy="133212"/>
            </a:xfrm>
            <a:custGeom>
              <a:avLst/>
              <a:gdLst/>
              <a:ahLst/>
              <a:cxnLst/>
              <a:rect l="0" t="0" r="0" b="0"/>
              <a:pathLst>
                <a:path w="76201" h="133212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9491" y="38110"/>
                  </a:lnTo>
                  <a:lnTo>
                    <a:pt x="9522" y="29900"/>
                  </a:lnTo>
                  <a:lnTo>
                    <a:pt x="9525" y="76220"/>
                  </a:lnTo>
                  <a:lnTo>
                    <a:pt x="9525" y="79388"/>
                  </a:lnTo>
                  <a:lnTo>
                    <a:pt x="27135" y="120896"/>
                  </a:lnTo>
                  <a:lnTo>
                    <a:pt x="33205" y="128013"/>
                  </a:lnTo>
                  <a:lnTo>
                    <a:pt x="38747" y="130978"/>
                  </a:lnTo>
                  <a:lnTo>
                    <a:pt x="49668" y="133142"/>
                  </a:lnTo>
                  <a:lnTo>
                    <a:pt x="52162" y="133211"/>
                  </a:lnTo>
                  <a:lnTo>
                    <a:pt x="53825" y="132199"/>
                  </a:lnTo>
                  <a:lnTo>
                    <a:pt x="54933" y="130466"/>
                  </a:lnTo>
                  <a:lnTo>
                    <a:pt x="55672" y="128252"/>
                  </a:lnTo>
                  <a:lnTo>
                    <a:pt x="64495" y="114047"/>
                  </a:lnTo>
                  <a:lnTo>
                    <a:pt x="69441" y="67818"/>
                  </a:lnTo>
                  <a:lnTo>
                    <a:pt x="74865" y="41501"/>
                  </a:lnTo>
                  <a:lnTo>
                    <a:pt x="67882" y="8251"/>
                  </a:lnTo>
                  <a:lnTo>
                    <a:pt x="68538" y="5501"/>
                  </a:lnTo>
                  <a:lnTo>
                    <a:pt x="70034" y="366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47">
              <a:extLst>
                <a:ext uri="{FF2B5EF4-FFF2-40B4-BE49-F238E27FC236}">
                  <a16:creationId xmlns:a16="http://schemas.microsoft.com/office/drawing/2014/main" id="{0777BFD2-8FCE-A382-1DE8-0186B46A695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14875" y="27146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1446" y="199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48">
              <a:extLst>
                <a:ext uri="{FF2B5EF4-FFF2-40B4-BE49-F238E27FC236}">
                  <a16:creationId xmlns:a16="http://schemas.microsoft.com/office/drawing/2014/main" id="{A057C70D-9DF8-52AE-AAA8-A32142CEA12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69601" y="2819400"/>
              <a:ext cx="131000" cy="215121"/>
            </a:xfrm>
            <a:custGeom>
              <a:avLst/>
              <a:gdLst/>
              <a:ahLst/>
              <a:cxnLst/>
              <a:rect l="0" t="0" r="0" b="0"/>
              <a:pathLst>
                <a:path w="131000" h="215121">
                  <a:moveTo>
                    <a:pt x="54799" y="0"/>
                  </a:moveTo>
                  <a:lnTo>
                    <a:pt x="54799" y="0"/>
                  </a:lnTo>
                  <a:lnTo>
                    <a:pt x="46598" y="0"/>
                  </a:lnTo>
                  <a:lnTo>
                    <a:pt x="53591" y="0"/>
                  </a:lnTo>
                  <a:lnTo>
                    <a:pt x="49385" y="0"/>
                  </a:lnTo>
                  <a:lnTo>
                    <a:pt x="49073" y="1058"/>
                  </a:lnTo>
                  <a:lnTo>
                    <a:pt x="52632" y="8663"/>
                  </a:lnTo>
                  <a:lnTo>
                    <a:pt x="54609" y="50419"/>
                  </a:lnTo>
                  <a:lnTo>
                    <a:pt x="54762" y="90785"/>
                  </a:lnTo>
                  <a:lnTo>
                    <a:pt x="54792" y="129881"/>
                  </a:lnTo>
                  <a:lnTo>
                    <a:pt x="54798" y="169706"/>
                  </a:lnTo>
                  <a:lnTo>
                    <a:pt x="53740" y="192218"/>
                  </a:lnTo>
                  <a:lnTo>
                    <a:pt x="46598" y="215120"/>
                  </a:lnTo>
                  <a:lnTo>
                    <a:pt x="44040" y="214322"/>
                  </a:lnTo>
                  <a:lnTo>
                    <a:pt x="35553" y="207790"/>
                  </a:lnTo>
                  <a:lnTo>
                    <a:pt x="5585" y="165991"/>
                  </a:lnTo>
                  <a:lnTo>
                    <a:pt x="0" y="146314"/>
                  </a:lnTo>
                  <a:lnTo>
                    <a:pt x="7160" y="130645"/>
                  </a:lnTo>
                  <a:lnTo>
                    <a:pt x="26221" y="109618"/>
                  </a:lnTo>
                  <a:lnTo>
                    <a:pt x="48094" y="96685"/>
                  </a:lnTo>
                  <a:lnTo>
                    <a:pt x="66636" y="90596"/>
                  </a:lnTo>
                  <a:lnTo>
                    <a:pt x="107389" y="86687"/>
                  </a:lnTo>
                  <a:lnTo>
                    <a:pt x="126336" y="85915"/>
                  </a:lnTo>
                  <a:lnTo>
                    <a:pt x="127890" y="86910"/>
                  </a:lnTo>
                  <a:lnTo>
                    <a:pt x="13099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49">
              <a:extLst>
                <a:ext uri="{FF2B5EF4-FFF2-40B4-BE49-F238E27FC236}">
                  <a16:creationId xmlns:a16="http://schemas.microsoft.com/office/drawing/2014/main" id="{C289867B-6D97-2E43-C818-E57E189B2BF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491506" y="2609850"/>
              <a:ext cx="94369" cy="289978"/>
            </a:xfrm>
            <a:custGeom>
              <a:avLst/>
              <a:gdLst/>
              <a:ahLst/>
              <a:cxnLst/>
              <a:rect l="0" t="0" r="0" b="0"/>
              <a:pathLst>
                <a:path w="94369" h="289978">
                  <a:moveTo>
                    <a:pt x="70969" y="219075"/>
                  </a:moveTo>
                  <a:lnTo>
                    <a:pt x="70969" y="219075"/>
                  </a:lnTo>
                  <a:lnTo>
                    <a:pt x="80101" y="209942"/>
                  </a:lnTo>
                  <a:lnTo>
                    <a:pt x="80491" y="191943"/>
                  </a:lnTo>
                  <a:lnTo>
                    <a:pt x="79434" y="191463"/>
                  </a:lnTo>
                  <a:lnTo>
                    <a:pt x="75437" y="190928"/>
                  </a:lnTo>
                  <a:lnTo>
                    <a:pt x="73947" y="189727"/>
                  </a:lnTo>
                  <a:lnTo>
                    <a:pt x="72293" y="185570"/>
                  </a:lnTo>
                  <a:lnTo>
                    <a:pt x="69735" y="184038"/>
                  </a:lnTo>
                  <a:lnTo>
                    <a:pt x="49627" y="181379"/>
                  </a:lnTo>
                  <a:lnTo>
                    <a:pt x="42786" y="183977"/>
                  </a:lnTo>
                  <a:lnTo>
                    <a:pt x="15135" y="208432"/>
                  </a:lnTo>
                  <a:lnTo>
                    <a:pt x="9112" y="217167"/>
                  </a:lnTo>
                  <a:lnTo>
                    <a:pt x="189" y="236455"/>
                  </a:lnTo>
                  <a:lnTo>
                    <a:pt x="0" y="248319"/>
                  </a:lnTo>
                  <a:lnTo>
                    <a:pt x="1432" y="254446"/>
                  </a:lnTo>
                  <a:lnTo>
                    <a:pt x="13559" y="273182"/>
                  </a:lnTo>
                  <a:lnTo>
                    <a:pt x="21817" y="280164"/>
                  </a:lnTo>
                  <a:lnTo>
                    <a:pt x="40798" y="289703"/>
                  </a:lnTo>
                  <a:lnTo>
                    <a:pt x="55443" y="289977"/>
                  </a:lnTo>
                  <a:lnTo>
                    <a:pt x="70419" y="286570"/>
                  </a:lnTo>
                  <a:lnTo>
                    <a:pt x="80602" y="281529"/>
                  </a:lnTo>
                  <a:lnTo>
                    <a:pt x="83741" y="276585"/>
                  </a:lnTo>
                  <a:lnTo>
                    <a:pt x="94248" y="236918"/>
                  </a:lnTo>
                  <a:lnTo>
                    <a:pt x="94368" y="207250"/>
                  </a:lnTo>
                  <a:lnTo>
                    <a:pt x="91952" y="171486"/>
                  </a:lnTo>
                  <a:lnTo>
                    <a:pt x="90878" y="137952"/>
                  </a:lnTo>
                  <a:lnTo>
                    <a:pt x="90274" y="99436"/>
                  </a:lnTo>
                  <a:lnTo>
                    <a:pt x="90095" y="62859"/>
                  </a:lnTo>
                  <a:lnTo>
                    <a:pt x="82490" y="15921"/>
                  </a:lnTo>
                  <a:lnTo>
                    <a:pt x="80888" y="3145"/>
                  </a:lnTo>
                  <a:lnTo>
                    <a:pt x="81815" y="2097"/>
                  </a:lnTo>
                  <a:lnTo>
                    <a:pt x="900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50">
              <a:extLst>
                <a:ext uri="{FF2B5EF4-FFF2-40B4-BE49-F238E27FC236}">
                  <a16:creationId xmlns:a16="http://schemas.microsoft.com/office/drawing/2014/main" id="{E2B0ED85-651E-16BD-8845-FDB8DB00F57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51621" y="2763574"/>
              <a:ext cx="187030" cy="148515"/>
            </a:xfrm>
            <a:custGeom>
              <a:avLst/>
              <a:gdLst/>
              <a:ahLst/>
              <a:cxnLst/>
              <a:rect l="0" t="0" r="0" b="0"/>
              <a:pathLst>
                <a:path w="187030" h="148515">
                  <a:moveTo>
                    <a:pt x="110829" y="27251"/>
                  </a:moveTo>
                  <a:lnTo>
                    <a:pt x="110829" y="27251"/>
                  </a:lnTo>
                  <a:lnTo>
                    <a:pt x="110829" y="8317"/>
                  </a:lnTo>
                  <a:lnTo>
                    <a:pt x="96281" y="8201"/>
                  </a:lnTo>
                  <a:lnTo>
                    <a:pt x="94780" y="7143"/>
                  </a:lnTo>
                  <a:lnTo>
                    <a:pt x="93780" y="5379"/>
                  </a:lnTo>
                  <a:lnTo>
                    <a:pt x="93113" y="3145"/>
                  </a:lnTo>
                  <a:lnTo>
                    <a:pt x="91610" y="1655"/>
                  </a:lnTo>
                  <a:lnTo>
                    <a:pt x="87118" y="0"/>
                  </a:lnTo>
                  <a:lnTo>
                    <a:pt x="84438" y="617"/>
                  </a:lnTo>
                  <a:lnTo>
                    <a:pt x="41676" y="26157"/>
                  </a:lnTo>
                  <a:lnTo>
                    <a:pt x="19715" y="44399"/>
                  </a:lnTo>
                  <a:lnTo>
                    <a:pt x="4340" y="66551"/>
                  </a:lnTo>
                  <a:lnTo>
                    <a:pt x="0" y="80348"/>
                  </a:lnTo>
                  <a:lnTo>
                    <a:pt x="5035" y="127450"/>
                  </a:lnTo>
                  <a:lnTo>
                    <a:pt x="7491" y="133208"/>
                  </a:lnTo>
                  <a:lnTo>
                    <a:pt x="15865" y="142429"/>
                  </a:lnTo>
                  <a:lnTo>
                    <a:pt x="23820" y="147233"/>
                  </a:lnTo>
                  <a:lnTo>
                    <a:pt x="27423" y="148514"/>
                  </a:lnTo>
                  <a:lnTo>
                    <a:pt x="37071" y="147115"/>
                  </a:lnTo>
                  <a:lnTo>
                    <a:pt x="48414" y="141907"/>
                  </a:lnTo>
                  <a:lnTo>
                    <a:pt x="60511" y="132537"/>
                  </a:lnTo>
                  <a:lnTo>
                    <a:pt x="74165" y="110305"/>
                  </a:lnTo>
                  <a:lnTo>
                    <a:pt x="89745" y="65705"/>
                  </a:lnTo>
                  <a:lnTo>
                    <a:pt x="91764" y="37360"/>
                  </a:lnTo>
                  <a:lnTo>
                    <a:pt x="92836" y="75850"/>
                  </a:lnTo>
                  <a:lnTo>
                    <a:pt x="99383" y="95390"/>
                  </a:lnTo>
                  <a:lnTo>
                    <a:pt x="114169" y="115508"/>
                  </a:lnTo>
                  <a:lnTo>
                    <a:pt x="120427" y="119393"/>
                  </a:lnTo>
                  <a:lnTo>
                    <a:pt x="133069" y="121887"/>
                  </a:lnTo>
                  <a:lnTo>
                    <a:pt x="153361" y="114775"/>
                  </a:lnTo>
                  <a:lnTo>
                    <a:pt x="187029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50">
            <a:extLst>
              <a:ext uri="{FF2B5EF4-FFF2-40B4-BE49-F238E27FC236}">
                <a16:creationId xmlns:a16="http://schemas.microsoft.com/office/drawing/2014/main" id="{FEC29C26-C49A-8D05-25D8-6E6EEE671D0F}"/>
              </a:ext>
            </a:extLst>
          </p:cNvPr>
          <p:cNvGrpSpPr/>
          <p:nvPr/>
        </p:nvGrpSpPr>
        <p:grpSpPr>
          <a:xfrm>
            <a:off x="5763681" y="2590919"/>
            <a:ext cx="370420" cy="333257"/>
            <a:chOff x="5763681" y="2590919"/>
            <a:chExt cx="370420" cy="333257"/>
          </a:xfrm>
        </p:grpSpPr>
        <p:sp>
          <p:nvSpPr>
            <p:cNvPr id="43" name="SMARTInkShape-1251">
              <a:extLst>
                <a:ext uri="{FF2B5EF4-FFF2-40B4-BE49-F238E27FC236}">
                  <a16:creationId xmlns:a16="http://schemas.microsoft.com/office/drawing/2014/main" id="{439632D0-14F0-8011-2554-0BEB73CDBA6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981700" y="2590919"/>
              <a:ext cx="152401" cy="95132"/>
            </a:xfrm>
            <a:custGeom>
              <a:avLst/>
              <a:gdLst/>
              <a:ahLst/>
              <a:cxnLst/>
              <a:rect l="0" t="0" r="0" b="0"/>
              <a:pathLst>
                <a:path w="152401" h="95132">
                  <a:moveTo>
                    <a:pt x="0" y="18931"/>
                  </a:moveTo>
                  <a:lnTo>
                    <a:pt x="0" y="18931"/>
                  </a:lnTo>
                  <a:lnTo>
                    <a:pt x="8201" y="10730"/>
                  </a:lnTo>
                  <a:lnTo>
                    <a:pt x="14189" y="9798"/>
                  </a:lnTo>
                  <a:lnTo>
                    <a:pt x="15810" y="8609"/>
                  </a:lnTo>
                  <a:lnTo>
                    <a:pt x="17610" y="4466"/>
                  </a:lnTo>
                  <a:lnTo>
                    <a:pt x="19148" y="2937"/>
                  </a:lnTo>
                  <a:lnTo>
                    <a:pt x="27124" y="283"/>
                  </a:lnTo>
                  <a:lnTo>
                    <a:pt x="33203" y="0"/>
                  </a:lnTo>
                  <a:lnTo>
                    <a:pt x="38745" y="2756"/>
                  </a:lnTo>
                  <a:lnTo>
                    <a:pt x="45871" y="8092"/>
                  </a:lnTo>
                  <a:lnTo>
                    <a:pt x="47471" y="35805"/>
                  </a:lnTo>
                  <a:lnTo>
                    <a:pt x="41912" y="47950"/>
                  </a:lnTo>
                  <a:lnTo>
                    <a:pt x="10102" y="94135"/>
                  </a:lnTo>
                  <a:lnTo>
                    <a:pt x="10968" y="94467"/>
                  </a:lnTo>
                  <a:lnTo>
                    <a:pt x="32946" y="95044"/>
                  </a:lnTo>
                  <a:lnTo>
                    <a:pt x="77907" y="86922"/>
                  </a:lnTo>
                  <a:lnTo>
                    <a:pt x="120242" y="85722"/>
                  </a:lnTo>
                  <a:lnTo>
                    <a:pt x="134522" y="85640"/>
                  </a:lnTo>
                  <a:lnTo>
                    <a:pt x="141985" y="88444"/>
                  </a:lnTo>
                  <a:lnTo>
                    <a:pt x="152400" y="95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52">
              <a:extLst>
                <a:ext uri="{FF2B5EF4-FFF2-40B4-BE49-F238E27FC236}">
                  <a16:creationId xmlns:a16="http://schemas.microsoft.com/office/drawing/2014/main" id="{3520E7B3-22D1-CF1E-59F9-C9F33EA6F0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63681" y="2687410"/>
              <a:ext cx="170395" cy="236766"/>
            </a:xfrm>
            <a:custGeom>
              <a:avLst/>
              <a:gdLst/>
              <a:ahLst/>
              <a:cxnLst/>
              <a:rect l="0" t="0" r="0" b="0"/>
              <a:pathLst>
                <a:path w="170395" h="236766">
                  <a:moveTo>
                    <a:pt x="37044" y="55790"/>
                  </a:moveTo>
                  <a:lnTo>
                    <a:pt x="37044" y="55790"/>
                  </a:lnTo>
                  <a:lnTo>
                    <a:pt x="27635" y="46381"/>
                  </a:lnTo>
                  <a:lnTo>
                    <a:pt x="54344" y="19441"/>
                  </a:lnTo>
                  <a:lnTo>
                    <a:pt x="58138" y="18468"/>
                  </a:lnTo>
                  <a:lnTo>
                    <a:pt x="60632" y="18209"/>
                  </a:lnTo>
                  <a:lnTo>
                    <a:pt x="66225" y="15098"/>
                  </a:lnTo>
                  <a:lnTo>
                    <a:pt x="72238" y="11246"/>
                  </a:lnTo>
                  <a:lnTo>
                    <a:pt x="82823" y="8571"/>
                  </a:lnTo>
                  <a:lnTo>
                    <a:pt x="91908" y="1699"/>
                  </a:lnTo>
                  <a:lnTo>
                    <a:pt x="97765" y="0"/>
                  </a:lnTo>
                  <a:lnTo>
                    <a:pt x="100808" y="605"/>
                  </a:lnTo>
                  <a:lnTo>
                    <a:pt x="113296" y="6358"/>
                  </a:lnTo>
                  <a:lnTo>
                    <a:pt x="125606" y="10452"/>
                  </a:lnTo>
                  <a:lnTo>
                    <a:pt x="138616" y="16260"/>
                  </a:lnTo>
                  <a:lnTo>
                    <a:pt x="140396" y="22699"/>
                  </a:lnTo>
                  <a:lnTo>
                    <a:pt x="140870" y="27379"/>
                  </a:lnTo>
                  <a:lnTo>
                    <a:pt x="135753" y="38224"/>
                  </a:lnTo>
                  <a:lnTo>
                    <a:pt x="125365" y="50100"/>
                  </a:lnTo>
                  <a:lnTo>
                    <a:pt x="78700" y="81277"/>
                  </a:lnTo>
                  <a:lnTo>
                    <a:pt x="33631" y="107307"/>
                  </a:lnTo>
                  <a:lnTo>
                    <a:pt x="16982" y="111271"/>
                  </a:lnTo>
                  <a:lnTo>
                    <a:pt x="0" y="112842"/>
                  </a:lnTo>
                  <a:lnTo>
                    <a:pt x="4313" y="117967"/>
                  </a:lnTo>
                  <a:lnTo>
                    <a:pt x="12266" y="120466"/>
                  </a:lnTo>
                  <a:lnTo>
                    <a:pt x="24973" y="123693"/>
                  </a:lnTo>
                  <a:lnTo>
                    <a:pt x="61980" y="143012"/>
                  </a:lnTo>
                  <a:lnTo>
                    <a:pt x="103436" y="173462"/>
                  </a:lnTo>
                  <a:lnTo>
                    <a:pt x="128789" y="193060"/>
                  </a:lnTo>
                  <a:lnTo>
                    <a:pt x="138144" y="198290"/>
                  </a:lnTo>
                  <a:lnTo>
                    <a:pt x="154254" y="213135"/>
                  </a:lnTo>
                  <a:lnTo>
                    <a:pt x="170394" y="236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53">
              <a:extLst>
                <a:ext uri="{FF2B5EF4-FFF2-40B4-BE49-F238E27FC236}">
                  <a16:creationId xmlns:a16="http://schemas.microsoft.com/office/drawing/2014/main" id="{3C51CE53-0026-04BF-6C8C-691ACD14A24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81675" y="2705492"/>
              <a:ext cx="9526" cy="199634"/>
            </a:xfrm>
            <a:custGeom>
              <a:avLst/>
              <a:gdLst/>
              <a:ahLst/>
              <a:cxnLst/>
              <a:rect l="0" t="0" r="0" b="0"/>
              <a:pathLst>
                <a:path w="9526" h="199634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6651" y="33566"/>
                  </a:lnTo>
                  <a:lnTo>
                    <a:pt x="1313" y="80046"/>
                  </a:lnTo>
                  <a:lnTo>
                    <a:pt x="260" y="126818"/>
                  </a:lnTo>
                  <a:lnTo>
                    <a:pt x="1081" y="171412"/>
                  </a:lnTo>
                  <a:lnTo>
                    <a:pt x="9525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51">
            <a:extLst>
              <a:ext uri="{FF2B5EF4-FFF2-40B4-BE49-F238E27FC236}">
                <a16:creationId xmlns:a16="http://schemas.microsoft.com/office/drawing/2014/main" id="{EE1D1FA7-B0E7-81EC-D748-A5DFDCB1CB60}"/>
              </a:ext>
            </a:extLst>
          </p:cNvPr>
          <p:cNvGrpSpPr/>
          <p:nvPr/>
        </p:nvGrpSpPr>
        <p:grpSpPr>
          <a:xfrm>
            <a:off x="6597828" y="2766395"/>
            <a:ext cx="345898" cy="132359"/>
            <a:chOff x="6597828" y="2766395"/>
            <a:chExt cx="345898" cy="132359"/>
          </a:xfrm>
        </p:grpSpPr>
        <p:sp>
          <p:nvSpPr>
            <p:cNvPr id="47" name="SMARTInkShape-1254">
              <a:extLst>
                <a:ext uri="{FF2B5EF4-FFF2-40B4-BE49-F238E27FC236}">
                  <a16:creationId xmlns:a16="http://schemas.microsoft.com/office/drawing/2014/main" id="{56DB98C4-600D-E533-C57F-3130E056EE2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76313" y="2766395"/>
              <a:ext cx="167413" cy="124699"/>
            </a:xfrm>
            <a:custGeom>
              <a:avLst/>
              <a:gdLst/>
              <a:ahLst/>
              <a:cxnLst/>
              <a:rect l="0" t="0" r="0" b="0"/>
              <a:pathLst>
                <a:path w="167413" h="124699">
                  <a:moveTo>
                    <a:pt x="5487" y="33955"/>
                  </a:moveTo>
                  <a:lnTo>
                    <a:pt x="5487" y="33955"/>
                  </a:lnTo>
                  <a:lnTo>
                    <a:pt x="5487" y="28899"/>
                  </a:lnTo>
                  <a:lnTo>
                    <a:pt x="2665" y="23594"/>
                  </a:lnTo>
                  <a:lnTo>
                    <a:pt x="431" y="20697"/>
                  </a:lnTo>
                  <a:lnTo>
                    <a:pt x="0" y="17709"/>
                  </a:lnTo>
                  <a:lnTo>
                    <a:pt x="4556" y="7212"/>
                  </a:lnTo>
                  <a:lnTo>
                    <a:pt x="7895" y="6195"/>
                  </a:lnTo>
                  <a:lnTo>
                    <a:pt x="13966" y="4683"/>
                  </a:lnTo>
                  <a:lnTo>
                    <a:pt x="23719" y="484"/>
                  </a:lnTo>
                  <a:lnTo>
                    <a:pt x="28224" y="0"/>
                  </a:lnTo>
                  <a:lnTo>
                    <a:pt x="36053" y="2283"/>
                  </a:lnTo>
                  <a:lnTo>
                    <a:pt x="46411" y="9519"/>
                  </a:lnTo>
                  <a:lnTo>
                    <a:pt x="73982" y="44092"/>
                  </a:lnTo>
                  <a:lnTo>
                    <a:pt x="78263" y="57510"/>
                  </a:lnTo>
                  <a:lnTo>
                    <a:pt x="81386" y="103011"/>
                  </a:lnTo>
                  <a:lnTo>
                    <a:pt x="81486" y="111743"/>
                  </a:lnTo>
                  <a:lnTo>
                    <a:pt x="79436" y="117563"/>
                  </a:lnTo>
                  <a:lnTo>
                    <a:pt x="75953" y="121444"/>
                  </a:lnTo>
                  <a:lnTo>
                    <a:pt x="71515" y="124031"/>
                  </a:lnTo>
                  <a:lnTo>
                    <a:pt x="67497" y="124698"/>
                  </a:lnTo>
                  <a:lnTo>
                    <a:pt x="63760" y="124083"/>
                  </a:lnTo>
                  <a:lnTo>
                    <a:pt x="60211" y="122615"/>
                  </a:lnTo>
                  <a:lnTo>
                    <a:pt x="53445" y="112518"/>
                  </a:lnTo>
                  <a:lnTo>
                    <a:pt x="46508" y="91805"/>
                  </a:lnTo>
                  <a:lnTo>
                    <a:pt x="45943" y="78716"/>
                  </a:lnTo>
                  <a:lnTo>
                    <a:pt x="49220" y="65843"/>
                  </a:lnTo>
                  <a:lnTo>
                    <a:pt x="62072" y="46696"/>
                  </a:lnTo>
                  <a:lnTo>
                    <a:pt x="78966" y="36796"/>
                  </a:lnTo>
                  <a:lnTo>
                    <a:pt x="109137" y="26872"/>
                  </a:lnTo>
                  <a:lnTo>
                    <a:pt x="131801" y="25153"/>
                  </a:lnTo>
                  <a:lnTo>
                    <a:pt x="143824" y="27574"/>
                  </a:lnTo>
                  <a:lnTo>
                    <a:pt x="167412" y="33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55">
              <a:extLst>
                <a:ext uri="{FF2B5EF4-FFF2-40B4-BE49-F238E27FC236}">
                  <a16:creationId xmlns:a16="http://schemas.microsoft.com/office/drawing/2014/main" id="{781652E6-F192-0AFD-E992-FF7D62480CB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97828" y="2767957"/>
              <a:ext cx="114828" cy="130797"/>
            </a:xfrm>
            <a:custGeom>
              <a:avLst/>
              <a:gdLst/>
              <a:ahLst/>
              <a:cxnLst/>
              <a:rect l="0" t="0" r="0" b="0"/>
              <a:pathLst>
                <a:path w="114828" h="130797">
                  <a:moveTo>
                    <a:pt x="69672" y="41918"/>
                  </a:moveTo>
                  <a:lnTo>
                    <a:pt x="69672" y="41918"/>
                  </a:lnTo>
                  <a:lnTo>
                    <a:pt x="74728" y="41918"/>
                  </a:lnTo>
                  <a:lnTo>
                    <a:pt x="76217" y="40860"/>
                  </a:lnTo>
                  <a:lnTo>
                    <a:pt x="77210" y="39096"/>
                  </a:lnTo>
                  <a:lnTo>
                    <a:pt x="77872" y="36862"/>
                  </a:lnTo>
                  <a:lnTo>
                    <a:pt x="87282" y="24584"/>
                  </a:lnTo>
                  <a:lnTo>
                    <a:pt x="88711" y="13472"/>
                  </a:lnTo>
                  <a:lnTo>
                    <a:pt x="80520" y="5153"/>
                  </a:lnTo>
                  <a:lnTo>
                    <a:pt x="69476" y="4214"/>
                  </a:lnTo>
                  <a:lnTo>
                    <a:pt x="58649" y="9638"/>
                  </a:lnTo>
                  <a:lnTo>
                    <a:pt x="28199" y="37393"/>
                  </a:lnTo>
                  <a:lnTo>
                    <a:pt x="5780" y="71481"/>
                  </a:lnTo>
                  <a:lnTo>
                    <a:pt x="0" y="87865"/>
                  </a:lnTo>
                  <a:lnTo>
                    <a:pt x="959" y="98675"/>
                  </a:lnTo>
                  <a:lnTo>
                    <a:pt x="12507" y="115767"/>
                  </a:lnTo>
                  <a:lnTo>
                    <a:pt x="29333" y="129181"/>
                  </a:lnTo>
                  <a:lnTo>
                    <a:pt x="44336" y="130796"/>
                  </a:lnTo>
                  <a:lnTo>
                    <a:pt x="81545" y="125942"/>
                  </a:lnTo>
                  <a:lnTo>
                    <a:pt x="94704" y="117714"/>
                  </a:lnTo>
                  <a:lnTo>
                    <a:pt x="108956" y="101183"/>
                  </a:lnTo>
                  <a:lnTo>
                    <a:pt x="114827" y="72766"/>
                  </a:lnTo>
                  <a:lnTo>
                    <a:pt x="111508" y="47648"/>
                  </a:lnTo>
                  <a:lnTo>
                    <a:pt x="103823" y="26800"/>
                  </a:lnTo>
                  <a:lnTo>
                    <a:pt x="92258" y="16502"/>
                  </a:lnTo>
                  <a:lnTo>
                    <a:pt x="64020" y="1267"/>
                  </a:lnTo>
                  <a:lnTo>
                    <a:pt x="58496" y="0"/>
                  </a:lnTo>
                  <a:lnTo>
                    <a:pt x="41097" y="3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52">
            <a:extLst>
              <a:ext uri="{FF2B5EF4-FFF2-40B4-BE49-F238E27FC236}">
                <a16:creationId xmlns:a16="http://schemas.microsoft.com/office/drawing/2014/main" id="{55673EE5-3FA1-3CA6-7256-D8C1F452698F}"/>
              </a:ext>
            </a:extLst>
          </p:cNvPr>
          <p:cNvGrpSpPr/>
          <p:nvPr/>
        </p:nvGrpSpPr>
        <p:grpSpPr>
          <a:xfrm>
            <a:off x="7191375" y="2533651"/>
            <a:ext cx="455427" cy="407960"/>
            <a:chOff x="7191375" y="2533651"/>
            <a:chExt cx="455427" cy="407960"/>
          </a:xfrm>
        </p:grpSpPr>
        <p:sp>
          <p:nvSpPr>
            <p:cNvPr id="50" name="SMARTInkShape-1256">
              <a:extLst>
                <a:ext uri="{FF2B5EF4-FFF2-40B4-BE49-F238E27FC236}">
                  <a16:creationId xmlns:a16="http://schemas.microsoft.com/office/drawing/2014/main" id="{30C7090F-83C4-011C-C7D2-BB1E1CBECBA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05700" y="2533651"/>
              <a:ext cx="141102" cy="94858"/>
            </a:xfrm>
            <a:custGeom>
              <a:avLst/>
              <a:gdLst/>
              <a:ahLst/>
              <a:cxnLst/>
              <a:rect l="0" t="0" r="0" b="0"/>
              <a:pathLst>
                <a:path w="141102" h="94858">
                  <a:moveTo>
                    <a:pt x="0" y="9524"/>
                  </a:moveTo>
                  <a:lnTo>
                    <a:pt x="0" y="9524"/>
                  </a:lnTo>
                  <a:lnTo>
                    <a:pt x="8201" y="1323"/>
                  </a:lnTo>
                  <a:lnTo>
                    <a:pt x="14190" y="391"/>
                  </a:lnTo>
                  <a:lnTo>
                    <a:pt x="59944" y="2"/>
                  </a:lnTo>
                  <a:lnTo>
                    <a:pt x="64681" y="0"/>
                  </a:lnTo>
                  <a:lnTo>
                    <a:pt x="65346" y="1058"/>
                  </a:lnTo>
                  <a:lnTo>
                    <a:pt x="66500" y="13257"/>
                  </a:lnTo>
                  <a:lnTo>
                    <a:pt x="66623" y="22389"/>
                  </a:lnTo>
                  <a:lnTo>
                    <a:pt x="63829" y="28647"/>
                  </a:lnTo>
                  <a:lnTo>
                    <a:pt x="48357" y="46345"/>
                  </a:lnTo>
                  <a:lnTo>
                    <a:pt x="37014" y="52347"/>
                  </a:lnTo>
                  <a:lnTo>
                    <a:pt x="24916" y="57131"/>
                  </a:lnTo>
                  <a:lnTo>
                    <a:pt x="8324" y="70667"/>
                  </a:lnTo>
                  <a:lnTo>
                    <a:pt x="325" y="85075"/>
                  </a:lnTo>
                  <a:lnTo>
                    <a:pt x="44252" y="85699"/>
                  </a:lnTo>
                  <a:lnTo>
                    <a:pt x="85059" y="85719"/>
                  </a:lnTo>
                  <a:lnTo>
                    <a:pt x="98834" y="88544"/>
                  </a:lnTo>
                  <a:lnTo>
                    <a:pt x="112540" y="93262"/>
                  </a:lnTo>
                  <a:lnTo>
                    <a:pt x="121596" y="94857"/>
                  </a:lnTo>
                  <a:lnTo>
                    <a:pt x="125657" y="92252"/>
                  </a:lnTo>
                  <a:lnTo>
                    <a:pt x="130989" y="88626"/>
                  </a:lnTo>
                  <a:lnTo>
                    <a:pt x="141101" y="86106"/>
                  </a:lnTo>
                  <a:lnTo>
                    <a:pt x="133350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57">
              <a:extLst>
                <a:ext uri="{FF2B5EF4-FFF2-40B4-BE49-F238E27FC236}">
                  <a16:creationId xmlns:a16="http://schemas.microsoft.com/office/drawing/2014/main" id="{5F310823-62CE-87F4-4A7C-05096DB758B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421938" y="2838567"/>
              <a:ext cx="145091" cy="103044"/>
            </a:xfrm>
            <a:custGeom>
              <a:avLst/>
              <a:gdLst/>
              <a:ahLst/>
              <a:cxnLst/>
              <a:rect l="0" t="0" r="0" b="0"/>
              <a:pathLst>
                <a:path w="145091" h="103044">
                  <a:moveTo>
                    <a:pt x="83762" y="28458"/>
                  </a:moveTo>
                  <a:lnTo>
                    <a:pt x="83762" y="28458"/>
                  </a:lnTo>
                  <a:lnTo>
                    <a:pt x="83762" y="13880"/>
                  </a:lnTo>
                  <a:lnTo>
                    <a:pt x="82704" y="12389"/>
                  </a:lnTo>
                  <a:lnTo>
                    <a:pt x="80940" y="11395"/>
                  </a:lnTo>
                  <a:lnTo>
                    <a:pt x="74628" y="9524"/>
                  </a:lnTo>
                  <a:lnTo>
                    <a:pt x="66071" y="1217"/>
                  </a:lnTo>
                  <a:lnTo>
                    <a:pt x="60058" y="278"/>
                  </a:lnTo>
                  <a:lnTo>
                    <a:pt x="51574" y="0"/>
                  </a:lnTo>
                  <a:lnTo>
                    <a:pt x="45467" y="2757"/>
                  </a:lnTo>
                  <a:lnTo>
                    <a:pt x="26571" y="19131"/>
                  </a:lnTo>
                  <a:lnTo>
                    <a:pt x="4662" y="54154"/>
                  </a:lnTo>
                  <a:lnTo>
                    <a:pt x="0" y="67940"/>
                  </a:lnTo>
                  <a:lnTo>
                    <a:pt x="404" y="71712"/>
                  </a:lnTo>
                  <a:lnTo>
                    <a:pt x="3675" y="78727"/>
                  </a:lnTo>
                  <a:lnTo>
                    <a:pt x="11468" y="88626"/>
                  </a:lnTo>
                  <a:lnTo>
                    <a:pt x="14399" y="89736"/>
                  </a:lnTo>
                  <a:lnTo>
                    <a:pt x="17412" y="89419"/>
                  </a:lnTo>
                  <a:lnTo>
                    <a:pt x="24639" y="87302"/>
                  </a:lnTo>
                  <a:lnTo>
                    <a:pt x="34908" y="86361"/>
                  </a:lnTo>
                  <a:lnTo>
                    <a:pt x="39551" y="83993"/>
                  </a:lnTo>
                  <a:lnTo>
                    <a:pt x="47532" y="75718"/>
                  </a:lnTo>
                  <a:lnTo>
                    <a:pt x="83202" y="29056"/>
                  </a:lnTo>
                  <a:lnTo>
                    <a:pt x="78540" y="28635"/>
                  </a:lnTo>
                  <a:lnTo>
                    <a:pt x="77106" y="29634"/>
                  </a:lnTo>
                  <a:lnTo>
                    <a:pt x="76149" y="31359"/>
                  </a:lnTo>
                  <a:lnTo>
                    <a:pt x="74614" y="41731"/>
                  </a:lnTo>
                  <a:lnTo>
                    <a:pt x="74270" y="68459"/>
                  </a:lnTo>
                  <a:lnTo>
                    <a:pt x="79303" y="83937"/>
                  </a:lnTo>
                  <a:lnTo>
                    <a:pt x="81847" y="87669"/>
                  </a:lnTo>
                  <a:lnTo>
                    <a:pt x="100979" y="103043"/>
                  </a:lnTo>
                  <a:lnTo>
                    <a:pt x="137553" y="94308"/>
                  </a:lnTo>
                  <a:lnTo>
                    <a:pt x="144005" y="90180"/>
                  </a:lnTo>
                  <a:lnTo>
                    <a:pt x="145090" y="88656"/>
                  </a:lnTo>
                  <a:lnTo>
                    <a:pt x="140912" y="85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58">
              <a:extLst>
                <a:ext uri="{FF2B5EF4-FFF2-40B4-BE49-F238E27FC236}">
                  <a16:creationId xmlns:a16="http://schemas.microsoft.com/office/drawing/2014/main" id="{95572F3E-A9AF-7207-CF1E-C7835103922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94308" y="2638544"/>
              <a:ext cx="149468" cy="238007"/>
            </a:xfrm>
            <a:custGeom>
              <a:avLst/>
              <a:gdLst/>
              <a:ahLst/>
              <a:cxnLst/>
              <a:rect l="0" t="0" r="0" b="0"/>
              <a:pathLst>
                <a:path w="149468" h="238007">
                  <a:moveTo>
                    <a:pt x="35167" y="37981"/>
                  </a:moveTo>
                  <a:lnTo>
                    <a:pt x="35167" y="37981"/>
                  </a:lnTo>
                  <a:lnTo>
                    <a:pt x="43368" y="29780"/>
                  </a:lnTo>
                  <a:lnTo>
                    <a:pt x="44688" y="18968"/>
                  </a:lnTo>
                  <a:lnTo>
                    <a:pt x="52892" y="10733"/>
                  </a:lnTo>
                  <a:lnTo>
                    <a:pt x="61559" y="8610"/>
                  </a:lnTo>
                  <a:lnTo>
                    <a:pt x="70386" y="2938"/>
                  </a:lnTo>
                  <a:lnTo>
                    <a:pt x="79705" y="786"/>
                  </a:lnTo>
                  <a:lnTo>
                    <a:pt x="95504" y="0"/>
                  </a:lnTo>
                  <a:lnTo>
                    <a:pt x="110076" y="4973"/>
                  </a:lnTo>
                  <a:lnTo>
                    <a:pt x="129829" y="19183"/>
                  </a:lnTo>
                  <a:lnTo>
                    <a:pt x="133200" y="22274"/>
                  </a:lnTo>
                  <a:lnTo>
                    <a:pt x="136946" y="31353"/>
                  </a:lnTo>
                  <a:lnTo>
                    <a:pt x="137944" y="36737"/>
                  </a:lnTo>
                  <a:lnTo>
                    <a:pt x="136231" y="45542"/>
                  </a:lnTo>
                  <a:lnTo>
                    <a:pt x="133001" y="52983"/>
                  </a:lnTo>
                  <a:lnTo>
                    <a:pt x="129426" y="73766"/>
                  </a:lnTo>
                  <a:lnTo>
                    <a:pt x="125390" y="79638"/>
                  </a:lnTo>
                  <a:lnTo>
                    <a:pt x="120070" y="82954"/>
                  </a:lnTo>
                  <a:lnTo>
                    <a:pt x="114176" y="85486"/>
                  </a:lnTo>
                  <a:lnTo>
                    <a:pt x="104908" y="91803"/>
                  </a:lnTo>
                  <a:lnTo>
                    <a:pt x="95460" y="95203"/>
                  </a:lnTo>
                  <a:lnTo>
                    <a:pt x="84900" y="101385"/>
                  </a:lnTo>
                  <a:lnTo>
                    <a:pt x="67777" y="105803"/>
                  </a:lnTo>
                  <a:lnTo>
                    <a:pt x="43066" y="117461"/>
                  </a:lnTo>
                  <a:lnTo>
                    <a:pt x="0" y="123462"/>
                  </a:lnTo>
                  <a:lnTo>
                    <a:pt x="80" y="124601"/>
                  </a:lnTo>
                  <a:lnTo>
                    <a:pt x="2993" y="128690"/>
                  </a:lnTo>
                  <a:lnTo>
                    <a:pt x="48575" y="150270"/>
                  </a:lnTo>
                  <a:lnTo>
                    <a:pt x="93521" y="183354"/>
                  </a:lnTo>
                  <a:lnTo>
                    <a:pt x="136727" y="224218"/>
                  </a:lnTo>
                  <a:lnTo>
                    <a:pt x="143099" y="226586"/>
                  </a:lnTo>
                  <a:lnTo>
                    <a:pt x="145222" y="228276"/>
                  </a:lnTo>
                  <a:lnTo>
                    <a:pt x="149467" y="238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59">
              <a:extLst>
                <a:ext uri="{FF2B5EF4-FFF2-40B4-BE49-F238E27FC236}">
                  <a16:creationId xmlns:a16="http://schemas.microsoft.com/office/drawing/2014/main" id="{FB7F033B-1A40-7556-A34F-AE22A53A86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191375" y="2676917"/>
              <a:ext cx="28425" cy="218684"/>
            </a:xfrm>
            <a:custGeom>
              <a:avLst/>
              <a:gdLst/>
              <a:ahLst/>
              <a:cxnLst/>
              <a:rect l="0" t="0" r="0" b="0"/>
              <a:pathLst>
                <a:path w="28425" h="218684">
                  <a:moveTo>
                    <a:pt x="9525" y="9133"/>
                  </a:moveTo>
                  <a:lnTo>
                    <a:pt x="9525" y="9133"/>
                  </a:lnTo>
                  <a:lnTo>
                    <a:pt x="14581" y="4077"/>
                  </a:lnTo>
                  <a:lnTo>
                    <a:pt x="19886" y="1594"/>
                  </a:lnTo>
                  <a:lnTo>
                    <a:pt x="26859" y="0"/>
                  </a:lnTo>
                  <a:lnTo>
                    <a:pt x="27430" y="928"/>
                  </a:lnTo>
                  <a:lnTo>
                    <a:pt x="28424" y="28069"/>
                  </a:lnTo>
                  <a:lnTo>
                    <a:pt x="20941" y="73865"/>
                  </a:lnTo>
                  <a:lnTo>
                    <a:pt x="13378" y="111098"/>
                  </a:lnTo>
                  <a:lnTo>
                    <a:pt x="9608" y="147883"/>
                  </a:lnTo>
                  <a:lnTo>
                    <a:pt x="1474" y="194033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1260">
            <a:extLst>
              <a:ext uri="{FF2B5EF4-FFF2-40B4-BE49-F238E27FC236}">
                <a16:creationId xmlns:a16="http://schemas.microsoft.com/office/drawing/2014/main" id="{4D2C86AB-4581-FAB5-E828-3219297399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24800" y="2867025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9525" y="19050"/>
                </a:moveTo>
                <a:lnTo>
                  <a:pt x="9525" y="19050"/>
                </a:lnTo>
                <a:lnTo>
                  <a:pt x="9525" y="8937"/>
                </a:lnTo>
                <a:lnTo>
                  <a:pt x="8467" y="595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54">
            <a:extLst>
              <a:ext uri="{FF2B5EF4-FFF2-40B4-BE49-F238E27FC236}">
                <a16:creationId xmlns:a16="http://schemas.microsoft.com/office/drawing/2014/main" id="{DD201BCB-04C5-4AF3-8759-CC6A843F285F}"/>
              </a:ext>
            </a:extLst>
          </p:cNvPr>
          <p:cNvGrpSpPr/>
          <p:nvPr/>
        </p:nvGrpSpPr>
        <p:grpSpPr>
          <a:xfrm>
            <a:off x="771525" y="3452172"/>
            <a:ext cx="457201" cy="510229"/>
            <a:chOff x="771525" y="3452172"/>
            <a:chExt cx="457201" cy="510229"/>
          </a:xfrm>
        </p:grpSpPr>
        <p:sp>
          <p:nvSpPr>
            <p:cNvPr id="56" name="SMARTInkShape-1261">
              <a:extLst>
                <a:ext uri="{FF2B5EF4-FFF2-40B4-BE49-F238E27FC236}">
                  <a16:creationId xmlns:a16="http://schemas.microsoft.com/office/drawing/2014/main" id="{D7994A55-D1DC-3EDC-979C-86929095B6D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1525" y="364807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19050" y="0"/>
                  </a:moveTo>
                  <a:lnTo>
                    <a:pt x="19050" y="0"/>
                  </a:lnTo>
                  <a:lnTo>
                    <a:pt x="19050" y="36963"/>
                  </a:lnTo>
                  <a:lnTo>
                    <a:pt x="16228" y="83305"/>
                  </a:lnTo>
                  <a:lnTo>
                    <a:pt x="10408" y="128602"/>
                  </a:lnTo>
                  <a:lnTo>
                    <a:pt x="9699" y="174706"/>
                  </a:lnTo>
                  <a:lnTo>
                    <a:pt x="6754" y="200990"/>
                  </a:lnTo>
                  <a:lnTo>
                    <a:pt x="395" y="24844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62">
              <a:extLst>
                <a:ext uri="{FF2B5EF4-FFF2-40B4-BE49-F238E27FC236}">
                  <a16:creationId xmlns:a16="http://schemas.microsoft.com/office/drawing/2014/main" id="{BC113CC4-CCAD-9DD1-ACBF-3651F1D42C5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90903" y="3619662"/>
              <a:ext cx="152073" cy="257014"/>
            </a:xfrm>
            <a:custGeom>
              <a:avLst/>
              <a:gdLst/>
              <a:ahLst/>
              <a:cxnLst/>
              <a:rect l="0" t="0" r="0" b="0"/>
              <a:pathLst>
                <a:path w="152073" h="257014">
                  <a:moveTo>
                    <a:pt x="9197" y="66513"/>
                  </a:moveTo>
                  <a:lnTo>
                    <a:pt x="9197" y="66513"/>
                  </a:lnTo>
                  <a:lnTo>
                    <a:pt x="9197" y="58312"/>
                  </a:lnTo>
                  <a:lnTo>
                    <a:pt x="8139" y="57871"/>
                  </a:lnTo>
                  <a:lnTo>
                    <a:pt x="4140" y="57381"/>
                  </a:lnTo>
                  <a:lnTo>
                    <a:pt x="2651" y="56191"/>
                  </a:lnTo>
                  <a:lnTo>
                    <a:pt x="996" y="52048"/>
                  </a:lnTo>
                  <a:lnTo>
                    <a:pt x="1613" y="49461"/>
                  </a:lnTo>
                  <a:lnTo>
                    <a:pt x="7538" y="40764"/>
                  </a:lnTo>
                  <a:lnTo>
                    <a:pt x="17040" y="30249"/>
                  </a:lnTo>
                  <a:lnTo>
                    <a:pt x="56702" y="2608"/>
                  </a:lnTo>
                  <a:lnTo>
                    <a:pt x="71956" y="658"/>
                  </a:lnTo>
                  <a:lnTo>
                    <a:pt x="95442" y="0"/>
                  </a:lnTo>
                  <a:lnTo>
                    <a:pt x="103267" y="2732"/>
                  </a:lnTo>
                  <a:lnTo>
                    <a:pt x="106835" y="4942"/>
                  </a:lnTo>
                  <a:lnTo>
                    <a:pt x="109214" y="7474"/>
                  </a:lnTo>
                  <a:lnTo>
                    <a:pt x="121233" y="28489"/>
                  </a:lnTo>
                  <a:lnTo>
                    <a:pt x="123050" y="46184"/>
                  </a:lnTo>
                  <a:lnTo>
                    <a:pt x="118308" y="63900"/>
                  </a:lnTo>
                  <a:lnTo>
                    <a:pt x="105144" y="82555"/>
                  </a:lnTo>
                  <a:lnTo>
                    <a:pt x="76245" y="105704"/>
                  </a:lnTo>
                  <a:lnTo>
                    <a:pt x="31127" y="127066"/>
                  </a:lnTo>
                  <a:lnTo>
                    <a:pt x="0" y="133141"/>
                  </a:lnTo>
                  <a:lnTo>
                    <a:pt x="41508" y="172197"/>
                  </a:lnTo>
                  <a:lnTo>
                    <a:pt x="84831" y="202100"/>
                  </a:lnTo>
                  <a:lnTo>
                    <a:pt x="129981" y="232914"/>
                  </a:lnTo>
                  <a:lnTo>
                    <a:pt x="141646" y="239289"/>
                  </a:lnTo>
                  <a:lnTo>
                    <a:pt x="151462" y="247009"/>
                  </a:lnTo>
                  <a:lnTo>
                    <a:pt x="152072" y="257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63">
              <a:extLst>
                <a:ext uri="{FF2B5EF4-FFF2-40B4-BE49-F238E27FC236}">
                  <a16:creationId xmlns:a16="http://schemas.microsoft.com/office/drawing/2014/main" id="{FC807F2A-CAE0-D92C-17B6-71D9D1DE481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1206" y="3867150"/>
              <a:ext cx="169420" cy="95251"/>
            </a:xfrm>
            <a:custGeom>
              <a:avLst/>
              <a:gdLst/>
              <a:ahLst/>
              <a:cxnLst/>
              <a:rect l="0" t="0" r="0" b="0"/>
              <a:pathLst>
                <a:path w="169420" h="95251">
                  <a:moveTo>
                    <a:pt x="93219" y="9525"/>
                  </a:moveTo>
                  <a:lnTo>
                    <a:pt x="93219" y="9525"/>
                  </a:lnTo>
                  <a:lnTo>
                    <a:pt x="102627" y="117"/>
                  </a:lnTo>
                  <a:lnTo>
                    <a:pt x="61039" y="0"/>
                  </a:lnTo>
                  <a:lnTo>
                    <a:pt x="46760" y="5057"/>
                  </a:lnTo>
                  <a:lnTo>
                    <a:pt x="15549" y="30591"/>
                  </a:lnTo>
                  <a:lnTo>
                    <a:pt x="0" y="53843"/>
                  </a:lnTo>
                  <a:lnTo>
                    <a:pt x="1694" y="61325"/>
                  </a:lnTo>
                  <a:lnTo>
                    <a:pt x="8597" y="74614"/>
                  </a:lnTo>
                  <a:lnTo>
                    <a:pt x="11405" y="78318"/>
                  </a:lnTo>
                  <a:lnTo>
                    <a:pt x="20168" y="82433"/>
                  </a:lnTo>
                  <a:lnTo>
                    <a:pt x="56597" y="85532"/>
                  </a:lnTo>
                  <a:lnTo>
                    <a:pt x="60338" y="83480"/>
                  </a:lnTo>
                  <a:lnTo>
                    <a:pt x="85907" y="54278"/>
                  </a:lnTo>
                  <a:lnTo>
                    <a:pt x="100330" y="28778"/>
                  </a:lnTo>
                  <a:lnTo>
                    <a:pt x="101135" y="25536"/>
                  </a:lnTo>
                  <a:lnTo>
                    <a:pt x="100613" y="23374"/>
                  </a:lnTo>
                  <a:lnTo>
                    <a:pt x="99207" y="21932"/>
                  </a:lnTo>
                  <a:lnTo>
                    <a:pt x="97211" y="20972"/>
                  </a:lnTo>
                  <a:lnTo>
                    <a:pt x="95880" y="21389"/>
                  </a:lnTo>
                  <a:lnTo>
                    <a:pt x="94993" y="22726"/>
                  </a:lnTo>
                  <a:lnTo>
                    <a:pt x="93453" y="28863"/>
                  </a:lnTo>
                  <a:lnTo>
                    <a:pt x="93323" y="33289"/>
                  </a:lnTo>
                  <a:lnTo>
                    <a:pt x="85027" y="59136"/>
                  </a:lnTo>
                  <a:lnTo>
                    <a:pt x="85641" y="61649"/>
                  </a:lnTo>
                  <a:lnTo>
                    <a:pt x="87109" y="63324"/>
                  </a:lnTo>
                  <a:lnTo>
                    <a:pt x="89145" y="64441"/>
                  </a:lnTo>
                  <a:lnTo>
                    <a:pt x="90503" y="66244"/>
                  </a:lnTo>
                  <a:lnTo>
                    <a:pt x="92012" y="71070"/>
                  </a:lnTo>
                  <a:lnTo>
                    <a:pt x="94039" y="82791"/>
                  </a:lnTo>
                  <a:lnTo>
                    <a:pt x="98170" y="89007"/>
                  </a:lnTo>
                  <a:lnTo>
                    <a:pt x="103533" y="92475"/>
                  </a:lnTo>
                  <a:lnTo>
                    <a:pt x="119959" y="95088"/>
                  </a:lnTo>
                  <a:lnTo>
                    <a:pt x="16941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64">
              <a:extLst>
                <a:ext uri="{FF2B5EF4-FFF2-40B4-BE49-F238E27FC236}">
                  <a16:creationId xmlns:a16="http://schemas.microsoft.com/office/drawing/2014/main" id="{CF11AA45-6EBC-80FD-A9DE-EB84DFF8387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66811" y="3452172"/>
              <a:ext cx="161915" cy="110179"/>
            </a:xfrm>
            <a:custGeom>
              <a:avLst/>
              <a:gdLst/>
              <a:ahLst/>
              <a:cxnLst/>
              <a:rect l="0" t="0" r="0" b="0"/>
              <a:pathLst>
                <a:path w="161915" h="110179">
                  <a:moveTo>
                    <a:pt x="19039" y="24453"/>
                  </a:moveTo>
                  <a:lnTo>
                    <a:pt x="19039" y="24453"/>
                  </a:lnTo>
                  <a:lnTo>
                    <a:pt x="19039" y="29941"/>
                  </a:lnTo>
                  <a:lnTo>
                    <a:pt x="19039" y="25385"/>
                  </a:lnTo>
                  <a:lnTo>
                    <a:pt x="11500" y="24575"/>
                  </a:lnTo>
                  <a:lnTo>
                    <a:pt x="9906" y="24477"/>
                  </a:lnTo>
                  <a:lnTo>
                    <a:pt x="14687" y="19404"/>
                  </a:lnTo>
                  <a:lnTo>
                    <a:pt x="19927" y="16917"/>
                  </a:lnTo>
                  <a:lnTo>
                    <a:pt x="22806" y="16254"/>
                  </a:lnTo>
                  <a:lnTo>
                    <a:pt x="24725" y="14754"/>
                  </a:lnTo>
                  <a:lnTo>
                    <a:pt x="26858" y="10265"/>
                  </a:lnTo>
                  <a:lnTo>
                    <a:pt x="28485" y="8644"/>
                  </a:lnTo>
                  <a:lnTo>
                    <a:pt x="33115" y="6844"/>
                  </a:lnTo>
                  <a:lnTo>
                    <a:pt x="50198" y="4629"/>
                  </a:lnTo>
                  <a:lnTo>
                    <a:pt x="52512" y="2771"/>
                  </a:lnTo>
                  <a:lnTo>
                    <a:pt x="54054" y="473"/>
                  </a:lnTo>
                  <a:lnTo>
                    <a:pt x="55082" y="0"/>
                  </a:lnTo>
                  <a:lnTo>
                    <a:pt x="55768" y="742"/>
                  </a:lnTo>
                  <a:lnTo>
                    <a:pt x="56225" y="2296"/>
                  </a:lnTo>
                  <a:lnTo>
                    <a:pt x="57588" y="3332"/>
                  </a:lnTo>
                  <a:lnTo>
                    <a:pt x="66541" y="5379"/>
                  </a:lnTo>
                  <a:lnTo>
                    <a:pt x="66664" y="38605"/>
                  </a:lnTo>
                  <a:lnTo>
                    <a:pt x="65606" y="40238"/>
                  </a:lnTo>
                  <a:lnTo>
                    <a:pt x="63842" y="41326"/>
                  </a:lnTo>
                  <a:lnTo>
                    <a:pt x="61607" y="42052"/>
                  </a:lnTo>
                  <a:lnTo>
                    <a:pt x="60118" y="43594"/>
                  </a:lnTo>
                  <a:lnTo>
                    <a:pt x="54905" y="53673"/>
                  </a:lnTo>
                  <a:lnTo>
                    <a:pt x="41352" y="69811"/>
                  </a:lnTo>
                  <a:lnTo>
                    <a:pt x="39540" y="75656"/>
                  </a:lnTo>
                  <a:lnTo>
                    <a:pt x="37998" y="77639"/>
                  </a:lnTo>
                  <a:lnTo>
                    <a:pt x="33462" y="79841"/>
                  </a:lnTo>
                  <a:lnTo>
                    <a:pt x="31829" y="81487"/>
                  </a:lnTo>
                  <a:lnTo>
                    <a:pt x="30015" y="86137"/>
                  </a:lnTo>
                  <a:lnTo>
                    <a:pt x="28473" y="87801"/>
                  </a:lnTo>
                  <a:lnTo>
                    <a:pt x="23938" y="89649"/>
                  </a:lnTo>
                  <a:lnTo>
                    <a:pt x="22304" y="91200"/>
                  </a:lnTo>
                  <a:lnTo>
                    <a:pt x="20490" y="95747"/>
                  </a:lnTo>
                  <a:lnTo>
                    <a:pt x="18948" y="97382"/>
                  </a:lnTo>
                  <a:lnTo>
                    <a:pt x="14413" y="99199"/>
                  </a:lnTo>
                  <a:lnTo>
                    <a:pt x="12779" y="100742"/>
                  </a:lnTo>
                  <a:lnTo>
                    <a:pt x="9944" y="108727"/>
                  </a:lnTo>
                  <a:lnTo>
                    <a:pt x="6883" y="109533"/>
                  </a:lnTo>
                  <a:lnTo>
                    <a:pt x="0" y="110177"/>
                  </a:lnTo>
                  <a:lnTo>
                    <a:pt x="46223" y="110178"/>
                  </a:lnTo>
                  <a:lnTo>
                    <a:pt x="93657" y="110178"/>
                  </a:lnTo>
                  <a:lnTo>
                    <a:pt x="140682" y="110178"/>
                  </a:lnTo>
                  <a:lnTo>
                    <a:pt x="161914" y="110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55">
            <a:extLst>
              <a:ext uri="{FF2B5EF4-FFF2-40B4-BE49-F238E27FC236}">
                <a16:creationId xmlns:a16="http://schemas.microsoft.com/office/drawing/2014/main" id="{1A875666-3102-9B5C-3D5B-A3CFE05EBFC4}"/>
              </a:ext>
            </a:extLst>
          </p:cNvPr>
          <p:cNvGrpSpPr/>
          <p:nvPr/>
        </p:nvGrpSpPr>
        <p:grpSpPr>
          <a:xfrm>
            <a:off x="1909037" y="3743325"/>
            <a:ext cx="157889" cy="95251"/>
            <a:chOff x="1909037" y="3743325"/>
            <a:chExt cx="157889" cy="95251"/>
          </a:xfrm>
        </p:grpSpPr>
        <p:sp>
          <p:nvSpPr>
            <p:cNvPr id="61" name="SMARTInkShape-1265">
              <a:extLst>
                <a:ext uri="{FF2B5EF4-FFF2-40B4-BE49-F238E27FC236}">
                  <a16:creationId xmlns:a16="http://schemas.microsoft.com/office/drawing/2014/main" id="{F6C2A26E-3B67-1820-1EDD-0D9166DC103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14536" y="3743325"/>
              <a:ext cx="133340" cy="9526"/>
            </a:xfrm>
            <a:custGeom>
              <a:avLst/>
              <a:gdLst/>
              <a:ahLst/>
              <a:cxnLst/>
              <a:rect l="0" t="0" r="0" b="0"/>
              <a:pathLst>
                <a:path w="133340" h="9526">
                  <a:moveTo>
                    <a:pt x="19039" y="0"/>
                  </a:moveTo>
                  <a:lnTo>
                    <a:pt x="19039" y="0"/>
                  </a:lnTo>
                  <a:lnTo>
                    <a:pt x="26" y="0"/>
                  </a:lnTo>
                  <a:lnTo>
                    <a:pt x="0" y="5057"/>
                  </a:lnTo>
                  <a:lnTo>
                    <a:pt x="3171" y="6546"/>
                  </a:lnTo>
                  <a:lnTo>
                    <a:pt x="47672" y="9263"/>
                  </a:lnTo>
                  <a:lnTo>
                    <a:pt x="92242" y="9491"/>
                  </a:lnTo>
                  <a:lnTo>
                    <a:pt x="13333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66">
              <a:extLst>
                <a:ext uri="{FF2B5EF4-FFF2-40B4-BE49-F238E27FC236}">
                  <a16:creationId xmlns:a16="http://schemas.microsoft.com/office/drawing/2014/main" id="{CFCC47DA-25B3-9DC1-05F7-D47E9FDABDE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909037" y="3829050"/>
              <a:ext cx="157889" cy="9526"/>
            </a:xfrm>
            <a:custGeom>
              <a:avLst/>
              <a:gdLst/>
              <a:ahLst/>
              <a:cxnLst/>
              <a:rect l="0" t="0" r="0" b="0"/>
              <a:pathLst>
                <a:path w="15788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51167" y="8201"/>
                  </a:lnTo>
                  <a:lnTo>
                    <a:pt x="92943" y="9350"/>
                  </a:lnTo>
                  <a:lnTo>
                    <a:pt x="15788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1267">
            <a:extLst>
              <a:ext uri="{FF2B5EF4-FFF2-40B4-BE49-F238E27FC236}">
                <a16:creationId xmlns:a16="http://schemas.microsoft.com/office/drawing/2014/main" id="{A5F39225-03F8-F54F-2924-D95ABC465D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05110" y="3623615"/>
            <a:ext cx="19016" cy="291161"/>
          </a:xfrm>
          <a:custGeom>
            <a:avLst/>
            <a:gdLst/>
            <a:ahLst/>
            <a:cxnLst/>
            <a:rect l="0" t="0" r="0" b="0"/>
            <a:pathLst>
              <a:path w="19016" h="291161">
                <a:moveTo>
                  <a:pt x="19015" y="14935"/>
                </a:moveTo>
                <a:lnTo>
                  <a:pt x="19015" y="14935"/>
                </a:lnTo>
                <a:lnTo>
                  <a:pt x="19015" y="0"/>
                </a:lnTo>
                <a:lnTo>
                  <a:pt x="17957" y="38800"/>
                </a:lnTo>
                <a:lnTo>
                  <a:pt x="11476" y="84874"/>
                </a:lnTo>
                <a:lnTo>
                  <a:pt x="9882" y="130468"/>
                </a:lnTo>
                <a:lnTo>
                  <a:pt x="9606" y="169934"/>
                </a:lnTo>
                <a:lnTo>
                  <a:pt x="2967" y="212534"/>
                </a:lnTo>
                <a:lnTo>
                  <a:pt x="141" y="259435"/>
                </a:lnTo>
                <a:lnTo>
                  <a:pt x="0" y="274663"/>
                </a:lnTo>
                <a:lnTo>
                  <a:pt x="2105" y="278045"/>
                </a:lnTo>
                <a:lnTo>
                  <a:pt x="19015" y="2911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Shape-1268">
            <a:extLst>
              <a:ext uri="{FF2B5EF4-FFF2-40B4-BE49-F238E27FC236}">
                <a16:creationId xmlns:a16="http://schemas.microsoft.com/office/drawing/2014/main" id="{6A09150A-CB6B-D7A3-4F93-0E84079A79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10267" y="3752850"/>
            <a:ext cx="266309" cy="19051"/>
          </a:xfrm>
          <a:custGeom>
            <a:avLst/>
            <a:gdLst/>
            <a:ahLst/>
            <a:cxnLst/>
            <a:rect l="0" t="0" r="0" b="0"/>
            <a:pathLst>
              <a:path w="266309" h="19051">
                <a:moveTo>
                  <a:pt x="9133" y="19050"/>
                </a:moveTo>
                <a:lnTo>
                  <a:pt x="9133" y="19050"/>
                </a:lnTo>
                <a:lnTo>
                  <a:pt x="933" y="19050"/>
                </a:lnTo>
                <a:lnTo>
                  <a:pt x="491" y="17992"/>
                </a:lnTo>
                <a:lnTo>
                  <a:pt x="0" y="13993"/>
                </a:lnTo>
                <a:lnTo>
                  <a:pt x="3045" y="12504"/>
                </a:lnTo>
                <a:lnTo>
                  <a:pt x="49430" y="3241"/>
                </a:lnTo>
                <a:lnTo>
                  <a:pt x="84808" y="960"/>
                </a:lnTo>
                <a:lnTo>
                  <a:pt x="128334" y="284"/>
                </a:lnTo>
                <a:lnTo>
                  <a:pt x="171570" y="84"/>
                </a:lnTo>
                <a:lnTo>
                  <a:pt x="218960" y="11"/>
                </a:lnTo>
                <a:lnTo>
                  <a:pt x="2663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258">
            <a:extLst>
              <a:ext uri="{FF2B5EF4-FFF2-40B4-BE49-F238E27FC236}">
                <a16:creationId xmlns:a16="http://schemas.microsoft.com/office/drawing/2014/main" id="{F50DF5EA-36FE-81CE-064F-094C09531CDC}"/>
              </a:ext>
            </a:extLst>
          </p:cNvPr>
          <p:cNvGrpSpPr/>
          <p:nvPr/>
        </p:nvGrpSpPr>
        <p:grpSpPr>
          <a:xfrm>
            <a:off x="4714875" y="3524298"/>
            <a:ext cx="1266826" cy="438103"/>
            <a:chOff x="4714875" y="3524298"/>
            <a:chExt cx="1266826" cy="438103"/>
          </a:xfrm>
        </p:grpSpPr>
        <p:sp>
          <p:nvSpPr>
            <p:cNvPr id="66" name="SMARTInkShape-1269">
              <a:extLst>
                <a:ext uri="{FF2B5EF4-FFF2-40B4-BE49-F238E27FC236}">
                  <a16:creationId xmlns:a16="http://schemas.microsoft.com/office/drawing/2014/main" id="{51EE3700-FDD2-A0A9-DD5A-85F06509F75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24425" y="3543300"/>
              <a:ext cx="171451" cy="217635"/>
            </a:xfrm>
            <a:custGeom>
              <a:avLst/>
              <a:gdLst/>
              <a:ahLst/>
              <a:cxnLst/>
              <a:rect l="0" t="0" r="0" b="0"/>
              <a:pathLst>
                <a:path w="171451" h="217635">
                  <a:moveTo>
                    <a:pt x="171450" y="0"/>
                  </a:moveTo>
                  <a:lnTo>
                    <a:pt x="171450" y="0"/>
                  </a:lnTo>
                  <a:lnTo>
                    <a:pt x="147599" y="1058"/>
                  </a:lnTo>
                  <a:lnTo>
                    <a:pt x="105495" y="16247"/>
                  </a:lnTo>
                  <a:lnTo>
                    <a:pt x="66903" y="36016"/>
                  </a:lnTo>
                  <a:lnTo>
                    <a:pt x="48925" y="52348"/>
                  </a:lnTo>
                  <a:lnTo>
                    <a:pt x="45317" y="53949"/>
                  </a:lnTo>
                  <a:lnTo>
                    <a:pt x="42911" y="56074"/>
                  </a:lnTo>
                  <a:lnTo>
                    <a:pt x="38734" y="65070"/>
                  </a:lnTo>
                  <a:lnTo>
                    <a:pt x="38287" y="71256"/>
                  </a:lnTo>
                  <a:lnTo>
                    <a:pt x="40342" y="73962"/>
                  </a:lnTo>
                  <a:lnTo>
                    <a:pt x="48268" y="79792"/>
                  </a:lnTo>
                  <a:lnTo>
                    <a:pt x="91086" y="98461"/>
                  </a:lnTo>
                  <a:lnTo>
                    <a:pt x="135144" y="122535"/>
                  </a:lnTo>
                  <a:lnTo>
                    <a:pt x="152344" y="140259"/>
                  </a:lnTo>
                  <a:lnTo>
                    <a:pt x="157666" y="152648"/>
                  </a:lnTo>
                  <a:lnTo>
                    <a:pt x="159086" y="158915"/>
                  </a:lnTo>
                  <a:lnTo>
                    <a:pt x="156857" y="166269"/>
                  </a:lnTo>
                  <a:lnTo>
                    <a:pt x="145915" y="182906"/>
                  </a:lnTo>
                  <a:lnTo>
                    <a:pt x="130468" y="195239"/>
                  </a:lnTo>
                  <a:lnTo>
                    <a:pt x="94681" y="211780"/>
                  </a:lnTo>
                  <a:lnTo>
                    <a:pt x="50491" y="217634"/>
                  </a:lnTo>
                  <a:lnTo>
                    <a:pt x="22016" y="21758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70">
              <a:extLst>
                <a:ext uri="{FF2B5EF4-FFF2-40B4-BE49-F238E27FC236}">
                  <a16:creationId xmlns:a16="http://schemas.microsoft.com/office/drawing/2014/main" id="{6029E028-9657-4209-4858-019AADD050D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05400" y="3533785"/>
              <a:ext cx="160602" cy="180966"/>
            </a:xfrm>
            <a:custGeom>
              <a:avLst/>
              <a:gdLst/>
              <a:ahLst/>
              <a:cxnLst/>
              <a:rect l="0" t="0" r="0" b="0"/>
              <a:pathLst>
                <a:path w="160602" h="180966">
                  <a:moveTo>
                    <a:pt x="152400" y="9515"/>
                  </a:moveTo>
                  <a:lnTo>
                    <a:pt x="152400" y="9515"/>
                  </a:lnTo>
                  <a:lnTo>
                    <a:pt x="152400" y="1314"/>
                  </a:lnTo>
                  <a:lnTo>
                    <a:pt x="153458" y="873"/>
                  </a:lnTo>
                  <a:lnTo>
                    <a:pt x="160601" y="107"/>
                  </a:lnTo>
                  <a:lnTo>
                    <a:pt x="140350" y="0"/>
                  </a:lnTo>
                  <a:lnTo>
                    <a:pt x="130817" y="5639"/>
                  </a:lnTo>
                  <a:lnTo>
                    <a:pt x="117407" y="14142"/>
                  </a:lnTo>
                  <a:lnTo>
                    <a:pt x="77127" y="31047"/>
                  </a:lnTo>
                  <a:lnTo>
                    <a:pt x="32950" y="63048"/>
                  </a:lnTo>
                  <a:lnTo>
                    <a:pt x="30519" y="67879"/>
                  </a:lnTo>
                  <a:lnTo>
                    <a:pt x="29871" y="70650"/>
                  </a:lnTo>
                  <a:lnTo>
                    <a:pt x="30497" y="73555"/>
                  </a:lnTo>
                  <a:lnTo>
                    <a:pt x="34015" y="79605"/>
                  </a:lnTo>
                  <a:lnTo>
                    <a:pt x="47003" y="88961"/>
                  </a:lnTo>
                  <a:lnTo>
                    <a:pt x="90975" y="107946"/>
                  </a:lnTo>
                  <a:lnTo>
                    <a:pt x="130079" y="118789"/>
                  </a:lnTo>
                  <a:lnTo>
                    <a:pt x="149196" y="132439"/>
                  </a:lnTo>
                  <a:lnTo>
                    <a:pt x="152381" y="136973"/>
                  </a:lnTo>
                  <a:lnTo>
                    <a:pt x="153445" y="141053"/>
                  </a:lnTo>
                  <a:lnTo>
                    <a:pt x="153097" y="144832"/>
                  </a:lnTo>
                  <a:lnTo>
                    <a:pt x="149887" y="151853"/>
                  </a:lnTo>
                  <a:lnTo>
                    <a:pt x="147550" y="155207"/>
                  </a:lnTo>
                  <a:lnTo>
                    <a:pt x="142130" y="158933"/>
                  </a:lnTo>
                  <a:lnTo>
                    <a:pt x="99149" y="169941"/>
                  </a:lnTo>
                  <a:lnTo>
                    <a:pt x="59018" y="177690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71">
              <a:extLst>
                <a:ext uri="{FF2B5EF4-FFF2-40B4-BE49-F238E27FC236}">
                  <a16:creationId xmlns:a16="http://schemas.microsoft.com/office/drawing/2014/main" id="{0A929D18-6256-8011-5DD0-B503324E637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62575" y="3562743"/>
              <a:ext cx="19051" cy="180583"/>
            </a:xfrm>
            <a:custGeom>
              <a:avLst/>
              <a:gdLst/>
              <a:ahLst/>
              <a:cxnLst/>
              <a:rect l="0" t="0" r="0" b="0"/>
              <a:pathLst>
                <a:path w="19051" h="180583">
                  <a:moveTo>
                    <a:pt x="0" y="9132"/>
                  </a:moveTo>
                  <a:lnTo>
                    <a:pt x="0" y="9132"/>
                  </a:lnTo>
                  <a:lnTo>
                    <a:pt x="8201" y="931"/>
                  </a:lnTo>
                  <a:lnTo>
                    <a:pt x="14189" y="0"/>
                  </a:lnTo>
                  <a:lnTo>
                    <a:pt x="15810" y="1986"/>
                  </a:lnTo>
                  <a:lnTo>
                    <a:pt x="17610" y="9836"/>
                  </a:lnTo>
                  <a:lnTo>
                    <a:pt x="11321" y="51401"/>
                  </a:lnTo>
                  <a:lnTo>
                    <a:pt x="9762" y="91643"/>
                  </a:lnTo>
                  <a:lnTo>
                    <a:pt x="9572" y="132009"/>
                  </a:lnTo>
                  <a:lnTo>
                    <a:pt x="19050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72">
              <a:extLst>
                <a:ext uri="{FF2B5EF4-FFF2-40B4-BE49-F238E27FC236}">
                  <a16:creationId xmlns:a16="http://schemas.microsoft.com/office/drawing/2014/main" id="{ED461CE9-CA32-210D-253E-9F8C4819D6C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34000" y="3524298"/>
              <a:ext cx="114301" cy="38053"/>
            </a:xfrm>
            <a:custGeom>
              <a:avLst/>
              <a:gdLst/>
              <a:ahLst/>
              <a:cxnLst/>
              <a:rect l="0" t="0" r="0" b="0"/>
              <a:pathLst>
                <a:path w="114301" h="38053">
                  <a:moveTo>
                    <a:pt x="0" y="38052"/>
                  </a:moveTo>
                  <a:lnTo>
                    <a:pt x="0" y="38052"/>
                  </a:lnTo>
                  <a:lnTo>
                    <a:pt x="5056" y="38052"/>
                  </a:lnTo>
                  <a:lnTo>
                    <a:pt x="6545" y="36994"/>
                  </a:lnTo>
                  <a:lnTo>
                    <a:pt x="7539" y="35230"/>
                  </a:lnTo>
                  <a:lnTo>
                    <a:pt x="8201" y="32995"/>
                  </a:lnTo>
                  <a:lnTo>
                    <a:pt x="14581" y="27691"/>
                  </a:lnTo>
                  <a:lnTo>
                    <a:pt x="56445" y="2753"/>
                  </a:lnTo>
                  <a:lnTo>
                    <a:pt x="72111" y="782"/>
                  </a:lnTo>
                  <a:lnTo>
                    <a:pt x="102096" y="0"/>
                  </a:lnTo>
                  <a:lnTo>
                    <a:pt x="114300" y="9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73">
              <a:extLst>
                <a:ext uri="{FF2B5EF4-FFF2-40B4-BE49-F238E27FC236}">
                  <a16:creationId xmlns:a16="http://schemas.microsoft.com/office/drawing/2014/main" id="{76513775-2D5A-2408-D36E-615B0C241C8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43525" y="36385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8662" y="20970"/>
                  </a:lnTo>
                  <a:lnTo>
                    <a:pt x="25967" y="12328"/>
                  </a:lnTo>
                  <a:lnTo>
                    <a:pt x="70591" y="18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74">
              <a:extLst>
                <a:ext uri="{FF2B5EF4-FFF2-40B4-BE49-F238E27FC236}">
                  <a16:creationId xmlns:a16="http://schemas.microsoft.com/office/drawing/2014/main" id="{ED5A947B-8275-E1A8-779A-59C5B340DC4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66612" y="3752873"/>
              <a:ext cx="157889" cy="9503"/>
            </a:xfrm>
            <a:custGeom>
              <a:avLst/>
              <a:gdLst/>
              <a:ahLst/>
              <a:cxnLst/>
              <a:rect l="0" t="0" r="0" b="0"/>
              <a:pathLst>
                <a:path w="157889" h="9503">
                  <a:moveTo>
                    <a:pt x="5488" y="9502"/>
                  </a:moveTo>
                  <a:lnTo>
                    <a:pt x="5488" y="9502"/>
                  </a:lnTo>
                  <a:lnTo>
                    <a:pt x="432" y="9502"/>
                  </a:lnTo>
                  <a:lnTo>
                    <a:pt x="0" y="8444"/>
                  </a:lnTo>
                  <a:lnTo>
                    <a:pt x="2344" y="4445"/>
                  </a:lnTo>
                  <a:lnTo>
                    <a:pt x="9735" y="1963"/>
                  </a:lnTo>
                  <a:lnTo>
                    <a:pt x="57144" y="152"/>
                  </a:lnTo>
                  <a:lnTo>
                    <a:pt x="101935" y="0"/>
                  </a:lnTo>
                  <a:lnTo>
                    <a:pt x="157888" y="9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75">
              <a:extLst>
                <a:ext uri="{FF2B5EF4-FFF2-40B4-BE49-F238E27FC236}">
                  <a16:creationId xmlns:a16="http://schemas.microsoft.com/office/drawing/2014/main" id="{B389A688-9800-F740-8CB7-CD731341594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714875" y="3943350"/>
              <a:ext cx="1266826" cy="19051"/>
            </a:xfrm>
            <a:custGeom>
              <a:avLst/>
              <a:gdLst/>
              <a:ahLst/>
              <a:cxnLst/>
              <a:rect l="0" t="0" r="0" b="0"/>
              <a:pathLst>
                <a:path w="1266826" h="19051">
                  <a:moveTo>
                    <a:pt x="0" y="19050"/>
                  </a:moveTo>
                  <a:lnTo>
                    <a:pt x="0" y="19050"/>
                  </a:lnTo>
                  <a:lnTo>
                    <a:pt x="40118" y="17992"/>
                  </a:lnTo>
                  <a:lnTo>
                    <a:pt x="80796" y="12504"/>
                  </a:lnTo>
                  <a:lnTo>
                    <a:pt x="119072" y="10408"/>
                  </a:lnTo>
                  <a:lnTo>
                    <a:pt x="163808" y="9700"/>
                  </a:lnTo>
                  <a:lnTo>
                    <a:pt x="200583" y="9577"/>
                  </a:lnTo>
                  <a:lnTo>
                    <a:pt x="241112" y="9540"/>
                  </a:lnTo>
                  <a:lnTo>
                    <a:pt x="272261" y="9532"/>
                  </a:lnTo>
                  <a:lnTo>
                    <a:pt x="307271" y="9528"/>
                  </a:lnTo>
                  <a:lnTo>
                    <a:pt x="343999" y="6704"/>
                  </a:lnTo>
                  <a:lnTo>
                    <a:pt x="381488" y="2979"/>
                  </a:lnTo>
                  <a:lnTo>
                    <a:pt x="419318" y="1324"/>
                  </a:lnTo>
                  <a:lnTo>
                    <a:pt x="460119" y="589"/>
                  </a:lnTo>
                  <a:lnTo>
                    <a:pt x="501889" y="262"/>
                  </a:lnTo>
                  <a:lnTo>
                    <a:pt x="541620" y="117"/>
                  </a:lnTo>
                  <a:lnTo>
                    <a:pt x="583267" y="52"/>
                  </a:lnTo>
                  <a:lnTo>
                    <a:pt x="626472" y="23"/>
                  </a:lnTo>
                  <a:lnTo>
                    <a:pt x="670368" y="10"/>
                  </a:lnTo>
                  <a:lnTo>
                    <a:pt x="714572" y="5"/>
                  </a:lnTo>
                  <a:lnTo>
                    <a:pt x="757855" y="2"/>
                  </a:lnTo>
                  <a:lnTo>
                    <a:pt x="798258" y="0"/>
                  </a:lnTo>
                  <a:lnTo>
                    <a:pt x="840203" y="0"/>
                  </a:lnTo>
                  <a:lnTo>
                    <a:pt x="881424" y="0"/>
                  </a:lnTo>
                  <a:lnTo>
                    <a:pt x="917383" y="0"/>
                  </a:lnTo>
                  <a:lnTo>
                    <a:pt x="951003" y="0"/>
                  </a:lnTo>
                  <a:lnTo>
                    <a:pt x="983585" y="1058"/>
                  </a:lnTo>
                  <a:lnTo>
                    <a:pt x="1015704" y="5057"/>
                  </a:lnTo>
                  <a:lnTo>
                    <a:pt x="1047619" y="7539"/>
                  </a:lnTo>
                  <a:lnTo>
                    <a:pt x="1092514" y="8936"/>
                  </a:lnTo>
                  <a:lnTo>
                    <a:pt x="1132627" y="9350"/>
                  </a:lnTo>
                  <a:lnTo>
                    <a:pt x="1176968" y="9473"/>
                  </a:lnTo>
                  <a:lnTo>
                    <a:pt x="1209955" y="9502"/>
                  </a:lnTo>
                  <a:lnTo>
                    <a:pt x="1266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59">
            <a:extLst>
              <a:ext uri="{FF2B5EF4-FFF2-40B4-BE49-F238E27FC236}">
                <a16:creationId xmlns:a16="http://schemas.microsoft.com/office/drawing/2014/main" id="{0FA83387-3768-F730-2692-5474568031C4}"/>
              </a:ext>
            </a:extLst>
          </p:cNvPr>
          <p:cNvGrpSpPr/>
          <p:nvPr/>
        </p:nvGrpSpPr>
        <p:grpSpPr>
          <a:xfrm>
            <a:off x="4829175" y="4239062"/>
            <a:ext cx="1423570" cy="322304"/>
            <a:chOff x="4829175" y="4239062"/>
            <a:chExt cx="1423570" cy="322304"/>
          </a:xfrm>
        </p:grpSpPr>
        <p:sp>
          <p:nvSpPr>
            <p:cNvPr id="74" name="SMARTInkShape-1276">
              <a:extLst>
                <a:ext uri="{FF2B5EF4-FFF2-40B4-BE49-F238E27FC236}">
                  <a16:creationId xmlns:a16="http://schemas.microsoft.com/office/drawing/2014/main" id="{BAF9760E-4B50-D889-5890-3E08D869134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29175" y="4305846"/>
              <a:ext cx="257176" cy="36231"/>
            </a:xfrm>
            <a:custGeom>
              <a:avLst/>
              <a:gdLst/>
              <a:ahLst/>
              <a:cxnLst/>
              <a:rect l="0" t="0" r="0" b="0"/>
              <a:pathLst>
                <a:path w="257176" h="36231">
                  <a:moveTo>
                    <a:pt x="0" y="28029"/>
                  </a:moveTo>
                  <a:lnTo>
                    <a:pt x="0" y="28029"/>
                  </a:lnTo>
                  <a:lnTo>
                    <a:pt x="0" y="36230"/>
                  </a:lnTo>
                  <a:lnTo>
                    <a:pt x="39773" y="29237"/>
                  </a:lnTo>
                  <a:lnTo>
                    <a:pt x="83076" y="20664"/>
                  </a:lnTo>
                  <a:lnTo>
                    <a:pt x="128947" y="8779"/>
                  </a:lnTo>
                  <a:lnTo>
                    <a:pt x="170146" y="2217"/>
                  </a:lnTo>
                  <a:lnTo>
                    <a:pt x="216936" y="0"/>
                  </a:lnTo>
                  <a:lnTo>
                    <a:pt x="257175" y="8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77">
              <a:extLst>
                <a:ext uri="{FF2B5EF4-FFF2-40B4-BE49-F238E27FC236}">
                  <a16:creationId xmlns:a16="http://schemas.microsoft.com/office/drawing/2014/main" id="{8D022387-F573-D8E9-8060-74188566E0A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95850" y="436245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9899" y="53961"/>
                  </a:lnTo>
                  <a:lnTo>
                    <a:pt x="23911" y="89837"/>
                  </a:lnTo>
                  <a:lnTo>
                    <a:pt x="13464" y="13671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78">
              <a:extLst>
                <a:ext uri="{FF2B5EF4-FFF2-40B4-BE49-F238E27FC236}">
                  <a16:creationId xmlns:a16="http://schemas.microsoft.com/office/drawing/2014/main" id="{FAEEA3A2-F8AD-2B0E-0758-0143F5F32B5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57775" y="4467352"/>
              <a:ext cx="113464" cy="94014"/>
            </a:xfrm>
            <a:custGeom>
              <a:avLst/>
              <a:gdLst/>
              <a:ahLst/>
              <a:cxnLst/>
              <a:rect l="0" t="0" r="0" b="0"/>
              <a:pathLst>
                <a:path w="113464" h="94014">
                  <a:moveTo>
                    <a:pt x="66675" y="18923"/>
                  </a:moveTo>
                  <a:lnTo>
                    <a:pt x="66675" y="18923"/>
                  </a:lnTo>
                  <a:lnTo>
                    <a:pt x="66675" y="13866"/>
                  </a:lnTo>
                  <a:lnTo>
                    <a:pt x="67733" y="12377"/>
                  </a:lnTo>
                  <a:lnTo>
                    <a:pt x="69497" y="11384"/>
                  </a:lnTo>
                  <a:lnTo>
                    <a:pt x="71731" y="10722"/>
                  </a:lnTo>
                  <a:lnTo>
                    <a:pt x="72163" y="9222"/>
                  </a:lnTo>
                  <a:lnTo>
                    <a:pt x="66951" y="300"/>
                  </a:lnTo>
                  <a:lnTo>
                    <a:pt x="61700" y="0"/>
                  </a:lnTo>
                  <a:lnTo>
                    <a:pt x="56350" y="2752"/>
                  </a:lnTo>
                  <a:lnTo>
                    <a:pt x="29821" y="27323"/>
                  </a:lnTo>
                  <a:lnTo>
                    <a:pt x="23837" y="38884"/>
                  </a:lnTo>
                  <a:lnTo>
                    <a:pt x="19995" y="63553"/>
                  </a:lnTo>
                  <a:lnTo>
                    <a:pt x="25115" y="76153"/>
                  </a:lnTo>
                  <a:lnTo>
                    <a:pt x="29443" y="82476"/>
                  </a:lnTo>
                  <a:lnTo>
                    <a:pt x="34446" y="86692"/>
                  </a:lnTo>
                  <a:lnTo>
                    <a:pt x="45648" y="91376"/>
                  </a:lnTo>
                  <a:lnTo>
                    <a:pt x="63855" y="94013"/>
                  </a:lnTo>
                  <a:lnTo>
                    <a:pt x="79180" y="88985"/>
                  </a:lnTo>
                  <a:lnTo>
                    <a:pt x="94458" y="79695"/>
                  </a:lnTo>
                  <a:lnTo>
                    <a:pt x="104775" y="68511"/>
                  </a:lnTo>
                  <a:lnTo>
                    <a:pt x="110067" y="53662"/>
                  </a:lnTo>
                  <a:lnTo>
                    <a:pt x="113463" y="28372"/>
                  </a:lnTo>
                  <a:lnTo>
                    <a:pt x="110567" y="23106"/>
                  </a:lnTo>
                  <a:lnTo>
                    <a:pt x="98882" y="11610"/>
                  </a:lnTo>
                  <a:lnTo>
                    <a:pt x="77462" y="5089"/>
                  </a:lnTo>
                  <a:lnTo>
                    <a:pt x="30705" y="904"/>
                  </a:lnTo>
                  <a:lnTo>
                    <a:pt x="0" y="9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79">
              <a:extLst>
                <a:ext uri="{FF2B5EF4-FFF2-40B4-BE49-F238E27FC236}">
                  <a16:creationId xmlns:a16="http://schemas.microsoft.com/office/drawing/2014/main" id="{E6E2B811-24FB-AAC4-BAA7-F12082CF40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48795" y="4305808"/>
              <a:ext cx="142356" cy="226785"/>
            </a:xfrm>
            <a:custGeom>
              <a:avLst/>
              <a:gdLst/>
              <a:ahLst/>
              <a:cxnLst/>
              <a:rect l="0" t="0" r="0" b="0"/>
              <a:pathLst>
                <a:path w="142356" h="226785">
                  <a:moveTo>
                    <a:pt x="47105" y="18542"/>
                  </a:moveTo>
                  <a:lnTo>
                    <a:pt x="47105" y="18542"/>
                  </a:lnTo>
                  <a:lnTo>
                    <a:pt x="42049" y="18542"/>
                  </a:lnTo>
                  <a:lnTo>
                    <a:pt x="40560" y="17484"/>
                  </a:lnTo>
                  <a:lnTo>
                    <a:pt x="39566" y="15720"/>
                  </a:lnTo>
                  <a:lnTo>
                    <a:pt x="37614" y="0"/>
                  </a:lnTo>
                  <a:lnTo>
                    <a:pt x="36524" y="40678"/>
                  </a:lnTo>
                  <a:lnTo>
                    <a:pt x="30041" y="86454"/>
                  </a:lnTo>
                  <a:lnTo>
                    <a:pt x="25821" y="118039"/>
                  </a:lnTo>
                  <a:lnTo>
                    <a:pt x="20690" y="146447"/>
                  </a:lnTo>
                  <a:lnTo>
                    <a:pt x="13900" y="188916"/>
                  </a:lnTo>
                  <a:lnTo>
                    <a:pt x="0" y="226784"/>
                  </a:lnTo>
                  <a:lnTo>
                    <a:pt x="41867" y="212260"/>
                  </a:lnTo>
                  <a:lnTo>
                    <a:pt x="86557" y="201720"/>
                  </a:lnTo>
                  <a:lnTo>
                    <a:pt x="142355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80">
              <a:extLst>
                <a:ext uri="{FF2B5EF4-FFF2-40B4-BE49-F238E27FC236}">
                  <a16:creationId xmlns:a16="http://schemas.microsoft.com/office/drawing/2014/main" id="{52675617-5D08-5853-A786-8E397DE581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95900" y="44005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5760" y="1324"/>
                  </a:lnTo>
                  <a:lnTo>
                    <a:pt x="90844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81">
              <a:extLst>
                <a:ext uri="{FF2B5EF4-FFF2-40B4-BE49-F238E27FC236}">
                  <a16:creationId xmlns:a16="http://schemas.microsoft.com/office/drawing/2014/main" id="{E0C79337-D961-BACB-A786-453684509A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29464" y="4381903"/>
              <a:ext cx="199812" cy="126714"/>
            </a:xfrm>
            <a:custGeom>
              <a:avLst/>
              <a:gdLst/>
              <a:ahLst/>
              <a:cxnLst/>
              <a:rect l="0" t="0" r="0" b="0"/>
              <a:pathLst>
                <a:path w="199812" h="126714">
                  <a:moveTo>
                    <a:pt x="133136" y="28172"/>
                  </a:moveTo>
                  <a:lnTo>
                    <a:pt x="133136" y="28172"/>
                  </a:lnTo>
                  <a:lnTo>
                    <a:pt x="124935" y="28172"/>
                  </a:lnTo>
                  <a:lnTo>
                    <a:pt x="124494" y="27114"/>
                  </a:lnTo>
                  <a:lnTo>
                    <a:pt x="123727" y="19971"/>
                  </a:lnTo>
                  <a:lnTo>
                    <a:pt x="120840" y="19236"/>
                  </a:lnTo>
                  <a:lnTo>
                    <a:pt x="115420" y="18764"/>
                  </a:lnTo>
                  <a:lnTo>
                    <a:pt x="114679" y="15877"/>
                  </a:lnTo>
                  <a:lnTo>
                    <a:pt x="114203" y="10456"/>
                  </a:lnTo>
                  <a:lnTo>
                    <a:pt x="111316" y="9715"/>
                  </a:lnTo>
                  <a:lnTo>
                    <a:pt x="109064" y="9517"/>
                  </a:lnTo>
                  <a:lnTo>
                    <a:pt x="103741" y="6476"/>
                  </a:lnTo>
                  <a:lnTo>
                    <a:pt x="97846" y="2654"/>
                  </a:lnTo>
                  <a:lnTo>
                    <a:pt x="87519" y="503"/>
                  </a:lnTo>
                  <a:lnTo>
                    <a:pt x="77232" y="0"/>
                  </a:lnTo>
                  <a:lnTo>
                    <a:pt x="65604" y="5420"/>
                  </a:lnTo>
                  <a:lnTo>
                    <a:pt x="28285" y="33491"/>
                  </a:lnTo>
                  <a:lnTo>
                    <a:pt x="12111" y="58322"/>
                  </a:lnTo>
                  <a:lnTo>
                    <a:pt x="2221" y="85045"/>
                  </a:lnTo>
                  <a:lnTo>
                    <a:pt x="0" y="112301"/>
                  </a:lnTo>
                  <a:lnTo>
                    <a:pt x="3103" y="117066"/>
                  </a:lnTo>
                  <a:lnTo>
                    <a:pt x="15019" y="125183"/>
                  </a:lnTo>
                  <a:lnTo>
                    <a:pt x="20524" y="126713"/>
                  </a:lnTo>
                  <a:lnTo>
                    <a:pt x="25253" y="126674"/>
                  </a:lnTo>
                  <a:lnTo>
                    <a:pt x="45504" y="119008"/>
                  </a:lnTo>
                  <a:lnTo>
                    <a:pt x="63662" y="100242"/>
                  </a:lnTo>
                  <a:lnTo>
                    <a:pt x="84724" y="63742"/>
                  </a:lnTo>
                  <a:lnTo>
                    <a:pt x="92569" y="48214"/>
                  </a:lnTo>
                  <a:lnTo>
                    <a:pt x="106770" y="32464"/>
                  </a:lnTo>
                  <a:lnTo>
                    <a:pt x="113123" y="12614"/>
                  </a:lnTo>
                  <a:lnTo>
                    <a:pt x="108744" y="20270"/>
                  </a:lnTo>
                  <a:lnTo>
                    <a:pt x="99872" y="45791"/>
                  </a:lnTo>
                  <a:lnTo>
                    <a:pt x="100007" y="57522"/>
                  </a:lnTo>
                  <a:lnTo>
                    <a:pt x="103595" y="68733"/>
                  </a:lnTo>
                  <a:lnTo>
                    <a:pt x="108718" y="77244"/>
                  </a:lnTo>
                  <a:lnTo>
                    <a:pt x="114522" y="81732"/>
                  </a:lnTo>
                  <a:lnTo>
                    <a:pt x="121689" y="83726"/>
                  </a:lnTo>
                  <a:lnTo>
                    <a:pt x="131929" y="84613"/>
                  </a:lnTo>
                  <a:lnTo>
                    <a:pt x="176435" y="77059"/>
                  </a:lnTo>
                  <a:lnTo>
                    <a:pt x="181051" y="75580"/>
                  </a:lnTo>
                  <a:lnTo>
                    <a:pt x="184130" y="73536"/>
                  </a:lnTo>
                  <a:lnTo>
                    <a:pt x="186182" y="71115"/>
                  </a:lnTo>
                  <a:lnTo>
                    <a:pt x="199811" y="6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82">
              <a:extLst>
                <a:ext uri="{FF2B5EF4-FFF2-40B4-BE49-F238E27FC236}">
                  <a16:creationId xmlns:a16="http://schemas.microsoft.com/office/drawing/2014/main" id="{6DC53C3A-2A09-5C88-839B-68447C2C45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59791" y="4261712"/>
              <a:ext cx="26635" cy="243614"/>
            </a:xfrm>
            <a:custGeom>
              <a:avLst/>
              <a:gdLst/>
              <a:ahLst/>
              <a:cxnLst/>
              <a:rect l="0" t="0" r="0" b="0"/>
              <a:pathLst>
                <a:path w="26635" h="243614">
                  <a:moveTo>
                    <a:pt x="7584" y="5488"/>
                  </a:moveTo>
                  <a:lnTo>
                    <a:pt x="7584" y="5488"/>
                  </a:lnTo>
                  <a:lnTo>
                    <a:pt x="7584" y="0"/>
                  </a:lnTo>
                  <a:lnTo>
                    <a:pt x="6526" y="37400"/>
                  </a:lnTo>
                  <a:lnTo>
                    <a:pt x="1039" y="83382"/>
                  </a:lnTo>
                  <a:lnTo>
                    <a:pt x="0" y="124759"/>
                  </a:lnTo>
                  <a:lnTo>
                    <a:pt x="4867" y="163829"/>
                  </a:lnTo>
                  <a:lnTo>
                    <a:pt x="7048" y="206491"/>
                  </a:lnTo>
                  <a:lnTo>
                    <a:pt x="7477" y="231106"/>
                  </a:lnTo>
                  <a:lnTo>
                    <a:pt x="8572" y="235275"/>
                  </a:lnTo>
                  <a:lnTo>
                    <a:pt x="10359" y="238054"/>
                  </a:lnTo>
                  <a:lnTo>
                    <a:pt x="12609" y="239907"/>
                  </a:lnTo>
                  <a:lnTo>
                    <a:pt x="26634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83">
              <a:extLst>
                <a:ext uri="{FF2B5EF4-FFF2-40B4-BE49-F238E27FC236}">
                  <a16:creationId xmlns:a16="http://schemas.microsoft.com/office/drawing/2014/main" id="{B3C89648-30AC-4863-DBB4-B3554E6D5EC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05500" y="4296201"/>
              <a:ext cx="138567" cy="160929"/>
            </a:xfrm>
            <a:custGeom>
              <a:avLst/>
              <a:gdLst/>
              <a:ahLst/>
              <a:cxnLst/>
              <a:rect l="0" t="0" r="0" b="0"/>
              <a:pathLst>
                <a:path w="138567" h="160929">
                  <a:moveTo>
                    <a:pt x="85725" y="18624"/>
                  </a:moveTo>
                  <a:lnTo>
                    <a:pt x="85725" y="18624"/>
                  </a:lnTo>
                  <a:lnTo>
                    <a:pt x="90781" y="13567"/>
                  </a:lnTo>
                  <a:lnTo>
                    <a:pt x="96086" y="11085"/>
                  </a:lnTo>
                  <a:lnTo>
                    <a:pt x="120667" y="1014"/>
                  </a:lnTo>
                  <a:lnTo>
                    <a:pt x="120662" y="534"/>
                  </a:lnTo>
                  <a:lnTo>
                    <a:pt x="117834" y="0"/>
                  </a:lnTo>
                  <a:lnTo>
                    <a:pt x="76143" y="9992"/>
                  </a:lnTo>
                  <a:lnTo>
                    <a:pt x="43145" y="21975"/>
                  </a:lnTo>
                  <a:lnTo>
                    <a:pt x="8395" y="49065"/>
                  </a:lnTo>
                  <a:lnTo>
                    <a:pt x="6655" y="52676"/>
                  </a:lnTo>
                  <a:lnTo>
                    <a:pt x="6553" y="56142"/>
                  </a:lnTo>
                  <a:lnTo>
                    <a:pt x="7543" y="59511"/>
                  </a:lnTo>
                  <a:lnTo>
                    <a:pt x="17111" y="66077"/>
                  </a:lnTo>
                  <a:lnTo>
                    <a:pt x="58150" y="81042"/>
                  </a:lnTo>
                  <a:lnTo>
                    <a:pt x="104906" y="89795"/>
                  </a:lnTo>
                  <a:lnTo>
                    <a:pt x="128332" y="103447"/>
                  </a:lnTo>
                  <a:lnTo>
                    <a:pt x="136412" y="114884"/>
                  </a:lnTo>
                  <a:lnTo>
                    <a:pt x="138566" y="120897"/>
                  </a:lnTo>
                  <a:lnTo>
                    <a:pt x="137886" y="125965"/>
                  </a:lnTo>
                  <a:lnTo>
                    <a:pt x="135315" y="130401"/>
                  </a:lnTo>
                  <a:lnTo>
                    <a:pt x="131485" y="134417"/>
                  </a:lnTo>
                  <a:lnTo>
                    <a:pt x="94921" y="148466"/>
                  </a:lnTo>
                  <a:lnTo>
                    <a:pt x="49755" y="158611"/>
                  </a:lnTo>
                  <a:lnTo>
                    <a:pt x="9945" y="160928"/>
                  </a:lnTo>
                  <a:lnTo>
                    <a:pt x="4513" y="160060"/>
                  </a:lnTo>
                  <a:lnTo>
                    <a:pt x="0" y="151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84">
              <a:extLst>
                <a:ext uri="{FF2B5EF4-FFF2-40B4-BE49-F238E27FC236}">
                  <a16:creationId xmlns:a16="http://schemas.microsoft.com/office/drawing/2014/main" id="{BF312F40-CE80-9FF2-5B87-0D9EE8C8CA8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048375" y="4239062"/>
              <a:ext cx="204370" cy="206590"/>
            </a:xfrm>
            <a:custGeom>
              <a:avLst/>
              <a:gdLst/>
              <a:ahLst/>
              <a:cxnLst/>
              <a:rect l="0" t="0" r="0" b="0"/>
              <a:pathLst>
                <a:path w="204370" h="206590">
                  <a:moveTo>
                    <a:pt x="180975" y="28138"/>
                  </a:moveTo>
                  <a:lnTo>
                    <a:pt x="180975" y="28138"/>
                  </a:lnTo>
                  <a:lnTo>
                    <a:pt x="197221" y="12950"/>
                  </a:lnTo>
                  <a:lnTo>
                    <a:pt x="203365" y="10805"/>
                  </a:lnTo>
                  <a:lnTo>
                    <a:pt x="204369" y="9174"/>
                  </a:lnTo>
                  <a:lnTo>
                    <a:pt x="203979" y="7029"/>
                  </a:lnTo>
                  <a:lnTo>
                    <a:pt x="202662" y="4540"/>
                  </a:lnTo>
                  <a:lnTo>
                    <a:pt x="192730" y="1775"/>
                  </a:lnTo>
                  <a:lnTo>
                    <a:pt x="165541" y="0"/>
                  </a:lnTo>
                  <a:lnTo>
                    <a:pt x="118838" y="21060"/>
                  </a:lnTo>
                  <a:lnTo>
                    <a:pt x="74163" y="45028"/>
                  </a:lnTo>
                  <a:lnTo>
                    <a:pt x="65417" y="55400"/>
                  </a:lnTo>
                  <a:lnTo>
                    <a:pt x="64778" y="61129"/>
                  </a:lnTo>
                  <a:lnTo>
                    <a:pt x="69712" y="73140"/>
                  </a:lnTo>
                  <a:lnTo>
                    <a:pt x="78961" y="82711"/>
                  </a:lnTo>
                  <a:lnTo>
                    <a:pt x="120347" y="107370"/>
                  </a:lnTo>
                  <a:lnTo>
                    <a:pt x="137846" y="121347"/>
                  </a:lnTo>
                  <a:lnTo>
                    <a:pt x="149812" y="136240"/>
                  </a:lnTo>
                  <a:lnTo>
                    <a:pt x="152791" y="143598"/>
                  </a:lnTo>
                  <a:lnTo>
                    <a:pt x="153279" y="157417"/>
                  </a:lnTo>
                  <a:lnTo>
                    <a:pt x="147605" y="177098"/>
                  </a:lnTo>
                  <a:lnTo>
                    <a:pt x="133688" y="189945"/>
                  </a:lnTo>
                  <a:lnTo>
                    <a:pt x="115509" y="200594"/>
                  </a:lnTo>
                  <a:lnTo>
                    <a:pt x="91258" y="206589"/>
                  </a:lnTo>
                  <a:lnTo>
                    <a:pt x="46209" y="205792"/>
                  </a:lnTo>
                  <a:lnTo>
                    <a:pt x="17572" y="198604"/>
                  </a:lnTo>
                  <a:lnTo>
                    <a:pt x="7810" y="192801"/>
                  </a:lnTo>
                  <a:lnTo>
                    <a:pt x="0" y="180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1285">
            <a:extLst>
              <a:ext uri="{FF2B5EF4-FFF2-40B4-BE49-F238E27FC236}">
                <a16:creationId xmlns:a16="http://schemas.microsoft.com/office/drawing/2014/main" id="{79EFD97B-3147-F952-EBCB-F102EC65B8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76776" y="3457977"/>
            <a:ext cx="228425" cy="1218343"/>
          </a:xfrm>
          <a:custGeom>
            <a:avLst/>
            <a:gdLst/>
            <a:ahLst/>
            <a:cxnLst/>
            <a:rect l="0" t="0" r="0" b="0"/>
            <a:pathLst>
              <a:path w="228425" h="1218343">
                <a:moveTo>
                  <a:pt x="114124" y="18648"/>
                </a:moveTo>
                <a:lnTo>
                  <a:pt x="114124" y="18648"/>
                </a:lnTo>
                <a:lnTo>
                  <a:pt x="114124" y="13591"/>
                </a:lnTo>
                <a:lnTo>
                  <a:pt x="115182" y="12102"/>
                </a:lnTo>
                <a:lnTo>
                  <a:pt x="116946" y="11109"/>
                </a:lnTo>
                <a:lnTo>
                  <a:pt x="122325" y="9516"/>
                </a:lnTo>
                <a:lnTo>
                  <a:pt x="123061" y="6475"/>
                </a:lnTo>
                <a:lnTo>
                  <a:pt x="123615" y="0"/>
                </a:lnTo>
                <a:lnTo>
                  <a:pt x="118582" y="4774"/>
                </a:lnTo>
                <a:lnTo>
                  <a:pt x="116105" y="10012"/>
                </a:lnTo>
                <a:lnTo>
                  <a:pt x="106781" y="32719"/>
                </a:lnTo>
                <a:lnTo>
                  <a:pt x="87579" y="77173"/>
                </a:lnTo>
                <a:lnTo>
                  <a:pt x="64637" y="118547"/>
                </a:lnTo>
                <a:lnTo>
                  <a:pt x="50883" y="166008"/>
                </a:lnTo>
                <a:lnTo>
                  <a:pt x="37975" y="208152"/>
                </a:lnTo>
                <a:lnTo>
                  <a:pt x="23114" y="255584"/>
                </a:lnTo>
                <a:lnTo>
                  <a:pt x="14376" y="296180"/>
                </a:lnTo>
                <a:lnTo>
                  <a:pt x="10342" y="341894"/>
                </a:lnTo>
                <a:lnTo>
                  <a:pt x="9643" y="384417"/>
                </a:lnTo>
                <a:lnTo>
                  <a:pt x="8378" y="424298"/>
                </a:lnTo>
                <a:lnTo>
                  <a:pt x="2829" y="462926"/>
                </a:lnTo>
                <a:lnTo>
                  <a:pt x="714" y="501182"/>
                </a:lnTo>
                <a:lnTo>
                  <a:pt x="0" y="546391"/>
                </a:lnTo>
                <a:lnTo>
                  <a:pt x="4915" y="586444"/>
                </a:lnTo>
                <a:lnTo>
                  <a:pt x="8036" y="622682"/>
                </a:lnTo>
                <a:lnTo>
                  <a:pt x="8960" y="660230"/>
                </a:lnTo>
                <a:lnTo>
                  <a:pt x="9272" y="698810"/>
                </a:lnTo>
                <a:lnTo>
                  <a:pt x="9326" y="738173"/>
                </a:lnTo>
                <a:lnTo>
                  <a:pt x="10400" y="777118"/>
                </a:lnTo>
                <a:lnTo>
                  <a:pt x="19708" y="822558"/>
                </a:lnTo>
                <a:lnTo>
                  <a:pt x="31739" y="862657"/>
                </a:lnTo>
                <a:lnTo>
                  <a:pt x="41148" y="898903"/>
                </a:lnTo>
                <a:lnTo>
                  <a:pt x="50638" y="936454"/>
                </a:lnTo>
                <a:lnTo>
                  <a:pt x="57839" y="973977"/>
                </a:lnTo>
                <a:lnTo>
                  <a:pt x="74627" y="1019959"/>
                </a:lnTo>
                <a:lnTo>
                  <a:pt x="87957" y="1057225"/>
                </a:lnTo>
                <a:lnTo>
                  <a:pt x="111425" y="1102686"/>
                </a:lnTo>
                <a:lnTo>
                  <a:pt x="140890" y="1148231"/>
                </a:lnTo>
                <a:lnTo>
                  <a:pt x="185945" y="1186985"/>
                </a:lnTo>
                <a:lnTo>
                  <a:pt x="227931" y="1218342"/>
                </a:lnTo>
                <a:lnTo>
                  <a:pt x="228424" y="12092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1286">
            <a:extLst>
              <a:ext uri="{FF2B5EF4-FFF2-40B4-BE49-F238E27FC236}">
                <a16:creationId xmlns:a16="http://schemas.microsoft.com/office/drawing/2014/main" id="{88E3A8E1-A5AA-5338-9675-B27151011AA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62450" y="3476742"/>
            <a:ext cx="209473" cy="1285754"/>
          </a:xfrm>
          <a:custGeom>
            <a:avLst/>
            <a:gdLst/>
            <a:ahLst/>
            <a:cxnLst/>
            <a:rect l="0" t="0" r="0" b="0"/>
            <a:pathLst>
              <a:path w="209473" h="1285754">
                <a:moveTo>
                  <a:pt x="0" y="9408"/>
                </a:moveTo>
                <a:lnTo>
                  <a:pt x="0" y="9408"/>
                </a:lnTo>
                <a:lnTo>
                  <a:pt x="0" y="0"/>
                </a:lnTo>
                <a:lnTo>
                  <a:pt x="0" y="4974"/>
                </a:lnTo>
                <a:lnTo>
                  <a:pt x="2822" y="10259"/>
                </a:lnTo>
                <a:lnTo>
                  <a:pt x="22390" y="44940"/>
                </a:lnTo>
                <a:lnTo>
                  <a:pt x="33088" y="87543"/>
                </a:lnTo>
                <a:lnTo>
                  <a:pt x="45861" y="132815"/>
                </a:lnTo>
                <a:lnTo>
                  <a:pt x="57754" y="180071"/>
                </a:lnTo>
                <a:lnTo>
                  <a:pt x="69969" y="223859"/>
                </a:lnTo>
                <a:lnTo>
                  <a:pt x="88563" y="267960"/>
                </a:lnTo>
                <a:lnTo>
                  <a:pt x="109186" y="312273"/>
                </a:lnTo>
                <a:lnTo>
                  <a:pt x="121456" y="355148"/>
                </a:lnTo>
                <a:lnTo>
                  <a:pt x="133509" y="401121"/>
                </a:lnTo>
                <a:lnTo>
                  <a:pt x="145745" y="438385"/>
                </a:lnTo>
                <a:lnTo>
                  <a:pt x="157130" y="476237"/>
                </a:lnTo>
                <a:lnTo>
                  <a:pt x="166034" y="521897"/>
                </a:lnTo>
                <a:lnTo>
                  <a:pt x="176927" y="569094"/>
                </a:lnTo>
                <a:lnTo>
                  <a:pt x="179775" y="606571"/>
                </a:lnTo>
                <a:lnTo>
                  <a:pt x="183561" y="651516"/>
                </a:lnTo>
                <a:lnTo>
                  <a:pt x="189128" y="691516"/>
                </a:lnTo>
                <a:lnTo>
                  <a:pt x="196775" y="733637"/>
                </a:lnTo>
                <a:lnTo>
                  <a:pt x="199383" y="775981"/>
                </a:lnTo>
                <a:lnTo>
                  <a:pt x="199898" y="815468"/>
                </a:lnTo>
                <a:lnTo>
                  <a:pt x="206546" y="857487"/>
                </a:lnTo>
                <a:lnTo>
                  <a:pt x="208957" y="899811"/>
                </a:lnTo>
                <a:lnTo>
                  <a:pt x="209472" y="943461"/>
                </a:lnTo>
                <a:lnTo>
                  <a:pt x="206713" y="983899"/>
                </a:lnTo>
                <a:lnTo>
                  <a:pt x="201346" y="1027282"/>
                </a:lnTo>
                <a:lnTo>
                  <a:pt x="193740" y="1066426"/>
                </a:lnTo>
                <a:lnTo>
                  <a:pt x="188318" y="1104732"/>
                </a:lnTo>
                <a:lnTo>
                  <a:pt x="178797" y="1146851"/>
                </a:lnTo>
                <a:lnTo>
                  <a:pt x="163756" y="1184485"/>
                </a:lnTo>
                <a:lnTo>
                  <a:pt x="140986" y="1229069"/>
                </a:lnTo>
                <a:lnTo>
                  <a:pt x="126816" y="1258394"/>
                </a:lnTo>
                <a:lnTo>
                  <a:pt x="124416" y="1277766"/>
                </a:lnTo>
                <a:lnTo>
                  <a:pt x="123160" y="1280430"/>
                </a:lnTo>
                <a:lnTo>
                  <a:pt x="121265" y="1282206"/>
                </a:lnTo>
                <a:lnTo>
                  <a:pt x="115676" y="1285056"/>
                </a:lnTo>
                <a:lnTo>
                  <a:pt x="116275" y="1285290"/>
                </a:lnTo>
                <a:lnTo>
                  <a:pt x="128775" y="1285753"/>
                </a:lnTo>
                <a:lnTo>
                  <a:pt x="142875" y="12762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262">
            <a:extLst>
              <a:ext uri="{FF2B5EF4-FFF2-40B4-BE49-F238E27FC236}">
                <a16:creationId xmlns:a16="http://schemas.microsoft.com/office/drawing/2014/main" id="{7EBE9F5D-36CF-9FB2-FF5F-3936008FF238}"/>
              </a:ext>
            </a:extLst>
          </p:cNvPr>
          <p:cNvGrpSpPr/>
          <p:nvPr/>
        </p:nvGrpSpPr>
        <p:grpSpPr>
          <a:xfrm>
            <a:off x="3248025" y="3611692"/>
            <a:ext cx="952501" cy="388809"/>
            <a:chOff x="3248025" y="3611692"/>
            <a:chExt cx="952501" cy="388809"/>
          </a:xfrm>
        </p:grpSpPr>
        <p:sp>
          <p:nvSpPr>
            <p:cNvPr id="86" name="SMARTInkShape-1287">
              <a:extLst>
                <a:ext uri="{FF2B5EF4-FFF2-40B4-BE49-F238E27FC236}">
                  <a16:creationId xmlns:a16="http://schemas.microsoft.com/office/drawing/2014/main" id="{EF9F2CB6-8980-A3F5-7515-35EF80BFDEC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48050" y="3660022"/>
              <a:ext cx="189049" cy="216654"/>
            </a:xfrm>
            <a:custGeom>
              <a:avLst/>
              <a:gdLst/>
              <a:ahLst/>
              <a:cxnLst/>
              <a:rect l="0" t="0" r="0" b="0"/>
              <a:pathLst>
                <a:path w="189049" h="216654">
                  <a:moveTo>
                    <a:pt x="0" y="45203"/>
                  </a:moveTo>
                  <a:lnTo>
                    <a:pt x="0" y="45203"/>
                  </a:lnTo>
                  <a:lnTo>
                    <a:pt x="5056" y="45203"/>
                  </a:lnTo>
                  <a:lnTo>
                    <a:pt x="10361" y="39559"/>
                  </a:lnTo>
                  <a:lnTo>
                    <a:pt x="16247" y="32111"/>
                  </a:lnTo>
                  <a:lnTo>
                    <a:pt x="36233" y="18184"/>
                  </a:lnTo>
                  <a:lnTo>
                    <a:pt x="37914" y="18724"/>
                  </a:lnTo>
                  <a:lnTo>
                    <a:pt x="42603" y="22146"/>
                  </a:lnTo>
                  <a:lnTo>
                    <a:pt x="45393" y="30016"/>
                  </a:lnTo>
                  <a:lnTo>
                    <a:pt x="47331" y="72562"/>
                  </a:lnTo>
                  <a:lnTo>
                    <a:pt x="47567" y="111638"/>
                  </a:lnTo>
                  <a:lnTo>
                    <a:pt x="47620" y="155823"/>
                  </a:lnTo>
                  <a:lnTo>
                    <a:pt x="47625" y="181513"/>
                  </a:lnTo>
                  <a:lnTo>
                    <a:pt x="46567" y="183701"/>
                  </a:lnTo>
                  <a:lnTo>
                    <a:pt x="44803" y="185160"/>
                  </a:lnTo>
                  <a:lnTo>
                    <a:pt x="39424" y="187502"/>
                  </a:lnTo>
                  <a:lnTo>
                    <a:pt x="43549" y="177795"/>
                  </a:lnTo>
                  <a:lnTo>
                    <a:pt x="68726" y="138226"/>
                  </a:lnTo>
                  <a:lnTo>
                    <a:pt x="83386" y="95367"/>
                  </a:lnTo>
                  <a:lnTo>
                    <a:pt x="110223" y="50052"/>
                  </a:lnTo>
                  <a:lnTo>
                    <a:pt x="122499" y="32058"/>
                  </a:lnTo>
                  <a:lnTo>
                    <a:pt x="159248" y="0"/>
                  </a:lnTo>
                  <a:lnTo>
                    <a:pt x="161199" y="1309"/>
                  </a:lnTo>
                  <a:lnTo>
                    <a:pt x="166189" y="8409"/>
                  </a:lnTo>
                  <a:lnTo>
                    <a:pt x="176045" y="39277"/>
                  </a:lnTo>
                  <a:lnTo>
                    <a:pt x="183148" y="86599"/>
                  </a:lnTo>
                  <a:lnTo>
                    <a:pt x="189048" y="129697"/>
                  </a:lnTo>
                  <a:lnTo>
                    <a:pt x="182609" y="167727"/>
                  </a:lnTo>
                  <a:lnTo>
                    <a:pt x="172569" y="202306"/>
                  </a:lnTo>
                  <a:lnTo>
                    <a:pt x="171450" y="21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88">
              <a:extLst>
                <a:ext uri="{FF2B5EF4-FFF2-40B4-BE49-F238E27FC236}">
                  <a16:creationId xmlns:a16="http://schemas.microsoft.com/office/drawing/2014/main" id="{FE992686-CC90-1234-88BC-676D92F0B78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52850" y="37433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0" y="10849"/>
                  </a:lnTo>
                  <a:lnTo>
                    <a:pt x="85356" y="8728"/>
                  </a:lnTo>
                  <a:lnTo>
                    <a:pt x="129397" y="203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89">
              <a:extLst>
                <a:ext uri="{FF2B5EF4-FFF2-40B4-BE49-F238E27FC236}">
                  <a16:creationId xmlns:a16="http://schemas.microsoft.com/office/drawing/2014/main" id="{3FA4913C-E5ED-1870-B414-9D1933C4CDB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48125" y="3611692"/>
              <a:ext cx="15014" cy="207834"/>
            </a:xfrm>
            <a:custGeom>
              <a:avLst/>
              <a:gdLst/>
              <a:ahLst/>
              <a:cxnLst/>
              <a:rect l="0" t="0" r="0" b="0"/>
              <a:pathLst>
                <a:path w="15014" h="207834">
                  <a:moveTo>
                    <a:pt x="9525" y="17333"/>
                  </a:moveTo>
                  <a:lnTo>
                    <a:pt x="9525" y="17333"/>
                  </a:lnTo>
                  <a:lnTo>
                    <a:pt x="9525" y="0"/>
                  </a:lnTo>
                  <a:lnTo>
                    <a:pt x="10583" y="486"/>
                  </a:lnTo>
                  <a:lnTo>
                    <a:pt x="14581" y="3848"/>
                  </a:lnTo>
                  <a:lnTo>
                    <a:pt x="15013" y="7285"/>
                  </a:lnTo>
                  <a:lnTo>
                    <a:pt x="10146" y="48732"/>
                  </a:lnTo>
                  <a:lnTo>
                    <a:pt x="9606" y="91854"/>
                  </a:lnTo>
                  <a:lnTo>
                    <a:pt x="2995" y="130204"/>
                  </a:lnTo>
                  <a:lnTo>
                    <a:pt x="592" y="169450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90">
              <a:extLst>
                <a:ext uri="{FF2B5EF4-FFF2-40B4-BE49-F238E27FC236}">
                  <a16:creationId xmlns:a16="http://schemas.microsoft.com/office/drawing/2014/main" id="{4C542B1C-09D0-BE14-AB0A-47326302506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48025" y="3933825"/>
              <a:ext cx="952501" cy="66676"/>
            </a:xfrm>
            <a:custGeom>
              <a:avLst/>
              <a:gdLst/>
              <a:ahLst/>
              <a:cxnLst/>
              <a:rect l="0" t="0" r="0" b="0"/>
              <a:pathLst>
                <a:path w="952501" h="66676">
                  <a:moveTo>
                    <a:pt x="0" y="66675"/>
                  </a:moveTo>
                  <a:lnTo>
                    <a:pt x="0" y="66675"/>
                  </a:lnTo>
                  <a:lnTo>
                    <a:pt x="42816" y="66675"/>
                  </a:lnTo>
                  <a:lnTo>
                    <a:pt x="59723" y="65617"/>
                  </a:lnTo>
                  <a:lnTo>
                    <a:pt x="78877" y="58474"/>
                  </a:lnTo>
                  <a:lnTo>
                    <a:pt x="121752" y="57267"/>
                  </a:lnTo>
                  <a:lnTo>
                    <a:pt x="166955" y="52128"/>
                  </a:lnTo>
                  <a:lnTo>
                    <a:pt x="205396" y="48959"/>
                  </a:lnTo>
                  <a:lnTo>
                    <a:pt x="246830" y="47889"/>
                  </a:lnTo>
                  <a:lnTo>
                    <a:pt x="288410" y="44855"/>
                  </a:lnTo>
                  <a:lnTo>
                    <a:pt x="324638" y="40101"/>
                  </a:lnTo>
                  <a:lnTo>
                    <a:pt x="369749" y="38496"/>
                  </a:lnTo>
                  <a:lnTo>
                    <a:pt x="409652" y="38217"/>
                  </a:lnTo>
                  <a:lnTo>
                    <a:pt x="449933" y="33079"/>
                  </a:lnTo>
                  <a:lnTo>
                    <a:pt x="488678" y="29909"/>
                  </a:lnTo>
                  <a:lnTo>
                    <a:pt x="532026" y="28971"/>
                  </a:lnTo>
                  <a:lnTo>
                    <a:pt x="573327" y="28692"/>
                  </a:lnTo>
                  <a:lnTo>
                    <a:pt x="617432" y="23554"/>
                  </a:lnTo>
                  <a:lnTo>
                    <a:pt x="658958" y="20384"/>
                  </a:lnTo>
                  <a:lnTo>
                    <a:pt x="693625" y="19643"/>
                  </a:lnTo>
                  <a:lnTo>
                    <a:pt x="730553" y="19314"/>
                  </a:lnTo>
                  <a:lnTo>
                    <a:pt x="775143" y="19128"/>
                  </a:lnTo>
                  <a:lnTo>
                    <a:pt x="816224" y="18015"/>
                  </a:lnTo>
                  <a:lnTo>
                    <a:pt x="858264" y="12511"/>
                  </a:lnTo>
                  <a:lnTo>
                    <a:pt x="898687" y="10115"/>
                  </a:lnTo>
                  <a:lnTo>
                    <a:pt x="944673" y="9559"/>
                  </a:lnTo>
                  <a:lnTo>
                    <a:pt x="950181" y="9535"/>
                  </a:lnTo>
                  <a:lnTo>
                    <a:pt x="950954" y="8474"/>
                  </a:lnTo>
                  <a:lnTo>
                    <a:pt x="95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63">
            <a:extLst>
              <a:ext uri="{FF2B5EF4-FFF2-40B4-BE49-F238E27FC236}">
                <a16:creationId xmlns:a16="http://schemas.microsoft.com/office/drawing/2014/main" id="{EA949EC1-AE7A-84DB-F632-C188D760EE37}"/>
              </a:ext>
            </a:extLst>
          </p:cNvPr>
          <p:cNvGrpSpPr/>
          <p:nvPr/>
        </p:nvGrpSpPr>
        <p:grpSpPr>
          <a:xfrm>
            <a:off x="3486543" y="4311209"/>
            <a:ext cx="837808" cy="248645"/>
            <a:chOff x="3486543" y="4311209"/>
            <a:chExt cx="837808" cy="248645"/>
          </a:xfrm>
        </p:grpSpPr>
        <p:sp>
          <p:nvSpPr>
            <p:cNvPr id="91" name="SMARTInkShape-1291">
              <a:extLst>
                <a:ext uri="{FF2B5EF4-FFF2-40B4-BE49-F238E27FC236}">
                  <a16:creationId xmlns:a16="http://schemas.microsoft.com/office/drawing/2014/main" id="{806CA748-3808-8F47-278C-D53D4CF711D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86543" y="4372575"/>
              <a:ext cx="171058" cy="187279"/>
            </a:xfrm>
            <a:custGeom>
              <a:avLst/>
              <a:gdLst/>
              <a:ahLst/>
              <a:cxnLst/>
              <a:rect l="0" t="0" r="0" b="0"/>
              <a:pathLst>
                <a:path w="171058" h="187279">
                  <a:moveTo>
                    <a:pt x="9132" y="37500"/>
                  </a:moveTo>
                  <a:lnTo>
                    <a:pt x="9132" y="37500"/>
                  </a:lnTo>
                  <a:lnTo>
                    <a:pt x="931" y="37500"/>
                  </a:lnTo>
                  <a:lnTo>
                    <a:pt x="490" y="36442"/>
                  </a:lnTo>
                  <a:lnTo>
                    <a:pt x="0" y="32443"/>
                  </a:lnTo>
                  <a:lnTo>
                    <a:pt x="927" y="30954"/>
                  </a:lnTo>
                  <a:lnTo>
                    <a:pt x="2604" y="29961"/>
                  </a:lnTo>
                  <a:lnTo>
                    <a:pt x="4780" y="29299"/>
                  </a:lnTo>
                  <a:lnTo>
                    <a:pt x="18920" y="13072"/>
                  </a:lnTo>
                  <a:lnTo>
                    <a:pt x="26352" y="9744"/>
                  </a:lnTo>
                  <a:lnTo>
                    <a:pt x="30191" y="12111"/>
                  </a:lnTo>
                  <a:lnTo>
                    <a:pt x="32696" y="14224"/>
                  </a:lnTo>
                  <a:lnTo>
                    <a:pt x="35480" y="19394"/>
                  </a:lnTo>
                  <a:lnTo>
                    <a:pt x="45050" y="63950"/>
                  </a:lnTo>
                  <a:lnTo>
                    <a:pt x="46801" y="111399"/>
                  </a:lnTo>
                  <a:lnTo>
                    <a:pt x="39636" y="158200"/>
                  </a:lnTo>
                  <a:lnTo>
                    <a:pt x="37820" y="187278"/>
                  </a:lnTo>
                  <a:lnTo>
                    <a:pt x="38787" y="172057"/>
                  </a:lnTo>
                  <a:lnTo>
                    <a:pt x="46376" y="143103"/>
                  </a:lnTo>
                  <a:lnTo>
                    <a:pt x="67368" y="104338"/>
                  </a:lnTo>
                  <a:lnTo>
                    <a:pt x="97117" y="58688"/>
                  </a:lnTo>
                  <a:lnTo>
                    <a:pt x="138318" y="13203"/>
                  </a:lnTo>
                  <a:lnTo>
                    <a:pt x="149995" y="1427"/>
                  </a:lnTo>
                  <a:lnTo>
                    <a:pt x="153935" y="301"/>
                  </a:lnTo>
                  <a:lnTo>
                    <a:pt x="156467" y="0"/>
                  </a:lnTo>
                  <a:lnTo>
                    <a:pt x="158156" y="1917"/>
                  </a:lnTo>
                  <a:lnTo>
                    <a:pt x="160032" y="9691"/>
                  </a:lnTo>
                  <a:lnTo>
                    <a:pt x="161334" y="51203"/>
                  </a:lnTo>
                  <a:lnTo>
                    <a:pt x="166550" y="93594"/>
                  </a:lnTo>
                  <a:lnTo>
                    <a:pt x="169108" y="131483"/>
                  </a:lnTo>
                  <a:lnTo>
                    <a:pt x="165306" y="152600"/>
                  </a:lnTo>
                  <a:lnTo>
                    <a:pt x="171057" y="17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92">
              <a:extLst>
                <a:ext uri="{FF2B5EF4-FFF2-40B4-BE49-F238E27FC236}">
                  <a16:creationId xmlns:a16="http://schemas.microsoft.com/office/drawing/2014/main" id="{0BF2229C-EB41-5872-CCAA-0C216A350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53243" y="4457700"/>
              <a:ext cx="123433" cy="19051"/>
            </a:xfrm>
            <a:custGeom>
              <a:avLst/>
              <a:gdLst/>
              <a:ahLst/>
              <a:cxnLst/>
              <a:rect l="0" t="0" r="0" b="0"/>
              <a:pathLst>
                <a:path w="123433" h="19051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29301" y="17692"/>
                  </a:lnTo>
                  <a:lnTo>
                    <a:pt x="76741" y="18931"/>
                  </a:lnTo>
                  <a:lnTo>
                    <a:pt x="1234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93">
              <a:extLst>
                <a:ext uri="{FF2B5EF4-FFF2-40B4-BE49-F238E27FC236}">
                  <a16:creationId xmlns:a16="http://schemas.microsoft.com/office/drawing/2014/main" id="{1C348FD6-B2F9-DFDE-0A0D-B79E708AEE5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33825" y="4345117"/>
              <a:ext cx="19051" cy="198309"/>
            </a:xfrm>
            <a:custGeom>
              <a:avLst/>
              <a:gdLst/>
              <a:ahLst/>
              <a:cxnLst/>
              <a:rect l="0" t="0" r="0" b="0"/>
              <a:pathLst>
                <a:path w="19051" h="198309">
                  <a:moveTo>
                    <a:pt x="19050" y="17333"/>
                  </a:moveTo>
                  <a:lnTo>
                    <a:pt x="19050" y="17333"/>
                  </a:lnTo>
                  <a:lnTo>
                    <a:pt x="19050" y="4076"/>
                  </a:lnTo>
                  <a:lnTo>
                    <a:pt x="17992" y="2145"/>
                  </a:lnTo>
                  <a:lnTo>
                    <a:pt x="16228" y="858"/>
                  </a:lnTo>
                  <a:lnTo>
                    <a:pt x="13994" y="0"/>
                  </a:lnTo>
                  <a:lnTo>
                    <a:pt x="12504" y="1544"/>
                  </a:lnTo>
                  <a:lnTo>
                    <a:pt x="10849" y="8904"/>
                  </a:lnTo>
                  <a:lnTo>
                    <a:pt x="8729" y="46085"/>
                  </a:lnTo>
                  <a:lnTo>
                    <a:pt x="3056" y="81826"/>
                  </a:lnTo>
                  <a:lnTo>
                    <a:pt x="604" y="126185"/>
                  </a:lnTo>
                  <a:lnTo>
                    <a:pt x="119" y="166070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94">
              <a:extLst>
                <a:ext uri="{FF2B5EF4-FFF2-40B4-BE49-F238E27FC236}">
                  <a16:creationId xmlns:a16="http://schemas.microsoft.com/office/drawing/2014/main" id="{56FBE1CF-300B-E155-EABF-E4C49F6EC2B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35053" y="4382940"/>
              <a:ext cx="141648" cy="131911"/>
            </a:xfrm>
            <a:custGeom>
              <a:avLst/>
              <a:gdLst/>
              <a:ahLst/>
              <a:cxnLst/>
              <a:rect l="0" t="0" r="0" b="0"/>
              <a:pathLst>
                <a:path w="141648" h="131911">
                  <a:moveTo>
                    <a:pt x="84497" y="17610"/>
                  </a:moveTo>
                  <a:lnTo>
                    <a:pt x="84497" y="17610"/>
                  </a:lnTo>
                  <a:lnTo>
                    <a:pt x="89553" y="17610"/>
                  </a:lnTo>
                  <a:lnTo>
                    <a:pt x="94858" y="14788"/>
                  </a:lnTo>
                  <a:lnTo>
                    <a:pt x="101830" y="9409"/>
                  </a:lnTo>
                  <a:lnTo>
                    <a:pt x="102784" y="5851"/>
                  </a:lnTo>
                  <a:lnTo>
                    <a:pt x="103396" y="0"/>
                  </a:lnTo>
                  <a:lnTo>
                    <a:pt x="93389" y="4043"/>
                  </a:lnTo>
                  <a:lnTo>
                    <a:pt x="51465" y="33795"/>
                  </a:lnTo>
                  <a:lnTo>
                    <a:pt x="8102" y="61112"/>
                  </a:lnTo>
                  <a:lnTo>
                    <a:pt x="2919" y="67989"/>
                  </a:lnTo>
                  <a:lnTo>
                    <a:pt x="0" y="77810"/>
                  </a:lnTo>
                  <a:lnTo>
                    <a:pt x="649" y="81026"/>
                  </a:lnTo>
                  <a:lnTo>
                    <a:pt x="4193" y="87423"/>
                  </a:lnTo>
                  <a:lnTo>
                    <a:pt x="7678" y="89552"/>
                  </a:lnTo>
                  <a:lnTo>
                    <a:pt x="51450" y="101100"/>
                  </a:lnTo>
                  <a:lnTo>
                    <a:pt x="95302" y="113500"/>
                  </a:lnTo>
                  <a:lnTo>
                    <a:pt x="141647" y="1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95">
              <a:extLst>
                <a:ext uri="{FF2B5EF4-FFF2-40B4-BE49-F238E27FC236}">
                  <a16:creationId xmlns:a16="http://schemas.microsoft.com/office/drawing/2014/main" id="{148D2B60-9989-45E0-931E-E0531C6760A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24325" y="44386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5124" y="9525"/>
                  </a:lnTo>
                  <a:lnTo>
                    <a:pt x="76262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96">
              <a:extLst>
                <a:ext uri="{FF2B5EF4-FFF2-40B4-BE49-F238E27FC236}">
                  <a16:creationId xmlns:a16="http://schemas.microsoft.com/office/drawing/2014/main" id="{D90234C4-8CFF-B05D-B0CB-FFE81D7CD85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05427" y="4311209"/>
              <a:ext cx="18924" cy="241742"/>
            </a:xfrm>
            <a:custGeom>
              <a:avLst/>
              <a:gdLst/>
              <a:ahLst/>
              <a:cxnLst/>
              <a:rect l="0" t="0" r="0" b="0"/>
              <a:pathLst>
                <a:path w="18924" h="241742">
                  <a:moveTo>
                    <a:pt x="9398" y="22666"/>
                  </a:moveTo>
                  <a:lnTo>
                    <a:pt x="9398" y="22666"/>
                  </a:lnTo>
                  <a:lnTo>
                    <a:pt x="9398" y="17609"/>
                  </a:lnTo>
                  <a:lnTo>
                    <a:pt x="10456" y="16120"/>
                  </a:lnTo>
                  <a:lnTo>
                    <a:pt x="12220" y="15127"/>
                  </a:lnTo>
                  <a:lnTo>
                    <a:pt x="14454" y="14465"/>
                  </a:lnTo>
                  <a:lnTo>
                    <a:pt x="15944" y="12965"/>
                  </a:lnTo>
                  <a:lnTo>
                    <a:pt x="17599" y="8477"/>
                  </a:lnTo>
                  <a:lnTo>
                    <a:pt x="18530" y="0"/>
                  </a:lnTo>
                  <a:lnTo>
                    <a:pt x="18661" y="147"/>
                  </a:lnTo>
                  <a:lnTo>
                    <a:pt x="18889" y="41351"/>
                  </a:lnTo>
                  <a:lnTo>
                    <a:pt x="18913" y="81942"/>
                  </a:lnTo>
                  <a:lnTo>
                    <a:pt x="18920" y="125837"/>
                  </a:lnTo>
                  <a:lnTo>
                    <a:pt x="18923" y="167300"/>
                  </a:lnTo>
                  <a:lnTo>
                    <a:pt x="16101" y="185020"/>
                  </a:lnTo>
                  <a:lnTo>
                    <a:pt x="11384" y="206590"/>
                  </a:lnTo>
                  <a:lnTo>
                    <a:pt x="9222" y="221885"/>
                  </a:lnTo>
                  <a:lnTo>
                    <a:pt x="0" y="241493"/>
                  </a:lnTo>
                  <a:lnTo>
                    <a:pt x="18923" y="24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64">
            <a:extLst>
              <a:ext uri="{FF2B5EF4-FFF2-40B4-BE49-F238E27FC236}">
                <a16:creationId xmlns:a16="http://schemas.microsoft.com/office/drawing/2014/main" id="{D0A69820-BBED-9902-9720-2E62A8A5CC5B}"/>
              </a:ext>
            </a:extLst>
          </p:cNvPr>
          <p:cNvGrpSpPr/>
          <p:nvPr/>
        </p:nvGrpSpPr>
        <p:grpSpPr>
          <a:xfrm>
            <a:off x="1171575" y="5276850"/>
            <a:ext cx="342901" cy="180976"/>
            <a:chOff x="1171575" y="5276850"/>
            <a:chExt cx="342901" cy="180976"/>
          </a:xfrm>
        </p:grpSpPr>
        <p:sp>
          <p:nvSpPr>
            <p:cNvPr id="98" name="SMARTInkShape-1297">
              <a:extLst>
                <a:ext uri="{FF2B5EF4-FFF2-40B4-BE49-F238E27FC236}">
                  <a16:creationId xmlns:a16="http://schemas.microsoft.com/office/drawing/2014/main" id="{3BBDEF5F-748C-FFD9-5781-9EAED86FE1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71575" y="5305817"/>
              <a:ext cx="190501" cy="152009"/>
            </a:xfrm>
            <a:custGeom>
              <a:avLst/>
              <a:gdLst/>
              <a:ahLst/>
              <a:cxnLst/>
              <a:rect l="0" t="0" r="0" b="0"/>
              <a:pathLst>
                <a:path w="190501" h="15200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13258" y="0"/>
                  </a:lnTo>
                  <a:lnTo>
                    <a:pt x="19298" y="2605"/>
                  </a:lnTo>
                  <a:lnTo>
                    <a:pt x="31799" y="12900"/>
                  </a:lnTo>
                  <a:lnTo>
                    <a:pt x="41289" y="32122"/>
                  </a:lnTo>
                  <a:lnTo>
                    <a:pt x="46791" y="79149"/>
                  </a:lnTo>
                  <a:lnTo>
                    <a:pt x="47515" y="124540"/>
                  </a:lnTo>
                  <a:lnTo>
                    <a:pt x="47576" y="138389"/>
                  </a:lnTo>
                  <a:lnTo>
                    <a:pt x="46534" y="142928"/>
                  </a:lnTo>
                  <a:lnTo>
                    <a:pt x="44781" y="145954"/>
                  </a:lnTo>
                  <a:lnTo>
                    <a:pt x="39420" y="150813"/>
                  </a:lnTo>
                  <a:lnTo>
                    <a:pt x="38980" y="150153"/>
                  </a:lnTo>
                  <a:lnTo>
                    <a:pt x="38491" y="146597"/>
                  </a:lnTo>
                  <a:lnTo>
                    <a:pt x="49874" y="99828"/>
                  </a:lnTo>
                  <a:lnTo>
                    <a:pt x="60639" y="74458"/>
                  </a:lnTo>
                  <a:lnTo>
                    <a:pt x="92734" y="31723"/>
                  </a:lnTo>
                  <a:lnTo>
                    <a:pt x="110794" y="13832"/>
                  </a:lnTo>
                  <a:lnTo>
                    <a:pt x="123759" y="7239"/>
                  </a:lnTo>
                  <a:lnTo>
                    <a:pt x="130146" y="3000"/>
                  </a:lnTo>
                  <a:lnTo>
                    <a:pt x="136512" y="1115"/>
                  </a:lnTo>
                  <a:lnTo>
                    <a:pt x="139691" y="1671"/>
                  </a:lnTo>
                  <a:lnTo>
                    <a:pt x="146046" y="5111"/>
                  </a:lnTo>
                  <a:lnTo>
                    <a:pt x="155574" y="12998"/>
                  </a:lnTo>
                  <a:lnTo>
                    <a:pt x="174625" y="57934"/>
                  </a:lnTo>
                  <a:lnTo>
                    <a:pt x="180139" y="104538"/>
                  </a:lnTo>
                  <a:lnTo>
                    <a:pt x="19050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8">
              <a:extLst>
                <a:ext uri="{FF2B5EF4-FFF2-40B4-BE49-F238E27FC236}">
                  <a16:creationId xmlns:a16="http://schemas.microsoft.com/office/drawing/2014/main" id="{6C4D01C2-0040-355C-665E-DCE85A0401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506274" y="52768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99">
              <a:extLst>
                <a:ext uri="{FF2B5EF4-FFF2-40B4-BE49-F238E27FC236}">
                  <a16:creationId xmlns:a16="http://schemas.microsoft.com/office/drawing/2014/main" id="{F27BBD04-54E7-5AF7-D7AF-25A569CC87A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04950" y="541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65">
            <a:extLst>
              <a:ext uri="{FF2B5EF4-FFF2-40B4-BE49-F238E27FC236}">
                <a16:creationId xmlns:a16="http://schemas.microsoft.com/office/drawing/2014/main" id="{21044944-916C-180B-D18A-CE6C9DA28041}"/>
              </a:ext>
            </a:extLst>
          </p:cNvPr>
          <p:cNvGrpSpPr/>
          <p:nvPr/>
        </p:nvGrpSpPr>
        <p:grpSpPr>
          <a:xfrm>
            <a:off x="1943100" y="5201329"/>
            <a:ext cx="895351" cy="361272"/>
            <a:chOff x="1943100" y="5201329"/>
            <a:chExt cx="895351" cy="361272"/>
          </a:xfrm>
        </p:grpSpPr>
        <p:sp>
          <p:nvSpPr>
            <p:cNvPr id="102" name="SMARTInkShape-1300">
              <a:extLst>
                <a:ext uri="{FF2B5EF4-FFF2-40B4-BE49-F238E27FC236}">
                  <a16:creationId xmlns:a16="http://schemas.microsoft.com/office/drawing/2014/main" id="{6B5070F8-EA09-33E8-9474-30C8E88CA14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43100" y="5286928"/>
              <a:ext cx="180976" cy="158705"/>
            </a:xfrm>
            <a:custGeom>
              <a:avLst/>
              <a:gdLst/>
              <a:ahLst/>
              <a:cxnLst/>
              <a:rect l="0" t="0" r="0" b="0"/>
              <a:pathLst>
                <a:path w="180976" h="158705">
                  <a:moveTo>
                    <a:pt x="0" y="37547"/>
                  </a:moveTo>
                  <a:lnTo>
                    <a:pt x="0" y="37547"/>
                  </a:lnTo>
                  <a:lnTo>
                    <a:pt x="0" y="32491"/>
                  </a:lnTo>
                  <a:lnTo>
                    <a:pt x="2822" y="27186"/>
                  </a:lnTo>
                  <a:lnTo>
                    <a:pt x="22390" y="5749"/>
                  </a:lnTo>
                  <a:lnTo>
                    <a:pt x="28648" y="2247"/>
                  </a:lnTo>
                  <a:lnTo>
                    <a:pt x="41289" y="0"/>
                  </a:lnTo>
                  <a:lnTo>
                    <a:pt x="43401" y="874"/>
                  </a:lnTo>
                  <a:lnTo>
                    <a:pt x="44809" y="2515"/>
                  </a:lnTo>
                  <a:lnTo>
                    <a:pt x="60718" y="40165"/>
                  </a:lnTo>
                  <a:lnTo>
                    <a:pt x="64910" y="77011"/>
                  </a:lnTo>
                  <a:lnTo>
                    <a:pt x="66326" y="120601"/>
                  </a:lnTo>
                  <a:lnTo>
                    <a:pt x="66661" y="158704"/>
                  </a:lnTo>
                  <a:lnTo>
                    <a:pt x="71728" y="150469"/>
                  </a:lnTo>
                  <a:lnTo>
                    <a:pt x="85639" y="108209"/>
                  </a:lnTo>
                  <a:lnTo>
                    <a:pt x="95860" y="87527"/>
                  </a:lnTo>
                  <a:lnTo>
                    <a:pt x="101871" y="77752"/>
                  </a:lnTo>
                  <a:lnTo>
                    <a:pt x="113322" y="55457"/>
                  </a:lnTo>
                  <a:lnTo>
                    <a:pt x="147467" y="24163"/>
                  </a:lnTo>
                  <a:lnTo>
                    <a:pt x="154794" y="21016"/>
                  </a:lnTo>
                  <a:lnTo>
                    <a:pt x="158229" y="21234"/>
                  </a:lnTo>
                  <a:lnTo>
                    <a:pt x="164868" y="24300"/>
                  </a:lnTo>
                  <a:lnTo>
                    <a:pt x="174557" y="42088"/>
                  </a:lnTo>
                  <a:lnTo>
                    <a:pt x="175300" y="58615"/>
                  </a:lnTo>
                  <a:lnTo>
                    <a:pt x="171788" y="98846"/>
                  </a:lnTo>
                  <a:lnTo>
                    <a:pt x="174372" y="124501"/>
                  </a:lnTo>
                  <a:lnTo>
                    <a:pt x="180975" y="15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01">
              <a:extLst>
                <a:ext uri="{FF2B5EF4-FFF2-40B4-BE49-F238E27FC236}">
                  <a16:creationId xmlns:a16="http://schemas.microsoft.com/office/drawing/2014/main" id="{DE1D1802-1C34-FC56-0FBA-3BCEF2DFC9F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35199" y="5295900"/>
              <a:ext cx="56756" cy="141490"/>
            </a:xfrm>
            <a:custGeom>
              <a:avLst/>
              <a:gdLst/>
              <a:ahLst/>
              <a:cxnLst/>
              <a:rect l="0" t="0" r="0" b="0"/>
              <a:pathLst>
                <a:path w="56756" h="141490">
                  <a:moveTo>
                    <a:pt x="41276" y="57150"/>
                  </a:moveTo>
                  <a:lnTo>
                    <a:pt x="41276" y="57150"/>
                  </a:lnTo>
                  <a:lnTo>
                    <a:pt x="41276" y="52094"/>
                  </a:lnTo>
                  <a:lnTo>
                    <a:pt x="44098" y="46789"/>
                  </a:lnTo>
                  <a:lnTo>
                    <a:pt x="47822" y="40903"/>
                  </a:lnTo>
                  <a:lnTo>
                    <a:pt x="50212" y="28502"/>
                  </a:lnTo>
                  <a:lnTo>
                    <a:pt x="50409" y="25352"/>
                  </a:lnTo>
                  <a:lnTo>
                    <a:pt x="49481" y="23251"/>
                  </a:lnTo>
                  <a:lnTo>
                    <a:pt x="47804" y="21850"/>
                  </a:lnTo>
                  <a:lnTo>
                    <a:pt x="42565" y="19603"/>
                  </a:lnTo>
                  <a:lnTo>
                    <a:pt x="31545" y="24270"/>
                  </a:lnTo>
                  <a:lnTo>
                    <a:pt x="14874" y="42469"/>
                  </a:lnTo>
                  <a:lnTo>
                    <a:pt x="1586" y="67969"/>
                  </a:lnTo>
                  <a:lnTo>
                    <a:pt x="0" y="89122"/>
                  </a:lnTo>
                  <a:lnTo>
                    <a:pt x="7605" y="127084"/>
                  </a:lnTo>
                  <a:lnTo>
                    <a:pt x="11420" y="132347"/>
                  </a:lnTo>
                  <a:lnTo>
                    <a:pt x="16081" y="135856"/>
                  </a:lnTo>
                  <a:lnTo>
                    <a:pt x="26903" y="139755"/>
                  </a:lnTo>
                  <a:lnTo>
                    <a:pt x="38769" y="141489"/>
                  </a:lnTo>
                  <a:lnTo>
                    <a:pt x="43838" y="139834"/>
                  </a:lnTo>
                  <a:lnTo>
                    <a:pt x="52292" y="132351"/>
                  </a:lnTo>
                  <a:lnTo>
                    <a:pt x="56755" y="116326"/>
                  </a:lnTo>
                  <a:lnTo>
                    <a:pt x="56446" y="80682"/>
                  </a:lnTo>
                  <a:lnTo>
                    <a:pt x="52474" y="39428"/>
                  </a:lnTo>
                  <a:lnTo>
                    <a:pt x="49427" y="16464"/>
                  </a:lnTo>
                  <a:lnTo>
                    <a:pt x="41018" y="2732"/>
                  </a:lnTo>
                  <a:lnTo>
                    <a:pt x="22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02">
              <a:extLst>
                <a:ext uri="{FF2B5EF4-FFF2-40B4-BE49-F238E27FC236}">
                  <a16:creationId xmlns:a16="http://schemas.microsoft.com/office/drawing/2014/main" id="{DF6DED95-31FB-4603-D3A9-5F9F48222DB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90775" y="5438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03">
              <a:extLst>
                <a:ext uri="{FF2B5EF4-FFF2-40B4-BE49-F238E27FC236}">
                  <a16:creationId xmlns:a16="http://schemas.microsoft.com/office/drawing/2014/main" id="{C3863AB2-E89A-6179-B2C7-270268B61F2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91745" y="5305425"/>
              <a:ext cx="63785" cy="127502"/>
            </a:xfrm>
            <a:custGeom>
              <a:avLst/>
              <a:gdLst/>
              <a:ahLst/>
              <a:cxnLst/>
              <a:rect l="0" t="0" r="0" b="0"/>
              <a:pathLst>
                <a:path w="63785" h="127502">
                  <a:moveTo>
                    <a:pt x="37155" y="57150"/>
                  </a:moveTo>
                  <a:lnTo>
                    <a:pt x="37155" y="57150"/>
                  </a:lnTo>
                  <a:lnTo>
                    <a:pt x="37155" y="52094"/>
                  </a:lnTo>
                  <a:lnTo>
                    <a:pt x="39977" y="46789"/>
                  </a:lnTo>
                  <a:lnTo>
                    <a:pt x="43701" y="40903"/>
                  </a:lnTo>
                  <a:lnTo>
                    <a:pt x="46288" y="30407"/>
                  </a:lnTo>
                  <a:lnTo>
                    <a:pt x="45360" y="29797"/>
                  </a:lnTo>
                  <a:lnTo>
                    <a:pt x="33388" y="28736"/>
                  </a:lnTo>
                  <a:lnTo>
                    <a:pt x="30410" y="31857"/>
                  </a:lnTo>
                  <a:lnTo>
                    <a:pt x="2245" y="77436"/>
                  </a:lnTo>
                  <a:lnTo>
                    <a:pt x="0" y="98439"/>
                  </a:lnTo>
                  <a:lnTo>
                    <a:pt x="2297" y="110073"/>
                  </a:lnTo>
                  <a:lnTo>
                    <a:pt x="4392" y="114657"/>
                  </a:lnTo>
                  <a:lnTo>
                    <a:pt x="15185" y="122572"/>
                  </a:lnTo>
                  <a:lnTo>
                    <a:pt x="22509" y="126165"/>
                  </a:lnTo>
                  <a:lnTo>
                    <a:pt x="28449" y="127501"/>
                  </a:lnTo>
                  <a:lnTo>
                    <a:pt x="33468" y="127334"/>
                  </a:lnTo>
                  <a:lnTo>
                    <a:pt x="37871" y="126164"/>
                  </a:lnTo>
                  <a:lnTo>
                    <a:pt x="45587" y="116398"/>
                  </a:lnTo>
                  <a:lnTo>
                    <a:pt x="59165" y="79201"/>
                  </a:lnTo>
                  <a:lnTo>
                    <a:pt x="63784" y="53571"/>
                  </a:lnTo>
                  <a:lnTo>
                    <a:pt x="60097" y="32570"/>
                  </a:lnTo>
                  <a:lnTo>
                    <a:pt x="52302" y="18000"/>
                  </a:lnTo>
                  <a:lnTo>
                    <a:pt x="37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04">
              <a:extLst>
                <a:ext uri="{FF2B5EF4-FFF2-40B4-BE49-F238E27FC236}">
                  <a16:creationId xmlns:a16="http://schemas.microsoft.com/office/drawing/2014/main" id="{2578C940-18C2-0047-78C5-4A5E5F60D9B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33928" y="5201329"/>
              <a:ext cx="81435" cy="361272"/>
            </a:xfrm>
            <a:custGeom>
              <a:avLst/>
              <a:gdLst/>
              <a:ahLst/>
              <a:cxnLst/>
              <a:rect l="0" t="0" r="0" b="0"/>
              <a:pathLst>
                <a:path w="81435" h="361272">
                  <a:moveTo>
                    <a:pt x="75947" y="56471"/>
                  </a:moveTo>
                  <a:lnTo>
                    <a:pt x="75947" y="56471"/>
                  </a:lnTo>
                  <a:lnTo>
                    <a:pt x="75947" y="35012"/>
                  </a:lnTo>
                  <a:lnTo>
                    <a:pt x="81434" y="15151"/>
                  </a:lnTo>
                  <a:lnTo>
                    <a:pt x="76223" y="0"/>
                  </a:lnTo>
                  <a:lnTo>
                    <a:pt x="52112" y="18782"/>
                  </a:lnTo>
                  <a:lnTo>
                    <a:pt x="35254" y="48714"/>
                  </a:lnTo>
                  <a:lnTo>
                    <a:pt x="23085" y="87451"/>
                  </a:lnTo>
                  <a:lnTo>
                    <a:pt x="9492" y="132402"/>
                  </a:lnTo>
                  <a:lnTo>
                    <a:pt x="4078" y="164302"/>
                  </a:lnTo>
                  <a:lnTo>
                    <a:pt x="1672" y="196118"/>
                  </a:lnTo>
                  <a:lnTo>
                    <a:pt x="603" y="227898"/>
                  </a:lnTo>
                  <a:lnTo>
                    <a:pt x="0" y="267072"/>
                  </a:lnTo>
                  <a:lnTo>
                    <a:pt x="2644" y="294908"/>
                  </a:lnTo>
                  <a:lnTo>
                    <a:pt x="14945" y="340146"/>
                  </a:lnTo>
                  <a:lnTo>
                    <a:pt x="18797" y="36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05">
              <a:extLst>
                <a:ext uri="{FF2B5EF4-FFF2-40B4-BE49-F238E27FC236}">
                  <a16:creationId xmlns:a16="http://schemas.microsoft.com/office/drawing/2014/main" id="{3CB3F650-6FA5-BCD6-0086-93279DDC44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95575" y="5381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420" y="9349"/>
                  </a:lnTo>
                  <a:lnTo>
                    <a:pt x="93607" y="216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66">
            <a:extLst>
              <a:ext uri="{FF2B5EF4-FFF2-40B4-BE49-F238E27FC236}">
                <a16:creationId xmlns:a16="http://schemas.microsoft.com/office/drawing/2014/main" id="{794A6415-E16F-DC09-69F6-ABF1DEF881C5}"/>
              </a:ext>
            </a:extLst>
          </p:cNvPr>
          <p:cNvGrpSpPr/>
          <p:nvPr/>
        </p:nvGrpSpPr>
        <p:grpSpPr>
          <a:xfrm>
            <a:off x="3239688" y="5158468"/>
            <a:ext cx="436963" cy="289833"/>
            <a:chOff x="3239688" y="5158468"/>
            <a:chExt cx="436963" cy="289833"/>
          </a:xfrm>
        </p:grpSpPr>
        <p:sp>
          <p:nvSpPr>
            <p:cNvPr id="109" name="SMARTInkShape-1306">
              <a:extLst>
                <a:ext uri="{FF2B5EF4-FFF2-40B4-BE49-F238E27FC236}">
                  <a16:creationId xmlns:a16="http://schemas.microsoft.com/office/drawing/2014/main" id="{E232FEA8-C61E-B969-7E43-5DD04A1BA4B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39688" y="5276850"/>
              <a:ext cx="101152" cy="160748"/>
            </a:xfrm>
            <a:custGeom>
              <a:avLst/>
              <a:gdLst/>
              <a:ahLst/>
              <a:cxnLst/>
              <a:rect l="0" t="0" r="0" b="0"/>
              <a:pathLst>
                <a:path w="101152" h="160748">
                  <a:moveTo>
                    <a:pt x="75012" y="28575"/>
                  </a:moveTo>
                  <a:lnTo>
                    <a:pt x="75012" y="28575"/>
                  </a:lnTo>
                  <a:lnTo>
                    <a:pt x="75012" y="19166"/>
                  </a:lnTo>
                  <a:lnTo>
                    <a:pt x="64899" y="19084"/>
                  </a:lnTo>
                  <a:lnTo>
                    <a:pt x="57112" y="21887"/>
                  </a:lnTo>
                  <a:lnTo>
                    <a:pt x="26088" y="38474"/>
                  </a:lnTo>
                  <a:lnTo>
                    <a:pt x="7835" y="64199"/>
                  </a:lnTo>
                  <a:lnTo>
                    <a:pt x="2822" y="75452"/>
                  </a:lnTo>
                  <a:lnTo>
                    <a:pt x="0" y="102907"/>
                  </a:lnTo>
                  <a:lnTo>
                    <a:pt x="4984" y="120173"/>
                  </a:lnTo>
                  <a:lnTo>
                    <a:pt x="25431" y="148504"/>
                  </a:lnTo>
                  <a:lnTo>
                    <a:pt x="37454" y="155959"/>
                  </a:lnTo>
                  <a:lnTo>
                    <a:pt x="62419" y="160747"/>
                  </a:lnTo>
                  <a:lnTo>
                    <a:pt x="81393" y="156520"/>
                  </a:lnTo>
                  <a:lnTo>
                    <a:pt x="86674" y="151971"/>
                  </a:lnTo>
                  <a:lnTo>
                    <a:pt x="95365" y="138452"/>
                  </a:lnTo>
                  <a:lnTo>
                    <a:pt x="101151" y="118046"/>
                  </a:lnTo>
                  <a:lnTo>
                    <a:pt x="95727" y="75439"/>
                  </a:lnTo>
                  <a:lnTo>
                    <a:pt x="89335" y="32893"/>
                  </a:lnTo>
                  <a:lnTo>
                    <a:pt x="78203" y="14267"/>
                  </a:lnTo>
                  <a:lnTo>
                    <a:pt x="70789" y="6336"/>
                  </a:lnTo>
                  <a:lnTo>
                    <a:pt x="63730" y="2107"/>
                  </a:lnTo>
                  <a:lnTo>
                    <a:pt x="36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07">
              <a:extLst>
                <a:ext uri="{FF2B5EF4-FFF2-40B4-BE49-F238E27FC236}">
                  <a16:creationId xmlns:a16="http://schemas.microsoft.com/office/drawing/2014/main" id="{239FBD1F-4080-62E7-8B73-3095CF4B58A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71850" y="5158468"/>
              <a:ext cx="101972" cy="286203"/>
            </a:xfrm>
            <a:custGeom>
              <a:avLst/>
              <a:gdLst/>
              <a:ahLst/>
              <a:cxnLst/>
              <a:rect l="0" t="0" r="0" b="0"/>
              <a:pathLst>
                <a:path w="101972" h="286203">
                  <a:moveTo>
                    <a:pt x="28575" y="32657"/>
                  </a:moveTo>
                  <a:lnTo>
                    <a:pt x="28575" y="32657"/>
                  </a:lnTo>
                  <a:lnTo>
                    <a:pt x="36114" y="14757"/>
                  </a:lnTo>
                  <a:lnTo>
                    <a:pt x="36776" y="11198"/>
                  </a:lnTo>
                  <a:lnTo>
                    <a:pt x="40334" y="4423"/>
                  </a:lnTo>
                  <a:lnTo>
                    <a:pt x="43326" y="0"/>
                  </a:lnTo>
                  <a:lnTo>
                    <a:pt x="42642" y="302"/>
                  </a:lnTo>
                  <a:lnTo>
                    <a:pt x="41128" y="1562"/>
                  </a:lnTo>
                  <a:lnTo>
                    <a:pt x="41177" y="3460"/>
                  </a:lnTo>
                  <a:lnTo>
                    <a:pt x="44054" y="8392"/>
                  </a:lnTo>
                  <a:lnTo>
                    <a:pt x="39316" y="51657"/>
                  </a:lnTo>
                  <a:lnTo>
                    <a:pt x="34054" y="84494"/>
                  </a:lnTo>
                  <a:lnTo>
                    <a:pt x="28188" y="120254"/>
                  </a:lnTo>
                  <a:lnTo>
                    <a:pt x="24580" y="167620"/>
                  </a:lnTo>
                  <a:lnTo>
                    <a:pt x="25741" y="190007"/>
                  </a:lnTo>
                  <a:lnTo>
                    <a:pt x="23508" y="227270"/>
                  </a:lnTo>
                  <a:lnTo>
                    <a:pt x="27575" y="259600"/>
                  </a:lnTo>
                  <a:lnTo>
                    <a:pt x="33775" y="271457"/>
                  </a:lnTo>
                  <a:lnTo>
                    <a:pt x="38391" y="277582"/>
                  </a:lnTo>
                  <a:lnTo>
                    <a:pt x="49166" y="284387"/>
                  </a:lnTo>
                  <a:lnTo>
                    <a:pt x="55002" y="286202"/>
                  </a:lnTo>
                  <a:lnTo>
                    <a:pt x="69953" y="282575"/>
                  </a:lnTo>
                  <a:lnTo>
                    <a:pt x="78386" y="278644"/>
                  </a:lnTo>
                  <a:lnTo>
                    <a:pt x="90577" y="265809"/>
                  </a:lnTo>
                  <a:lnTo>
                    <a:pt x="95310" y="257941"/>
                  </a:lnTo>
                  <a:lnTo>
                    <a:pt x="101971" y="221587"/>
                  </a:lnTo>
                  <a:lnTo>
                    <a:pt x="97884" y="198117"/>
                  </a:lnTo>
                  <a:lnTo>
                    <a:pt x="83070" y="167293"/>
                  </a:lnTo>
                  <a:lnTo>
                    <a:pt x="78663" y="163689"/>
                  </a:lnTo>
                  <a:lnTo>
                    <a:pt x="68123" y="159685"/>
                  </a:lnTo>
                  <a:lnTo>
                    <a:pt x="50288" y="157431"/>
                  </a:lnTo>
                  <a:lnTo>
                    <a:pt x="26542" y="161820"/>
                  </a:lnTo>
                  <a:lnTo>
                    <a:pt x="17088" y="166968"/>
                  </a:lnTo>
                  <a:lnTo>
                    <a:pt x="14567" y="169823"/>
                  </a:lnTo>
                  <a:lnTo>
                    <a:pt x="8944" y="172995"/>
                  </a:lnTo>
                  <a:lnTo>
                    <a:pt x="0" y="1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08">
              <a:extLst>
                <a:ext uri="{FF2B5EF4-FFF2-40B4-BE49-F238E27FC236}">
                  <a16:creationId xmlns:a16="http://schemas.microsoft.com/office/drawing/2014/main" id="{D2DD22EC-6411-D97B-82E0-31C7698F019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67100" y="5278682"/>
              <a:ext cx="150292" cy="165233"/>
            </a:xfrm>
            <a:custGeom>
              <a:avLst/>
              <a:gdLst/>
              <a:ahLst/>
              <a:cxnLst/>
              <a:rect l="0" t="0" r="0" b="0"/>
              <a:pathLst>
                <a:path w="150292" h="165233">
                  <a:moveTo>
                    <a:pt x="123825" y="26743"/>
                  </a:moveTo>
                  <a:lnTo>
                    <a:pt x="123825" y="26743"/>
                  </a:lnTo>
                  <a:lnTo>
                    <a:pt x="145284" y="13486"/>
                  </a:lnTo>
                  <a:lnTo>
                    <a:pt x="149237" y="7445"/>
                  </a:lnTo>
                  <a:lnTo>
                    <a:pt x="150291" y="4353"/>
                  </a:lnTo>
                  <a:lnTo>
                    <a:pt x="148877" y="2291"/>
                  </a:lnTo>
                  <a:lnTo>
                    <a:pt x="141662" y="0"/>
                  </a:lnTo>
                  <a:lnTo>
                    <a:pt x="131399" y="1805"/>
                  </a:lnTo>
                  <a:lnTo>
                    <a:pt x="87540" y="25076"/>
                  </a:lnTo>
                  <a:lnTo>
                    <a:pt x="80585" y="28807"/>
                  </a:lnTo>
                  <a:lnTo>
                    <a:pt x="75948" y="33411"/>
                  </a:lnTo>
                  <a:lnTo>
                    <a:pt x="70796" y="44170"/>
                  </a:lnTo>
                  <a:lnTo>
                    <a:pt x="67896" y="57071"/>
                  </a:lnTo>
                  <a:lnTo>
                    <a:pt x="72093" y="77709"/>
                  </a:lnTo>
                  <a:lnTo>
                    <a:pt x="75579" y="82946"/>
                  </a:lnTo>
                  <a:lnTo>
                    <a:pt x="80020" y="86437"/>
                  </a:lnTo>
                  <a:lnTo>
                    <a:pt x="93559" y="94171"/>
                  </a:lnTo>
                  <a:lnTo>
                    <a:pt x="128169" y="118847"/>
                  </a:lnTo>
                  <a:lnTo>
                    <a:pt x="131047" y="125182"/>
                  </a:lnTo>
                  <a:lnTo>
                    <a:pt x="130757" y="128352"/>
                  </a:lnTo>
                  <a:lnTo>
                    <a:pt x="127611" y="134697"/>
                  </a:lnTo>
                  <a:lnTo>
                    <a:pt x="125290" y="136812"/>
                  </a:lnTo>
                  <a:lnTo>
                    <a:pt x="89718" y="156122"/>
                  </a:lnTo>
                  <a:lnTo>
                    <a:pt x="53235" y="162130"/>
                  </a:lnTo>
                  <a:lnTo>
                    <a:pt x="32126" y="165232"/>
                  </a:lnTo>
                  <a:lnTo>
                    <a:pt x="0" y="16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09">
              <a:extLst>
                <a:ext uri="{FF2B5EF4-FFF2-40B4-BE49-F238E27FC236}">
                  <a16:creationId xmlns:a16="http://schemas.microsoft.com/office/drawing/2014/main" id="{5D87CF95-A896-7D08-F23A-87731F53570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67125" y="5438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67">
            <a:extLst>
              <a:ext uri="{FF2B5EF4-FFF2-40B4-BE49-F238E27FC236}">
                <a16:creationId xmlns:a16="http://schemas.microsoft.com/office/drawing/2014/main" id="{7580124C-3061-3729-EBA2-35A98C7E1D69}"/>
              </a:ext>
            </a:extLst>
          </p:cNvPr>
          <p:cNvGrpSpPr/>
          <p:nvPr/>
        </p:nvGrpSpPr>
        <p:grpSpPr>
          <a:xfrm>
            <a:off x="1666875" y="5650086"/>
            <a:ext cx="333376" cy="255415"/>
            <a:chOff x="1666875" y="5650086"/>
            <a:chExt cx="333376" cy="255415"/>
          </a:xfrm>
        </p:grpSpPr>
        <p:sp>
          <p:nvSpPr>
            <p:cNvPr id="114" name="SMARTInkShape-1310">
              <a:extLst>
                <a:ext uri="{FF2B5EF4-FFF2-40B4-BE49-F238E27FC236}">
                  <a16:creationId xmlns:a16="http://schemas.microsoft.com/office/drawing/2014/main" id="{CE5F4A89-73AC-82FA-8C06-9C6A1B1F0B3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66875" y="5650086"/>
              <a:ext cx="19051" cy="255415"/>
            </a:xfrm>
            <a:custGeom>
              <a:avLst/>
              <a:gdLst/>
              <a:ahLst/>
              <a:cxnLst/>
              <a:rect l="0" t="0" r="0" b="0"/>
              <a:pathLst>
                <a:path w="19051" h="255415">
                  <a:moveTo>
                    <a:pt x="19050" y="36339"/>
                  </a:moveTo>
                  <a:lnTo>
                    <a:pt x="19050" y="36339"/>
                  </a:lnTo>
                  <a:lnTo>
                    <a:pt x="19050" y="0"/>
                  </a:lnTo>
                  <a:lnTo>
                    <a:pt x="19050" y="44046"/>
                  </a:lnTo>
                  <a:lnTo>
                    <a:pt x="12504" y="90150"/>
                  </a:lnTo>
                  <a:lnTo>
                    <a:pt x="7291" y="133752"/>
                  </a:lnTo>
                  <a:lnTo>
                    <a:pt x="2160" y="170330"/>
                  </a:lnTo>
                  <a:lnTo>
                    <a:pt x="427" y="215559"/>
                  </a:lnTo>
                  <a:lnTo>
                    <a:pt x="0" y="25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11">
              <a:extLst>
                <a:ext uri="{FF2B5EF4-FFF2-40B4-BE49-F238E27FC236}">
                  <a16:creationId xmlns:a16="http://schemas.microsoft.com/office/drawing/2014/main" id="{E0B08636-16B3-E674-9349-ACC0C1E845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81996" y="5753216"/>
              <a:ext cx="99180" cy="104660"/>
            </a:xfrm>
            <a:custGeom>
              <a:avLst/>
              <a:gdLst/>
              <a:ahLst/>
              <a:cxnLst/>
              <a:rect l="0" t="0" r="0" b="0"/>
              <a:pathLst>
                <a:path w="99180" h="104660">
                  <a:moveTo>
                    <a:pt x="70604" y="9409"/>
                  </a:moveTo>
                  <a:lnTo>
                    <a:pt x="70604" y="9409"/>
                  </a:lnTo>
                  <a:lnTo>
                    <a:pt x="80013" y="0"/>
                  </a:lnTo>
                  <a:lnTo>
                    <a:pt x="36274" y="34039"/>
                  </a:lnTo>
                  <a:lnTo>
                    <a:pt x="20098" y="45164"/>
                  </a:lnTo>
                  <a:lnTo>
                    <a:pt x="1211" y="68380"/>
                  </a:lnTo>
                  <a:lnTo>
                    <a:pt x="0" y="70948"/>
                  </a:lnTo>
                  <a:lnTo>
                    <a:pt x="251" y="72661"/>
                  </a:lnTo>
                  <a:lnTo>
                    <a:pt x="3203" y="75407"/>
                  </a:lnTo>
                  <a:lnTo>
                    <a:pt x="32095" y="78817"/>
                  </a:lnTo>
                  <a:lnTo>
                    <a:pt x="48611" y="86419"/>
                  </a:lnTo>
                  <a:lnTo>
                    <a:pt x="52767" y="89325"/>
                  </a:lnTo>
                  <a:lnTo>
                    <a:pt x="63029" y="92552"/>
                  </a:lnTo>
                  <a:lnTo>
                    <a:pt x="73588" y="95045"/>
                  </a:lnTo>
                  <a:lnTo>
                    <a:pt x="99179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12">
              <a:extLst>
                <a:ext uri="{FF2B5EF4-FFF2-40B4-BE49-F238E27FC236}">
                  <a16:creationId xmlns:a16="http://schemas.microsoft.com/office/drawing/2014/main" id="{6330EAC9-2C4E-DB84-060C-5880BFC0041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62150" y="5753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5"/>
                  </a:lnTo>
                  <a:lnTo>
                    <a:pt x="6703" y="11511"/>
                  </a:lnTo>
                  <a:lnTo>
                    <a:pt x="4468" y="10849"/>
                  </a:lnTo>
                  <a:lnTo>
                    <a:pt x="2979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13">
              <a:extLst>
                <a:ext uri="{FF2B5EF4-FFF2-40B4-BE49-F238E27FC236}">
                  <a16:creationId xmlns:a16="http://schemas.microsoft.com/office/drawing/2014/main" id="{CF94944A-6E4B-FD2F-B13C-2A81F3B63B2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90725" y="5848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68">
            <a:extLst>
              <a:ext uri="{FF2B5EF4-FFF2-40B4-BE49-F238E27FC236}">
                <a16:creationId xmlns:a16="http://schemas.microsoft.com/office/drawing/2014/main" id="{E7DF7D52-C41A-0093-51DB-F9BFC0AF3E68}"/>
              </a:ext>
            </a:extLst>
          </p:cNvPr>
          <p:cNvGrpSpPr/>
          <p:nvPr/>
        </p:nvGrpSpPr>
        <p:grpSpPr>
          <a:xfrm>
            <a:off x="2362200" y="5709512"/>
            <a:ext cx="466726" cy="72164"/>
            <a:chOff x="2362200" y="5709512"/>
            <a:chExt cx="466726" cy="72164"/>
          </a:xfrm>
        </p:grpSpPr>
        <p:sp>
          <p:nvSpPr>
            <p:cNvPr id="119" name="SMARTInkShape-1314">
              <a:extLst>
                <a:ext uri="{FF2B5EF4-FFF2-40B4-BE49-F238E27FC236}">
                  <a16:creationId xmlns:a16="http://schemas.microsoft.com/office/drawing/2014/main" id="{394CFD99-2405-15C5-0A24-B5141FB2FDF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362200" y="5715034"/>
              <a:ext cx="19051" cy="66642"/>
            </a:xfrm>
            <a:custGeom>
              <a:avLst/>
              <a:gdLst/>
              <a:ahLst/>
              <a:cxnLst/>
              <a:rect l="0" t="0" r="0" b="0"/>
              <a:pathLst>
                <a:path w="19051" h="66642">
                  <a:moveTo>
                    <a:pt x="19050" y="9491"/>
                  </a:moveTo>
                  <a:lnTo>
                    <a:pt x="19050" y="9491"/>
                  </a:lnTo>
                  <a:lnTo>
                    <a:pt x="19050" y="0"/>
                  </a:lnTo>
                  <a:lnTo>
                    <a:pt x="19050" y="5032"/>
                  </a:lnTo>
                  <a:lnTo>
                    <a:pt x="16228" y="10332"/>
                  </a:lnTo>
                  <a:lnTo>
                    <a:pt x="12504" y="16215"/>
                  </a:lnTo>
                  <a:lnTo>
                    <a:pt x="0" y="6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15">
              <a:extLst>
                <a:ext uri="{FF2B5EF4-FFF2-40B4-BE49-F238E27FC236}">
                  <a16:creationId xmlns:a16="http://schemas.microsoft.com/office/drawing/2014/main" id="{C7F151A4-FC3D-84B7-37C6-FEBB0FD11A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00300" y="5728994"/>
              <a:ext cx="47626" cy="52682"/>
            </a:xfrm>
            <a:custGeom>
              <a:avLst/>
              <a:gdLst/>
              <a:ahLst/>
              <a:cxnLst/>
              <a:rect l="0" t="0" r="0" b="0"/>
              <a:pathLst>
                <a:path w="47626" h="52682">
                  <a:moveTo>
                    <a:pt x="47625" y="5056"/>
                  </a:moveTo>
                  <a:lnTo>
                    <a:pt x="47625" y="5056"/>
                  </a:lnTo>
                  <a:lnTo>
                    <a:pt x="42569" y="5056"/>
                  </a:lnTo>
                  <a:lnTo>
                    <a:pt x="37264" y="2234"/>
                  </a:lnTo>
                  <a:lnTo>
                    <a:pt x="34368" y="0"/>
                  </a:lnTo>
                  <a:lnTo>
                    <a:pt x="31379" y="627"/>
                  </a:lnTo>
                  <a:lnTo>
                    <a:pt x="10769" y="22439"/>
                  </a:lnTo>
                  <a:lnTo>
                    <a:pt x="0" y="5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16">
              <a:extLst>
                <a:ext uri="{FF2B5EF4-FFF2-40B4-BE49-F238E27FC236}">
                  <a16:creationId xmlns:a16="http://schemas.microsoft.com/office/drawing/2014/main" id="{177A6E38-D75D-3144-2131-B8B0FFCDA23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52725" y="5709512"/>
              <a:ext cx="28576" cy="53114"/>
            </a:xfrm>
            <a:custGeom>
              <a:avLst/>
              <a:gdLst/>
              <a:ahLst/>
              <a:cxnLst/>
              <a:rect l="0" t="0" r="0" b="0"/>
              <a:pathLst>
                <a:path w="28576" h="5311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4"/>
                  </a:lnTo>
                  <a:lnTo>
                    <a:pt x="27517" y="3392"/>
                  </a:lnTo>
                  <a:lnTo>
                    <a:pt x="23519" y="4556"/>
                  </a:lnTo>
                  <a:lnTo>
                    <a:pt x="22029" y="5925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17">
              <a:extLst>
                <a:ext uri="{FF2B5EF4-FFF2-40B4-BE49-F238E27FC236}">
                  <a16:creationId xmlns:a16="http://schemas.microsoft.com/office/drawing/2014/main" id="{F90331F0-2976-46BD-9D77-3E61F0585F9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90825" y="5715392"/>
              <a:ext cx="38101" cy="47234"/>
            </a:xfrm>
            <a:custGeom>
              <a:avLst/>
              <a:gdLst/>
              <a:ahLst/>
              <a:cxnLst/>
              <a:rect l="0" t="0" r="0" b="0"/>
              <a:pathLst>
                <a:path w="38101" h="47234">
                  <a:moveTo>
                    <a:pt x="38100" y="9133"/>
                  </a:moveTo>
                  <a:lnTo>
                    <a:pt x="38100" y="9133"/>
                  </a:lnTo>
                  <a:lnTo>
                    <a:pt x="38100" y="4077"/>
                  </a:lnTo>
                  <a:lnTo>
                    <a:pt x="37042" y="2588"/>
                  </a:lnTo>
                  <a:lnTo>
                    <a:pt x="35278" y="1594"/>
                  </a:lnTo>
                  <a:lnTo>
                    <a:pt x="29900" y="0"/>
                  </a:lnTo>
                  <a:lnTo>
                    <a:pt x="23911" y="4781"/>
                  </a:lnTo>
                  <a:lnTo>
                    <a:pt x="0" y="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69">
            <a:extLst>
              <a:ext uri="{FF2B5EF4-FFF2-40B4-BE49-F238E27FC236}">
                <a16:creationId xmlns:a16="http://schemas.microsoft.com/office/drawing/2014/main" id="{9FF9FB5E-D93E-7109-B04C-D83FB62743C0}"/>
              </a:ext>
            </a:extLst>
          </p:cNvPr>
          <p:cNvGrpSpPr/>
          <p:nvPr/>
        </p:nvGrpSpPr>
        <p:grpSpPr>
          <a:xfrm>
            <a:off x="3429000" y="5638800"/>
            <a:ext cx="809626" cy="333376"/>
            <a:chOff x="3429000" y="5638800"/>
            <a:chExt cx="809626" cy="333376"/>
          </a:xfrm>
        </p:grpSpPr>
        <p:sp>
          <p:nvSpPr>
            <p:cNvPr id="124" name="SMARTInkShape-1318">
              <a:extLst>
                <a:ext uri="{FF2B5EF4-FFF2-40B4-BE49-F238E27FC236}">
                  <a16:creationId xmlns:a16="http://schemas.microsoft.com/office/drawing/2014/main" id="{19F97797-F22C-DB45-E614-D5E7979BF94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38525" y="57435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1832"/>
                  </a:lnTo>
                  <a:lnTo>
                    <a:pt x="0" y="84100"/>
                  </a:lnTo>
                  <a:lnTo>
                    <a:pt x="0" y="112108"/>
                  </a:lnTo>
                  <a:lnTo>
                    <a:pt x="1058" y="112838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19">
              <a:extLst>
                <a:ext uri="{FF2B5EF4-FFF2-40B4-BE49-F238E27FC236}">
                  <a16:creationId xmlns:a16="http://schemas.microsoft.com/office/drawing/2014/main" id="{7CB18345-1826-F256-D9CE-9843C873F87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29000" y="56483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3994" y="33044"/>
                  </a:lnTo>
                  <a:lnTo>
                    <a:pt x="11511" y="277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20">
              <a:extLst>
                <a:ext uri="{FF2B5EF4-FFF2-40B4-BE49-F238E27FC236}">
                  <a16:creationId xmlns:a16="http://schemas.microsoft.com/office/drawing/2014/main" id="{9FFE6A67-1D4E-39E2-B642-940C4AF2D71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43300" y="5757577"/>
              <a:ext cx="200026" cy="109059"/>
            </a:xfrm>
            <a:custGeom>
              <a:avLst/>
              <a:gdLst/>
              <a:ahLst/>
              <a:cxnLst/>
              <a:rect l="0" t="0" r="0" b="0"/>
              <a:pathLst>
                <a:path w="200026" h="109059">
                  <a:moveTo>
                    <a:pt x="0" y="43148"/>
                  </a:moveTo>
                  <a:lnTo>
                    <a:pt x="0" y="43148"/>
                  </a:lnTo>
                  <a:lnTo>
                    <a:pt x="0" y="38092"/>
                  </a:lnTo>
                  <a:lnTo>
                    <a:pt x="5056" y="24834"/>
                  </a:lnTo>
                  <a:lnTo>
                    <a:pt x="13257" y="12556"/>
                  </a:lnTo>
                  <a:lnTo>
                    <a:pt x="19298" y="8385"/>
                  </a:lnTo>
                  <a:lnTo>
                    <a:pt x="25510" y="5473"/>
                  </a:lnTo>
                  <a:lnTo>
                    <a:pt x="31798" y="650"/>
                  </a:lnTo>
                  <a:lnTo>
                    <a:pt x="34958" y="0"/>
                  </a:lnTo>
                  <a:lnTo>
                    <a:pt x="38121" y="624"/>
                  </a:lnTo>
                  <a:lnTo>
                    <a:pt x="44460" y="3082"/>
                  </a:lnTo>
                  <a:lnTo>
                    <a:pt x="50804" y="4174"/>
                  </a:lnTo>
                  <a:lnTo>
                    <a:pt x="57152" y="10304"/>
                  </a:lnTo>
                  <a:lnTo>
                    <a:pt x="60327" y="14902"/>
                  </a:lnTo>
                  <a:lnTo>
                    <a:pt x="64794" y="36543"/>
                  </a:lnTo>
                  <a:lnTo>
                    <a:pt x="66427" y="78811"/>
                  </a:lnTo>
                  <a:lnTo>
                    <a:pt x="66661" y="107241"/>
                  </a:lnTo>
                  <a:lnTo>
                    <a:pt x="67724" y="108102"/>
                  </a:lnTo>
                  <a:lnTo>
                    <a:pt x="71727" y="109058"/>
                  </a:lnTo>
                  <a:lnTo>
                    <a:pt x="77034" y="101016"/>
                  </a:lnTo>
                  <a:lnTo>
                    <a:pt x="85037" y="86859"/>
                  </a:lnTo>
                  <a:lnTo>
                    <a:pt x="116046" y="54722"/>
                  </a:lnTo>
                  <a:lnTo>
                    <a:pt x="158420" y="20397"/>
                  </a:lnTo>
                  <a:lnTo>
                    <a:pt x="168876" y="15723"/>
                  </a:lnTo>
                  <a:lnTo>
                    <a:pt x="170792" y="16398"/>
                  </a:lnTo>
                  <a:lnTo>
                    <a:pt x="175743" y="19970"/>
                  </a:lnTo>
                  <a:lnTo>
                    <a:pt x="178650" y="30730"/>
                  </a:lnTo>
                  <a:lnTo>
                    <a:pt x="187215" y="71538"/>
                  </a:lnTo>
                  <a:lnTo>
                    <a:pt x="200025" y="100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21">
              <a:extLst>
                <a:ext uri="{FF2B5EF4-FFF2-40B4-BE49-F238E27FC236}">
                  <a16:creationId xmlns:a16="http://schemas.microsoft.com/office/drawing/2014/main" id="{571C4821-4E19-E14C-E957-9961B6622A3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73017" y="5638800"/>
              <a:ext cx="94134" cy="246475"/>
            </a:xfrm>
            <a:custGeom>
              <a:avLst/>
              <a:gdLst/>
              <a:ahLst/>
              <a:cxnLst/>
              <a:rect l="0" t="0" r="0" b="0"/>
              <a:pathLst>
                <a:path w="94134" h="246475">
                  <a:moveTo>
                    <a:pt x="84608" y="171450"/>
                  </a:moveTo>
                  <a:lnTo>
                    <a:pt x="84608" y="171450"/>
                  </a:lnTo>
                  <a:lnTo>
                    <a:pt x="89664" y="166394"/>
                  </a:lnTo>
                  <a:lnTo>
                    <a:pt x="92147" y="161089"/>
                  </a:lnTo>
                  <a:lnTo>
                    <a:pt x="93740" y="149060"/>
                  </a:lnTo>
                  <a:lnTo>
                    <a:pt x="91136" y="142802"/>
                  </a:lnTo>
                  <a:lnTo>
                    <a:pt x="87509" y="136492"/>
                  </a:lnTo>
                  <a:lnTo>
                    <a:pt x="85897" y="130160"/>
                  </a:lnTo>
                  <a:lnTo>
                    <a:pt x="76714" y="123818"/>
                  </a:lnTo>
                  <a:lnTo>
                    <a:pt x="69821" y="120645"/>
                  </a:lnTo>
                  <a:lnTo>
                    <a:pt x="56516" y="119943"/>
                  </a:lnTo>
                  <a:lnTo>
                    <a:pt x="30728" y="128115"/>
                  </a:lnTo>
                  <a:lnTo>
                    <a:pt x="11611" y="146968"/>
                  </a:lnTo>
                  <a:lnTo>
                    <a:pt x="2654" y="162549"/>
                  </a:lnTo>
                  <a:lnTo>
                    <a:pt x="0" y="189038"/>
                  </a:lnTo>
                  <a:lnTo>
                    <a:pt x="5024" y="206079"/>
                  </a:lnTo>
                  <a:lnTo>
                    <a:pt x="33579" y="243684"/>
                  </a:lnTo>
                  <a:lnTo>
                    <a:pt x="41115" y="245887"/>
                  </a:lnTo>
                  <a:lnTo>
                    <a:pt x="46087" y="246474"/>
                  </a:lnTo>
                  <a:lnTo>
                    <a:pt x="50461" y="244749"/>
                  </a:lnTo>
                  <a:lnTo>
                    <a:pt x="58143" y="237189"/>
                  </a:lnTo>
                  <a:lnTo>
                    <a:pt x="73474" y="215976"/>
                  </a:lnTo>
                  <a:lnTo>
                    <a:pt x="79659" y="195825"/>
                  </a:lnTo>
                  <a:lnTo>
                    <a:pt x="83631" y="153451"/>
                  </a:lnTo>
                  <a:lnTo>
                    <a:pt x="85473" y="107962"/>
                  </a:lnTo>
                  <a:lnTo>
                    <a:pt x="92109" y="64482"/>
                  </a:lnTo>
                  <a:lnTo>
                    <a:pt x="93733" y="20498"/>
                  </a:lnTo>
                  <a:lnTo>
                    <a:pt x="94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22">
              <a:extLst>
                <a:ext uri="{FF2B5EF4-FFF2-40B4-BE49-F238E27FC236}">
                  <a16:creationId xmlns:a16="http://schemas.microsoft.com/office/drawing/2014/main" id="{C68A9E1A-73F0-56EC-B0C7-2C564494684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24788" y="5730715"/>
              <a:ext cx="103568" cy="123421"/>
            </a:xfrm>
            <a:custGeom>
              <a:avLst/>
              <a:gdLst/>
              <a:ahLst/>
              <a:cxnLst/>
              <a:rect l="0" t="0" r="0" b="0"/>
              <a:pathLst>
                <a:path w="103568" h="123421">
                  <a:moveTo>
                    <a:pt x="18562" y="70010"/>
                  </a:moveTo>
                  <a:lnTo>
                    <a:pt x="18562" y="70010"/>
                  </a:lnTo>
                  <a:lnTo>
                    <a:pt x="33771" y="68952"/>
                  </a:lnTo>
                  <a:lnTo>
                    <a:pt x="69583" y="59251"/>
                  </a:lnTo>
                  <a:lnTo>
                    <a:pt x="96085" y="39143"/>
                  </a:lnTo>
                  <a:lnTo>
                    <a:pt x="100642" y="32302"/>
                  </a:lnTo>
                  <a:lnTo>
                    <a:pt x="102667" y="24676"/>
                  </a:lnTo>
                  <a:lnTo>
                    <a:pt x="103567" y="14232"/>
                  </a:lnTo>
                  <a:lnTo>
                    <a:pt x="101690" y="9541"/>
                  </a:lnTo>
                  <a:lnTo>
                    <a:pt x="93960" y="1507"/>
                  </a:lnTo>
                  <a:lnTo>
                    <a:pt x="87878" y="0"/>
                  </a:lnTo>
                  <a:lnTo>
                    <a:pt x="72652" y="1148"/>
                  </a:lnTo>
                  <a:lnTo>
                    <a:pt x="55302" y="10829"/>
                  </a:lnTo>
                  <a:lnTo>
                    <a:pt x="12033" y="49830"/>
                  </a:lnTo>
                  <a:lnTo>
                    <a:pt x="5077" y="60336"/>
                  </a:lnTo>
                  <a:lnTo>
                    <a:pt x="1161" y="77257"/>
                  </a:lnTo>
                  <a:lnTo>
                    <a:pt x="0" y="95675"/>
                  </a:lnTo>
                  <a:lnTo>
                    <a:pt x="3012" y="101937"/>
                  </a:lnTo>
                  <a:lnTo>
                    <a:pt x="14826" y="114539"/>
                  </a:lnTo>
                  <a:lnTo>
                    <a:pt x="27838" y="121551"/>
                  </a:lnTo>
                  <a:lnTo>
                    <a:pt x="34271" y="123420"/>
                  </a:lnTo>
                  <a:lnTo>
                    <a:pt x="75712" y="11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23">
              <a:extLst>
                <a:ext uri="{FF2B5EF4-FFF2-40B4-BE49-F238E27FC236}">
                  <a16:creationId xmlns:a16="http://schemas.microsoft.com/office/drawing/2014/main" id="{960E69CC-92E7-7353-25A5-41B471C34D7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90531" y="5753100"/>
              <a:ext cx="24270" cy="219076"/>
            </a:xfrm>
            <a:custGeom>
              <a:avLst/>
              <a:gdLst/>
              <a:ahLst/>
              <a:cxnLst/>
              <a:rect l="0" t="0" r="0" b="0"/>
              <a:pathLst>
                <a:path w="24270" h="219076">
                  <a:moveTo>
                    <a:pt x="24269" y="0"/>
                  </a:moveTo>
                  <a:lnTo>
                    <a:pt x="24269" y="0"/>
                  </a:lnTo>
                  <a:lnTo>
                    <a:pt x="23211" y="34173"/>
                  </a:lnTo>
                  <a:lnTo>
                    <a:pt x="15627" y="74183"/>
                  </a:lnTo>
                  <a:lnTo>
                    <a:pt x="12096" y="116410"/>
                  </a:lnTo>
                  <a:lnTo>
                    <a:pt x="5067" y="163928"/>
                  </a:lnTo>
                  <a:lnTo>
                    <a:pt x="0" y="190035"/>
                  </a:lnTo>
                  <a:lnTo>
                    <a:pt x="5219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24">
              <a:extLst>
                <a:ext uri="{FF2B5EF4-FFF2-40B4-BE49-F238E27FC236}">
                  <a16:creationId xmlns:a16="http://schemas.microsoft.com/office/drawing/2014/main" id="{4CB7605D-1969-5046-21C1-3C25B0122A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67175" y="5706069"/>
              <a:ext cx="103813" cy="113707"/>
            </a:xfrm>
            <a:custGeom>
              <a:avLst/>
              <a:gdLst/>
              <a:ahLst/>
              <a:cxnLst/>
              <a:rect l="0" t="0" r="0" b="0"/>
              <a:pathLst>
                <a:path w="103813" h="113707">
                  <a:moveTo>
                    <a:pt x="9525" y="66081"/>
                  </a:moveTo>
                  <a:lnTo>
                    <a:pt x="9525" y="66081"/>
                  </a:lnTo>
                  <a:lnTo>
                    <a:pt x="22782" y="44622"/>
                  </a:lnTo>
                  <a:lnTo>
                    <a:pt x="48534" y="20543"/>
                  </a:lnTo>
                  <a:lnTo>
                    <a:pt x="75444" y="2412"/>
                  </a:lnTo>
                  <a:lnTo>
                    <a:pt x="88323" y="297"/>
                  </a:lnTo>
                  <a:lnTo>
                    <a:pt x="93807" y="0"/>
                  </a:lnTo>
                  <a:lnTo>
                    <a:pt x="97463" y="1919"/>
                  </a:lnTo>
                  <a:lnTo>
                    <a:pt x="99900" y="5314"/>
                  </a:lnTo>
                  <a:lnTo>
                    <a:pt x="103812" y="20916"/>
                  </a:lnTo>
                  <a:lnTo>
                    <a:pt x="94377" y="41058"/>
                  </a:lnTo>
                  <a:lnTo>
                    <a:pt x="68170" y="73509"/>
                  </a:lnTo>
                  <a:lnTo>
                    <a:pt x="25302" y="100697"/>
                  </a:lnTo>
                  <a:lnTo>
                    <a:pt x="0" y="11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325">
              <a:extLst>
                <a:ext uri="{FF2B5EF4-FFF2-40B4-BE49-F238E27FC236}">
                  <a16:creationId xmlns:a16="http://schemas.microsoft.com/office/drawing/2014/main" id="{7E59F9A9-69E5-0BFE-DDEE-1E027A76189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29100" y="5822755"/>
              <a:ext cx="9526" cy="6546"/>
            </a:xfrm>
            <a:custGeom>
              <a:avLst/>
              <a:gdLst/>
              <a:ahLst/>
              <a:cxnLst/>
              <a:rect l="0" t="0" r="0" b="0"/>
              <a:pathLst>
                <a:path w="9526" h="6546">
                  <a:moveTo>
                    <a:pt x="0" y="6545"/>
                  </a:moveTo>
                  <a:lnTo>
                    <a:pt x="0" y="6545"/>
                  </a:lnTo>
                  <a:lnTo>
                    <a:pt x="0" y="1489"/>
                  </a:lnTo>
                  <a:lnTo>
                    <a:pt x="1058" y="0"/>
                  </a:lnTo>
                  <a:lnTo>
                    <a:pt x="9525" y="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70">
            <a:extLst>
              <a:ext uri="{FF2B5EF4-FFF2-40B4-BE49-F238E27FC236}">
                <a16:creationId xmlns:a16="http://schemas.microsoft.com/office/drawing/2014/main" id="{E0B9F4A4-3FAF-FA72-3857-BC8F625A2A2A}"/>
              </a:ext>
            </a:extLst>
          </p:cNvPr>
          <p:cNvGrpSpPr/>
          <p:nvPr/>
        </p:nvGrpSpPr>
        <p:grpSpPr>
          <a:xfrm>
            <a:off x="4533900" y="5662149"/>
            <a:ext cx="752476" cy="170672"/>
            <a:chOff x="4533900" y="5662149"/>
            <a:chExt cx="752476" cy="170672"/>
          </a:xfrm>
        </p:grpSpPr>
        <p:sp>
          <p:nvSpPr>
            <p:cNvPr id="133" name="SMARTInkShape-1326">
              <a:extLst>
                <a:ext uri="{FF2B5EF4-FFF2-40B4-BE49-F238E27FC236}">
                  <a16:creationId xmlns:a16="http://schemas.microsoft.com/office/drawing/2014/main" id="{26C0C6D6-1CEB-C03E-5262-2297EC04D0F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33900" y="5705867"/>
              <a:ext cx="171451" cy="126954"/>
            </a:xfrm>
            <a:custGeom>
              <a:avLst/>
              <a:gdLst/>
              <a:ahLst/>
              <a:cxnLst/>
              <a:rect l="0" t="0" r="0" b="0"/>
              <a:pathLst>
                <a:path w="171451" h="12695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928"/>
                  </a:lnTo>
                  <a:lnTo>
                    <a:pt x="16475" y="2605"/>
                  </a:lnTo>
                  <a:lnTo>
                    <a:pt x="26363" y="36821"/>
                  </a:lnTo>
                  <a:lnTo>
                    <a:pt x="35888" y="76945"/>
                  </a:lnTo>
                  <a:lnTo>
                    <a:pt x="47815" y="108488"/>
                  </a:lnTo>
                  <a:lnTo>
                    <a:pt x="55118" y="117849"/>
                  </a:lnTo>
                  <a:lnTo>
                    <a:pt x="65419" y="125537"/>
                  </a:lnTo>
                  <a:lnTo>
                    <a:pt x="70071" y="126953"/>
                  </a:lnTo>
                  <a:lnTo>
                    <a:pt x="74230" y="126837"/>
                  </a:lnTo>
                  <a:lnTo>
                    <a:pt x="78062" y="125703"/>
                  </a:lnTo>
                  <a:lnTo>
                    <a:pt x="85141" y="118797"/>
                  </a:lnTo>
                  <a:lnTo>
                    <a:pt x="112263" y="77387"/>
                  </a:lnTo>
                  <a:lnTo>
                    <a:pt x="140710" y="30307"/>
                  </a:lnTo>
                  <a:lnTo>
                    <a:pt x="144606" y="23249"/>
                  </a:lnTo>
                  <a:lnTo>
                    <a:pt x="149321" y="18544"/>
                  </a:lnTo>
                  <a:lnTo>
                    <a:pt x="17145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27">
              <a:extLst>
                <a:ext uri="{FF2B5EF4-FFF2-40B4-BE49-F238E27FC236}">
                  <a16:creationId xmlns:a16="http://schemas.microsoft.com/office/drawing/2014/main" id="{CE717EDD-DAD0-B23F-4A17-03BE793B8B3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737250" y="5687662"/>
              <a:ext cx="339576" cy="138004"/>
            </a:xfrm>
            <a:custGeom>
              <a:avLst/>
              <a:gdLst/>
              <a:ahLst/>
              <a:cxnLst/>
              <a:rect l="0" t="0" r="0" b="0"/>
              <a:pathLst>
                <a:path w="339576" h="138004">
                  <a:moveTo>
                    <a:pt x="110975" y="74963"/>
                  </a:moveTo>
                  <a:lnTo>
                    <a:pt x="110975" y="74963"/>
                  </a:lnTo>
                  <a:lnTo>
                    <a:pt x="110975" y="43440"/>
                  </a:lnTo>
                  <a:lnTo>
                    <a:pt x="109917" y="41248"/>
                  </a:lnTo>
                  <a:lnTo>
                    <a:pt x="108153" y="39786"/>
                  </a:lnTo>
                  <a:lnTo>
                    <a:pt x="103371" y="37104"/>
                  </a:lnTo>
                  <a:lnTo>
                    <a:pt x="83529" y="23777"/>
                  </a:lnTo>
                  <a:lnTo>
                    <a:pt x="76802" y="23906"/>
                  </a:lnTo>
                  <a:lnTo>
                    <a:pt x="39095" y="39795"/>
                  </a:lnTo>
                  <a:lnTo>
                    <a:pt x="13889" y="58704"/>
                  </a:lnTo>
                  <a:lnTo>
                    <a:pt x="8151" y="64123"/>
                  </a:lnTo>
                  <a:lnTo>
                    <a:pt x="1775" y="78611"/>
                  </a:lnTo>
                  <a:lnTo>
                    <a:pt x="0" y="94576"/>
                  </a:lnTo>
                  <a:lnTo>
                    <a:pt x="4952" y="115464"/>
                  </a:lnTo>
                  <a:lnTo>
                    <a:pt x="10231" y="128594"/>
                  </a:lnTo>
                  <a:lnTo>
                    <a:pt x="14179" y="132942"/>
                  </a:lnTo>
                  <a:lnTo>
                    <a:pt x="24209" y="137773"/>
                  </a:lnTo>
                  <a:lnTo>
                    <a:pt x="28790" y="138003"/>
                  </a:lnTo>
                  <a:lnTo>
                    <a:pt x="41351" y="133270"/>
                  </a:lnTo>
                  <a:lnTo>
                    <a:pt x="52162" y="128041"/>
                  </a:lnTo>
                  <a:lnTo>
                    <a:pt x="61200" y="119368"/>
                  </a:lnTo>
                  <a:lnTo>
                    <a:pt x="89750" y="76666"/>
                  </a:lnTo>
                  <a:lnTo>
                    <a:pt x="96250" y="63020"/>
                  </a:lnTo>
                  <a:lnTo>
                    <a:pt x="101390" y="37202"/>
                  </a:lnTo>
                  <a:lnTo>
                    <a:pt x="102496" y="52138"/>
                  </a:lnTo>
                  <a:lnTo>
                    <a:pt x="120748" y="94164"/>
                  </a:lnTo>
                  <a:lnTo>
                    <a:pt x="126960" y="104664"/>
                  </a:lnTo>
                  <a:lnTo>
                    <a:pt x="133248" y="109330"/>
                  </a:lnTo>
                  <a:lnTo>
                    <a:pt x="136408" y="109516"/>
                  </a:lnTo>
                  <a:lnTo>
                    <a:pt x="142740" y="106901"/>
                  </a:lnTo>
                  <a:lnTo>
                    <a:pt x="152254" y="99478"/>
                  </a:lnTo>
                  <a:lnTo>
                    <a:pt x="189664" y="52138"/>
                  </a:lnTo>
                  <a:lnTo>
                    <a:pt x="212236" y="8153"/>
                  </a:lnTo>
                  <a:lnTo>
                    <a:pt x="218775" y="2936"/>
                  </a:lnTo>
                  <a:lnTo>
                    <a:pt x="228405" y="0"/>
                  </a:lnTo>
                  <a:lnTo>
                    <a:pt x="231596" y="1704"/>
                  </a:lnTo>
                  <a:lnTo>
                    <a:pt x="237962" y="9242"/>
                  </a:lnTo>
                  <a:lnTo>
                    <a:pt x="241497" y="19647"/>
                  </a:lnTo>
                  <a:lnTo>
                    <a:pt x="242010" y="33445"/>
                  </a:lnTo>
                  <a:lnTo>
                    <a:pt x="236537" y="73975"/>
                  </a:lnTo>
                  <a:lnTo>
                    <a:pt x="235028" y="119282"/>
                  </a:lnTo>
                  <a:lnTo>
                    <a:pt x="234902" y="126411"/>
                  </a:lnTo>
                  <a:lnTo>
                    <a:pt x="233809" y="127253"/>
                  </a:lnTo>
                  <a:lnTo>
                    <a:pt x="232023" y="126756"/>
                  </a:lnTo>
                  <a:lnTo>
                    <a:pt x="229774" y="125367"/>
                  </a:lnTo>
                  <a:lnTo>
                    <a:pt x="228274" y="123382"/>
                  </a:lnTo>
                  <a:lnTo>
                    <a:pt x="225670" y="114631"/>
                  </a:lnTo>
                  <a:lnTo>
                    <a:pt x="224295" y="104710"/>
                  </a:lnTo>
                  <a:lnTo>
                    <a:pt x="220253" y="94887"/>
                  </a:lnTo>
                  <a:lnTo>
                    <a:pt x="219811" y="90362"/>
                  </a:lnTo>
                  <a:lnTo>
                    <a:pt x="222141" y="82513"/>
                  </a:lnTo>
                  <a:lnTo>
                    <a:pt x="235224" y="58057"/>
                  </a:lnTo>
                  <a:lnTo>
                    <a:pt x="257050" y="33813"/>
                  </a:lnTo>
                  <a:lnTo>
                    <a:pt x="278393" y="21013"/>
                  </a:lnTo>
                  <a:lnTo>
                    <a:pt x="303102" y="12528"/>
                  </a:lnTo>
                  <a:lnTo>
                    <a:pt x="339575" y="8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28">
              <a:extLst>
                <a:ext uri="{FF2B5EF4-FFF2-40B4-BE49-F238E27FC236}">
                  <a16:creationId xmlns:a16="http://schemas.microsoft.com/office/drawing/2014/main" id="{983F0222-768F-8657-8AF1-1D4187A2447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57775" y="5662149"/>
              <a:ext cx="152008" cy="138577"/>
            </a:xfrm>
            <a:custGeom>
              <a:avLst/>
              <a:gdLst/>
              <a:ahLst/>
              <a:cxnLst/>
              <a:rect l="0" t="0" r="0" b="0"/>
              <a:pathLst>
                <a:path w="152008" h="138577">
                  <a:moveTo>
                    <a:pt x="142875" y="14751"/>
                  </a:moveTo>
                  <a:lnTo>
                    <a:pt x="142875" y="14751"/>
                  </a:lnTo>
                  <a:lnTo>
                    <a:pt x="147931" y="14751"/>
                  </a:lnTo>
                  <a:lnTo>
                    <a:pt x="149420" y="13693"/>
                  </a:lnTo>
                  <a:lnTo>
                    <a:pt x="150414" y="11929"/>
                  </a:lnTo>
                  <a:lnTo>
                    <a:pt x="152007" y="6550"/>
                  </a:lnTo>
                  <a:lnTo>
                    <a:pt x="142171" y="562"/>
                  </a:lnTo>
                  <a:lnTo>
                    <a:pt x="137114" y="0"/>
                  </a:lnTo>
                  <a:lnTo>
                    <a:pt x="92440" y="9385"/>
                  </a:lnTo>
                  <a:lnTo>
                    <a:pt x="69253" y="18217"/>
                  </a:lnTo>
                  <a:lnTo>
                    <a:pt x="55680" y="27537"/>
                  </a:lnTo>
                  <a:lnTo>
                    <a:pt x="44955" y="42058"/>
                  </a:lnTo>
                  <a:lnTo>
                    <a:pt x="44787" y="46714"/>
                  </a:lnTo>
                  <a:lnTo>
                    <a:pt x="46791" y="50877"/>
                  </a:lnTo>
                  <a:lnTo>
                    <a:pt x="53604" y="57265"/>
                  </a:lnTo>
                  <a:lnTo>
                    <a:pt x="87562" y="75434"/>
                  </a:lnTo>
                  <a:lnTo>
                    <a:pt x="98028" y="84708"/>
                  </a:lnTo>
                  <a:lnTo>
                    <a:pt x="101776" y="90998"/>
                  </a:lnTo>
                  <a:lnTo>
                    <a:pt x="102776" y="94157"/>
                  </a:lnTo>
                  <a:lnTo>
                    <a:pt x="100267" y="98380"/>
                  </a:lnTo>
                  <a:lnTo>
                    <a:pt x="89013" y="108717"/>
                  </a:lnTo>
                  <a:lnTo>
                    <a:pt x="64827" y="121379"/>
                  </a:lnTo>
                  <a:lnTo>
                    <a:pt x="22621" y="133434"/>
                  </a:lnTo>
                  <a:lnTo>
                    <a:pt x="0" y="13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29">
              <a:extLst>
                <a:ext uri="{FF2B5EF4-FFF2-40B4-BE49-F238E27FC236}">
                  <a16:creationId xmlns:a16="http://schemas.microsoft.com/office/drawing/2014/main" id="{BF1E8DA5-4241-DB29-C8FA-B0130D06981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67325" y="5762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(cont.)</a:t>
            </a:r>
            <a:endParaRPr lang="en-US" baseline="30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7BA868-9F5B-4F82-A521-A68DC63F8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02299"/>
              </p:ext>
            </p:extLst>
          </p:nvPr>
        </p:nvGraphicFramePr>
        <p:xfrm>
          <a:off x="492125" y="20732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8" imgW="8160888" imgH="3337654" progId="Excel.Sheet.12">
                  <p:embed/>
                </p:oleObj>
              </mc:Choice>
              <mc:Fallback>
                <p:oleObj name="Worksheet" r:id="rId78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492125" y="20732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SMARTInkShape-Group271">
            <a:extLst>
              <a:ext uri="{FF2B5EF4-FFF2-40B4-BE49-F238E27FC236}">
                <a16:creationId xmlns:a16="http://schemas.microsoft.com/office/drawing/2014/main" id="{79963495-9AB5-463D-3ED8-852FE8D499B8}"/>
              </a:ext>
            </a:extLst>
          </p:cNvPr>
          <p:cNvGrpSpPr/>
          <p:nvPr/>
        </p:nvGrpSpPr>
        <p:grpSpPr>
          <a:xfrm>
            <a:off x="899377" y="1182579"/>
            <a:ext cx="824649" cy="425910"/>
            <a:chOff x="899377" y="1182579"/>
            <a:chExt cx="824649" cy="425910"/>
          </a:xfrm>
        </p:grpSpPr>
        <p:sp>
          <p:nvSpPr>
            <p:cNvPr id="4" name="SMARTInkShape-1330">
              <a:extLst>
                <a:ext uri="{FF2B5EF4-FFF2-40B4-BE49-F238E27FC236}">
                  <a16:creationId xmlns:a16="http://schemas.microsoft.com/office/drawing/2014/main" id="{39112D79-638E-A0F8-3BEF-F36AA8BB2AF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714500" y="1400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31">
              <a:extLst>
                <a:ext uri="{FF2B5EF4-FFF2-40B4-BE49-F238E27FC236}">
                  <a16:creationId xmlns:a16="http://schemas.microsoft.com/office/drawing/2014/main" id="{088672D6-7674-CA79-36EC-B59665C0DF2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14500" y="13049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32">
              <a:extLst>
                <a:ext uri="{FF2B5EF4-FFF2-40B4-BE49-F238E27FC236}">
                  <a16:creationId xmlns:a16="http://schemas.microsoft.com/office/drawing/2014/main" id="{05DA48E4-8A3A-F57D-C15E-D4D09828E8B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362075" y="1182579"/>
              <a:ext cx="161926" cy="112692"/>
            </a:xfrm>
            <a:custGeom>
              <a:avLst/>
              <a:gdLst/>
              <a:ahLst/>
              <a:cxnLst/>
              <a:rect l="0" t="0" r="0" b="0"/>
              <a:pathLst>
                <a:path w="161926" h="112692">
                  <a:moveTo>
                    <a:pt x="0" y="55671"/>
                  </a:moveTo>
                  <a:lnTo>
                    <a:pt x="0" y="55671"/>
                  </a:lnTo>
                  <a:lnTo>
                    <a:pt x="0" y="41206"/>
                  </a:lnTo>
                  <a:lnTo>
                    <a:pt x="2822" y="35836"/>
                  </a:lnTo>
                  <a:lnTo>
                    <a:pt x="15809" y="19833"/>
                  </a:lnTo>
                  <a:lnTo>
                    <a:pt x="17610" y="13990"/>
                  </a:lnTo>
                  <a:lnTo>
                    <a:pt x="20207" y="12009"/>
                  </a:lnTo>
                  <a:lnTo>
                    <a:pt x="36761" y="6006"/>
                  </a:lnTo>
                  <a:lnTo>
                    <a:pt x="43855" y="1848"/>
                  </a:lnTo>
                  <a:lnTo>
                    <a:pt x="50535" y="0"/>
                  </a:lnTo>
                  <a:lnTo>
                    <a:pt x="52740" y="565"/>
                  </a:lnTo>
                  <a:lnTo>
                    <a:pt x="54210" y="2000"/>
                  </a:lnTo>
                  <a:lnTo>
                    <a:pt x="56902" y="6417"/>
                  </a:lnTo>
                  <a:lnTo>
                    <a:pt x="70236" y="20950"/>
                  </a:lnTo>
                  <a:lnTo>
                    <a:pt x="71165" y="25115"/>
                  </a:lnTo>
                  <a:lnTo>
                    <a:pt x="69376" y="35388"/>
                  </a:lnTo>
                  <a:lnTo>
                    <a:pt x="62419" y="53071"/>
                  </a:lnTo>
                  <a:lnTo>
                    <a:pt x="48598" y="71716"/>
                  </a:lnTo>
                  <a:lnTo>
                    <a:pt x="39944" y="78677"/>
                  </a:lnTo>
                  <a:lnTo>
                    <a:pt x="36154" y="80534"/>
                  </a:lnTo>
                  <a:lnTo>
                    <a:pt x="33628" y="82829"/>
                  </a:lnTo>
                  <a:lnTo>
                    <a:pt x="20571" y="101483"/>
                  </a:lnTo>
                  <a:lnTo>
                    <a:pt x="19501" y="107815"/>
                  </a:lnTo>
                  <a:lnTo>
                    <a:pt x="20409" y="109484"/>
                  </a:lnTo>
                  <a:lnTo>
                    <a:pt x="22073" y="110596"/>
                  </a:lnTo>
                  <a:lnTo>
                    <a:pt x="29470" y="112162"/>
                  </a:lnTo>
                  <a:lnTo>
                    <a:pt x="41452" y="112691"/>
                  </a:lnTo>
                  <a:lnTo>
                    <a:pt x="82612" y="105265"/>
                  </a:lnTo>
                  <a:lnTo>
                    <a:pt x="124669" y="97009"/>
                  </a:lnTo>
                  <a:lnTo>
                    <a:pt x="161925" y="9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33">
              <a:extLst>
                <a:ext uri="{FF2B5EF4-FFF2-40B4-BE49-F238E27FC236}">
                  <a16:creationId xmlns:a16="http://schemas.microsoft.com/office/drawing/2014/main" id="{F37277BC-13A6-5AF3-C59A-7E21D6BDD91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5560" y="1495820"/>
              <a:ext cx="189366" cy="112669"/>
            </a:xfrm>
            <a:custGeom>
              <a:avLst/>
              <a:gdLst/>
              <a:ahLst/>
              <a:cxnLst/>
              <a:rect l="0" t="0" r="0" b="0"/>
              <a:pathLst>
                <a:path w="189366" h="112669">
                  <a:moveTo>
                    <a:pt x="103640" y="28180"/>
                  </a:moveTo>
                  <a:lnTo>
                    <a:pt x="103640" y="28180"/>
                  </a:lnTo>
                  <a:lnTo>
                    <a:pt x="103640" y="13609"/>
                  </a:lnTo>
                  <a:lnTo>
                    <a:pt x="102582" y="12116"/>
                  </a:lnTo>
                  <a:lnTo>
                    <a:pt x="100818" y="11120"/>
                  </a:lnTo>
                  <a:lnTo>
                    <a:pt x="94508" y="9246"/>
                  </a:lnTo>
                  <a:lnTo>
                    <a:pt x="86588" y="2607"/>
                  </a:lnTo>
                  <a:lnTo>
                    <a:pt x="77891" y="494"/>
                  </a:lnTo>
                  <a:lnTo>
                    <a:pt x="71735" y="0"/>
                  </a:lnTo>
                  <a:lnTo>
                    <a:pt x="38094" y="10018"/>
                  </a:lnTo>
                  <a:lnTo>
                    <a:pt x="31368" y="12897"/>
                  </a:lnTo>
                  <a:lnTo>
                    <a:pt x="11788" y="32118"/>
                  </a:lnTo>
                  <a:lnTo>
                    <a:pt x="4609" y="46158"/>
                  </a:lnTo>
                  <a:lnTo>
                    <a:pt x="0" y="77475"/>
                  </a:lnTo>
                  <a:lnTo>
                    <a:pt x="5013" y="92775"/>
                  </a:lnTo>
                  <a:lnTo>
                    <a:pt x="13239" y="104514"/>
                  </a:lnTo>
                  <a:lnTo>
                    <a:pt x="20423" y="109731"/>
                  </a:lnTo>
                  <a:lnTo>
                    <a:pt x="35474" y="112668"/>
                  </a:lnTo>
                  <a:lnTo>
                    <a:pt x="44416" y="110533"/>
                  </a:lnTo>
                  <a:lnTo>
                    <a:pt x="48283" y="108482"/>
                  </a:lnTo>
                  <a:lnTo>
                    <a:pt x="58780" y="95482"/>
                  </a:lnTo>
                  <a:lnTo>
                    <a:pt x="82449" y="52373"/>
                  </a:lnTo>
                  <a:lnTo>
                    <a:pt x="98827" y="23434"/>
                  </a:lnTo>
                  <a:lnTo>
                    <a:pt x="102689" y="11956"/>
                  </a:lnTo>
                  <a:lnTo>
                    <a:pt x="90299" y="30837"/>
                  </a:lnTo>
                  <a:lnTo>
                    <a:pt x="87127" y="43119"/>
                  </a:lnTo>
                  <a:lnTo>
                    <a:pt x="86776" y="58103"/>
                  </a:lnTo>
                  <a:lnTo>
                    <a:pt x="90148" y="71818"/>
                  </a:lnTo>
                  <a:lnTo>
                    <a:pt x="97996" y="82147"/>
                  </a:lnTo>
                  <a:lnTo>
                    <a:pt x="107482" y="89207"/>
                  </a:lnTo>
                  <a:lnTo>
                    <a:pt x="115225" y="92345"/>
                  </a:lnTo>
                  <a:lnTo>
                    <a:pt x="156751" y="86434"/>
                  </a:lnTo>
                  <a:lnTo>
                    <a:pt x="189365" y="66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34">
              <a:extLst>
                <a:ext uri="{FF2B5EF4-FFF2-40B4-BE49-F238E27FC236}">
                  <a16:creationId xmlns:a16="http://schemas.microsoft.com/office/drawing/2014/main" id="{25BFB1D0-265E-2BC3-176C-8E25ED2E3FF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9377" y="1296677"/>
              <a:ext cx="176949" cy="265424"/>
            </a:xfrm>
            <a:custGeom>
              <a:avLst/>
              <a:gdLst/>
              <a:ahLst/>
              <a:cxnLst/>
              <a:rect l="0" t="0" r="0" b="0"/>
              <a:pathLst>
                <a:path w="176949" h="265424">
                  <a:moveTo>
                    <a:pt x="34073" y="84448"/>
                  </a:moveTo>
                  <a:lnTo>
                    <a:pt x="34073" y="84448"/>
                  </a:lnTo>
                  <a:lnTo>
                    <a:pt x="34073" y="79391"/>
                  </a:lnTo>
                  <a:lnTo>
                    <a:pt x="36895" y="74087"/>
                  </a:lnTo>
                  <a:lnTo>
                    <a:pt x="40619" y="68201"/>
                  </a:lnTo>
                  <a:lnTo>
                    <a:pt x="43774" y="58938"/>
                  </a:lnTo>
                  <a:lnTo>
                    <a:pt x="49882" y="48432"/>
                  </a:lnTo>
                  <a:lnTo>
                    <a:pt x="53221" y="33442"/>
                  </a:lnTo>
                  <a:lnTo>
                    <a:pt x="60443" y="21828"/>
                  </a:lnTo>
                  <a:lnTo>
                    <a:pt x="70344" y="11684"/>
                  </a:lnTo>
                  <a:lnTo>
                    <a:pt x="85154" y="3033"/>
                  </a:lnTo>
                  <a:lnTo>
                    <a:pt x="97774" y="0"/>
                  </a:lnTo>
                  <a:lnTo>
                    <a:pt x="115507" y="160"/>
                  </a:lnTo>
                  <a:lnTo>
                    <a:pt x="131649" y="3948"/>
                  </a:lnTo>
                  <a:lnTo>
                    <a:pt x="143763" y="11981"/>
                  </a:lnTo>
                  <a:lnTo>
                    <a:pt x="148474" y="17087"/>
                  </a:lnTo>
                  <a:lnTo>
                    <a:pt x="153710" y="28404"/>
                  </a:lnTo>
                  <a:lnTo>
                    <a:pt x="155106" y="34385"/>
                  </a:lnTo>
                  <a:lnTo>
                    <a:pt x="153920" y="40490"/>
                  </a:lnTo>
                  <a:lnTo>
                    <a:pt x="142138" y="59194"/>
                  </a:lnTo>
                  <a:lnTo>
                    <a:pt x="102932" y="95874"/>
                  </a:lnTo>
                  <a:lnTo>
                    <a:pt x="56534" y="124844"/>
                  </a:lnTo>
                  <a:lnTo>
                    <a:pt x="11004" y="157357"/>
                  </a:lnTo>
                  <a:lnTo>
                    <a:pt x="2653" y="167299"/>
                  </a:lnTo>
                  <a:lnTo>
                    <a:pt x="427" y="171432"/>
                  </a:lnTo>
                  <a:lnTo>
                    <a:pt x="0" y="174187"/>
                  </a:lnTo>
                  <a:lnTo>
                    <a:pt x="774" y="176024"/>
                  </a:lnTo>
                  <a:lnTo>
                    <a:pt x="31737" y="192740"/>
                  </a:lnTo>
                  <a:lnTo>
                    <a:pt x="77273" y="211478"/>
                  </a:lnTo>
                  <a:lnTo>
                    <a:pt x="120469" y="230149"/>
                  </a:lnTo>
                  <a:lnTo>
                    <a:pt x="176948" y="265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35">
              <a:extLst>
                <a:ext uri="{FF2B5EF4-FFF2-40B4-BE49-F238E27FC236}">
                  <a16:creationId xmlns:a16="http://schemas.microsoft.com/office/drawing/2014/main" id="{12C375BC-74EB-570C-CA6E-35A241EB3DC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3450" y="136207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0" y="0"/>
                  </a:moveTo>
                  <a:lnTo>
                    <a:pt x="0" y="0"/>
                  </a:lnTo>
                  <a:lnTo>
                    <a:pt x="0" y="38623"/>
                  </a:lnTo>
                  <a:lnTo>
                    <a:pt x="0" y="81360"/>
                  </a:lnTo>
                  <a:lnTo>
                    <a:pt x="0" y="127392"/>
                  </a:lnTo>
                  <a:lnTo>
                    <a:pt x="0" y="172878"/>
                  </a:lnTo>
                  <a:lnTo>
                    <a:pt x="1058" y="199390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72">
            <a:extLst>
              <a:ext uri="{FF2B5EF4-FFF2-40B4-BE49-F238E27FC236}">
                <a16:creationId xmlns:a16="http://schemas.microsoft.com/office/drawing/2014/main" id="{DC466351-AF7B-0DAD-7ECF-BD53B1079183}"/>
              </a:ext>
            </a:extLst>
          </p:cNvPr>
          <p:cNvGrpSpPr/>
          <p:nvPr/>
        </p:nvGrpSpPr>
        <p:grpSpPr>
          <a:xfrm>
            <a:off x="2307586" y="1262743"/>
            <a:ext cx="845190" cy="346983"/>
            <a:chOff x="2307586" y="1262743"/>
            <a:chExt cx="845190" cy="346983"/>
          </a:xfrm>
        </p:grpSpPr>
        <p:sp>
          <p:nvSpPr>
            <p:cNvPr id="11" name="SMARTInkShape-1336">
              <a:extLst>
                <a:ext uri="{FF2B5EF4-FFF2-40B4-BE49-F238E27FC236}">
                  <a16:creationId xmlns:a16="http://schemas.microsoft.com/office/drawing/2014/main" id="{E020C99B-2D1C-0FF0-96A5-D454A27A411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25234" y="1352701"/>
              <a:ext cx="327542" cy="123675"/>
            </a:xfrm>
            <a:custGeom>
              <a:avLst/>
              <a:gdLst/>
              <a:ahLst/>
              <a:cxnLst/>
              <a:rect l="0" t="0" r="0" b="0"/>
              <a:pathLst>
                <a:path w="327542" h="123675">
                  <a:moveTo>
                    <a:pt x="32266" y="37949"/>
                  </a:moveTo>
                  <a:lnTo>
                    <a:pt x="32266" y="37949"/>
                  </a:lnTo>
                  <a:lnTo>
                    <a:pt x="47475" y="31403"/>
                  </a:lnTo>
                  <a:lnTo>
                    <a:pt x="71990" y="28816"/>
                  </a:lnTo>
                  <a:lnTo>
                    <a:pt x="74623" y="27627"/>
                  </a:lnTo>
                  <a:lnTo>
                    <a:pt x="76379" y="25776"/>
                  </a:lnTo>
                  <a:lnTo>
                    <a:pt x="79197" y="20257"/>
                  </a:lnTo>
                  <a:lnTo>
                    <a:pt x="82405" y="19503"/>
                  </a:lnTo>
                  <a:lnTo>
                    <a:pt x="89294" y="18909"/>
                  </a:lnTo>
                  <a:lnTo>
                    <a:pt x="76148" y="5642"/>
                  </a:lnTo>
                  <a:lnTo>
                    <a:pt x="70114" y="2424"/>
                  </a:lnTo>
                  <a:lnTo>
                    <a:pt x="52560" y="357"/>
                  </a:lnTo>
                  <a:lnTo>
                    <a:pt x="39925" y="0"/>
                  </a:lnTo>
                  <a:lnTo>
                    <a:pt x="30026" y="5560"/>
                  </a:lnTo>
                  <a:lnTo>
                    <a:pt x="7825" y="25805"/>
                  </a:lnTo>
                  <a:lnTo>
                    <a:pt x="942" y="36432"/>
                  </a:lnTo>
                  <a:lnTo>
                    <a:pt x="0" y="51033"/>
                  </a:lnTo>
                  <a:lnTo>
                    <a:pt x="8018" y="86277"/>
                  </a:lnTo>
                  <a:lnTo>
                    <a:pt x="16550" y="99292"/>
                  </a:lnTo>
                  <a:lnTo>
                    <a:pt x="39275" y="116271"/>
                  </a:lnTo>
                  <a:lnTo>
                    <a:pt x="57861" y="121481"/>
                  </a:lnTo>
                  <a:lnTo>
                    <a:pt x="67631" y="119877"/>
                  </a:lnTo>
                  <a:lnTo>
                    <a:pt x="71717" y="117967"/>
                  </a:lnTo>
                  <a:lnTo>
                    <a:pt x="79081" y="110202"/>
                  </a:lnTo>
                  <a:lnTo>
                    <a:pt x="110747" y="64253"/>
                  </a:lnTo>
                  <a:lnTo>
                    <a:pt x="115845" y="51858"/>
                  </a:lnTo>
                  <a:lnTo>
                    <a:pt x="117037" y="44836"/>
                  </a:lnTo>
                  <a:lnTo>
                    <a:pt x="118414" y="42541"/>
                  </a:lnTo>
                  <a:lnTo>
                    <a:pt x="120389" y="41010"/>
                  </a:lnTo>
                  <a:lnTo>
                    <a:pt x="126108" y="38554"/>
                  </a:lnTo>
                  <a:lnTo>
                    <a:pt x="126890" y="35396"/>
                  </a:lnTo>
                  <a:lnTo>
                    <a:pt x="127099" y="33072"/>
                  </a:lnTo>
                  <a:lnTo>
                    <a:pt x="128296" y="31523"/>
                  </a:lnTo>
                  <a:lnTo>
                    <a:pt x="135680" y="28832"/>
                  </a:lnTo>
                  <a:lnTo>
                    <a:pt x="141694" y="33601"/>
                  </a:lnTo>
                  <a:lnTo>
                    <a:pt x="158695" y="58845"/>
                  </a:lnTo>
                  <a:lnTo>
                    <a:pt x="175572" y="104546"/>
                  </a:lnTo>
                  <a:lnTo>
                    <a:pt x="182870" y="119896"/>
                  </a:lnTo>
                  <a:lnTo>
                    <a:pt x="184527" y="120097"/>
                  </a:lnTo>
                  <a:lnTo>
                    <a:pt x="189190" y="117498"/>
                  </a:lnTo>
                  <a:lnTo>
                    <a:pt x="197765" y="99972"/>
                  </a:lnTo>
                  <a:lnTo>
                    <a:pt x="213306" y="63468"/>
                  </a:lnTo>
                  <a:lnTo>
                    <a:pt x="225020" y="47156"/>
                  </a:lnTo>
                  <a:lnTo>
                    <a:pt x="240249" y="35621"/>
                  </a:lnTo>
                  <a:lnTo>
                    <a:pt x="245005" y="34280"/>
                  </a:lnTo>
                  <a:lnTo>
                    <a:pt x="249234" y="34445"/>
                  </a:lnTo>
                  <a:lnTo>
                    <a:pt x="253111" y="35613"/>
                  </a:lnTo>
                  <a:lnTo>
                    <a:pt x="260242" y="42555"/>
                  </a:lnTo>
                  <a:lnTo>
                    <a:pt x="301430" y="88929"/>
                  </a:lnTo>
                  <a:lnTo>
                    <a:pt x="327541" y="12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37">
              <a:extLst>
                <a:ext uri="{FF2B5EF4-FFF2-40B4-BE49-F238E27FC236}">
                  <a16:creationId xmlns:a16="http://schemas.microsoft.com/office/drawing/2014/main" id="{1F85289A-5AD8-F30F-2D92-02B9FE16CF6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676525" y="13906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13183" y="20200"/>
                  </a:lnTo>
                  <a:lnTo>
                    <a:pt x="22793" y="14269"/>
                  </a:lnTo>
                  <a:lnTo>
                    <a:pt x="52884" y="339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38">
              <a:extLst>
                <a:ext uri="{FF2B5EF4-FFF2-40B4-BE49-F238E27FC236}">
                  <a16:creationId xmlns:a16="http://schemas.microsoft.com/office/drawing/2014/main" id="{81C3B4E7-3000-0593-2FCF-6329903CF4D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48345" y="1296724"/>
              <a:ext cx="104381" cy="207331"/>
            </a:xfrm>
            <a:custGeom>
              <a:avLst/>
              <a:gdLst/>
              <a:ahLst/>
              <a:cxnLst/>
              <a:rect l="0" t="0" r="0" b="0"/>
              <a:pathLst>
                <a:path w="104381" h="207331">
                  <a:moveTo>
                    <a:pt x="9130" y="8201"/>
                  </a:moveTo>
                  <a:lnTo>
                    <a:pt x="9130" y="8201"/>
                  </a:lnTo>
                  <a:lnTo>
                    <a:pt x="9130" y="0"/>
                  </a:lnTo>
                  <a:lnTo>
                    <a:pt x="14186" y="4125"/>
                  </a:lnTo>
                  <a:lnTo>
                    <a:pt x="13847" y="17678"/>
                  </a:lnTo>
                  <a:lnTo>
                    <a:pt x="10062" y="60873"/>
                  </a:lnTo>
                  <a:lnTo>
                    <a:pt x="9252" y="107670"/>
                  </a:lnTo>
                  <a:lnTo>
                    <a:pt x="4098" y="150028"/>
                  </a:lnTo>
                  <a:lnTo>
                    <a:pt x="197" y="192919"/>
                  </a:lnTo>
                  <a:lnTo>
                    <a:pt x="0" y="198021"/>
                  </a:lnTo>
                  <a:lnTo>
                    <a:pt x="926" y="201423"/>
                  </a:lnTo>
                  <a:lnTo>
                    <a:pt x="2602" y="203690"/>
                  </a:lnTo>
                  <a:lnTo>
                    <a:pt x="4778" y="205202"/>
                  </a:lnTo>
                  <a:lnTo>
                    <a:pt x="10018" y="206882"/>
                  </a:lnTo>
                  <a:lnTo>
                    <a:pt x="12897" y="207330"/>
                  </a:lnTo>
                  <a:lnTo>
                    <a:pt x="15875" y="206570"/>
                  </a:lnTo>
                  <a:lnTo>
                    <a:pt x="25122" y="200445"/>
                  </a:lnTo>
                  <a:lnTo>
                    <a:pt x="31407" y="194890"/>
                  </a:lnTo>
                  <a:lnTo>
                    <a:pt x="43372" y="191715"/>
                  </a:lnTo>
                  <a:lnTo>
                    <a:pt x="59274" y="188188"/>
                  </a:lnTo>
                  <a:lnTo>
                    <a:pt x="10438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39">
              <a:extLst>
                <a:ext uri="{FF2B5EF4-FFF2-40B4-BE49-F238E27FC236}">
                  <a16:creationId xmlns:a16="http://schemas.microsoft.com/office/drawing/2014/main" id="{B429337A-D341-63C1-CF7E-26DDFC799A1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28875" y="1447800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8663" y="40903"/>
                  </a:lnTo>
                  <a:lnTo>
                    <a:pt x="41757" y="167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40">
              <a:extLst>
                <a:ext uri="{FF2B5EF4-FFF2-40B4-BE49-F238E27FC236}">
                  <a16:creationId xmlns:a16="http://schemas.microsoft.com/office/drawing/2014/main" id="{57B5E583-22CB-B743-3508-C9B84E84E18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98541" y="1262743"/>
              <a:ext cx="73210" cy="346983"/>
            </a:xfrm>
            <a:custGeom>
              <a:avLst/>
              <a:gdLst/>
              <a:ahLst/>
              <a:cxnLst/>
              <a:rect l="0" t="0" r="0" b="0"/>
              <a:pathLst>
                <a:path w="73210" h="346983">
                  <a:moveTo>
                    <a:pt x="73209" y="32657"/>
                  </a:moveTo>
                  <a:lnTo>
                    <a:pt x="73209" y="32657"/>
                  </a:lnTo>
                  <a:lnTo>
                    <a:pt x="55875" y="1134"/>
                  </a:lnTo>
                  <a:lnTo>
                    <a:pt x="54245" y="0"/>
                  </a:lnTo>
                  <a:lnTo>
                    <a:pt x="52100" y="302"/>
                  </a:lnTo>
                  <a:lnTo>
                    <a:pt x="44024" y="5784"/>
                  </a:lnTo>
                  <a:lnTo>
                    <a:pt x="41053" y="8392"/>
                  </a:lnTo>
                  <a:lnTo>
                    <a:pt x="22132" y="42994"/>
                  </a:lnTo>
                  <a:lnTo>
                    <a:pt x="7107" y="87772"/>
                  </a:lnTo>
                  <a:lnTo>
                    <a:pt x="0" y="123424"/>
                  </a:lnTo>
                  <a:lnTo>
                    <a:pt x="718" y="167501"/>
                  </a:lnTo>
                  <a:lnTo>
                    <a:pt x="7633" y="214075"/>
                  </a:lnTo>
                  <a:lnTo>
                    <a:pt x="16385" y="252921"/>
                  </a:lnTo>
                  <a:lnTo>
                    <a:pt x="22858" y="283482"/>
                  </a:lnTo>
                  <a:lnTo>
                    <a:pt x="35109" y="34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41">
              <a:extLst>
                <a:ext uri="{FF2B5EF4-FFF2-40B4-BE49-F238E27FC236}">
                  <a16:creationId xmlns:a16="http://schemas.microsoft.com/office/drawing/2014/main" id="{F45A5D0F-E1C6-9C87-D19B-2F76A9C0C8C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07586" y="1362075"/>
              <a:ext cx="105058" cy="155636"/>
            </a:xfrm>
            <a:custGeom>
              <a:avLst/>
              <a:gdLst/>
              <a:ahLst/>
              <a:cxnLst/>
              <a:rect l="0" t="0" r="0" b="0"/>
              <a:pathLst>
                <a:path w="105058" h="155636">
                  <a:moveTo>
                    <a:pt x="73664" y="47625"/>
                  </a:moveTo>
                  <a:lnTo>
                    <a:pt x="73664" y="47625"/>
                  </a:lnTo>
                  <a:lnTo>
                    <a:pt x="78720" y="42568"/>
                  </a:lnTo>
                  <a:lnTo>
                    <a:pt x="84025" y="40086"/>
                  </a:lnTo>
                  <a:lnTo>
                    <a:pt x="92563" y="38135"/>
                  </a:lnTo>
                  <a:lnTo>
                    <a:pt x="83223" y="28610"/>
                  </a:lnTo>
                  <a:lnTo>
                    <a:pt x="78143" y="28585"/>
                  </a:lnTo>
                  <a:lnTo>
                    <a:pt x="58281" y="37240"/>
                  </a:lnTo>
                  <a:lnTo>
                    <a:pt x="20799" y="64223"/>
                  </a:lnTo>
                  <a:lnTo>
                    <a:pt x="6024" y="87821"/>
                  </a:lnTo>
                  <a:lnTo>
                    <a:pt x="0" y="119978"/>
                  </a:lnTo>
                  <a:lnTo>
                    <a:pt x="2330" y="128668"/>
                  </a:lnTo>
                  <a:lnTo>
                    <a:pt x="7058" y="135521"/>
                  </a:lnTo>
                  <a:lnTo>
                    <a:pt x="20778" y="145956"/>
                  </a:lnTo>
                  <a:lnTo>
                    <a:pt x="37459" y="154122"/>
                  </a:lnTo>
                  <a:lnTo>
                    <a:pt x="55456" y="155635"/>
                  </a:lnTo>
                  <a:lnTo>
                    <a:pt x="64701" y="154557"/>
                  </a:lnTo>
                  <a:lnTo>
                    <a:pt x="80616" y="144892"/>
                  </a:lnTo>
                  <a:lnTo>
                    <a:pt x="93688" y="130013"/>
                  </a:lnTo>
                  <a:lnTo>
                    <a:pt x="103024" y="112817"/>
                  </a:lnTo>
                  <a:lnTo>
                    <a:pt x="105057" y="91769"/>
                  </a:lnTo>
                  <a:lnTo>
                    <a:pt x="100493" y="46500"/>
                  </a:lnTo>
                  <a:lnTo>
                    <a:pt x="77383" y="8647"/>
                  </a:lnTo>
                  <a:lnTo>
                    <a:pt x="64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73">
            <a:extLst>
              <a:ext uri="{FF2B5EF4-FFF2-40B4-BE49-F238E27FC236}">
                <a16:creationId xmlns:a16="http://schemas.microsoft.com/office/drawing/2014/main" id="{0AF4AF37-CA48-93EE-D367-FA9709347DDB}"/>
              </a:ext>
            </a:extLst>
          </p:cNvPr>
          <p:cNvGrpSpPr/>
          <p:nvPr/>
        </p:nvGrpSpPr>
        <p:grpSpPr>
          <a:xfrm>
            <a:off x="3562350" y="1164978"/>
            <a:ext cx="619126" cy="320923"/>
            <a:chOff x="3562350" y="1164978"/>
            <a:chExt cx="619126" cy="320923"/>
          </a:xfrm>
        </p:grpSpPr>
        <p:sp>
          <p:nvSpPr>
            <p:cNvPr id="18" name="SMARTInkShape-1342">
              <a:extLst>
                <a:ext uri="{FF2B5EF4-FFF2-40B4-BE49-F238E27FC236}">
                  <a16:creationId xmlns:a16="http://schemas.microsoft.com/office/drawing/2014/main" id="{307A04F6-6DD9-2AF9-3CBF-BC21A4AAAC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082280" y="1164978"/>
              <a:ext cx="99196" cy="266779"/>
            </a:xfrm>
            <a:custGeom>
              <a:avLst/>
              <a:gdLst/>
              <a:ahLst/>
              <a:cxnLst/>
              <a:rect l="0" t="0" r="0" b="0"/>
              <a:pathLst>
                <a:path w="99196" h="266779">
                  <a:moveTo>
                    <a:pt x="70620" y="197097"/>
                  </a:moveTo>
                  <a:lnTo>
                    <a:pt x="70620" y="197097"/>
                  </a:lnTo>
                  <a:lnTo>
                    <a:pt x="75676" y="192040"/>
                  </a:lnTo>
                  <a:lnTo>
                    <a:pt x="78159" y="186736"/>
                  </a:lnTo>
                  <a:lnTo>
                    <a:pt x="80029" y="173499"/>
                  </a:lnTo>
                  <a:lnTo>
                    <a:pt x="77951" y="171840"/>
                  </a:lnTo>
                  <a:lnTo>
                    <a:pt x="64913" y="169505"/>
                  </a:lnTo>
                  <a:lnTo>
                    <a:pt x="53620" y="168959"/>
                  </a:lnTo>
                  <a:lnTo>
                    <a:pt x="44368" y="171538"/>
                  </a:lnTo>
                  <a:lnTo>
                    <a:pt x="30386" y="181763"/>
                  </a:lnTo>
                  <a:lnTo>
                    <a:pt x="8094" y="203740"/>
                  </a:lnTo>
                  <a:lnTo>
                    <a:pt x="1203" y="214513"/>
                  </a:lnTo>
                  <a:lnTo>
                    <a:pt x="0" y="220349"/>
                  </a:lnTo>
                  <a:lnTo>
                    <a:pt x="1487" y="232479"/>
                  </a:lnTo>
                  <a:lnTo>
                    <a:pt x="13329" y="251207"/>
                  </a:lnTo>
                  <a:lnTo>
                    <a:pt x="25188" y="265106"/>
                  </a:lnTo>
                  <a:lnTo>
                    <a:pt x="29748" y="266778"/>
                  </a:lnTo>
                  <a:lnTo>
                    <a:pt x="40460" y="265813"/>
                  </a:lnTo>
                  <a:lnTo>
                    <a:pt x="49454" y="259035"/>
                  </a:lnTo>
                  <a:lnTo>
                    <a:pt x="53335" y="254264"/>
                  </a:lnTo>
                  <a:lnTo>
                    <a:pt x="58795" y="222267"/>
                  </a:lnTo>
                  <a:lnTo>
                    <a:pt x="60641" y="178198"/>
                  </a:lnTo>
                  <a:lnTo>
                    <a:pt x="60961" y="142226"/>
                  </a:lnTo>
                  <a:lnTo>
                    <a:pt x="62114" y="104757"/>
                  </a:lnTo>
                  <a:lnTo>
                    <a:pt x="68626" y="59814"/>
                  </a:lnTo>
                  <a:lnTo>
                    <a:pt x="76903" y="17721"/>
                  </a:lnTo>
                  <a:lnTo>
                    <a:pt x="78704" y="6955"/>
                  </a:lnTo>
                  <a:lnTo>
                    <a:pt x="80243" y="3660"/>
                  </a:lnTo>
                  <a:lnTo>
                    <a:pt x="82327" y="1464"/>
                  </a:lnTo>
                  <a:lnTo>
                    <a:pt x="84775" y="0"/>
                  </a:lnTo>
                  <a:lnTo>
                    <a:pt x="87465" y="83"/>
                  </a:lnTo>
                  <a:lnTo>
                    <a:pt x="99195" y="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43">
              <a:extLst>
                <a:ext uri="{FF2B5EF4-FFF2-40B4-BE49-F238E27FC236}">
                  <a16:creationId xmlns:a16="http://schemas.microsoft.com/office/drawing/2014/main" id="{52CED097-3327-9055-25C9-128566A030D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79122" y="1326354"/>
              <a:ext cx="114942" cy="119739"/>
            </a:xfrm>
            <a:custGeom>
              <a:avLst/>
              <a:gdLst/>
              <a:ahLst/>
              <a:cxnLst/>
              <a:rect l="0" t="0" r="0" b="0"/>
              <a:pathLst>
                <a:path w="114942" h="119739">
                  <a:moveTo>
                    <a:pt x="16603" y="73821"/>
                  </a:moveTo>
                  <a:lnTo>
                    <a:pt x="16603" y="73821"/>
                  </a:lnTo>
                  <a:lnTo>
                    <a:pt x="21659" y="68764"/>
                  </a:lnTo>
                  <a:lnTo>
                    <a:pt x="26964" y="66282"/>
                  </a:lnTo>
                  <a:lnTo>
                    <a:pt x="69904" y="54673"/>
                  </a:lnTo>
                  <a:lnTo>
                    <a:pt x="87194" y="46393"/>
                  </a:lnTo>
                  <a:lnTo>
                    <a:pt x="104665" y="31004"/>
                  </a:lnTo>
                  <a:lnTo>
                    <a:pt x="113244" y="19161"/>
                  </a:lnTo>
                  <a:lnTo>
                    <a:pt x="114897" y="14098"/>
                  </a:lnTo>
                  <a:lnTo>
                    <a:pt x="114941" y="9664"/>
                  </a:lnTo>
                  <a:lnTo>
                    <a:pt x="113911" y="5649"/>
                  </a:lnTo>
                  <a:lnTo>
                    <a:pt x="111109" y="2973"/>
                  </a:lnTo>
                  <a:lnTo>
                    <a:pt x="102350" y="0"/>
                  </a:lnTo>
                  <a:lnTo>
                    <a:pt x="80462" y="3382"/>
                  </a:lnTo>
                  <a:lnTo>
                    <a:pt x="58926" y="11087"/>
                  </a:lnTo>
                  <a:lnTo>
                    <a:pt x="19870" y="42696"/>
                  </a:lnTo>
                  <a:lnTo>
                    <a:pt x="5812" y="66363"/>
                  </a:lnTo>
                  <a:lnTo>
                    <a:pt x="0" y="83370"/>
                  </a:lnTo>
                  <a:lnTo>
                    <a:pt x="243" y="87596"/>
                  </a:lnTo>
                  <a:lnTo>
                    <a:pt x="11025" y="110351"/>
                  </a:lnTo>
                  <a:lnTo>
                    <a:pt x="15001" y="114049"/>
                  </a:lnTo>
                  <a:lnTo>
                    <a:pt x="25063" y="118159"/>
                  </a:lnTo>
                  <a:lnTo>
                    <a:pt x="61861" y="119738"/>
                  </a:lnTo>
                  <a:lnTo>
                    <a:pt x="92803" y="11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44">
              <a:extLst>
                <a:ext uri="{FF2B5EF4-FFF2-40B4-BE49-F238E27FC236}">
                  <a16:creationId xmlns:a16="http://schemas.microsoft.com/office/drawing/2014/main" id="{83EC82E3-AE26-E365-0657-42BC85861EE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752850" y="1324483"/>
              <a:ext cx="91214" cy="161418"/>
            </a:xfrm>
            <a:custGeom>
              <a:avLst/>
              <a:gdLst/>
              <a:ahLst/>
              <a:cxnLst/>
              <a:rect l="0" t="0" r="0" b="0"/>
              <a:pathLst>
                <a:path w="91214" h="161418">
                  <a:moveTo>
                    <a:pt x="85725" y="18542"/>
                  </a:moveTo>
                  <a:lnTo>
                    <a:pt x="85725" y="18542"/>
                  </a:lnTo>
                  <a:lnTo>
                    <a:pt x="90781" y="13485"/>
                  </a:lnTo>
                  <a:lnTo>
                    <a:pt x="91213" y="10938"/>
                  </a:lnTo>
                  <a:lnTo>
                    <a:pt x="90441" y="8181"/>
                  </a:lnTo>
                  <a:lnTo>
                    <a:pt x="88869" y="5285"/>
                  </a:lnTo>
                  <a:lnTo>
                    <a:pt x="85704" y="3354"/>
                  </a:lnTo>
                  <a:lnTo>
                    <a:pt x="68240" y="255"/>
                  </a:lnTo>
                  <a:lnTo>
                    <a:pt x="64543" y="0"/>
                  </a:lnTo>
                  <a:lnTo>
                    <a:pt x="43402" y="7197"/>
                  </a:lnTo>
                  <a:lnTo>
                    <a:pt x="31284" y="12794"/>
                  </a:lnTo>
                  <a:lnTo>
                    <a:pt x="21666" y="21632"/>
                  </a:lnTo>
                  <a:lnTo>
                    <a:pt x="14920" y="31557"/>
                  </a:lnTo>
                  <a:lnTo>
                    <a:pt x="11923" y="39496"/>
                  </a:lnTo>
                  <a:lnTo>
                    <a:pt x="10235" y="54972"/>
                  </a:lnTo>
                  <a:lnTo>
                    <a:pt x="13174" y="60820"/>
                  </a:lnTo>
                  <a:lnTo>
                    <a:pt x="24905" y="72963"/>
                  </a:lnTo>
                  <a:lnTo>
                    <a:pt x="37880" y="79771"/>
                  </a:lnTo>
                  <a:lnTo>
                    <a:pt x="49644" y="83855"/>
                  </a:lnTo>
                  <a:lnTo>
                    <a:pt x="74149" y="102456"/>
                  </a:lnTo>
                  <a:lnTo>
                    <a:pt x="73775" y="104118"/>
                  </a:lnTo>
                  <a:lnTo>
                    <a:pt x="62763" y="117365"/>
                  </a:lnTo>
                  <a:lnTo>
                    <a:pt x="36504" y="135233"/>
                  </a:lnTo>
                  <a:lnTo>
                    <a:pt x="17401" y="142370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45">
              <a:extLst>
                <a:ext uri="{FF2B5EF4-FFF2-40B4-BE49-F238E27FC236}">
                  <a16:creationId xmlns:a16="http://schemas.microsoft.com/office/drawing/2014/main" id="{2914AF01-BA8A-A91E-BC33-A33E2C9CE28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62350" y="1295400"/>
              <a:ext cx="142876" cy="174081"/>
            </a:xfrm>
            <a:custGeom>
              <a:avLst/>
              <a:gdLst/>
              <a:ahLst/>
              <a:cxnLst/>
              <a:rect l="0" t="0" r="0" b="0"/>
              <a:pathLst>
                <a:path w="142876" h="174081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6546" y="65617"/>
                  </a:lnTo>
                  <a:lnTo>
                    <a:pt x="7539" y="63853"/>
                  </a:lnTo>
                  <a:lnTo>
                    <a:pt x="9409" y="57542"/>
                  </a:lnTo>
                  <a:lnTo>
                    <a:pt x="4434" y="62323"/>
                  </a:lnTo>
                  <a:lnTo>
                    <a:pt x="4793" y="73207"/>
                  </a:lnTo>
                  <a:lnTo>
                    <a:pt x="11018" y="115160"/>
                  </a:lnTo>
                  <a:lnTo>
                    <a:pt x="24549" y="142072"/>
                  </a:lnTo>
                  <a:lnTo>
                    <a:pt x="41964" y="162863"/>
                  </a:lnTo>
                  <a:lnTo>
                    <a:pt x="54281" y="172220"/>
                  </a:lnTo>
                  <a:lnTo>
                    <a:pt x="60529" y="174080"/>
                  </a:lnTo>
                  <a:lnTo>
                    <a:pt x="73116" y="173324"/>
                  </a:lnTo>
                  <a:lnTo>
                    <a:pt x="85765" y="166639"/>
                  </a:lnTo>
                  <a:lnTo>
                    <a:pt x="92102" y="161892"/>
                  </a:lnTo>
                  <a:lnTo>
                    <a:pt x="101965" y="139685"/>
                  </a:lnTo>
                  <a:lnTo>
                    <a:pt x="108818" y="108649"/>
                  </a:lnTo>
                  <a:lnTo>
                    <a:pt x="111863" y="73689"/>
                  </a:lnTo>
                  <a:lnTo>
                    <a:pt x="118635" y="33475"/>
                  </a:lnTo>
                  <a:lnTo>
                    <a:pt x="127344" y="1156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74">
            <a:extLst>
              <a:ext uri="{FF2B5EF4-FFF2-40B4-BE49-F238E27FC236}">
                <a16:creationId xmlns:a16="http://schemas.microsoft.com/office/drawing/2014/main" id="{AF71AC98-1458-AD7B-A334-A8AE5148EBF3}"/>
              </a:ext>
            </a:extLst>
          </p:cNvPr>
          <p:cNvGrpSpPr/>
          <p:nvPr/>
        </p:nvGrpSpPr>
        <p:grpSpPr>
          <a:xfrm>
            <a:off x="4662099" y="1242287"/>
            <a:ext cx="195590" cy="208344"/>
            <a:chOff x="4662099" y="1242287"/>
            <a:chExt cx="195590" cy="208344"/>
          </a:xfrm>
        </p:grpSpPr>
        <p:sp>
          <p:nvSpPr>
            <p:cNvPr id="23" name="SMARTInkShape-1346">
              <a:extLst>
                <a:ext uri="{FF2B5EF4-FFF2-40B4-BE49-F238E27FC236}">
                  <a16:creationId xmlns:a16="http://schemas.microsoft.com/office/drawing/2014/main" id="{CCB5B324-1861-2581-6C74-09467C33F64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86300" y="1333538"/>
              <a:ext cx="171389" cy="117093"/>
            </a:xfrm>
            <a:custGeom>
              <a:avLst/>
              <a:gdLst/>
              <a:ahLst/>
              <a:cxnLst/>
              <a:rect l="0" t="0" r="0" b="0"/>
              <a:pathLst>
                <a:path w="171389" h="117093">
                  <a:moveTo>
                    <a:pt x="0" y="28537"/>
                  </a:moveTo>
                  <a:lnTo>
                    <a:pt x="0" y="28537"/>
                  </a:lnTo>
                  <a:lnTo>
                    <a:pt x="8662" y="20933"/>
                  </a:lnTo>
                  <a:lnTo>
                    <a:pt x="18314" y="15280"/>
                  </a:lnTo>
                  <a:lnTo>
                    <a:pt x="58308" y="7428"/>
                  </a:lnTo>
                  <a:lnTo>
                    <a:pt x="105578" y="399"/>
                  </a:lnTo>
                  <a:lnTo>
                    <a:pt x="121735" y="0"/>
                  </a:lnTo>
                  <a:lnTo>
                    <a:pt x="122896" y="5624"/>
                  </a:lnTo>
                  <a:lnTo>
                    <a:pt x="123206" y="10086"/>
                  </a:lnTo>
                  <a:lnTo>
                    <a:pt x="115570" y="54856"/>
                  </a:lnTo>
                  <a:lnTo>
                    <a:pt x="115610" y="87162"/>
                  </a:lnTo>
                  <a:lnTo>
                    <a:pt x="119468" y="100807"/>
                  </a:lnTo>
                  <a:lnTo>
                    <a:pt x="127533" y="111104"/>
                  </a:lnTo>
                  <a:lnTo>
                    <a:pt x="132647" y="115332"/>
                  </a:lnTo>
                  <a:lnTo>
                    <a:pt x="138173" y="117092"/>
                  </a:lnTo>
                  <a:lnTo>
                    <a:pt x="149958" y="116225"/>
                  </a:lnTo>
                  <a:lnTo>
                    <a:pt x="155005" y="113454"/>
                  </a:lnTo>
                  <a:lnTo>
                    <a:pt x="163435" y="104731"/>
                  </a:lnTo>
                  <a:lnTo>
                    <a:pt x="167888" y="88154"/>
                  </a:lnTo>
                  <a:lnTo>
                    <a:pt x="170981" y="45991"/>
                  </a:lnTo>
                  <a:lnTo>
                    <a:pt x="171388" y="12870"/>
                  </a:lnTo>
                  <a:lnTo>
                    <a:pt x="169292" y="8567"/>
                  </a:lnTo>
                  <a:lnTo>
                    <a:pt x="165778" y="5699"/>
                  </a:lnTo>
                  <a:lnTo>
                    <a:pt x="161319" y="3787"/>
                  </a:lnTo>
                  <a:lnTo>
                    <a:pt x="150719" y="4484"/>
                  </a:lnTo>
                  <a:lnTo>
                    <a:pt x="123825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47">
              <a:extLst>
                <a:ext uri="{FF2B5EF4-FFF2-40B4-BE49-F238E27FC236}">
                  <a16:creationId xmlns:a16="http://schemas.microsoft.com/office/drawing/2014/main" id="{22BF52D3-E89F-D82F-5724-97F17A8FD7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62099" y="1242287"/>
              <a:ext cx="100402" cy="205156"/>
            </a:xfrm>
            <a:custGeom>
              <a:avLst/>
              <a:gdLst/>
              <a:ahLst/>
              <a:cxnLst/>
              <a:rect l="0" t="0" r="0" b="0"/>
              <a:pathLst>
                <a:path w="100402" h="205156">
                  <a:moveTo>
                    <a:pt x="5151" y="5488"/>
                  </a:moveTo>
                  <a:lnTo>
                    <a:pt x="5151" y="5488"/>
                  </a:lnTo>
                  <a:lnTo>
                    <a:pt x="10207" y="431"/>
                  </a:lnTo>
                  <a:lnTo>
                    <a:pt x="12755" y="0"/>
                  </a:lnTo>
                  <a:lnTo>
                    <a:pt x="15512" y="771"/>
                  </a:lnTo>
                  <a:lnTo>
                    <a:pt x="18408" y="2344"/>
                  </a:lnTo>
                  <a:lnTo>
                    <a:pt x="20339" y="4450"/>
                  </a:lnTo>
                  <a:lnTo>
                    <a:pt x="22484" y="9613"/>
                  </a:lnTo>
                  <a:lnTo>
                    <a:pt x="22804" y="49851"/>
                  </a:lnTo>
                  <a:lnTo>
                    <a:pt x="13773" y="93391"/>
                  </a:lnTo>
                  <a:lnTo>
                    <a:pt x="7705" y="129958"/>
                  </a:lnTo>
                  <a:lnTo>
                    <a:pt x="3086" y="161960"/>
                  </a:lnTo>
                  <a:lnTo>
                    <a:pt x="0" y="177689"/>
                  </a:lnTo>
                  <a:lnTo>
                    <a:pt x="4263" y="201431"/>
                  </a:lnTo>
                  <a:lnTo>
                    <a:pt x="5618" y="202792"/>
                  </a:lnTo>
                  <a:lnTo>
                    <a:pt x="9945" y="204303"/>
                  </a:lnTo>
                  <a:lnTo>
                    <a:pt x="18330" y="205155"/>
                  </a:lnTo>
                  <a:lnTo>
                    <a:pt x="63459" y="192224"/>
                  </a:lnTo>
                  <a:lnTo>
                    <a:pt x="85421" y="186543"/>
                  </a:lnTo>
                  <a:lnTo>
                    <a:pt x="100401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75">
            <a:extLst>
              <a:ext uri="{FF2B5EF4-FFF2-40B4-BE49-F238E27FC236}">
                <a16:creationId xmlns:a16="http://schemas.microsoft.com/office/drawing/2014/main" id="{6B836142-D0AF-CAFF-65E3-0E40906CEFA1}"/>
              </a:ext>
            </a:extLst>
          </p:cNvPr>
          <p:cNvGrpSpPr/>
          <p:nvPr/>
        </p:nvGrpSpPr>
        <p:grpSpPr>
          <a:xfrm>
            <a:off x="5262044" y="1210359"/>
            <a:ext cx="1367357" cy="313642"/>
            <a:chOff x="5262044" y="1210359"/>
            <a:chExt cx="1367357" cy="313642"/>
          </a:xfrm>
        </p:grpSpPr>
        <p:sp>
          <p:nvSpPr>
            <p:cNvPr id="26" name="SMARTInkShape-1348">
              <a:extLst>
                <a:ext uri="{FF2B5EF4-FFF2-40B4-BE49-F238E27FC236}">
                  <a16:creationId xmlns:a16="http://schemas.microsoft.com/office/drawing/2014/main" id="{7E52DEE6-FD12-280F-F82B-CFE818FF958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22295" y="1210359"/>
              <a:ext cx="207106" cy="155763"/>
            </a:xfrm>
            <a:custGeom>
              <a:avLst/>
              <a:gdLst/>
              <a:ahLst/>
              <a:cxnLst/>
              <a:rect l="0" t="0" r="0" b="0"/>
              <a:pathLst>
                <a:path w="207106" h="155763">
                  <a:moveTo>
                    <a:pt x="45180" y="75516"/>
                  </a:moveTo>
                  <a:lnTo>
                    <a:pt x="45180" y="75516"/>
                  </a:lnTo>
                  <a:lnTo>
                    <a:pt x="45180" y="80573"/>
                  </a:lnTo>
                  <a:lnTo>
                    <a:pt x="47297" y="81004"/>
                  </a:lnTo>
                  <a:lnTo>
                    <a:pt x="89961" y="70736"/>
                  </a:lnTo>
                  <a:lnTo>
                    <a:pt x="115096" y="58266"/>
                  </a:lnTo>
                  <a:lnTo>
                    <a:pt x="157632" y="20039"/>
                  </a:lnTo>
                  <a:lnTo>
                    <a:pt x="160364" y="15248"/>
                  </a:lnTo>
                  <a:lnTo>
                    <a:pt x="161128" y="10996"/>
                  </a:lnTo>
                  <a:lnTo>
                    <a:pt x="160578" y="7103"/>
                  </a:lnTo>
                  <a:lnTo>
                    <a:pt x="159154" y="4507"/>
                  </a:lnTo>
                  <a:lnTo>
                    <a:pt x="157146" y="2777"/>
                  </a:lnTo>
                  <a:lnTo>
                    <a:pt x="154749" y="1623"/>
                  </a:lnTo>
                  <a:lnTo>
                    <a:pt x="136206" y="0"/>
                  </a:lnTo>
                  <a:lnTo>
                    <a:pt x="105548" y="4575"/>
                  </a:lnTo>
                  <a:lnTo>
                    <a:pt x="87532" y="12590"/>
                  </a:lnTo>
                  <a:lnTo>
                    <a:pt x="45554" y="47270"/>
                  </a:lnTo>
                  <a:lnTo>
                    <a:pt x="9935" y="85070"/>
                  </a:lnTo>
                  <a:lnTo>
                    <a:pt x="3057" y="98812"/>
                  </a:lnTo>
                  <a:lnTo>
                    <a:pt x="0" y="115503"/>
                  </a:lnTo>
                  <a:lnTo>
                    <a:pt x="3336" y="142750"/>
                  </a:lnTo>
                  <a:lnTo>
                    <a:pt x="8817" y="148914"/>
                  </a:lnTo>
                  <a:lnTo>
                    <a:pt x="26196" y="155762"/>
                  </a:lnTo>
                  <a:lnTo>
                    <a:pt x="59781" y="154561"/>
                  </a:lnTo>
                  <a:lnTo>
                    <a:pt x="101600" y="142446"/>
                  </a:lnTo>
                  <a:lnTo>
                    <a:pt x="147930" y="126993"/>
                  </a:lnTo>
                  <a:lnTo>
                    <a:pt x="207105" y="10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49">
              <a:extLst>
                <a:ext uri="{FF2B5EF4-FFF2-40B4-BE49-F238E27FC236}">
                  <a16:creationId xmlns:a16="http://schemas.microsoft.com/office/drawing/2014/main" id="{C1536B4C-D3BC-8633-1793-A01FECA3782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05711" y="1228725"/>
              <a:ext cx="323665" cy="159953"/>
            </a:xfrm>
            <a:custGeom>
              <a:avLst/>
              <a:gdLst/>
              <a:ahLst/>
              <a:cxnLst/>
              <a:rect l="0" t="0" r="0" b="0"/>
              <a:pathLst>
                <a:path w="323665" h="159953">
                  <a:moveTo>
                    <a:pt x="85539" y="47625"/>
                  </a:moveTo>
                  <a:lnTo>
                    <a:pt x="85539" y="47625"/>
                  </a:lnTo>
                  <a:lnTo>
                    <a:pt x="90595" y="47625"/>
                  </a:lnTo>
                  <a:lnTo>
                    <a:pt x="92084" y="46567"/>
                  </a:lnTo>
                  <a:lnTo>
                    <a:pt x="93078" y="44803"/>
                  </a:lnTo>
                  <a:lnTo>
                    <a:pt x="94671" y="39424"/>
                  </a:lnTo>
                  <a:lnTo>
                    <a:pt x="93744" y="38983"/>
                  </a:lnTo>
                  <a:lnTo>
                    <a:pt x="81771" y="38216"/>
                  </a:lnTo>
                  <a:lnTo>
                    <a:pt x="34528" y="66482"/>
                  </a:lnTo>
                  <a:lnTo>
                    <a:pt x="23004" y="80347"/>
                  </a:lnTo>
                  <a:lnTo>
                    <a:pt x="4593" y="122254"/>
                  </a:lnTo>
                  <a:lnTo>
                    <a:pt x="233" y="148530"/>
                  </a:lnTo>
                  <a:lnTo>
                    <a:pt x="0" y="155266"/>
                  </a:lnTo>
                  <a:lnTo>
                    <a:pt x="2055" y="157486"/>
                  </a:lnTo>
                  <a:lnTo>
                    <a:pt x="9982" y="159952"/>
                  </a:lnTo>
                  <a:lnTo>
                    <a:pt x="20561" y="158226"/>
                  </a:lnTo>
                  <a:lnTo>
                    <a:pt x="35595" y="151304"/>
                  </a:lnTo>
                  <a:lnTo>
                    <a:pt x="55212" y="134427"/>
                  </a:lnTo>
                  <a:lnTo>
                    <a:pt x="86957" y="95096"/>
                  </a:lnTo>
                  <a:lnTo>
                    <a:pt x="91461" y="84246"/>
                  </a:lnTo>
                  <a:lnTo>
                    <a:pt x="94521" y="73426"/>
                  </a:lnTo>
                  <a:lnTo>
                    <a:pt x="103054" y="59502"/>
                  </a:lnTo>
                  <a:lnTo>
                    <a:pt x="102507" y="59777"/>
                  </a:lnTo>
                  <a:lnTo>
                    <a:pt x="99078" y="62903"/>
                  </a:lnTo>
                  <a:lnTo>
                    <a:pt x="96848" y="70643"/>
                  </a:lnTo>
                  <a:lnTo>
                    <a:pt x="95221" y="112662"/>
                  </a:lnTo>
                  <a:lnTo>
                    <a:pt x="96193" y="125214"/>
                  </a:lnTo>
                  <a:lnTo>
                    <a:pt x="100152" y="134320"/>
                  </a:lnTo>
                  <a:lnTo>
                    <a:pt x="108261" y="141895"/>
                  </a:lnTo>
                  <a:lnTo>
                    <a:pt x="113387" y="145397"/>
                  </a:lnTo>
                  <a:lnTo>
                    <a:pt x="117862" y="146673"/>
                  </a:lnTo>
                  <a:lnTo>
                    <a:pt x="121905" y="146465"/>
                  </a:lnTo>
                  <a:lnTo>
                    <a:pt x="129219" y="143412"/>
                  </a:lnTo>
                  <a:lnTo>
                    <a:pt x="135996" y="138528"/>
                  </a:lnTo>
                  <a:lnTo>
                    <a:pt x="167187" y="92517"/>
                  </a:lnTo>
                  <a:lnTo>
                    <a:pt x="188118" y="55072"/>
                  </a:lnTo>
                  <a:lnTo>
                    <a:pt x="203186" y="43599"/>
                  </a:lnTo>
                  <a:lnTo>
                    <a:pt x="211205" y="40544"/>
                  </a:lnTo>
                  <a:lnTo>
                    <a:pt x="214825" y="40788"/>
                  </a:lnTo>
                  <a:lnTo>
                    <a:pt x="221669" y="43881"/>
                  </a:lnTo>
                  <a:lnTo>
                    <a:pt x="223917" y="46187"/>
                  </a:lnTo>
                  <a:lnTo>
                    <a:pt x="226416" y="51572"/>
                  </a:lnTo>
                  <a:lnTo>
                    <a:pt x="228297" y="99018"/>
                  </a:lnTo>
                  <a:lnTo>
                    <a:pt x="228399" y="138315"/>
                  </a:lnTo>
                  <a:lnTo>
                    <a:pt x="227345" y="143010"/>
                  </a:lnTo>
                  <a:lnTo>
                    <a:pt x="225585" y="146140"/>
                  </a:lnTo>
                  <a:lnTo>
                    <a:pt x="223353" y="148227"/>
                  </a:lnTo>
                  <a:lnTo>
                    <a:pt x="221866" y="147501"/>
                  </a:lnTo>
                  <a:lnTo>
                    <a:pt x="220212" y="141051"/>
                  </a:lnTo>
                  <a:lnTo>
                    <a:pt x="229425" y="100458"/>
                  </a:lnTo>
                  <a:lnTo>
                    <a:pt x="241061" y="68218"/>
                  </a:lnTo>
                  <a:lnTo>
                    <a:pt x="253084" y="49369"/>
                  </a:lnTo>
                  <a:lnTo>
                    <a:pt x="275588" y="28974"/>
                  </a:lnTo>
                  <a:lnTo>
                    <a:pt x="323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50">
              <a:extLst>
                <a:ext uri="{FF2B5EF4-FFF2-40B4-BE49-F238E27FC236}">
                  <a16:creationId xmlns:a16="http://schemas.microsoft.com/office/drawing/2014/main" id="{DB97696F-63DB-343B-8F01-57A832B36D0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962650" y="1270272"/>
              <a:ext cx="99010" cy="101329"/>
            </a:xfrm>
            <a:custGeom>
              <a:avLst/>
              <a:gdLst/>
              <a:ahLst/>
              <a:cxnLst/>
              <a:rect l="0" t="0" r="0" b="0"/>
              <a:pathLst>
                <a:path w="99010" h="101329">
                  <a:moveTo>
                    <a:pt x="9525" y="53703"/>
                  </a:moveTo>
                  <a:lnTo>
                    <a:pt x="9525" y="53703"/>
                  </a:lnTo>
                  <a:lnTo>
                    <a:pt x="9525" y="48646"/>
                  </a:lnTo>
                  <a:lnTo>
                    <a:pt x="15170" y="43342"/>
                  </a:lnTo>
                  <a:lnTo>
                    <a:pt x="59362" y="8647"/>
                  </a:lnTo>
                  <a:lnTo>
                    <a:pt x="76267" y="136"/>
                  </a:lnTo>
                  <a:lnTo>
                    <a:pt x="80478" y="0"/>
                  </a:lnTo>
                  <a:lnTo>
                    <a:pt x="87980" y="2671"/>
                  </a:lnTo>
                  <a:lnTo>
                    <a:pt x="94841" y="13031"/>
                  </a:lnTo>
                  <a:lnTo>
                    <a:pt x="98152" y="20238"/>
                  </a:lnTo>
                  <a:lnTo>
                    <a:pt x="99009" y="33891"/>
                  </a:lnTo>
                  <a:lnTo>
                    <a:pt x="97757" y="40495"/>
                  </a:lnTo>
                  <a:lnTo>
                    <a:pt x="85879" y="59903"/>
                  </a:lnTo>
                  <a:lnTo>
                    <a:pt x="57415" y="83307"/>
                  </a:lnTo>
                  <a:lnTo>
                    <a:pt x="47391" y="88027"/>
                  </a:lnTo>
                  <a:lnTo>
                    <a:pt x="0" y="10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51">
              <a:extLst>
                <a:ext uri="{FF2B5EF4-FFF2-40B4-BE49-F238E27FC236}">
                  <a16:creationId xmlns:a16="http://schemas.microsoft.com/office/drawing/2014/main" id="{097ABBDD-987D-FEB1-1C1B-5BBEB3CD72F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53125" y="1319370"/>
              <a:ext cx="18543" cy="204631"/>
            </a:xfrm>
            <a:custGeom>
              <a:avLst/>
              <a:gdLst/>
              <a:ahLst/>
              <a:cxnLst/>
              <a:rect l="0" t="0" r="0" b="0"/>
              <a:pathLst>
                <a:path w="18543" h="204631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5188" y="0"/>
                  </a:lnTo>
                  <a:lnTo>
                    <a:pt x="16475" y="477"/>
                  </a:lnTo>
                  <a:lnTo>
                    <a:pt x="17333" y="1853"/>
                  </a:lnTo>
                  <a:lnTo>
                    <a:pt x="18542" y="8846"/>
                  </a:lnTo>
                  <a:lnTo>
                    <a:pt x="12404" y="50050"/>
                  </a:lnTo>
                  <a:lnTo>
                    <a:pt x="10377" y="87450"/>
                  </a:lnTo>
                  <a:lnTo>
                    <a:pt x="9778" y="126401"/>
                  </a:lnTo>
                  <a:lnTo>
                    <a:pt x="8541" y="167810"/>
                  </a:lnTo>
                  <a:lnTo>
                    <a:pt x="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52">
              <a:extLst>
                <a:ext uri="{FF2B5EF4-FFF2-40B4-BE49-F238E27FC236}">
                  <a16:creationId xmlns:a16="http://schemas.microsoft.com/office/drawing/2014/main" id="{48E8CBFB-DA61-61BC-082B-48F0541BAD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45946" y="1285996"/>
              <a:ext cx="311930" cy="121291"/>
            </a:xfrm>
            <a:custGeom>
              <a:avLst/>
              <a:gdLst/>
              <a:ahLst/>
              <a:cxnLst/>
              <a:rect l="0" t="0" r="0" b="0"/>
              <a:pathLst>
                <a:path w="311930" h="121291">
                  <a:moveTo>
                    <a:pt x="64279" y="47504"/>
                  </a:moveTo>
                  <a:lnTo>
                    <a:pt x="64279" y="47504"/>
                  </a:lnTo>
                  <a:lnTo>
                    <a:pt x="69335" y="42447"/>
                  </a:lnTo>
                  <a:lnTo>
                    <a:pt x="71818" y="37143"/>
                  </a:lnTo>
                  <a:lnTo>
                    <a:pt x="73802" y="2967"/>
                  </a:lnTo>
                  <a:lnTo>
                    <a:pt x="73804" y="1251"/>
                  </a:lnTo>
                  <a:lnTo>
                    <a:pt x="52345" y="0"/>
                  </a:lnTo>
                  <a:lnTo>
                    <a:pt x="42747" y="5577"/>
                  </a:lnTo>
                  <a:lnTo>
                    <a:pt x="19339" y="26405"/>
                  </a:lnTo>
                  <a:lnTo>
                    <a:pt x="5690" y="49719"/>
                  </a:lnTo>
                  <a:lnTo>
                    <a:pt x="0" y="66622"/>
                  </a:lnTo>
                  <a:lnTo>
                    <a:pt x="1491" y="77520"/>
                  </a:lnTo>
                  <a:lnTo>
                    <a:pt x="13991" y="106960"/>
                  </a:lnTo>
                  <a:lnTo>
                    <a:pt x="20057" y="115557"/>
                  </a:lnTo>
                  <a:lnTo>
                    <a:pt x="26280" y="120083"/>
                  </a:lnTo>
                  <a:lnTo>
                    <a:pt x="29421" y="121290"/>
                  </a:lnTo>
                  <a:lnTo>
                    <a:pt x="31516" y="121036"/>
                  </a:lnTo>
                  <a:lnTo>
                    <a:pt x="32912" y="119809"/>
                  </a:lnTo>
                  <a:lnTo>
                    <a:pt x="33842" y="117932"/>
                  </a:lnTo>
                  <a:lnTo>
                    <a:pt x="32054" y="110203"/>
                  </a:lnTo>
                  <a:lnTo>
                    <a:pt x="27920" y="93951"/>
                  </a:lnTo>
                  <a:lnTo>
                    <a:pt x="28011" y="81905"/>
                  </a:lnTo>
                  <a:lnTo>
                    <a:pt x="42494" y="38795"/>
                  </a:lnTo>
                  <a:lnTo>
                    <a:pt x="57987" y="16698"/>
                  </a:lnTo>
                  <a:lnTo>
                    <a:pt x="72528" y="6509"/>
                  </a:lnTo>
                  <a:lnTo>
                    <a:pt x="77186" y="5357"/>
                  </a:lnTo>
                  <a:lnTo>
                    <a:pt x="81351" y="5648"/>
                  </a:lnTo>
                  <a:lnTo>
                    <a:pt x="85185" y="6900"/>
                  </a:lnTo>
                  <a:lnTo>
                    <a:pt x="100695" y="18775"/>
                  </a:lnTo>
                  <a:lnTo>
                    <a:pt x="113639" y="35699"/>
                  </a:lnTo>
                  <a:lnTo>
                    <a:pt x="119121" y="49063"/>
                  </a:lnTo>
                  <a:lnTo>
                    <a:pt x="121339" y="93889"/>
                  </a:lnTo>
                  <a:lnTo>
                    <a:pt x="121411" y="102527"/>
                  </a:lnTo>
                  <a:lnTo>
                    <a:pt x="121424" y="98968"/>
                  </a:lnTo>
                  <a:lnTo>
                    <a:pt x="124249" y="94013"/>
                  </a:lnTo>
                  <a:lnTo>
                    <a:pt x="126484" y="91210"/>
                  </a:lnTo>
                  <a:lnTo>
                    <a:pt x="138734" y="59469"/>
                  </a:lnTo>
                  <a:lnTo>
                    <a:pt x="172634" y="25855"/>
                  </a:lnTo>
                  <a:lnTo>
                    <a:pt x="190340" y="14749"/>
                  </a:lnTo>
                  <a:lnTo>
                    <a:pt x="198976" y="11779"/>
                  </a:lnTo>
                  <a:lnTo>
                    <a:pt x="202760" y="12046"/>
                  </a:lnTo>
                  <a:lnTo>
                    <a:pt x="209788" y="15164"/>
                  </a:lnTo>
                  <a:lnTo>
                    <a:pt x="212084" y="19594"/>
                  </a:lnTo>
                  <a:lnTo>
                    <a:pt x="216276" y="59844"/>
                  </a:lnTo>
                  <a:lnTo>
                    <a:pt x="216679" y="104519"/>
                  </a:lnTo>
                  <a:lnTo>
                    <a:pt x="224880" y="96441"/>
                  </a:lnTo>
                  <a:lnTo>
                    <a:pt x="227000" y="87784"/>
                  </a:lnTo>
                  <a:lnTo>
                    <a:pt x="253641" y="50083"/>
                  </a:lnTo>
                  <a:lnTo>
                    <a:pt x="271257" y="36509"/>
                  </a:lnTo>
                  <a:lnTo>
                    <a:pt x="284827" y="30841"/>
                  </a:lnTo>
                  <a:lnTo>
                    <a:pt x="295550" y="29161"/>
                  </a:lnTo>
                  <a:lnTo>
                    <a:pt x="298893" y="32101"/>
                  </a:lnTo>
                  <a:lnTo>
                    <a:pt x="305429" y="43833"/>
                  </a:lnTo>
                  <a:lnTo>
                    <a:pt x="310645" y="69631"/>
                  </a:lnTo>
                  <a:lnTo>
                    <a:pt x="311929" y="11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53">
              <a:extLst>
                <a:ext uri="{FF2B5EF4-FFF2-40B4-BE49-F238E27FC236}">
                  <a16:creationId xmlns:a16="http://schemas.microsoft.com/office/drawing/2014/main" id="{6B33476A-5EA7-D260-F4DA-CBFD5DF4C01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62044" y="1266825"/>
              <a:ext cx="214832" cy="151365"/>
            </a:xfrm>
            <a:custGeom>
              <a:avLst/>
              <a:gdLst/>
              <a:ahLst/>
              <a:cxnLst/>
              <a:rect l="0" t="0" r="0" b="0"/>
              <a:pathLst>
                <a:path w="214832" h="151365">
                  <a:moveTo>
                    <a:pt x="138631" y="0"/>
                  </a:moveTo>
                  <a:lnTo>
                    <a:pt x="138631" y="0"/>
                  </a:lnTo>
                  <a:lnTo>
                    <a:pt x="138631" y="5057"/>
                  </a:lnTo>
                  <a:lnTo>
                    <a:pt x="132986" y="10361"/>
                  </a:lnTo>
                  <a:lnTo>
                    <a:pt x="85554" y="38122"/>
                  </a:lnTo>
                  <a:lnTo>
                    <a:pt x="42066" y="70335"/>
                  </a:lnTo>
                  <a:lnTo>
                    <a:pt x="5304" y="106119"/>
                  </a:lnTo>
                  <a:lnTo>
                    <a:pt x="0" y="115250"/>
                  </a:lnTo>
                  <a:lnTo>
                    <a:pt x="465" y="125658"/>
                  </a:lnTo>
                  <a:lnTo>
                    <a:pt x="4199" y="136282"/>
                  </a:lnTo>
                  <a:lnTo>
                    <a:pt x="9386" y="144531"/>
                  </a:lnTo>
                  <a:lnTo>
                    <a:pt x="26508" y="148903"/>
                  </a:lnTo>
                  <a:lnTo>
                    <a:pt x="63076" y="151364"/>
                  </a:lnTo>
                  <a:lnTo>
                    <a:pt x="103544" y="149271"/>
                  </a:lnTo>
                  <a:lnTo>
                    <a:pt x="146227" y="141948"/>
                  </a:lnTo>
                  <a:lnTo>
                    <a:pt x="188462" y="135048"/>
                  </a:lnTo>
                  <a:lnTo>
                    <a:pt x="21483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76">
            <a:extLst>
              <a:ext uri="{FF2B5EF4-FFF2-40B4-BE49-F238E27FC236}">
                <a16:creationId xmlns:a16="http://schemas.microsoft.com/office/drawing/2014/main" id="{BD961542-9C86-7B3A-07D7-FACA901B0FB1}"/>
              </a:ext>
            </a:extLst>
          </p:cNvPr>
          <p:cNvGrpSpPr/>
          <p:nvPr/>
        </p:nvGrpSpPr>
        <p:grpSpPr>
          <a:xfrm>
            <a:off x="6905625" y="1152525"/>
            <a:ext cx="1207843" cy="317286"/>
            <a:chOff x="6905625" y="1152525"/>
            <a:chExt cx="1207843" cy="317286"/>
          </a:xfrm>
        </p:grpSpPr>
        <p:sp>
          <p:nvSpPr>
            <p:cNvPr id="33" name="SMARTInkShape-1354">
              <a:extLst>
                <a:ext uri="{FF2B5EF4-FFF2-40B4-BE49-F238E27FC236}">
                  <a16:creationId xmlns:a16="http://schemas.microsoft.com/office/drawing/2014/main" id="{D6BBA0AE-D7DC-05BE-A44E-50A4DB5320E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48625" y="1323975"/>
              <a:ext cx="64843" cy="145836"/>
            </a:xfrm>
            <a:custGeom>
              <a:avLst/>
              <a:gdLst/>
              <a:ahLst/>
              <a:cxnLst/>
              <a:rect l="0" t="0" r="0" b="0"/>
              <a:pathLst>
                <a:path w="64843" h="14583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8461" y="2822"/>
                  </a:lnTo>
                  <a:lnTo>
                    <a:pt x="51357" y="5057"/>
                  </a:lnTo>
                  <a:lnTo>
                    <a:pt x="60490" y="23370"/>
                  </a:lnTo>
                  <a:lnTo>
                    <a:pt x="64842" y="53962"/>
                  </a:lnTo>
                  <a:lnTo>
                    <a:pt x="61075" y="84780"/>
                  </a:lnTo>
                  <a:lnTo>
                    <a:pt x="53249" y="101533"/>
                  </a:lnTo>
                  <a:lnTo>
                    <a:pt x="31432" y="135040"/>
                  </a:lnTo>
                  <a:lnTo>
                    <a:pt x="20672" y="143979"/>
                  </a:lnTo>
                  <a:lnTo>
                    <a:pt x="16957" y="145728"/>
                  </a:lnTo>
                  <a:lnTo>
                    <a:pt x="14480" y="145835"/>
                  </a:lnTo>
                  <a:lnTo>
                    <a:pt x="12828" y="1448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55">
              <a:extLst>
                <a:ext uri="{FF2B5EF4-FFF2-40B4-BE49-F238E27FC236}">
                  <a16:creationId xmlns:a16="http://schemas.microsoft.com/office/drawing/2014/main" id="{6CB52E5D-0F3F-31FB-0268-61DD4708C2E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8150" y="1228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56">
              <a:extLst>
                <a:ext uri="{FF2B5EF4-FFF2-40B4-BE49-F238E27FC236}">
                  <a16:creationId xmlns:a16="http://schemas.microsoft.com/office/drawing/2014/main" id="{9E225C10-30CB-21EF-2F79-1A26B067F20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29550" y="1249133"/>
              <a:ext cx="94860" cy="112943"/>
            </a:xfrm>
            <a:custGeom>
              <a:avLst/>
              <a:gdLst/>
              <a:ahLst/>
              <a:cxnLst/>
              <a:rect l="0" t="0" r="0" b="0"/>
              <a:pathLst>
                <a:path w="94860" h="112943">
                  <a:moveTo>
                    <a:pt x="85725" y="17692"/>
                  </a:moveTo>
                  <a:lnTo>
                    <a:pt x="85725" y="17692"/>
                  </a:lnTo>
                  <a:lnTo>
                    <a:pt x="85725" y="12635"/>
                  </a:lnTo>
                  <a:lnTo>
                    <a:pt x="86783" y="11146"/>
                  </a:lnTo>
                  <a:lnTo>
                    <a:pt x="88547" y="10153"/>
                  </a:lnTo>
                  <a:lnTo>
                    <a:pt x="93926" y="8559"/>
                  </a:lnTo>
                  <a:lnTo>
                    <a:pt x="94662" y="5519"/>
                  </a:lnTo>
                  <a:lnTo>
                    <a:pt x="94859" y="3227"/>
                  </a:lnTo>
                  <a:lnTo>
                    <a:pt x="93931" y="1698"/>
                  </a:lnTo>
                  <a:lnTo>
                    <a:pt x="92254" y="680"/>
                  </a:lnTo>
                  <a:lnTo>
                    <a:pt x="90077" y="0"/>
                  </a:lnTo>
                  <a:lnTo>
                    <a:pt x="76902" y="4101"/>
                  </a:lnTo>
                  <a:lnTo>
                    <a:pt x="35418" y="22250"/>
                  </a:lnTo>
                  <a:lnTo>
                    <a:pt x="34196" y="24964"/>
                  </a:lnTo>
                  <a:lnTo>
                    <a:pt x="34438" y="27832"/>
                  </a:lnTo>
                  <a:lnTo>
                    <a:pt x="37015" y="36924"/>
                  </a:lnTo>
                  <a:lnTo>
                    <a:pt x="37377" y="40038"/>
                  </a:lnTo>
                  <a:lnTo>
                    <a:pt x="43423" y="46321"/>
                  </a:lnTo>
                  <a:lnTo>
                    <a:pt x="53165" y="51583"/>
                  </a:lnTo>
                  <a:lnTo>
                    <a:pt x="81503" y="56481"/>
                  </a:lnTo>
                  <a:lnTo>
                    <a:pt x="88434" y="60684"/>
                  </a:lnTo>
                  <a:lnTo>
                    <a:pt x="92221" y="66080"/>
                  </a:lnTo>
                  <a:lnTo>
                    <a:pt x="94352" y="75068"/>
                  </a:lnTo>
                  <a:lnTo>
                    <a:pt x="94651" y="78168"/>
                  </a:lnTo>
                  <a:lnTo>
                    <a:pt x="92735" y="81293"/>
                  </a:lnTo>
                  <a:lnTo>
                    <a:pt x="74448" y="93912"/>
                  </a:lnTo>
                  <a:lnTo>
                    <a:pt x="61662" y="99193"/>
                  </a:lnTo>
                  <a:lnTo>
                    <a:pt x="17747" y="109592"/>
                  </a:lnTo>
                  <a:lnTo>
                    <a:pt x="0" y="11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57">
              <a:extLst>
                <a:ext uri="{FF2B5EF4-FFF2-40B4-BE49-F238E27FC236}">
                  <a16:creationId xmlns:a16="http://schemas.microsoft.com/office/drawing/2014/main" id="{8726A933-3692-5532-DD14-F1E45E39F39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81925" y="1176495"/>
              <a:ext cx="9135" cy="204631"/>
            </a:xfrm>
            <a:custGeom>
              <a:avLst/>
              <a:gdLst/>
              <a:ahLst/>
              <a:cxnLst/>
              <a:rect l="0" t="0" r="0" b="0"/>
              <a:pathLst>
                <a:path w="9135" h="204631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6" y="873"/>
                  </a:lnTo>
                  <a:lnTo>
                    <a:pt x="6547" y="0"/>
                  </a:lnTo>
                  <a:lnTo>
                    <a:pt x="7540" y="477"/>
                  </a:lnTo>
                  <a:lnTo>
                    <a:pt x="8201" y="1853"/>
                  </a:lnTo>
                  <a:lnTo>
                    <a:pt x="9134" y="13902"/>
                  </a:lnTo>
                  <a:lnTo>
                    <a:pt x="1934" y="58171"/>
                  </a:lnTo>
                  <a:lnTo>
                    <a:pt x="382" y="96560"/>
                  </a:lnTo>
                  <a:lnTo>
                    <a:pt x="75" y="138362"/>
                  </a:lnTo>
                  <a:lnTo>
                    <a:pt x="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58">
              <a:extLst>
                <a:ext uri="{FF2B5EF4-FFF2-40B4-BE49-F238E27FC236}">
                  <a16:creationId xmlns:a16="http://schemas.microsoft.com/office/drawing/2014/main" id="{C3C67295-D2CA-C244-689F-EF4D2795679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78334" y="1276791"/>
              <a:ext cx="165492" cy="116786"/>
            </a:xfrm>
            <a:custGeom>
              <a:avLst/>
              <a:gdLst/>
              <a:ahLst/>
              <a:cxnLst/>
              <a:rect l="0" t="0" r="0" b="0"/>
              <a:pathLst>
                <a:path w="165492" h="116786">
                  <a:moveTo>
                    <a:pt x="32141" y="56709"/>
                  </a:moveTo>
                  <a:lnTo>
                    <a:pt x="32141" y="56709"/>
                  </a:lnTo>
                  <a:lnTo>
                    <a:pt x="59768" y="55651"/>
                  </a:lnTo>
                  <a:lnTo>
                    <a:pt x="80190" y="49105"/>
                  </a:lnTo>
                  <a:lnTo>
                    <a:pt x="101211" y="34319"/>
                  </a:lnTo>
                  <a:lnTo>
                    <a:pt x="125490" y="10961"/>
                  </a:lnTo>
                  <a:lnTo>
                    <a:pt x="124006" y="9277"/>
                  </a:lnTo>
                  <a:lnTo>
                    <a:pt x="116715" y="4584"/>
                  </a:lnTo>
                  <a:lnTo>
                    <a:pt x="100709" y="1048"/>
                  </a:lnTo>
                  <a:lnTo>
                    <a:pt x="77505" y="0"/>
                  </a:lnTo>
                  <a:lnTo>
                    <a:pt x="59711" y="5399"/>
                  </a:lnTo>
                  <a:lnTo>
                    <a:pt x="34666" y="20340"/>
                  </a:lnTo>
                  <a:lnTo>
                    <a:pt x="12296" y="39294"/>
                  </a:lnTo>
                  <a:lnTo>
                    <a:pt x="1096" y="60016"/>
                  </a:lnTo>
                  <a:lnTo>
                    <a:pt x="0" y="74406"/>
                  </a:lnTo>
                  <a:lnTo>
                    <a:pt x="1189" y="81207"/>
                  </a:lnTo>
                  <a:lnTo>
                    <a:pt x="8154" y="94408"/>
                  </a:lnTo>
                  <a:lnTo>
                    <a:pt x="18305" y="106272"/>
                  </a:lnTo>
                  <a:lnTo>
                    <a:pt x="29872" y="115073"/>
                  </a:lnTo>
                  <a:lnTo>
                    <a:pt x="36979" y="116785"/>
                  </a:lnTo>
                  <a:lnTo>
                    <a:pt x="80402" y="114453"/>
                  </a:lnTo>
                  <a:lnTo>
                    <a:pt x="124653" y="103576"/>
                  </a:lnTo>
                  <a:lnTo>
                    <a:pt x="138875" y="96589"/>
                  </a:lnTo>
                  <a:lnTo>
                    <a:pt x="165491" y="7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59">
              <a:extLst>
                <a:ext uri="{FF2B5EF4-FFF2-40B4-BE49-F238E27FC236}">
                  <a16:creationId xmlns:a16="http://schemas.microsoft.com/office/drawing/2014/main" id="{2312998C-7A72-573B-8831-7409B03D215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50700" y="1152525"/>
              <a:ext cx="93101" cy="265089"/>
            </a:xfrm>
            <a:custGeom>
              <a:avLst/>
              <a:gdLst/>
              <a:ahLst/>
              <a:cxnLst/>
              <a:rect l="0" t="0" r="0" b="0"/>
              <a:pathLst>
                <a:path w="93101" h="265089">
                  <a:moveTo>
                    <a:pt x="74050" y="171450"/>
                  </a:moveTo>
                  <a:lnTo>
                    <a:pt x="74050" y="171450"/>
                  </a:lnTo>
                  <a:lnTo>
                    <a:pt x="79106" y="166393"/>
                  </a:lnTo>
                  <a:lnTo>
                    <a:pt x="84411" y="163911"/>
                  </a:lnTo>
                  <a:lnTo>
                    <a:pt x="87307" y="163249"/>
                  </a:lnTo>
                  <a:lnTo>
                    <a:pt x="89238" y="161749"/>
                  </a:lnTo>
                  <a:lnTo>
                    <a:pt x="92949" y="152827"/>
                  </a:lnTo>
                  <a:lnTo>
                    <a:pt x="71628" y="152437"/>
                  </a:lnTo>
                  <a:lnTo>
                    <a:pt x="56517" y="157468"/>
                  </a:lnTo>
                  <a:lnTo>
                    <a:pt x="16785" y="182992"/>
                  </a:lnTo>
                  <a:lnTo>
                    <a:pt x="5106" y="198388"/>
                  </a:lnTo>
                  <a:lnTo>
                    <a:pt x="0" y="221412"/>
                  </a:lnTo>
                  <a:lnTo>
                    <a:pt x="4450" y="239164"/>
                  </a:lnTo>
                  <a:lnTo>
                    <a:pt x="8600" y="248342"/>
                  </a:lnTo>
                  <a:lnTo>
                    <a:pt x="14542" y="254462"/>
                  </a:lnTo>
                  <a:lnTo>
                    <a:pt x="29610" y="261261"/>
                  </a:lnTo>
                  <a:lnTo>
                    <a:pt x="45832" y="265088"/>
                  </a:lnTo>
                  <a:lnTo>
                    <a:pt x="59391" y="260339"/>
                  </a:lnTo>
                  <a:lnTo>
                    <a:pt x="67453" y="256110"/>
                  </a:lnTo>
                  <a:lnTo>
                    <a:pt x="72826" y="249056"/>
                  </a:lnTo>
                  <a:lnTo>
                    <a:pt x="80391" y="221020"/>
                  </a:lnTo>
                  <a:lnTo>
                    <a:pt x="82946" y="177400"/>
                  </a:lnTo>
                  <a:lnTo>
                    <a:pt x="83296" y="143403"/>
                  </a:lnTo>
                  <a:lnTo>
                    <a:pt x="83492" y="101521"/>
                  </a:lnTo>
                  <a:lnTo>
                    <a:pt x="86381" y="58389"/>
                  </a:lnTo>
                  <a:lnTo>
                    <a:pt x="92510" y="13292"/>
                  </a:lnTo>
                  <a:lnTo>
                    <a:pt x="9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60">
              <a:extLst>
                <a:ext uri="{FF2B5EF4-FFF2-40B4-BE49-F238E27FC236}">
                  <a16:creationId xmlns:a16="http://schemas.microsoft.com/office/drawing/2014/main" id="{32C1E428-69B9-98CC-4520-3D2F3BB08A6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79441" y="1295803"/>
              <a:ext cx="83375" cy="103228"/>
            </a:xfrm>
            <a:custGeom>
              <a:avLst/>
              <a:gdLst/>
              <a:ahLst/>
              <a:cxnLst/>
              <a:rect l="0" t="0" r="0" b="0"/>
              <a:pathLst>
                <a:path w="83375" h="103228">
                  <a:moveTo>
                    <a:pt x="73859" y="28172"/>
                  </a:moveTo>
                  <a:lnTo>
                    <a:pt x="73859" y="28172"/>
                  </a:lnTo>
                  <a:lnTo>
                    <a:pt x="82060" y="19971"/>
                  </a:lnTo>
                  <a:lnTo>
                    <a:pt x="83350" y="9549"/>
                  </a:lnTo>
                  <a:lnTo>
                    <a:pt x="83374" y="4192"/>
                  </a:lnTo>
                  <a:lnTo>
                    <a:pt x="82318" y="2660"/>
                  </a:lnTo>
                  <a:lnTo>
                    <a:pt x="80557" y="1639"/>
                  </a:lnTo>
                  <a:lnTo>
                    <a:pt x="73021" y="202"/>
                  </a:lnTo>
                  <a:lnTo>
                    <a:pt x="70125" y="0"/>
                  </a:lnTo>
                  <a:lnTo>
                    <a:pt x="44782" y="7281"/>
                  </a:lnTo>
                  <a:lnTo>
                    <a:pt x="30083" y="16926"/>
                  </a:lnTo>
                  <a:lnTo>
                    <a:pt x="13852" y="33777"/>
                  </a:lnTo>
                  <a:lnTo>
                    <a:pt x="2927" y="57349"/>
                  </a:lnTo>
                  <a:lnTo>
                    <a:pt x="0" y="71479"/>
                  </a:lnTo>
                  <a:lnTo>
                    <a:pt x="1337" y="78210"/>
                  </a:lnTo>
                  <a:lnTo>
                    <a:pt x="8465" y="91333"/>
                  </a:lnTo>
                  <a:lnTo>
                    <a:pt x="15868" y="98577"/>
                  </a:lnTo>
                  <a:lnTo>
                    <a:pt x="19324" y="100509"/>
                  </a:lnTo>
                  <a:lnTo>
                    <a:pt x="34299" y="103227"/>
                  </a:lnTo>
                  <a:lnTo>
                    <a:pt x="57199" y="98976"/>
                  </a:lnTo>
                  <a:lnTo>
                    <a:pt x="63810" y="94425"/>
                  </a:lnTo>
                  <a:lnTo>
                    <a:pt x="73979" y="80901"/>
                  </a:lnTo>
                  <a:lnTo>
                    <a:pt x="80597" y="50381"/>
                  </a:lnTo>
                  <a:lnTo>
                    <a:pt x="77501" y="24639"/>
                  </a:lnTo>
                  <a:lnTo>
                    <a:pt x="74171" y="19467"/>
                  </a:lnTo>
                  <a:lnTo>
                    <a:pt x="69834" y="16019"/>
                  </a:lnTo>
                  <a:lnTo>
                    <a:pt x="45284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61">
              <a:extLst>
                <a:ext uri="{FF2B5EF4-FFF2-40B4-BE49-F238E27FC236}">
                  <a16:creationId xmlns:a16="http://schemas.microsoft.com/office/drawing/2014/main" id="{726563BF-8BEB-4C8F-BAC5-E5280951C81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05625" y="1295516"/>
              <a:ext cx="285751" cy="121147"/>
            </a:xfrm>
            <a:custGeom>
              <a:avLst/>
              <a:gdLst/>
              <a:ahLst/>
              <a:cxnLst/>
              <a:rect l="0" t="0" r="0" b="0"/>
              <a:pathLst>
                <a:path w="285751" h="121147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0" y="0"/>
                  </a:lnTo>
                  <a:lnTo>
                    <a:pt x="19246" y="10031"/>
                  </a:lnTo>
                  <a:lnTo>
                    <a:pt x="24429" y="23444"/>
                  </a:lnTo>
                  <a:lnTo>
                    <a:pt x="25674" y="38930"/>
                  </a:lnTo>
                  <a:lnTo>
                    <a:pt x="20131" y="77672"/>
                  </a:lnTo>
                  <a:lnTo>
                    <a:pt x="24751" y="105835"/>
                  </a:lnTo>
                  <a:lnTo>
                    <a:pt x="20010" y="121146"/>
                  </a:lnTo>
                  <a:lnTo>
                    <a:pt x="20748" y="120942"/>
                  </a:lnTo>
                  <a:lnTo>
                    <a:pt x="24390" y="117893"/>
                  </a:lnTo>
                  <a:lnTo>
                    <a:pt x="41899" y="92104"/>
                  </a:lnTo>
                  <a:lnTo>
                    <a:pt x="59468" y="59258"/>
                  </a:lnTo>
                  <a:lnTo>
                    <a:pt x="79709" y="38643"/>
                  </a:lnTo>
                  <a:lnTo>
                    <a:pt x="100171" y="24774"/>
                  </a:lnTo>
                  <a:lnTo>
                    <a:pt x="134931" y="11075"/>
                  </a:lnTo>
                  <a:lnTo>
                    <a:pt x="137579" y="12636"/>
                  </a:lnTo>
                  <a:lnTo>
                    <a:pt x="139345" y="15794"/>
                  </a:lnTo>
                  <a:lnTo>
                    <a:pt x="150869" y="62434"/>
                  </a:lnTo>
                  <a:lnTo>
                    <a:pt x="152340" y="109900"/>
                  </a:lnTo>
                  <a:lnTo>
                    <a:pt x="152360" y="111328"/>
                  </a:lnTo>
                  <a:lnTo>
                    <a:pt x="153451" y="98411"/>
                  </a:lnTo>
                  <a:lnTo>
                    <a:pt x="169705" y="56568"/>
                  </a:lnTo>
                  <a:lnTo>
                    <a:pt x="197457" y="22466"/>
                  </a:lnTo>
                  <a:lnTo>
                    <a:pt x="206997" y="15212"/>
                  </a:lnTo>
                  <a:lnTo>
                    <a:pt x="235915" y="2379"/>
                  </a:lnTo>
                  <a:lnTo>
                    <a:pt x="239826" y="1548"/>
                  </a:lnTo>
                  <a:lnTo>
                    <a:pt x="244552" y="4168"/>
                  </a:lnTo>
                  <a:lnTo>
                    <a:pt x="255445" y="15546"/>
                  </a:lnTo>
                  <a:lnTo>
                    <a:pt x="261698" y="28365"/>
                  </a:lnTo>
                  <a:lnTo>
                    <a:pt x="271463" y="72904"/>
                  </a:lnTo>
                  <a:lnTo>
                    <a:pt x="28575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77">
            <a:extLst>
              <a:ext uri="{FF2B5EF4-FFF2-40B4-BE49-F238E27FC236}">
                <a16:creationId xmlns:a16="http://schemas.microsoft.com/office/drawing/2014/main" id="{3EDBD95D-F462-51AA-D890-EC88B8503DA4}"/>
              </a:ext>
            </a:extLst>
          </p:cNvPr>
          <p:cNvGrpSpPr/>
          <p:nvPr/>
        </p:nvGrpSpPr>
        <p:grpSpPr>
          <a:xfrm>
            <a:off x="2048450" y="1632812"/>
            <a:ext cx="1484923" cy="434114"/>
            <a:chOff x="2048450" y="1632812"/>
            <a:chExt cx="1484923" cy="434114"/>
          </a:xfrm>
        </p:grpSpPr>
        <p:sp>
          <p:nvSpPr>
            <p:cNvPr id="42" name="SMARTInkShape-1362">
              <a:extLst>
                <a:ext uri="{FF2B5EF4-FFF2-40B4-BE49-F238E27FC236}">
                  <a16:creationId xmlns:a16="http://schemas.microsoft.com/office/drawing/2014/main" id="{A710C9EA-3373-6DA4-B775-CEA03842D84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76745" y="1632812"/>
              <a:ext cx="156628" cy="383831"/>
            </a:xfrm>
            <a:custGeom>
              <a:avLst/>
              <a:gdLst/>
              <a:ahLst/>
              <a:cxnLst/>
              <a:rect l="0" t="0" r="0" b="0"/>
              <a:pathLst>
                <a:path w="156628" h="383831">
                  <a:moveTo>
                    <a:pt x="23680" y="5488"/>
                  </a:moveTo>
                  <a:lnTo>
                    <a:pt x="23680" y="5488"/>
                  </a:lnTo>
                  <a:lnTo>
                    <a:pt x="23680" y="0"/>
                  </a:lnTo>
                  <a:lnTo>
                    <a:pt x="18624" y="41840"/>
                  </a:lnTo>
                  <a:lnTo>
                    <a:pt x="11921" y="86266"/>
                  </a:lnTo>
                  <a:lnTo>
                    <a:pt x="6071" y="133392"/>
                  </a:lnTo>
                  <a:lnTo>
                    <a:pt x="0" y="170856"/>
                  </a:lnTo>
                  <a:lnTo>
                    <a:pt x="1612" y="203711"/>
                  </a:lnTo>
                  <a:lnTo>
                    <a:pt x="20988" y="250586"/>
                  </a:lnTo>
                  <a:lnTo>
                    <a:pt x="21885" y="254612"/>
                  </a:lnTo>
                  <a:lnTo>
                    <a:pt x="23542" y="256237"/>
                  </a:lnTo>
                  <a:lnTo>
                    <a:pt x="25705" y="256262"/>
                  </a:lnTo>
                  <a:lnTo>
                    <a:pt x="30930" y="253468"/>
                  </a:lnTo>
                  <a:lnTo>
                    <a:pt x="36780" y="248699"/>
                  </a:lnTo>
                  <a:lnTo>
                    <a:pt x="46023" y="235007"/>
                  </a:lnTo>
                  <a:lnTo>
                    <a:pt x="58973" y="200499"/>
                  </a:lnTo>
                  <a:lnTo>
                    <a:pt x="66282" y="179123"/>
                  </a:lnTo>
                  <a:lnTo>
                    <a:pt x="79065" y="160240"/>
                  </a:lnTo>
                  <a:lnTo>
                    <a:pt x="77223" y="161756"/>
                  </a:lnTo>
                  <a:lnTo>
                    <a:pt x="75250" y="163641"/>
                  </a:lnTo>
                  <a:lnTo>
                    <a:pt x="73058" y="168559"/>
                  </a:lnTo>
                  <a:lnTo>
                    <a:pt x="71651" y="185396"/>
                  </a:lnTo>
                  <a:lnTo>
                    <a:pt x="79537" y="219661"/>
                  </a:lnTo>
                  <a:lnTo>
                    <a:pt x="85899" y="225207"/>
                  </a:lnTo>
                  <a:lnTo>
                    <a:pt x="90560" y="228167"/>
                  </a:lnTo>
                  <a:lnTo>
                    <a:pt x="93666" y="229082"/>
                  </a:lnTo>
                  <a:lnTo>
                    <a:pt x="95738" y="228634"/>
                  </a:lnTo>
                  <a:lnTo>
                    <a:pt x="100156" y="225314"/>
                  </a:lnTo>
                  <a:lnTo>
                    <a:pt x="113485" y="216437"/>
                  </a:lnTo>
                  <a:lnTo>
                    <a:pt x="133547" y="190458"/>
                  </a:lnTo>
                  <a:lnTo>
                    <a:pt x="137396" y="178927"/>
                  </a:lnTo>
                  <a:lnTo>
                    <a:pt x="142863" y="187640"/>
                  </a:lnTo>
                  <a:lnTo>
                    <a:pt x="146130" y="203628"/>
                  </a:lnTo>
                  <a:lnTo>
                    <a:pt x="150146" y="250264"/>
                  </a:lnTo>
                  <a:lnTo>
                    <a:pt x="154991" y="290386"/>
                  </a:lnTo>
                  <a:lnTo>
                    <a:pt x="156627" y="336813"/>
                  </a:lnTo>
                  <a:lnTo>
                    <a:pt x="151854" y="361774"/>
                  </a:lnTo>
                  <a:lnTo>
                    <a:pt x="143737" y="377519"/>
                  </a:lnTo>
                  <a:lnTo>
                    <a:pt x="139701" y="380509"/>
                  </a:lnTo>
                  <a:lnTo>
                    <a:pt x="129573" y="383830"/>
                  </a:lnTo>
                  <a:lnTo>
                    <a:pt x="82174" y="377448"/>
                  </a:lnTo>
                  <a:lnTo>
                    <a:pt x="52255" y="3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63">
              <a:extLst>
                <a:ext uri="{FF2B5EF4-FFF2-40B4-BE49-F238E27FC236}">
                  <a16:creationId xmlns:a16="http://schemas.microsoft.com/office/drawing/2014/main" id="{1CAB70D1-8D53-4F98-6C07-7011185A54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77027" y="1657350"/>
              <a:ext cx="28149" cy="266701"/>
            </a:xfrm>
            <a:custGeom>
              <a:avLst/>
              <a:gdLst/>
              <a:ahLst/>
              <a:cxnLst/>
              <a:rect l="0" t="0" r="0" b="0"/>
              <a:pathLst>
                <a:path w="28149" h="266701">
                  <a:moveTo>
                    <a:pt x="18623" y="0"/>
                  </a:moveTo>
                  <a:lnTo>
                    <a:pt x="18623" y="0"/>
                  </a:lnTo>
                  <a:lnTo>
                    <a:pt x="15801" y="18828"/>
                  </a:lnTo>
                  <a:lnTo>
                    <a:pt x="11084" y="53204"/>
                  </a:lnTo>
                  <a:lnTo>
                    <a:pt x="6864" y="88436"/>
                  </a:lnTo>
                  <a:lnTo>
                    <a:pt x="1013" y="134473"/>
                  </a:lnTo>
                  <a:lnTo>
                    <a:pt x="0" y="174017"/>
                  </a:lnTo>
                  <a:lnTo>
                    <a:pt x="7261" y="216642"/>
                  </a:lnTo>
                  <a:lnTo>
                    <a:pt x="2814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64">
              <a:extLst>
                <a:ext uri="{FF2B5EF4-FFF2-40B4-BE49-F238E27FC236}">
                  <a16:creationId xmlns:a16="http://schemas.microsoft.com/office/drawing/2014/main" id="{8321E194-CD01-0312-6B2A-F0A71CB69A0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071536" y="1772080"/>
              <a:ext cx="195540" cy="167030"/>
            </a:xfrm>
            <a:custGeom>
              <a:avLst/>
              <a:gdLst/>
              <a:ahLst/>
              <a:cxnLst/>
              <a:rect l="0" t="0" r="0" b="0"/>
              <a:pathLst>
                <a:path w="195540" h="167030">
                  <a:moveTo>
                    <a:pt x="62189" y="28145"/>
                  </a:moveTo>
                  <a:lnTo>
                    <a:pt x="62189" y="28145"/>
                  </a:lnTo>
                  <a:lnTo>
                    <a:pt x="70389" y="19944"/>
                  </a:lnTo>
                  <a:lnTo>
                    <a:pt x="71322" y="13956"/>
                  </a:lnTo>
                  <a:lnTo>
                    <a:pt x="72510" y="12335"/>
                  </a:lnTo>
                  <a:lnTo>
                    <a:pt x="76654" y="10535"/>
                  </a:lnTo>
                  <a:lnTo>
                    <a:pt x="78183" y="8997"/>
                  </a:lnTo>
                  <a:lnTo>
                    <a:pt x="79881" y="4465"/>
                  </a:lnTo>
                  <a:lnTo>
                    <a:pt x="79275" y="2834"/>
                  </a:lnTo>
                  <a:lnTo>
                    <a:pt x="77813" y="1746"/>
                  </a:lnTo>
                  <a:lnTo>
                    <a:pt x="72308" y="537"/>
                  </a:lnTo>
                  <a:lnTo>
                    <a:pt x="62805" y="0"/>
                  </a:lnTo>
                  <a:lnTo>
                    <a:pt x="45556" y="4754"/>
                  </a:lnTo>
                  <a:lnTo>
                    <a:pt x="27039" y="17922"/>
                  </a:lnTo>
                  <a:lnTo>
                    <a:pt x="8148" y="40285"/>
                  </a:lnTo>
                  <a:lnTo>
                    <a:pt x="1129" y="63527"/>
                  </a:lnTo>
                  <a:lnTo>
                    <a:pt x="0" y="100718"/>
                  </a:lnTo>
                  <a:lnTo>
                    <a:pt x="6492" y="143888"/>
                  </a:lnTo>
                  <a:lnTo>
                    <a:pt x="21354" y="167029"/>
                  </a:lnTo>
                  <a:lnTo>
                    <a:pt x="23324" y="166243"/>
                  </a:lnTo>
                  <a:lnTo>
                    <a:pt x="56097" y="127515"/>
                  </a:lnTo>
                  <a:lnTo>
                    <a:pt x="77808" y="83958"/>
                  </a:lnTo>
                  <a:lnTo>
                    <a:pt x="90197" y="66998"/>
                  </a:lnTo>
                  <a:lnTo>
                    <a:pt x="90749" y="97787"/>
                  </a:lnTo>
                  <a:lnTo>
                    <a:pt x="92871" y="101032"/>
                  </a:lnTo>
                  <a:lnTo>
                    <a:pt x="100873" y="107459"/>
                  </a:lnTo>
                  <a:lnTo>
                    <a:pt x="108662" y="111021"/>
                  </a:lnTo>
                  <a:lnTo>
                    <a:pt x="128763" y="113620"/>
                  </a:lnTo>
                  <a:lnTo>
                    <a:pt x="146600" y="113821"/>
                  </a:lnTo>
                  <a:lnTo>
                    <a:pt x="169397" y="103743"/>
                  </a:lnTo>
                  <a:lnTo>
                    <a:pt x="195539" y="8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65">
              <a:extLst>
                <a:ext uri="{FF2B5EF4-FFF2-40B4-BE49-F238E27FC236}">
                  <a16:creationId xmlns:a16="http://schemas.microsoft.com/office/drawing/2014/main" id="{98EFE2E3-0676-E0B7-2F6D-5FF3DAC89A1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90850" y="1714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66">
              <a:extLst>
                <a:ext uri="{FF2B5EF4-FFF2-40B4-BE49-F238E27FC236}">
                  <a16:creationId xmlns:a16="http://schemas.microsoft.com/office/drawing/2014/main" id="{B2953060-51B2-246E-BDE0-47ADB540551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54768" y="1800225"/>
              <a:ext cx="17033" cy="114301"/>
            </a:xfrm>
            <a:custGeom>
              <a:avLst/>
              <a:gdLst/>
              <a:ahLst/>
              <a:cxnLst/>
              <a:rect l="0" t="0" r="0" b="0"/>
              <a:pathLst>
                <a:path w="17033" h="114301">
                  <a:moveTo>
                    <a:pt x="17032" y="0"/>
                  </a:moveTo>
                  <a:lnTo>
                    <a:pt x="17032" y="0"/>
                  </a:lnTo>
                  <a:lnTo>
                    <a:pt x="11976" y="0"/>
                  </a:lnTo>
                  <a:lnTo>
                    <a:pt x="10486" y="3175"/>
                  </a:lnTo>
                  <a:lnTo>
                    <a:pt x="143" y="50354"/>
                  </a:lnTo>
                  <a:lnTo>
                    <a:pt x="0" y="67888"/>
                  </a:lnTo>
                  <a:lnTo>
                    <a:pt x="5871" y="93493"/>
                  </a:lnTo>
                  <a:lnTo>
                    <a:pt x="170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67">
              <a:extLst>
                <a:ext uri="{FF2B5EF4-FFF2-40B4-BE49-F238E27FC236}">
                  <a16:creationId xmlns:a16="http://schemas.microsoft.com/office/drawing/2014/main" id="{9252A0B4-CEAB-5E56-4E0F-7DEDCDC358A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793087" y="1772042"/>
              <a:ext cx="112039" cy="94859"/>
            </a:xfrm>
            <a:custGeom>
              <a:avLst/>
              <a:gdLst/>
              <a:ahLst/>
              <a:cxnLst/>
              <a:rect l="0" t="0" r="0" b="0"/>
              <a:pathLst>
                <a:path w="112039" h="94859">
                  <a:moveTo>
                    <a:pt x="83463" y="9133"/>
                  </a:moveTo>
                  <a:lnTo>
                    <a:pt x="83463" y="9133"/>
                  </a:lnTo>
                  <a:lnTo>
                    <a:pt x="88519" y="4077"/>
                  </a:lnTo>
                  <a:lnTo>
                    <a:pt x="88950" y="2587"/>
                  </a:lnTo>
                  <a:lnTo>
                    <a:pt x="88180" y="1594"/>
                  </a:lnTo>
                  <a:lnTo>
                    <a:pt x="84501" y="491"/>
                  </a:lnTo>
                  <a:lnTo>
                    <a:pt x="79338" y="0"/>
                  </a:lnTo>
                  <a:lnTo>
                    <a:pt x="37784" y="17956"/>
                  </a:lnTo>
                  <a:lnTo>
                    <a:pt x="5374" y="40543"/>
                  </a:lnTo>
                  <a:lnTo>
                    <a:pt x="1132" y="49904"/>
                  </a:lnTo>
                  <a:lnTo>
                    <a:pt x="0" y="55364"/>
                  </a:lnTo>
                  <a:lnTo>
                    <a:pt x="1566" y="67074"/>
                  </a:lnTo>
                  <a:lnTo>
                    <a:pt x="5789" y="77218"/>
                  </a:lnTo>
                  <a:lnTo>
                    <a:pt x="8397" y="79923"/>
                  </a:lnTo>
                  <a:lnTo>
                    <a:pt x="25243" y="89321"/>
                  </a:lnTo>
                  <a:lnTo>
                    <a:pt x="70243" y="94129"/>
                  </a:lnTo>
                  <a:lnTo>
                    <a:pt x="112038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68">
              <a:extLst>
                <a:ext uri="{FF2B5EF4-FFF2-40B4-BE49-F238E27FC236}">
                  <a16:creationId xmlns:a16="http://schemas.microsoft.com/office/drawing/2014/main" id="{9E1B4983-EEE2-0198-12B1-5BC5199914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06183" y="1762406"/>
              <a:ext cx="106101" cy="145840"/>
            </a:xfrm>
            <a:custGeom>
              <a:avLst/>
              <a:gdLst/>
              <a:ahLst/>
              <a:cxnLst/>
              <a:rect l="0" t="0" r="0" b="0"/>
              <a:pathLst>
                <a:path w="106101" h="145840">
                  <a:moveTo>
                    <a:pt x="22717" y="66394"/>
                  </a:moveTo>
                  <a:lnTo>
                    <a:pt x="22717" y="66394"/>
                  </a:lnTo>
                  <a:lnTo>
                    <a:pt x="35974" y="53136"/>
                  </a:lnTo>
                  <a:lnTo>
                    <a:pt x="81534" y="28272"/>
                  </a:lnTo>
                  <a:lnTo>
                    <a:pt x="92250" y="20876"/>
                  </a:lnTo>
                  <a:lnTo>
                    <a:pt x="106100" y="2923"/>
                  </a:lnTo>
                  <a:lnTo>
                    <a:pt x="105823" y="1855"/>
                  </a:lnTo>
                  <a:lnTo>
                    <a:pt x="104579" y="1143"/>
                  </a:lnTo>
                  <a:lnTo>
                    <a:pt x="92128" y="141"/>
                  </a:lnTo>
                  <a:lnTo>
                    <a:pt x="84866" y="0"/>
                  </a:lnTo>
                  <a:lnTo>
                    <a:pt x="68330" y="8311"/>
                  </a:lnTo>
                  <a:lnTo>
                    <a:pt x="36602" y="35383"/>
                  </a:lnTo>
                  <a:lnTo>
                    <a:pt x="15621" y="67794"/>
                  </a:lnTo>
                  <a:lnTo>
                    <a:pt x="972" y="109827"/>
                  </a:lnTo>
                  <a:lnTo>
                    <a:pt x="0" y="125562"/>
                  </a:lnTo>
                  <a:lnTo>
                    <a:pt x="3096" y="136082"/>
                  </a:lnTo>
                  <a:lnTo>
                    <a:pt x="7999" y="144286"/>
                  </a:lnTo>
                  <a:lnTo>
                    <a:pt x="12905" y="145839"/>
                  </a:lnTo>
                  <a:lnTo>
                    <a:pt x="89392" y="133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69">
              <a:extLst>
                <a:ext uri="{FF2B5EF4-FFF2-40B4-BE49-F238E27FC236}">
                  <a16:creationId xmlns:a16="http://schemas.microsoft.com/office/drawing/2014/main" id="{2A90BF1F-574E-6C6A-E57B-2E52A3588D0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476500" y="1809914"/>
              <a:ext cx="70871" cy="76037"/>
            </a:xfrm>
            <a:custGeom>
              <a:avLst/>
              <a:gdLst/>
              <a:ahLst/>
              <a:cxnLst/>
              <a:rect l="0" t="0" r="0" b="0"/>
              <a:pathLst>
                <a:path w="70871" h="76037">
                  <a:moveTo>
                    <a:pt x="0" y="37936"/>
                  </a:moveTo>
                  <a:lnTo>
                    <a:pt x="0" y="37936"/>
                  </a:lnTo>
                  <a:lnTo>
                    <a:pt x="5056" y="32880"/>
                  </a:lnTo>
                  <a:lnTo>
                    <a:pt x="7539" y="27575"/>
                  </a:lnTo>
                  <a:lnTo>
                    <a:pt x="8201" y="24678"/>
                  </a:lnTo>
                  <a:lnTo>
                    <a:pt x="17403" y="18638"/>
                  </a:lnTo>
                  <a:lnTo>
                    <a:pt x="50146" y="1703"/>
                  </a:lnTo>
                  <a:lnTo>
                    <a:pt x="69793" y="0"/>
                  </a:lnTo>
                  <a:lnTo>
                    <a:pt x="70870" y="2062"/>
                  </a:lnTo>
                  <a:lnTo>
                    <a:pt x="66124" y="25793"/>
                  </a:lnTo>
                  <a:lnTo>
                    <a:pt x="59221" y="41158"/>
                  </a:lnTo>
                  <a:lnTo>
                    <a:pt x="39248" y="64806"/>
                  </a:lnTo>
                  <a:lnTo>
                    <a:pt x="19050" y="7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70">
              <a:extLst>
                <a:ext uri="{FF2B5EF4-FFF2-40B4-BE49-F238E27FC236}">
                  <a16:creationId xmlns:a16="http://schemas.microsoft.com/office/drawing/2014/main" id="{9FA165B4-CBD8-6D65-449A-29479C9318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476500" y="1819934"/>
              <a:ext cx="19051" cy="246992"/>
            </a:xfrm>
            <a:custGeom>
              <a:avLst/>
              <a:gdLst/>
              <a:ahLst/>
              <a:cxnLst/>
              <a:rect l="0" t="0" r="0" b="0"/>
              <a:pathLst>
                <a:path w="19051" h="246992">
                  <a:moveTo>
                    <a:pt x="0" y="37441"/>
                  </a:moveTo>
                  <a:lnTo>
                    <a:pt x="0" y="37441"/>
                  </a:lnTo>
                  <a:lnTo>
                    <a:pt x="0" y="32385"/>
                  </a:lnTo>
                  <a:lnTo>
                    <a:pt x="9409" y="0"/>
                  </a:lnTo>
                  <a:lnTo>
                    <a:pt x="14547" y="14706"/>
                  </a:lnTo>
                  <a:lnTo>
                    <a:pt x="14226" y="27689"/>
                  </a:lnTo>
                  <a:lnTo>
                    <a:pt x="10454" y="63384"/>
                  </a:lnTo>
                  <a:lnTo>
                    <a:pt x="9800" y="103924"/>
                  </a:lnTo>
                  <a:lnTo>
                    <a:pt x="9579" y="144334"/>
                  </a:lnTo>
                  <a:lnTo>
                    <a:pt x="12358" y="190886"/>
                  </a:lnTo>
                  <a:lnTo>
                    <a:pt x="19050" y="24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71">
              <a:extLst>
                <a:ext uri="{FF2B5EF4-FFF2-40B4-BE49-F238E27FC236}">
                  <a16:creationId xmlns:a16="http://schemas.microsoft.com/office/drawing/2014/main" id="{3B82F371-7C56-FBF5-DCA5-0ABCE0188A2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86000" y="1767045"/>
              <a:ext cx="98050" cy="147481"/>
            </a:xfrm>
            <a:custGeom>
              <a:avLst/>
              <a:gdLst/>
              <a:ahLst/>
              <a:cxnLst/>
              <a:rect l="0" t="0" r="0" b="0"/>
              <a:pathLst>
                <a:path w="98050" h="147481">
                  <a:moveTo>
                    <a:pt x="85725" y="14130"/>
                  </a:moveTo>
                  <a:lnTo>
                    <a:pt x="85725" y="14130"/>
                  </a:lnTo>
                  <a:lnTo>
                    <a:pt x="85725" y="9074"/>
                  </a:lnTo>
                  <a:lnTo>
                    <a:pt x="82903" y="3769"/>
                  </a:lnTo>
                  <a:lnTo>
                    <a:pt x="80669" y="872"/>
                  </a:lnTo>
                  <a:lnTo>
                    <a:pt x="77062" y="0"/>
                  </a:lnTo>
                  <a:lnTo>
                    <a:pt x="67411" y="1853"/>
                  </a:lnTo>
                  <a:lnTo>
                    <a:pt x="43968" y="12724"/>
                  </a:lnTo>
                  <a:lnTo>
                    <a:pt x="12637" y="40181"/>
                  </a:lnTo>
                  <a:lnTo>
                    <a:pt x="5616" y="49697"/>
                  </a:lnTo>
                  <a:lnTo>
                    <a:pt x="3744" y="53717"/>
                  </a:lnTo>
                  <a:lnTo>
                    <a:pt x="3554" y="57454"/>
                  </a:lnTo>
                  <a:lnTo>
                    <a:pt x="6166" y="64430"/>
                  </a:lnTo>
                  <a:lnTo>
                    <a:pt x="19321" y="71058"/>
                  </a:lnTo>
                  <a:lnTo>
                    <a:pt x="65652" y="87126"/>
                  </a:lnTo>
                  <a:lnTo>
                    <a:pt x="91598" y="99849"/>
                  </a:lnTo>
                  <a:lnTo>
                    <a:pt x="95990" y="103026"/>
                  </a:lnTo>
                  <a:lnTo>
                    <a:pt x="97861" y="106202"/>
                  </a:lnTo>
                  <a:lnTo>
                    <a:pt x="98049" y="109378"/>
                  </a:lnTo>
                  <a:lnTo>
                    <a:pt x="97116" y="112554"/>
                  </a:lnTo>
                  <a:lnTo>
                    <a:pt x="90435" y="118904"/>
                  </a:lnTo>
                  <a:lnTo>
                    <a:pt x="63842" y="131605"/>
                  </a:lnTo>
                  <a:lnTo>
                    <a:pt x="0" y="1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72">
              <a:extLst>
                <a:ext uri="{FF2B5EF4-FFF2-40B4-BE49-F238E27FC236}">
                  <a16:creationId xmlns:a16="http://schemas.microsoft.com/office/drawing/2014/main" id="{8F1CDC65-97B4-E744-701A-B7F865F8D99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48450" y="1777467"/>
              <a:ext cx="155446" cy="137059"/>
            </a:xfrm>
            <a:custGeom>
              <a:avLst/>
              <a:gdLst/>
              <a:ahLst/>
              <a:cxnLst/>
              <a:rect l="0" t="0" r="0" b="0"/>
              <a:pathLst>
                <a:path w="155446" h="137059">
                  <a:moveTo>
                    <a:pt x="47050" y="32283"/>
                  </a:moveTo>
                  <a:lnTo>
                    <a:pt x="47050" y="32283"/>
                  </a:lnTo>
                  <a:lnTo>
                    <a:pt x="47050" y="37339"/>
                  </a:lnTo>
                  <a:lnTo>
                    <a:pt x="49872" y="42644"/>
                  </a:lnTo>
                  <a:lnTo>
                    <a:pt x="52107" y="45541"/>
                  </a:lnTo>
                  <a:lnTo>
                    <a:pt x="70420" y="54673"/>
                  </a:lnTo>
                  <a:lnTo>
                    <a:pt x="90903" y="59636"/>
                  </a:lnTo>
                  <a:lnTo>
                    <a:pt x="109197" y="59438"/>
                  </a:lnTo>
                  <a:lnTo>
                    <a:pt x="132139" y="53147"/>
                  </a:lnTo>
                  <a:lnTo>
                    <a:pt x="150445" y="41539"/>
                  </a:lnTo>
                  <a:lnTo>
                    <a:pt x="154080" y="38454"/>
                  </a:lnTo>
                  <a:lnTo>
                    <a:pt x="155445" y="34280"/>
                  </a:lnTo>
                  <a:lnTo>
                    <a:pt x="154139" y="23998"/>
                  </a:lnTo>
                  <a:lnTo>
                    <a:pt x="147454" y="11366"/>
                  </a:lnTo>
                  <a:lnTo>
                    <a:pt x="133714" y="921"/>
                  </a:lnTo>
                  <a:lnTo>
                    <a:pt x="119434" y="0"/>
                  </a:lnTo>
                  <a:lnTo>
                    <a:pt x="73304" y="6205"/>
                  </a:lnTo>
                  <a:lnTo>
                    <a:pt x="56602" y="12226"/>
                  </a:lnTo>
                  <a:lnTo>
                    <a:pt x="9253" y="51178"/>
                  </a:lnTo>
                  <a:lnTo>
                    <a:pt x="3793" y="57614"/>
                  </a:lnTo>
                  <a:lnTo>
                    <a:pt x="1367" y="64002"/>
                  </a:lnTo>
                  <a:lnTo>
                    <a:pt x="0" y="83662"/>
                  </a:lnTo>
                  <a:lnTo>
                    <a:pt x="5325" y="97804"/>
                  </a:lnTo>
                  <a:lnTo>
                    <a:pt x="15806" y="111145"/>
                  </a:lnTo>
                  <a:lnTo>
                    <a:pt x="31047" y="124130"/>
                  </a:lnTo>
                  <a:lnTo>
                    <a:pt x="48404" y="131312"/>
                  </a:lnTo>
                  <a:lnTo>
                    <a:pt x="95912" y="136301"/>
                  </a:lnTo>
                  <a:lnTo>
                    <a:pt x="151825" y="13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78">
            <a:extLst>
              <a:ext uri="{FF2B5EF4-FFF2-40B4-BE49-F238E27FC236}">
                <a16:creationId xmlns:a16="http://schemas.microsoft.com/office/drawing/2014/main" id="{7B1852D6-90E5-EC21-4EA2-7CE51CB7B9D0}"/>
              </a:ext>
            </a:extLst>
          </p:cNvPr>
          <p:cNvGrpSpPr/>
          <p:nvPr/>
        </p:nvGrpSpPr>
        <p:grpSpPr>
          <a:xfrm>
            <a:off x="3764340" y="1629167"/>
            <a:ext cx="874336" cy="275834"/>
            <a:chOff x="3764340" y="1629167"/>
            <a:chExt cx="874336" cy="275834"/>
          </a:xfrm>
        </p:grpSpPr>
        <p:sp>
          <p:nvSpPr>
            <p:cNvPr id="54" name="SMARTInkShape-1373">
              <a:extLst>
                <a:ext uri="{FF2B5EF4-FFF2-40B4-BE49-F238E27FC236}">
                  <a16:creationId xmlns:a16="http://schemas.microsoft.com/office/drawing/2014/main" id="{74602599-60DB-630B-C763-03B5FB6F94F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10493" y="1651862"/>
              <a:ext cx="28183" cy="205514"/>
            </a:xfrm>
            <a:custGeom>
              <a:avLst/>
              <a:gdLst/>
              <a:ahLst/>
              <a:cxnLst/>
              <a:rect l="0" t="0" r="0" b="0"/>
              <a:pathLst>
                <a:path w="28183" h="205514">
                  <a:moveTo>
                    <a:pt x="9132" y="5488"/>
                  </a:moveTo>
                  <a:lnTo>
                    <a:pt x="9132" y="5488"/>
                  </a:lnTo>
                  <a:lnTo>
                    <a:pt x="9132" y="0"/>
                  </a:lnTo>
                  <a:lnTo>
                    <a:pt x="6310" y="15379"/>
                  </a:lnTo>
                  <a:lnTo>
                    <a:pt x="931" y="58242"/>
                  </a:lnTo>
                  <a:lnTo>
                    <a:pt x="0" y="94967"/>
                  </a:lnTo>
                  <a:lnTo>
                    <a:pt x="6231" y="136640"/>
                  </a:lnTo>
                  <a:lnTo>
                    <a:pt x="11381" y="166352"/>
                  </a:lnTo>
                  <a:lnTo>
                    <a:pt x="28182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74">
              <a:extLst>
                <a:ext uri="{FF2B5EF4-FFF2-40B4-BE49-F238E27FC236}">
                  <a16:creationId xmlns:a16="http://schemas.microsoft.com/office/drawing/2014/main" id="{67D903B6-D5FB-9EEF-6A45-B68C87C9133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43628" y="1753027"/>
              <a:ext cx="147423" cy="97862"/>
            </a:xfrm>
            <a:custGeom>
              <a:avLst/>
              <a:gdLst/>
              <a:ahLst/>
              <a:cxnLst/>
              <a:rect l="0" t="0" r="0" b="0"/>
              <a:pathLst>
                <a:path w="147423" h="97862">
                  <a:moveTo>
                    <a:pt x="23597" y="18623"/>
                  </a:moveTo>
                  <a:lnTo>
                    <a:pt x="23597" y="18623"/>
                  </a:lnTo>
                  <a:lnTo>
                    <a:pt x="23597" y="1013"/>
                  </a:lnTo>
                  <a:lnTo>
                    <a:pt x="22539" y="533"/>
                  </a:lnTo>
                  <a:lnTo>
                    <a:pt x="18541" y="0"/>
                  </a:lnTo>
                  <a:lnTo>
                    <a:pt x="13236" y="2585"/>
                  </a:lnTo>
                  <a:lnTo>
                    <a:pt x="10340" y="4756"/>
                  </a:lnTo>
                  <a:lnTo>
                    <a:pt x="7122" y="15635"/>
                  </a:lnTo>
                  <a:lnTo>
                    <a:pt x="2488" y="36788"/>
                  </a:lnTo>
                  <a:lnTo>
                    <a:pt x="0" y="43433"/>
                  </a:lnTo>
                  <a:lnTo>
                    <a:pt x="56" y="56461"/>
                  </a:lnTo>
                  <a:lnTo>
                    <a:pt x="4668" y="69306"/>
                  </a:lnTo>
                  <a:lnTo>
                    <a:pt x="25743" y="96101"/>
                  </a:lnTo>
                  <a:lnTo>
                    <a:pt x="29261" y="97792"/>
                  </a:lnTo>
                  <a:lnTo>
                    <a:pt x="32665" y="97861"/>
                  </a:lnTo>
                  <a:lnTo>
                    <a:pt x="35992" y="96848"/>
                  </a:lnTo>
                  <a:lnTo>
                    <a:pt x="50788" y="85310"/>
                  </a:lnTo>
                  <a:lnTo>
                    <a:pt x="63521" y="68486"/>
                  </a:lnTo>
                  <a:lnTo>
                    <a:pt x="81283" y="21409"/>
                  </a:lnTo>
                  <a:lnTo>
                    <a:pt x="86277" y="13511"/>
                  </a:lnTo>
                  <a:lnTo>
                    <a:pt x="89746" y="1617"/>
                  </a:lnTo>
                  <a:lnTo>
                    <a:pt x="88863" y="1994"/>
                  </a:lnTo>
                  <a:lnTo>
                    <a:pt x="85060" y="5235"/>
                  </a:lnTo>
                  <a:lnTo>
                    <a:pt x="82664" y="10204"/>
                  </a:lnTo>
                  <a:lnTo>
                    <a:pt x="82026" y="13010"/>
                  </a:lnTo>
                  <a:lnTo>
                    <a:pt x="90523" y="51826"/>
                  </a:lnTo>
                  <a:lnTo>
                    <a:pt x="100473" y="65908"/>
                  </a:lnTo>
                  <a:lnTo>
                    <a:pt x="103423" y="69196"/>
                  </a:lnTo>
                  <a:lnTo>
                    <a:pt x="112345" y="72850"/>
                  </a:lnTo>
                  <a:lnTo>
                    <a:pt x="130262" y="75196"/>
                  </a:lnTo>
                  <a:lnTo>
                    <a:pt x="147422" y="6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75">
              <a:extLst>
                <a:ext uri="{FF2B5EF4-FFF2-40B4-BE49-F238E27FC236}">
                  <a16:creationId xmlns:a16="http://schemas.microsoft.com/office/drawing/2014/main" id="{82315FFF-A0A8-D205-6FE4-9709A4EC50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67200" y="17621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16642"/>
                  </a:lnTo>
                  <a:lnTo>
                    <a:pt x="27447" y="6577"/>
                  </a:lnTo>
                  <a:lnTo>
                    <a:pt x="65355" y="129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76">
              <a:extLst>
                <a:ext uri="{FF2B5EF4-FFF2-40B4-BE49-F238E27FC236}">
                  <a16:creationId xmlns:a16="http://schemas.microsoft.com/office/drawing/2014/main" id="{AF2BB860-2D1C-0B2D-F8D0-ED9F60F0891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76844" y="1629167"/>
              <a:ext cx="95132" cy="275834"/>
            </a:xfrm>
            <a:custGeom>
              <a:avLst/>
              <a:gdLst/>
              <a:ahLst/>
              <a:cxnLst/>
              <a:rect l="0" t="0" r="0" b="0"/>
              <a:pathLst>
                <a:path w="95132" h="275834">
                  <a:moveTo>
                    <a:pt x="95131" y="9133"/>
                  </a:moveTo>
                  <a:lnTo>
                    <a:pt x="95131" y="9133"/>
                  </a:lnTo>
                  <a:lnTo>
                    <a:pt x="95131" y="4077"/>
                  </a:lnTo>
                  <a:lnTo>
                    <a:pt x="94073" y="2587"/>
                  </a:lnTo>
                  <a:lnTo>
                    <a:pt x="92309" y="1594"/>
                  </a:lnTo>
                  <a:lnTo>
                    <a:pt x="81948" y="197"/>
                  </a:lnTo>
                  <a:lnTo>
                    <a:pt x="76817" y="0"/>
                  </a:lnTo>
                  <a:lnTo>
                    <a:pt x="68294" y="2605"/>
                  </a:lnTo>
                  <a:lnTo>
                    <a:pt x="43306" y="17994"/>
                  </a:lnTo>
                  <a:lnTo>
                    <a:pt x="17502" y="52869"/>
                  </a:lnTo>
                  <a:lnTo>
                    <a:pt x="4459" y="98480"/>
                  </a:lnTo>
                  <a:lnTo>
                    <a:pt x="484" y="143169"/>
                  </a:lnTo>
                  <a:lnTo>
                    <a:pt x="0" y="186206"/>
                  </a:lnTo>
                  <a:lnTo>
                    <a:pt x="2726" y="220107"/>
                  </a:lnTo>
                  <a:lnTo>
                    <a:pt x="9015" y="267127"/>
                  </a:lnTo>
                  <a:lnTo>
                    <a:pt x="10204" y="270029"/>
                  </a:lnTo>
                  <a:lnTo>
                    <a:pt x="12055" y="271964"/>
                  </a:lnTo>
                  <a:lnTo>
                    <a:pt x="18931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77">
              <a:extLst>
                <a:ext uri="{FF2B5EF4-FFF2-40B4-BE49-F238E27FC236}">
                  <a16:creationId xmlns:a16="http://schemas.microsoft.com/office/drawing/2014/main" id="{62B53DF5-475C-DEF3-A38B-21B442C6ED7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90521" y="1734919"/>
              <a:ext cx="157630" cy="102305"/>
            </a:xfrm>
            <a:custGeom>
              <a:avLst/>
              <a:gdLst/>
              <a:ahLst/>
              <a:cxnLst/>
              <a:rect l="0" t="0" r="0" b="0"/>
              <a:pathLst>
                <a:path w="157630" h="102305">
                  <a:moveTo>
                    <a:pt x="24279" y="65306"/>
                  </a:moveTo>
                  <a:lnTo>
                    <a:pt x="24279" y="65306"/>
                  </a:lnTo>
                  <a:lnTo>
                    <a:pt x="24279" y="60250"/>
                  </a:lnTo>
                  <a:lnTo>
                    <a:pt x="29923" y="54945"/>
                  </a:lnTo>
                  <a:lnTo>
                    <a:pt x="68419" y="31404"/>
                  </a:lnTo>
                  <a:lnTo>
                    <a:pt x="83218" y="28450"/>
                  </a:lnTo>
                  <a:lnTo>
                    <a:pt x="88972" y="28035"/>
                  </a:lnTo>
                  <a:lnTo>
                    <a:pt x="92808" y="26700"/>
                  </a:lnTo>
                  <a:lnTo>
                    <a:pt x="95365" y="24752"/>
                  </a:lnTo>
                  <a:lnTo>
                    <a:pt x="104525" y="14021"/>
                  </a:lnTo>
                  <a:lnTo>
                    <a:pt x="110391" y="10763"/>
                  </a:lnTo>
                  <a:lnTo>
                    <a:pt x="117724" y="8671"/>
                  </a:lnTo>
                  <a:lnTo>
                    <a:pt x="108881" y="3252"/>
                  </a:lnTo>
                  <a:lnTo>
                    <a:pt x="87799" y="0"/>
                  </a:lnTo>
                  <a:lnTo>
                    <a:pt x="42913" y="9172"/>
                  </a:lnTo>
                  <a:lnTo>
                    <a:pt x="25153" y="16016"/>
                  </a:lnTo>
                  <a:lnTo>
                    <a:pt x="10203" y="26113"/>
                  </a:lnTo>
                  <a:lnTo>
                    <a:pt x="2148" y="37656"/>
                  </a:lnTo>
                  <a:lnTo>
                    <a:pt x="0" y="43698"/>
                  </a:lnTo>
                  <a:lnTo>
                    <a:pt x="436" y="56055"/>
                  </a:lnTo>
                  <a:lnTo>
                    <a:pt x="2034" y="62314"/>
                  </a:lnTo>
                  <a:lnTo>
                    <a:pt x="12275" y="74912"/>
                  </a:lnTo>
                  <a:lnTo>
                    <a:pt x="26353" y="85450"/>
                  </a:lnTo>
                  <a:lnTo>
                    <a:pt x="64116" y="97827"/>
                  </a:lnTo>
                  <a:lnTo>
                    <a:pt x="107368" y="102304"/>
                  </a:lnTo>
                  <a:lnTo>
                    <a:pt x="135682" y="102021"/>
                  </a:lnTo>
                  <a:lnTo>
                    <a:pt x="157629" y="93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78">
              <a:extLst>
                <a:ext uri="{FF2B5EF4-FFF2-40B4-BE49-F238E27FC236}">
                  <a16:creationId xmlns:a16="http://schemas.microsoft.com/office/drawing/2014/main" id="{86467B0B-ECE9-15C9-78BF-884E74E53A7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946278" y="1716216"/>
              <a:ext cx="99437" cy="141160"/>
            </a:xfrm>
            <a:custGeom>
              <a:avLst/>
              <a:gdLst/>
              <a:ahLst/>
              <a:cxnLst/>
              <a:rect l="0" t="0" r="0" b="0"/>
              <a:pathLst>
                <a:path w="99437" h="141160">
                  <a:moveTo>
                    <a:pt x="82797" y="17334"/>
                  </a:moveTo>
                  <a:lnTo>
                    <a:pt x="82797" y="17334"/>
                  </a:lnTo>
                  <a:lnTo>
                    <a:pt x="87853" y="12278"/>
                  </a:lnTo>
                  <a:lnTo>
                    <a:pt x="90336" y="6973"/>
                  </a:lnTo>
                  <a:lnTo>
                    <a:pt x="90998" y="4076"/>
                  </a:lnTo>
                  <a:lnTo>
                    <a:pt x="90381" y="2146"/>
                  </a:lnTo>
                  <a:lnTo>
                    <a:pt x="88911" y="858"/>
                  </a:lnTo>
                  <a:lnTo>
                    <a:pt x="86873" y="0"/>
                  </a:lnTo>
                  <a:lnTo>
                    <a:pt x="78964" y="1869"/>
                  </a:lnTo>
                  <a:lnTo>
                    <a:pt x="33999" y="20471"/>
                  </a:lnTo>
                  <a:lnTo>
                    <a:pt x="6953" y="38297"/>
                  </a:lnTo>
                  <a:lnTo>
                    <a:pt x="1464" y="48170"/>
                  </a:lnTo>
                  <a:lnTo>
                    <a:pt x="0" y="53766"/>
                  </a:lnTo>
                  <a:lnTo>
                    <a:pt x="1140" y="58556"/>
                  </a:lnTo>
                  <a:lnTo>
                    <a:pt x="8052" y="66699"/>
                  </a:lnTo>
                  <a:lnTo>
                    <a:pt x="35224" y="79492"/>
                  </a:lnTo>
                  <a:lnTo>
                    <a:pt x="79934" y="92034"/>
                  </a:lnTo>
                  <a:lnTo>
                    <a:pt x="89638" y="95689"/>
                  </a:lnTo>
                  <a:lnTo>
                    <a:pt x="99436" y="101603"/>
                  </a:lnTo>
                  <a:lnTo>
                    <a:pt x="95131" y="108056"/>
                  </a:lnTo>
                  <a:lnTo>
                    <a:pt x="87220" y="115863"/>
                  </a:lnTo>
                  <a:lnTo>
                    <a:pt x="43097" y="132105"/>
                  </a:lnTo>
                  <a:lnTo>
                    <a:pt x="6597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79">
              <a:extLst>
                <a:ext uri="{FF2B5EF4-FFF2-40B4-BE49-F238E27FC236}">
                  <a16:creationId xmlns:a16="http://schemas.microsoft.com/office/drawing/2014/main" id="{B477A1FE-8A72-55FA-96E7-3C243404FD1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764340" y="1733550"/>
              <a:ext cx="121861" cy="130849"/>
            </a:xfrm>
            <a:custGeom>
              <a:avLst/>
              <a:gdLst/>
              <a:ahLst/>
              <a:cxnLst/>
              <a:rect l="0" t="0" r="0" b="0"/>
              <a:pathLst>
                <a:path w="121861" h="130849">
                  <a:moveTo>
                    <a:pt x="17085" y="19050"/>
                  </a:moveTo>
                  <a:lnTo>
                    <a:pt x="17085" y="19050"/>
                  </a:lnTo>
                  <a:lnTo>
                    <a:pt x="7953" y="19050"/>
                  </a:lnTo>
                  <a:lnTo>
                    <a:pt x="2620" y="24106"/>
                  </a:lnTo>
                  <a:lnTo>
                    <a:pt x="72" y="32233"/>
                  </a:lnTo>
                  <a:lnTo>
                    <a:pt x="0" y="45018"/>
                  </a:lnTo>
                  <a:lnTo>
                    <a:pt x="11412" y="89641"/>
                  </a:lnTo>
                  <a:lnTo>
                    <a:pt x="25517" y="110404"/>
                  </a:lnTo>
                  <a:lnTo>
                    <a:pt x="48158" y="124905"/>
                  </a:lnTo>
                  <a:lnTo>
                    <a:pt x="69919" y="130848"/>
                  </a:lnTo>
                  <a:lnTo>
                    <a:pt x="75591" y="129565"/>
                  </a:lnTo>
                  <a:lnTo>
                    <a:pt x="84715" y="122496"/>
                  </a:lnTo>
                  <a:lnTo>
                    <a:pt x="99197" y="93106"/>
                  </a:lnTo>
                  <a:lnTo>
                    <a:pt x="109426" y="56727"/>
                  </a:lnTo>
                  <a:lnTo>
                    <a:pt x="113010" y="12644"/>
                  </a:lnTo>
                  <a:lnTo>
                    <a:pt x="114902" y="8430"/>
                  </a:lnTo>
                  <a:lnTo>
                    <a:pt x="121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79">
            <a:extLst>
              <a:ext uri="{FF2B5EF4-FFF2-40B4-BE49-F238E27FC236}">
                <a16:creationId xmlns:a16="http://schemas.microsoft.com/office/drawing/2014/main" id="{769E53D1-9F28-38F6-C1C9-F27DE2587AC1}"/>
              </a:ext>
            </a:extLst>
          </p:cNvPr>
          <p:cNvGrpSpPr/>
          <p:nvPr/>
        </p:nvGrpSpPr>
        <p:grpSpPr>
          <a:xfrm>
            <a:off x="4916220" y="1667267"/>
            <a:ext cx="703531" cy="199634"/>
            <a:chOff x="4916220" y="1667267"/>
            <a:chExt cx="703531" cy="199634"/>
          </a:xfrm>
        </p:grpSpPr>
        <p:sp>
          <p:nvSpPr>
            <p:cNvPr id="62" name="SMARTInkShape-1380">
              <a:extLst>
                <a:ext uri="{FF2B5EF4-FFF2-40B4-BE49-F238E27FC236}">
                  <a16:creationId xmlns:a16="http://schemas.microsoft.com/office/drawing/2014/main" id="{4132B8E9-803F-BA8E-C2E4-04CD55338D2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95900" y="1725501"/>
              <a:ext cx="323851" cy="119294"/>
            </a:xfrm>
            <a:custGeom>
              <a:avLst/>
              <a:gdLst/>
              <a:ahLst/>
              <a:cxnLst/>
              <a:rect l="0" t="0" r="0" b="0"/>
              <a:pathLst>
                <a:path w="323851" h="119294">
                  <a:moveTo>
                    <a:pt x="0" y="74724"/>
                  </a:moveTo>
                  <a:lnTo>
                    <a:pt x="0" y="74724"/>
                  </a:lnTo>
                  <a:lnTo>
                    <a:pt x="31057" y="58248"/>
                  </a:lnTo>
                  <a:lnTo>
                    <a:pt x="74432" y="48361"/>
                  </a:lnTo>
                  <a:lnTo>
                    <a:pt x="94726" y="43982"/>
                  </a:lnTo>
                  <a:lnTo>
                    <a:pt x="132226" y="27619"/>
                  </a:lnTo>
                  <a:lnTo>
                    <a:pt x="133016" y="22197"/>
                  </a:lnTo>
                  <a:lnTo>
                    <a:pt x="130380" y="16806"/>
                  </a:lnTo>
                  <a:lnTo>
                    <a:pt x="128195" y="13887"/>
                  </a:lnTo>
                  <a:lnTo>
                    <a:pt x="120123" y="10644"/>
                  </a:lnTo>
                  <a:lnTo>
                    <a:pt x="103678" y="5995"/>
                  </a:lnTo>
                  <a:lnTo>
                    <a:pt x="84215" y="0"/>
                  </a:lnTo>
                  <a:lnTo>
                    <a:pt x="47244" y="6855"/>
                  </a:lnTo>
                  <a:lnTo>
                    <a:pt x="43137" y="9369"/>
                  </a:lnTo>
                  <a:lnTo>
                    <a:pt x="32302" y="23022"/>
                  </a:lnTo>
                  <a:lnTo>
                    <a:pt x="25645" y="34459"/>
                  </a:lnTo>
                  <a:lnTo>
                    <a:pt x="21004" y="62911"/>
                  </a:lnTo>
                  <a:lnTo>
                    <a:pt x="24686" y="93096"/>
                  </a:lnTo>
                  <a:lnTo>
                    <a:pt x="32491" y="106878"/>
                  </a:lnTo>
                  <a:lnTo>
                    <a:pt x="41957" y="115473"/>
                  </a:lnTo>
                  <a:lnTo>
                    <a:pt x="49692" y="119293"/>
                  </a:lnTo>
                  <a:lnTo>
                    <a:pt x="59480" y="118169"/>
                  </a:lnTo>
                  <a:lnTo>
                    <a:pt x="88148" y="105923"/>
                  </a:lnTo>
                  <a:lnTo>
                    <a:pt x="112489" y="85470"/>
                  </a:lnTo>
                  <a:lnTo>
                    <a:pt x="142680" y="39370"/>
                  </a:lnTo>
                  <a:lnTo>
                    <a:pt x="157666" y="21111"/>
                  </a:lnTo>
                  <a:lnTo>
                    <a:pt x="161364" y="9978"/>
                  </a:lnTo>
                  <a:lnTo>
                    <a:pt x="161551" y="10393"/>
                  </a:lnTo>
                  <a:lnTo>
                    <a:pt x="161759" y="13677"/>
                  </a:lnTo>
                  <a:lnTo>
                    <a:pt x="164674" y="18664"/>
                  </a:lnTo>
                  <a:lnTo>
                    <a:pt x="175168" y="35546"/>
                  </a:lnTo>
                  <a:lnTo>
                    <a:pt x="188288" y="81509"/>
                  </a:lnTo>
                  <a:lnTo>
                    <a:pt x="190370" y="93056"/>
                  </a:lnTo>
                  <a:lnTo>
                    <a:pt x="195518" y="88505"/>
                  </a:lnTo>
                  <a:lnTo>
                    <a:pt x="223864" y="48642"/>
                  </a:lnTo>
                  <a:lnTo>
                    <a:pt x="228612" y="39849"/>
                  </a:lnTo>
                  <a:lnTo>
                    <a:pt x="249782" y="15869"/>
                  </a:lnTo>
                  <a:lnTo>
                    <a:pt x="256711" y="11525"/>
                  </a:lnTo>
                  <a:lnTo>
                    <a:pt x="260041" y="10366"/>
                  </a:lnTo>
                  <a:lnTo>
                    <a:pt x="263319" y="10652"/>
                  </a:lnTo>
                  <a:lnTo>
                    <a:pt x="269784" y="13792"/>
                  </a:lnTo>
                  <a:lnTo>
                    <a:pt x="271931" y="17169"/>
                  </a:lnTo>
                  <a:lnTo>
                    <a:pt x="286335" y="58844"/>
                  </a:lnTo>
                  <a:lnTo>
                    <a:pt x="295448" y="79544"/>
                  </a:lnTo>
                  <a:lnTo>
                    <a:pt x="311173" y="104992"/>
                  </a:lnTo>
                  <a:lnTo>
                    <a:pt x="323850" y="11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81">
              <a:extLst>
                <a:ext uri="{FF2B5EF4-FFF2-40B4-BE49-F238E27FC236}">
                  <a16:creationId xmlns:a16="http://schemas.microsoft.com/office/drawing/2014/main" id="{EC81B181-9802-0CCE-F12D-89BB56D035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43500" y="1667267"/>
              <a:ext cx="66676" cy="199634"/>
            </a:xfrm>
            <a:custGeom>
              <a:avLst/>
              <a:gdLst/>
              <a:ahLst/>
              <a:cxnLst/>
              <a:rect l="0" t="0" r="0" b="0"/>
              <a:pathLst>
                <a:path w="66676" h="1996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39644"/>
                  </a:lnTo>
                  <a:lnTo>
                    <a:pt x="0" y="81247"/>
                  </a:lnTo>
                  <a:lnTo>
                    <a:pt x="0" y="125722"/>
                  </a:lnTo>
                  <a:lnTo>
                    <a:pt x="0" y="168513"/>
                  </a:lnTo>
                  <a:lnTo>
                    <a:pt x="0" y="147464"/>
                  </a:lnTo>
                  <a:lnTo>
                    <a:pt x="5645" y="133761"/>
                  </a:lnTo>
                  <a:lnTo>
                    <a:pt x="25947" y="102372"/>
                  </a:lnTo>
                  <a:lnTo>
                    <a:pt x="40261" y="89794"/>
                  </a:lnTo>
                  <a:lnTo>
                    <a:pt x="46501" y="80422"/>
                  </a:lnTo>
                  <a:lnTo>
                    <a:pt x="51713" y="77859"/>
                  </a:lnTo>
                  <a:lnTo>
                    <a:pt x="53524" y="79292"/>
                  </a:lnTo>
                  <a:lnTo>
                    <a:pt x="55539" y="86528"/>
                  </a:lnTo>
                  <a:lnTo>
                    <a:pt x="57009" y="133899"/>
                  </a:lnTo>
                  <a:lnTo>
                    <a:pt x="65339" y="176933"/>
                  </a:lnTo>
                  <a:lnTo>
                    <a:pt x="66675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82">
              <a:extLst>
                <a:ext uri="{FF2B5EF4-FFF2-40B4-BE49-F238E27FC236}">
                  <a16:creationId xmlns:a16="http://schemas.microsoft.com/office/drawing/2014/main" id="{BE62A880-16D2-43B1-8AC3-DE0B8BFC335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16220" y="1743075"/>
              <a:ext cx="179656" cy="103009"/>
            </a:xfrm>
            <a:custGeom>
              <a:avLst/>
              <a:gdLst/>
              <a:ahLst/>
              <a:cxnLst/>
              <a:rect l="0" t="0" r="0" b="0"/>
              <a:pathLst>
                <a:path w="179656" h="103009">
                  <a:moveTo>
                    <a:pt x="8205" y="9525"/>
                  </a:moveTo>
                  <a:lnTo>
                    <a:pt x="8205" y="9525"/>
                  </a:lnTo>
                  <a:lnTo>
                    <a:pt x="8205" y="116"/>
                  </a:lnTo>
                  <a:lnTo>
                    <a:pt x="3149" y="5091"/>
                  </a:lnTo>
                  <a:lnTo>
                    <a:pt x="4" y="23381"/>
                  </a:lnTo>
                  <a:lnTo>
                    <a:pt x="0" y="50401"/>
                  </a:lnTo>
                  <a:lnTo>
                    <a:pt x="3853" y="63323"/>
                  </a:lnTo>
                  <a:lnTo>
                    <a:pt x="25532" y="92405"/>
                  </a:lnTo>
                  <a:lnTo>
                    <a:pt x="32840" y="99277"/>
                  </a:lnTo>
                  <a:lnTo>
                    <a:pt x="39615" y="102331"/>
                  </a:lnTo>
                  <a:lnTo>
                    <a:pt x="42902" y="102088"/>
                  </a:lnTo>
                  <a:lnTo>
                    <a:pt x="49379" y="98995"/>
                  </a:lnTo>
                  <a:lnTo>
                    <a:pt x="58974" y="86247"/>
                  </a:lnTo>
                  <a:lnTo>
                    <a:pt x="78447" y="40814"/>
                  </a:lnTo>
                  <a:lnTo>
                    <a:pt x="91159" y="19825"/>
                  </a:lnTo>
                  <a:lnTo>
                    <a:pt x="92083" y="16392"/>
                  </a:lnTo>
                  <a:lnTo>
                    <a:pt x="93757" y="16220"/>
                  </a:lnTo>
                  <a:lnTo>
                    <a:pt x="98439" y="21673"/>
                  </a:lnTo>
                  <a:lnTo>
                    <a:pt x="120466" y="61723"/>
                  </a:lnTo>
                  <a:lnTo>
                    <a:pt x="135424" y="83905"/>
                  </a:lnTo>
                  <a:lnTo>
                    <a:pt x="145970" y="92947"/>
                  </a:lnTo>
                  <a:lnTo>
                    <a:pt x="150624" y="100800"/>
                  </a:lnTo>
                  <a:lnTo>
                    <a:pt x="155463" y="103008"/>
                  </a:lnTo>
                  <a:lnTo>
                    <a:pt x="157177" y="102539"/>
                  </a:lnTo>
                  <a:lnTo>
                    <a:pt x="158320" y="101168"/>
                  </a:lnTo>
                  <a:lnTo>
                    <a:pt x="166851" y="79762"/>
                  </a:lnTo>
                  <a:lnTo>
                    <a:pt x="169698" y="37315"/>
                  </a:lnTo>
                  <a:lnTo>
                    <a:pt x="172760" y="24346"/>
                  </a:lnTo>
                  <a:lnTo>
                    <a:pt x="179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80">
            <a:extLst>
              <a:ext uri="{FF2B5EF4-FFF2-40B4-BE49-F238E27FC236}">
                <a16:creationId xmlns:a16="http://schemas.microsoft.com/office/drawing/2014/main" id="{A5580513-2A62-BB20-AA92-5F7D1FFF683C}"/>
              </a:ext>
            </a:extLst>
          </p:cNvPr>
          <p:cNvGrpSpPr/>
          <p:nvPr/>
        </p:nvGrpSpPr>
        <p:grpSpPr>
          <a:xfrm>
            <a:off x="5905500" y="1600200"/>
            <a:ext cx="1485510" cy="314326"/>
            <a:chOff x="5905500" y="1600200"/>
            <a:chExt cx="1485510" cy="314326"/>
          </a:xfrm>
        </p:grpSpPr>
        <p:sp>
          <p:nvSpPr>
            <p:cNvPr id="66" name="SMARTInkShape-1383">
              <a:extLst>
                <a:ext uri="{FF2B5EF4-FFF2-40B4-BE49-F238E27FC236}">
                  <a16:creationId xmlns:a16="http://schemas.microsoft.com/office/drawing/2014/main" id="{6D3D7E12-D3B5-6375-A46A-BFB7E9FA98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58050" y="1667302"/>
              <a:ext cx="132960" cy="123224"/>
            </a:xfrm>
            <a:custGeom>
              <a:avLst/>
              <a:gdLst/>
              <a:ahLst/>
              <a:cxnLst/>
              <a:rect l="0" t="0" r="0" b="0"/>
              <a:pathLst>
                <a:path w="132960" h="123224">
                  <a:moveTo>
                    <a:pt x="123825" y="18623"/>
                  </a:moveTo>
                  <a:lnTo>
                    <a:pt x="123825" y="18623"/>
                  </a:lnTo>
                  <a:lnTo>
                    <a:pt x="132026" y="10422"/>
                  </a:lnTo>
                  <a:lnTo>
                    <a:pt x="132959" y="4434"/>
                  </a:lnTo>
                  <a:lnTo>
                    <a:pt x="132031" y="2813"/>
                  </a:lnTo>
                  <a:lnTo>
                    <a:pt x="130354" y="1733"/>
                  </a:lnTo>
                  <a:lnTo>
                    <a:pt x="123551" y="533"/>
                  </a:lnTo>
                  <a:lnTo>
                    <a:pt x="109944" y="0"/>
                  </a:lnTo>
                  <a:lnTo>
                    <a:pt x="69852" y="12749"/>
                  </a:lnTo>
                  <a:lnTo>
                    <a:pt x="46331" y="18999"/>
                  </a:lnTo>
                  <a:lnTo>
                    <a:pt x="32586" y="27962"/>
                  </a:lnTo>
                  <a:lnTo>
                    <a:pt x="25066" y="36179"/>
                  </a:lnTo>
                  <a:lnTo>
                    <a:pt x="23061" y="39852"/>
                  </a:lnTo>
                  <a:lnTo>
                    <a:pt x="22782" y="43359"/>
                  </a:lnTo>
                  <a:lnTo>
                    <a:pt x="25295" y="50078"/>
                  </a:lnTo>
                  <a:lnTo>
                    <a:pt x="42773" y="64867"/>
                  </a:lnTo>
                  <a:lnTo>
                    <a:pt x="56405" y="70926"/>
                  </a:lnTo>
                  <a:lnTo>
                    <a:pt x="82403" y="79872"/>
                  </a:lnTo>
                  <a:lnTo>
                    <a:pt x="101557" y="93803"/>
                  </a:lnTo>
                  <a:lnTo>
                    <a:pt x="108636" y="102484"/>
                  </a:lnTo>
                  <a:lnTo>
                    <a:pt x="110524" y="106280"/>
                  </a:lnTo>
                  <a:lnTo>
                    <a:pt x="110724" y="109869"/>
                  </a:lnTo>
                  <a:lnTo>
                    <a:pt x="108124" y="116680"/>
                  </a:lnTo>
                  <a:lnTo>
                    <a:pt x="105950" y="118919"/>
                  </a:lnTo>
                  <a:lnTo>
                    <a:pt x="100711" y="121407"/>
                  </a:lnTo>
                  <a:lnTo>
                    <a:pt x="69215" y="123223"/>
                  </a:lnTo>
                  <a:lnTo>
                    <a:pt x="25363" y="113687"/>
                  </a:lnTo>
                  <a:lnTo>
                    <a:pt x="0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84">
              <a:extLst>
                <a:ext uri="{FF2B5EF4-FFF2-40B4-BE49-F238E27FC236}">
                  <a16:creationId xmlns:a16="http://schemas.microsoft.com/office/drawing/2014/main" id="{71A88AE1-AE2C-34F0-B682-1AC88100E7A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16700" y="1685925"/>
              <a:ext cx="308026" cy="121670"/>
            </a:xfrm>
            <a:custGeom>
              <a:avLst/>
              <a:gdLst/>
              <a:ahLst/>
              <a:cxnLst/>
              <a:rect l="0" t="0" r="0" b="0"/>
              <a:pathLst>
                <a:path w="308026" h="121670">
                  <a:moveTo>
                    <a:pt x="3225" y="76200"/>
                  </a:moveTo>
                  <a:lnTo>
                    <a:pt x="3225" y="76200"/>
                  </a:lnTo>
                  <a:lnTo>
                    <a:pt x="13338" y="76200"/>
                  </a:lnTo>
                  <a:lnTo>
                    <a:pt x="21125" y="73378"/>
                  </a:lnTo>
                  <a:lnTo>
                    <a:pt x="24683" y="71144"/>
                  </a:lnTo>
                  <a:lnTo>
                    <a:pt x="39804" y="67999"/>
                  </a:lnTo>
                  <a:lnTo>
                    <a:pt x="62818" y="65878"/>
                  </a:lnTo>
                  <a:lnTo>
                    <a:pt x="75093" y="59148"/>
                  </a:lnTo>
                  <a:lnTo>
                    <a:pt x="86916" y="49351"/>
                  </a:lnTo>
                  <a:lnTo>
                    <a:pt x="88348" y="38023"/>
                  </a:lnTo>
                  <a:lnTo>
                    <a:pt x="85860" y="29952"/>
                  </a:lnTo>
                  <a:lnTo>
                    <a:pt x="83715" y="26318"/>
                  </a:lnTo>
                  <a:lnTo>
                    <a:pt x="81226" y="23895"/>
                  </a:lnTo>
                  <a:lnTo>
                    <a:pt x="75640" y="21204"/>
                  </a:lnTo>
                  <a:lnTo>
                    <a:pt x="61487" y="19688"/>
                  </a:lnTo>
                  <a:lnTo>
                    <a:pt x="49934" y="24978"/>
                  </a:lnTo>
                  <a:lnTo>
                    <a:pt x="34351" y="34212"/>
                  </a:lnTo>
                  <a:lnTo>
                    <a:pt x="30326" y="35508"/>
                  </a:lnTo>
                  <a:lnTo>
                    <a:pt x="14547" y="47445"/>
                  </a:lnTo>
                  <a:lnTo>
                    <a:pt x="1524" y="64388"/>
                  </a:lnTo>
                  <a:lnTo>
                    <a:pt x="0" y="79417"/>
                  </a:lnTo>
                  <a:lnTo>
                    <a:pt x="1075" y="87869"/>
                  </a:lnTo>
                  <a:lnTo>
                    <a:pt x="3909" y="94563"/>
                  </a:lnTo>
                  <a:lnTo>
                    <a:pt x="12701" y="104822"/>
                  </a:lnTo>
                  <a:lnTo>
                    <a:pt x="29551" y="116548"/>
                  </a:lnTo>
                  <a:lnTo>
                    <a:pt x="47949" y="121669"/>
                  </a:lnTo>
                  <a:lnTo>
                    <a:pt x="60497" y="120045"/>
                  </a:lnTo>
                  <a:lnTo>
                    <a:pt x="73129" y="114736"/>
                  </a:lnTo>
                  <a:lnTo>
                    <a:pt x="91083" y="99848"/>
                  </a:lnTo>
                  <a:lnTo>
                    <a:pt x="110619" y="69619"/>
                  </a:lnTo>
                  <a:lnTo>
                    <a:pt x="130176" y="23529"/>
                  </a:lnTo>
                  <a:lnTo>
                    <a:pt x="139735" y="8618"/>
                  </a:lnTo>
                  <a:lnTo>
                    <a:pt x="143974" y="5745"/>
                  </a:lnTo>
                  <a:lnTo>
                    <a:pt x="158993" y="1702"/>
                  </a:lnTo>
                  <a:lnTo>
                    <a:pt x="166999" y="757"/>
                  </a:lnTo>
                  <a:lnTo>
                    <a:pt x="169558" y="2621"/>
                  </a:lnTo>
                  <a:lnTo>
                    <a:pt x="184736" y="44270"/>
                  </a:lnTo>
                  <a:lnTo>
                    <a:pt x="191949" y="80006"/>
                  </a:lnTo>
                  <a:lnTo>
                    <a:pt x="190114" y="91297"/>
                  </a:lnTo>
                  <a:lnTo>
                    <a:pt x="188143" y="95790"/>
                  </a:lnTo>
                  <a:lnTo>
                    <a:pt x="185770" y="98785"/>
                  </a:lnTo>
                  <a:lnTo>
                    <a:pt x="180312" y="102113"/>
                  </a:lnTo>
                  <a:lnTo>
                    <a:pt x="171288" y="103986"/>
                  </a:lnTo>
                  <a:lnTo>
                    <a:pt x="169242" y="102132"/>
                  </a:lnTo>
                  <a:lnTo>
                    <a:pt x="166968" y="94428"/>
                  </a:lnTo>
                  <a:lnTo>
                    <a:pt x="165689" y="78191"/>
                  </a:lnTo>
                  <a:lnTo>
                    <a:pt x="170366" y="59974"/>
                  </a:lnTo>
                  <a:lnTo>
                    <a:pt x="181227" y="47469"/>
                  </a:lnTo>
                  <a:lnTo>
                    <a:pt x="210071" y="23459"/>
                  </a:lnTo>
                  <a:lnTo>
                    <a:pt x="251773" y="6513"/>
                  </a:lnTo>
                  <a:lnTo>
                    <a:pt x="308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85">
              <a:extLst>
                <a:ext uri="{FF2B5EF4-FFF2-40B4-BE49-F238E27FC236}">
                  <a16:creationId xmlns:a16="http://schemas.microsoft.com/office/drawing/2014/main" id="{82007477-3286-5BBE-5D83-DC96DF41C67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00850" y="17621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10113" y="24842"/>
                  </a:lnTo>
                  <a:lnTo>
                    <a:pt x="48957" y="16991"/>
                  </a:lnTo>
                  <a:lnTo>
                    <a:pt x="94367" y="39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86">
              <a:extLst>
                <a:ext uri="{FF2B5EF4-FFF2-40B4-BE49-F238E27FC236}">
                  <a16:creationId xmlns:a16="http://schemas.microsoft.com/office/drawing/2014/main" id="{B36B169C-4646-A88D-C7FB-10E2935003A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34716" y="1647907"/>
              <a:ext cx="70910" cy="257094"/>
            </a:xfrm>
            <a:custGeom>
              <a:avLst/>
              <a:gdLst/>
              <a:ahLst/>
              <a:cxnLst/>
              <a:rect l="0" t="0" r="0" b="0"/>
              <a:pathLst>
                <a:path w="70910" h="257094">
                  <a:moveTo>
                    <a:pt x="70909" y="38018"/>
                  </a:moveTo>
                  <a:lnTo>
                    <a:pt x="70909" y="38018"/>
                  </a:lnTo>
                  <a:lnTo>
                    <a:pt x="70909" y="32962"/>
                  </a:lnTo>
                  <a:lnTo>
                    <a:pt x="68087" y="27657"/>
                  </a:lnTo>
                  <a:lnTo>
                    <a:pt x="65853" y="24760"/>
                  </a:lnTo>
                  <a:lnTo>
                    <a:pt x="63371" y="15898"/>
                  </a:lnTo>
                  <a:lnTo>
                    <a:pt x="61777" y="3074"/>
                  </a:lnTo>
                  <a:lnTo>
                    <a:pt x="60588" y="2022"/>
                  </a:lnTo>
                  <a:lnTo>
                    <a:pt x="56444" y="853"/>
                  </a:lnTo>
                  <a:lnTo>
                    <a:pt x="39004" y="0"/>
                  </a:lnTo>
                  <a:lnTo>
                    <a:pt x="35881" y="3148"/>
                  </a:lnTo>
                  <a:lnTo>
                    <a:pt x="20095" y="39698"/>
                  </a:lnTo>
                  <a:lnTo>
                    <a:pt x="10580" y="77204"/>
                  </a:lnTo>
                  <a:lnTo>
                    <a:pt x="0" y="117647"/>
                  </a:lnTo>
                  <a:lnTo>
                    <a:pt x="2509" y="157332"/>
                  </a:lnTo>
                  <a:lnTo>
                    <a:pt x="4782" y="195314"/>
                  </a:lnTo>
                  <a:lnTo>
                    <a:pt x="17424" y="241902"/>
                  </a:lnTo>
                  <a:lnTo>
                    <a:pt x="23284" y="257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87">
              <a:extLst>
                <a:ext uri="{FF2B5EF4-FFF2-40B4-BE49-F238E27FC236}">
                  <a16:creationId xmlns:a16="http://schemas.microsoft.com/office/drawing/2014/main" id="{2C94D3C3-F3F8-72C0-841C-EAEC48CD186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48450" y="176212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2"/>
                  </a:lnTo>
                  <a:lnTo>
                    <a:pt x="8467" y="35030"/>
                  </a:lnTo>
                  <a:lnTo>
                    <a:pt x="23871" y="25094"/>
                  </a:lnTo>
                  <a:lnTo>
                    <a:pt x="55286" y="14608"/>
                  </a:lnTo>
                  <a:lnTo>
                    <a:pt x="97704" y="77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88">
              <a:extLst>
                <a:ext uri="{FF2B5EF4-FFF2-40B4-BE49-F238E27FC236}">
                  <a16:creationId xmlns:a16="http://schemas.microsoft.com/office/drawing/2014/main" id="{83FEC97D-66BC-D0F3-C776-4B096D656DC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67819" y="1640170"/>
              <a:ext cx="103098" cy="274356"/>
            </a:xfrm>
            <a:custGeom>
              <a:avLst/>
              <a:gdLst/>
              <a:ahLst/>
              <a:cxnLst/>
              <a:rect l="0" t="0" r="0" b="0"/>
              <a:pathLst>
                <a:path w="103098" h="274356">
                  <a:moveTo>
                    <a:pt x="85406" y="55280"/>
                  </a:moveTo>
                  <a:lnTo>
                    <a:pt x="85406" y="55280"/>
                  </a:lnTo>
                  <a:lnTo>
                    <a:pt x="93606" y="47079"/>
                  </a:lnTo>
                  <a:lnTo>
                    <a:pt x="94538" y="41091"/>
                  </a:lnTo>
                  <a:lnTo>
                    <a:pt x="95727" y="39470"/>
                  </a:lnTo>
                  <a:lnTo>
                    <a:pt x="99871" y="37670"/>
                  </a:lnTo>
                  <a:lnTo>
                    <a:pt x="101400" y="36132"/>
                  </a:lnTo>
                  <a:lnTo>
                    <a:pt x="103097" y="31600"/>
                  </a:lnTo>
                  <a:lnTo>
                    <a:pt x="102492" y="28910"/>
                  </a:lnTo>
                  <a:lnTo>
                    <a:pt x="96738" y="16988"/>
                  </a:lnTo>
                  <a:lnTo>
                    <a:pt x="96136" y="13877"/>
                  </a:lnTo>
                  <a:lnTo>
                    <a:pt x="90232" y="4442"/>
                  </a:lnTo>
                  <a:lnTo>
                    <a:pt x="84729" y="935"/>
                  </a:lnTo>
                  <a:lnTo>
                    <a:pt x="81779" y="0"/>
                  </a:lnTo>
                  <a:lnTo>
                    <a:pt x="78754" y="435"/>
                  </a:lnTo>
                  <a:lnTo>
                    <a:pt x="72573" y="3741"/>
                  </a:lnTo>
                  <a:lnTo>
                    <a:pt x="45443" y="28770"/>
                  </a:lnTo>
                  <a:lnTo>
                    <a:pt x="24086" y="65174"/>
                  </a:lnTo>
                  <a:lnTo>
                    <a:pt x="7853" y="100780"/>
                  </a:lnTo>
                  <a:lnTo>
                    <a:pt x="1296" y="145093"/>
                  </a:lnTo>
                  <a:lnTo>
                    <a:pt x="0" y="184969"/>
                  </a:lnTo>
                  <a:lnTo>
                    <a:pt x="803" y="226007"/>
                  </a:lnTo>
                  <a:lnTo>
                    <a:pt x="7305" y="252974"/>
                  </a:lnTo>
                  <a:lnTo>
                    <a:pt x="12948" y="264147"/>
                  </a:lnTo>
                  <a:lnTo>
                    <a:pt x="28256" y="274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89">
              <a:extLst>
                <a:ext uri="{FF2B5EF4-FFF2-40B4-BE49-F238E27FC236}">
                  <a16:creationId xmlns:a16="http://schemas.microsoft.com/office/drawing/2014/main" id="{46A29EDA-417A-5143-E23E-81541B2B86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00825" y="1666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90">
              <a:extLst>
                <a:ext uri="{FF2B5EF4-FFF2-40B4-BE49-F238E27FC236}">
                  <a16:creationId xmlns:a16="http://schemas.microsoft.com/office/drawing/2014/main" id="{71A38B8F-DD44-8624-6072-E15A844383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53708" y="1733550"/>
              <a:ext cx="18543" cy="114301"/>
            </a:xfrm>
            <a:custGeom>
              <a:avLst/>
              <a:gdLst/>
              <a:ahLst/>
              <a:cxnLst/>
              <a:rect l="0" t="0" r="0" b="0"/>
              <a:pathLst>
                <a:path w="18543" h="114301">
                  <a:moveTo>
                    <a:pt x="18542" y="0"/>
                  </a:moveTo>
                  <a:lnTo>
                    <a:pt x="18542" y="0"/>
                  </a:lnTo>
                  <a:lnTo>
                    <a:pt x="3354" y="39039"/>
                  </a:lnTo>
                  <a:lnTo>
                    <a:pt x="0" y="77787"/>
                  </a:lnTo>
                  <a:lnTo>
                    <a:pt x="2541" y="90311"/>
                  </a:lnTo>
                  <a:lnTo>
                    <a:pt x="90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91">
              <a:extLst>
                <a:ext uri="{FF2B5EF4-FFF2-40B4-BE49-F238E27FC236}">
                  <a16:creationId xmlns:a16="http://schemas.microsoft.com/office/drawing/2014/main" id="{255B5361-27FD-347A-FB70-A4809B49596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64574" y="1600200"/>
              <a:ext cx="121899" cy="227466"/>
            </a:xfrm>
            <a:custGeom>
              <a:avLst/>
              <a:gdLst/>
              <a:ahLst/>
              <a:cxnLst/>
              <a:rect l="0" t="0" r="0" b="0"/>
              <a:pathLst>
                <a:path w="121899" h="227466">
                  <a:moveTo>
                    <a:pt x="102901" y="171450"/>
                  </a:moveTo>
                  <a:lnTo>
                    <a:pt x="102901" y="171450"/>
                  </a:lnTo>
                  <a:lnTo>
                    <a:pt x="102901" y="163249"/>
                  </a:lnTo>
                  <a:lnTo>
                    <a:pt x="96356" y="154582"/>
                  </a:lnTo>
                  <a:lnTo>
                    <a:pt x="94700" y="148784"/>
                  </a:lnTo>
                  <a:lnTo>
                    <a:pt x="85498" y="142679"/>
                  </a:lnTo>
                  <a:lnTo>
                    <a:pt x="63833" y="130136"/>
                  </a:lnTo>
                  <a:lnTo>
                    <a:pt x="47790" y="129452"/>
                  </a:lnTo>
                  <a:lnTo>
                    <a:pt x="30783" y="132676"/>
                  </a:lnTo>
                  <a:lnTo>
                    <a:pt x="26247" y="135018"/>
                  </a:lnTo>
                  <a:lnTo>
                    <a:pt x="4450" y="155672"/>
                  </a:lnTo>
                  <a:lnTo>
                    <a:pt x="937" y="167613"/>
                  </a:lnTo>
                  <a:lnTo>
                    <a:pt x="0" y="175242"/>
                  </a:lnTo>
                  <a:lnTo>
                    <a:pt x="4604" y="189363"/>
                  </a:lnTo>
                  <a:lnTo>
                    <a:pt x="14763" y="202695"/>
                  </a:lnTo>
                  <a:lnTo>
                    <a:pt x="37276" y="219983"/>
                  </a:lnTo>
                  <a:lnTo>
                    <a:pt x="57820" y="226047"/>
                  </a:lnTo>
                  <a:lnTo>
                    <a:pt x="70871" y="227465"/>
                  </a:lnTo>
                  <a:lnTo>
                    <a:pt x="77315" y="224668"/>
                  </a:lnTo>
                  <a:lnTo>
                    <a:pt x="95438" y="206621"/>
                  </a:lnTo>
                  <a:lnTo>
                    <a:pt x="107980" y="185282"/>
                  </a:lnTo>
                  <a:lnTo>
                    <a:pt x="117341" y="152030"/>
                  </a:lnTo>
                  <a:lnTo>
                    <a:pt x="120585" y="109134"/>
                  </a:lnTo>
                  <a:lnTo>
                    <a:pt x="121547" y="66085"/>
                  </a:lnTo>
                  <a:lnTo>
                    <a:pt x="121898" y="18763"/>
                  </a:lnTo>
                  <a:lnTo>
                    <a:pt x="120858" y="12509"/>
                  </a:lnTo>
                  <a:lnTo>
                    <a:pt x="112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92">
              <a:extLst>
                <a:ext uri="{FF2B5EF4-FFF2-40B4-BE49-F238E27FC236}">
                  <a16:creationId xmlns:a16="http://schemas.microsoft.com/office/drawing/2014/main" id="{60E542B3-ABD9-A7D1-B970-F8DF912AF9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21728" y="1695842"/>
              <a:ext cx="183798" cy="142484"/>
            </a:xfrm>
            <a:custGeom>
              <a:avLst/>
              <a:gdLst/>
              <a:ahLst/>
              <a:cxnLst/>
              <a:rect l="0" t="0" r="0" b="0"/>
              <a:pathLst>
                <a:path w="183798" h="142484">
                  <a:moveTo>
                    <a:pt x="117122" y="9133"/>
                  </a:moveTo>
                  <a:lnTo>
                    <a:pt x="117122" y="9133"/>
                  </a:lnTo>
                  <a:lnTo>
                    <a:pt x="117122" y="0"/>
                  </a:lnTo>
                  <a:lnTo>
                    <a:pt x="90607" y="21101"/>
                  </a:lnTo>
                  <a:lnTo>
                    <a:pt x="49464" y="40434"/>
                  </a:lnTo>
                  <a:lnTo>
                    <a:pt x="2028" y="69060"/>
                  </a:lnTo>
                  <a:lnTo>
                    <a:pt x="176" y="72368"/>
                  </a:lnTo>
                  <a:lnTo>
                    <a:pt x="0" y="75631"/>
                  </a:lnTo>
                  <a:lnTo>
                    <a:pt x="941" y="78865"/>
                  </a:lnTo>
                  <a:lnTo>
                    <a:pt x="7631" y="85281"/>
                  </a:lnTo>
                  <a:lnTo>
                    <a:pt x="44166" y="104378"/>
                  </a:lnTo>
                  <a:lnTo>
                    <a:pt x="84719" y="117082"/>
                  </a:lnTo>
                  <a:lnTo>
                    <a:pt x="128129" y="125419"/>
                  </a:lnTo>
                  <a:lnTo>
                    <a:pt x="175095" y="140718"/>
                  </a:lnTo>
                  <a:lnTo>
                    <a:pt x="183797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93">
              <a:extLst>
                <a:ext uri="{FF2B5EF4-FFF2-40B4-BE49-F238E27FC236}">
                  <a16:creationId xmlns:a16="http://schemas.microsoft.com/office/drawing/2014/main" id="{2A64C844-1D0E-6F81-FCEB-6A2D89BE76F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05500" y="1638808"/>
              <a:ext cx="9526" cy="199518"/>
            </a:xfrm>
            <a:custGeom>
              <a:avLst/>
              <a:gdLst/>
              <a:ahLst/>
              <a:cxnLst/>
              <a:rect l="0" t="0" r="0" b="0"/>
              <a:pathLst>
                <a:path w="9526" h="199518">
                  <a:moveTo>
                    <a:pt x="0" y="18542"/>
                  </a:moveTo>
                  <a:lnTo>
                    <a:pt x="0" y="18542"/>
                  </a:lnTo>
                  <a:lnTo>
                    <a:pt x="0" y="1208"/>
                  </a:lnTo>
                  <a:lnTo>
                    <a:pt x="1058" y="636"/>
                  </a:lnTo>
                  <a:lnTo>
                    <a:pt x="5056" y="0"/>
                  </a:lnTo>
                  <a:lnTo>
                    <a:pt x="6545" y="889"/>
                  </a:lnTo>
                  <a:lnTo>
                    <a:pt x="7539" y="2540"/>
                  </a:lnTo>
                  <a:lnTo>
                    <a:pt x="8201" y="4699"/>
                  </a:lnTo>
                  <a:lnTo>
                    <a:pt x="8205" y="45127"/>
                  </a:lnTo>
                  <a:lnTo>
                    <a:pt x="1934" y="92154"/>
                  </a:lnTo>
                  <a:lnTo>
                    <a:pt x="3396" y="122550"/>
                  </a:lnTo>
                  <a:lnTo>
                    <a:pt x="5743" y="139909"/>
                  </a:lnTo>
                  <a:lnTo>
                    <a:pt x="3230" y="156691"/>
                  </a:lnTo>
                  <a:lnTo>
                    <a:pt x="9525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81">
            <a:extLst>
              <a:ext uri="{FF2B5EF4-FFF2-40B4-BE49-F238E27FC236}">
                <a16:creationId xmlns:a16="http://schemas.microsoft.com/office/drawing/2014/main" id="{E6D000AE-1DFE-2399-DB79-29565360EFD4}"/>
              </a:ext>
            </a:extLst>
          </p:cNvPr>
          <p:cNvGrpSpPr/>
          <p:nvPr/>
        </p:nvGrpSpPr>
        <p:grpSpPr>
          <a:xfrm>
            <a:off x="7620847" y="1649275"/>
            <a:ext cx="1299158" cy="398601"/>
            <a:chOff x="7620847" y="1649275"/>
            <a:chExt cx="1299158" cy="398601"/>
          </a:xfrm>
        </p:grpSpPr>
        <p:sp>
          <p:nvSpPr>
            <p:cNvPr id="78" name="SMARTInkShape-1394">
              <a:extLst>
                <a:ext uri="{FF2B5EF4-FFF2-40B4-BE49-F238E27FC236}">
                  <a16:creationId xmlns:a16="http://schemas.microsoft.com/office/drawing/2014/main" id="{3785C9C1-9CAE-FF62-1B96-04E958892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334375" y="1652124"/>
              <a:ext cx="157889" cy="148102"/>
            </a:xfrm>
            <a:custGeom>
              <a:avLst/>
              <a:gdLst/>
              <a:ahLst/>
              <a:cxnLst/>
              <a:rect l="0" t="0" r="0" b="0"/>
              <a:pathLst>
                <a:path w="157889" h="148102">
                  <a:moveTo>
                    <a:pt x="152400" y="14751"/>
                  </a:moveTo>
                  <a:lnTo>
                    <a:pt x="152400" y="14751"/>
                  </a:lnTo>
                  <a:lnTo>
                    <a:pt x="157456" y="9695"/>
                  </a:lnTo>
                  <a:lnTo>
                    <a:pt x="157888" y="8205"/>
                  </a:lnTo>
                  <a:lnTo>
                    <a:pt x="157117" y="7212"/>
                  </a:lnTo>
                  <a:lnTo>
                    <a:pt x="153438" y="5050"/>
                  </a:lnTo>
                  <a:lnTo>
                    <a:pt x="148275" y="562"/>
                  </a:lnTo>
                  <a:lnTo>
                    <a:pt x="144359" y="0"/>
                  </a:lnTo>
                  <a:lnTo>
                    <a:pt x="99775" y="12366"/>
                  </a:lnTo>
                  <a:lnTo>
                    <a:pt x="90910" y="14749"/>
                  </a:lnTo>
                  <a:lnTo>
                    <a:pt x="83444" y="19337"/>
                  </a:lnTo>
                  <a:lnTo>
                    <a:pt x="79419" y="24903"/>
                  </a:lnTo>
                  <a:lnTo>
                    <a:pt x="78346" y="27869"/>
                  </a:lnTo>
                  <a:lnTo>
                    <a:pt x="79977" y="36809"/>
                  </a:lnTo>
                  <a:lnTo>
                    <a:pt x="81893" y="42156"/>
                  </a:lnTo>
                  <a:lnTo>
                    <a:pt x="84228" y="45721"/>
                  </a:lnTo>
                  <a:lnTo>
                    <a:pt x="89646" y="49682"/>
                  </a:lnTo>
                  <a:lnTo>
                    <a:pt x="115235" y="65617"/>
                  </a:lnTo>
                  <a:lnTo>
                    <a:pt x="130805" y="82386"/>
                  </a:lnTo>
                  <a:lnTo>
                    <a:pt x="134828" y="88416"/>
                  </a:lnTo>
                  <a:lnTo>
                    <a:pt x="136451" y="93494"/>
                  </a:lnTo>
                  <a:lnTo>
                    <a:pt x="136476" y="97938"/>
                  </a:lnTo>
                  <a:lnTo>
                    <a:pt x="135434" y="101959"/>
                  </a:lnTo>
                  <a:lnTo>
                    <a:pt x="123854" y="117731"/>
                  </a:lnTo>
                  <a:lnTo>
                    <a:pt x="107017" y="130753"/>
                  </a:lnTo>
                  <a:lnTo>
                    <a:pt x="78511" y="141315"/>
                  </a:lnTo>
                  <a:lnTo>
                    <a:pt x="33069" y="146761"/>
                  </a:lnTo>
                  <a:lnTo>
                    <a:pt x="0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95">
              <a:extLst>
                <a:ext uri="{FF2B5EF4-FFF2-40B4-BE49-F238E27FC236}">
                  <a16:creationId xmlns:a16="http://schemas.microsoft.com/office/drawing/2014/main" id="{B227D872-B250-FBAD-6FA1-ADAB225550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962900" y="1933730"/>
              <a:ext cx="276226" cy="74146"/>
            </a:xfrm>
            <a:custGeom>
              <a:avLst/>
              <a:gdLst/>
              <a:ahLst/>
              <a:cxnLst/>
              <a:rect l="0" t="0" r="0" b="0"/>
              <a:pathLst>
                <a:path w="276226" h="74146">
                  <a:moveTo>
                    <a:pt x="0" y="37945"/>
                  </a:moveTo>
                  <a:lnTo>
                    <a:pt x="0" y="37945"/>
                  </a:lnTo>
                  <a:lnTo>
                    <a:pt x="0" y="32889"/>
                  </a:lnTo>
                  <a:lnTo>
                    <a:pt x="8467" y="27584"/>
                  </a:lnTo>
                  <a:lnTo>
                    <a:pt x="26985" y="18981"/>
                  </a:lnTo>
                  <a:lnTo>
                    <a:pt x="41484" y="5788"/>
                  </a:lnTo>
                  <a:lnTo>
                    <a:pt x="50540" y="2487"/>
                  </a:lnTo>
                  <a:lnTo>
                    <a:pt x="70787" y="0"/>
                  </a:lnTo>
                  <a:lnTo>
                    <a:pt x="72592" y="2065"/>
                  </a:lnTo>
                  <a:lnTo>
                    <a:pt x="74596" y="10004"/>
                  </a:lnTo>
                  <a:lnTo>
                    <a:pt x="76060" y="39573"/>
                  </a:lnTo>
                  <a:lnTo>
                    <a:pt x="67986" y="63179"/>
                  </a:lnTo>
                  <a:lnTo>
                    <a:pt x="68608" y="64292"/>
                  </a:lnTo>
                  <a:lnTo>
                    <a:pt x="70080" y="65035"/>
                  </a:lnTo>
                  <a:lnTo>
                    <a:pt x="72120" y="65530"/>
                  </a:lnTo>
                  <a:lnTo>
                    <a:pt x="74539" y="63743"/>
                  </a:lnTo>
                  <a:lnTo>
                    <a:pt x="103540" y="29915"/>
                  </a:lnTo>
                  <a:lnTo>
                    <a:pt x="145861" y="9985"/>
                  </a:lnTo>
                  <a:lnTo>
                    <a:pt x="156901" y="4352"/>
                  </a:lnTo>
                  <a:lnTo>
                    <a:pt x="168865" y="1848"/>
                  </a:lnTo>
                  <a:lnTo>
                    <a:pt x="172902" y="2239"/>
                  </a:lnTo>
                  <a:lnTo>
                    <a:pt x="175592" y="3557"/>
                  </a:lnTo>
                  <a:lnTo>
                    <a:pt x="177387" y="5495"/>
                  </a:lnTo>
                  <a:lnTo>
                    <a:pt x="180503" y="34299"/>
                  </a:lnTo>
                  <a:lnTo>
                    <a:pt x="180660" y="38689"/>
                  </a:lnTo>
                  <a:lnTo>
                    <a:pt x="178013" y="46390"/>
                  </a:lnTo>
                  <a:lnTo>
                    <a:pt x="174367" y="53340"/>
                  </a:lnTo>
                  <a:lnTo>
                    <a:pt x="171705" y="71769"/>
                  </a:lnTo>
                  <a:lnTo>
                    <a:pt x="171564" y="74145"/>
                  </a:lnTo>
                  <a:lnTo>
                    <a:pt x="171483" y="70425"/>
                  </a:lnTo>
                  <a:lnTo>
                    <a:pt x="174287" y="65433"/>
                  </a:lnTo>
                  <a:lnTo>
                    <a:pt x="189815" y="43956"/>
                  </a:lnTo>
                  <a:lnTo>
                    <a:pt x="234984" y="14344"/>
                  </a:lnTo>
                  <a:lnTo>
                    <a:pt x="268367" y="1460"/>
                  </a:lnTo>
                  <a:lnTo>
                    <a:pt x="270987" y="1980"/>
                  </a:lnTo>
                  <a:lnTo>
                    <a:pt x="272732" y="3385"/>
                  </a:lnTo>
                  <a:lnTo>
                    <a:pt x="273897" y="5380"/>
                  </a:lnTo>
                  <a:lnTo>
                    <a:pt x="276225" y="66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96">
              <a:extLst>
                <a:ext uri="{FF2B5EF4-FFF2-40B4-BE49-F238E27FC236}">
                  <a16:creationId xmlns:a16="http://schemas.microsoft.com/office/drawing/2014/main" id="{43C791CE-7BBE-4A79-C8C8-4B8D38B48BC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297383" y="1937897"/>
              <a:ext cx="84227" cy="93919"/>
            </a:xfrm>
            <a:custGeom>
              <a:avLst/>
              <a:gdLst/>
              <a:ahLst/>
              <a:cxnLst/>
              <a:rect l="0" t="0" r="0" b="0"/>
              <a:pathLst>
                <a:path w="84227" h="93919">
                  <a:moveTo>
                    <a:pt x="75092" y="24253"/>
                  </a:moveTo>
                  <a:lnTo>
                    <a:pt x="75092" y="24253"/>
                  </a:lnTo>
                  <a:lnTo>
                    <a:pt x="83294" y="16052"/>
                  </a:lnTo>
                  <a:lnTo>
                    <a:pt x="84226" y="10064"/>
                  </a:lnTo>
                  <a:lnTo>
                    <a:pt x="83297" y="8443"/>
                  </a:lnTo>
                  <a:lnTo>
                    <a:pt x="81621" y="7363"/>
                  </a:lnTo>
                  <a:lnTo>
                    <a:pt x="60743" y="0"/>
                  </a:lnTo>
                  <a:lnTo>
                    <a:pt x="42853" y="4249"/>
                  </a:lnTo>
                  <a:lnTo>
                    <a:pt x="24146" y="13270"/>
                  </a:lnTo>
                  <a:lnTo>
                    <a:pt x="11528" y="23252"/>
                  </a:lnTo>
                  <a:lnTo>
                    <a:pt x="4506" y="34744"/>
                  </a:lnTo>
                  <a:lnTo>
                    <a:pt x="0" y="59369"/>
                  </a:lnTo>
                  <a:lnTo>
                    <a:pt x="4277" y="78284"/>
                  </a:lnTo>
                  <a:lnTo>
                    <a:pt x="12221" y="88131"/>
                  </a:lnTo>
                  <a:lnTo>
                    <a:pt x="17304" y="92238"/>
                  </a:lnTo>
                  <a:lnTo>
                    <a:pt x="22807" y="93918"/>
                  </a:lnTo>
                  <a:lnTo>
                    <a:pt x="34568" y="92963"/>
                  </a:lnTo>
                  <a:lnTo>
                    <a:pt x="44029" y="89010"/>
                  </a:lnTo>
                  <a:lnTo>
                    <a:pt x="48033" y="86474"/>
                  </a:lnTo>
                  <a:lnTo>
                    <a:pt x="58726" y="72793"/>
                  </a:lnTo>
                  <a:lnTo>
                    <a:pt x="59705" y="58526"/>
                  </a:lnTo>
                  <a:lnTo>
                    <a:pt x="51708" y="28554"/>
                  </a:lnTo>
                  <a:lnTo>
                    <a:pt x="36992" y="5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97">
              <a:extLst>
                <a:ext uri="{FF2B5EF4-FFF2-40B4-BE49-F238E27FC236}">
                  <a16:creationId xmlns:a16="http://schemas.microsoft.com/office/drawing/2014/main" id="{84E3A25A-E745-71BB-3E80-39D58D7498B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421244" y="1809750"/>
              <a:ext cx="113157" cy="205750"/>
            </a:xfrm>
            <a:custGeom>
              <a:avLst/>
              <a:gdLst/>
              <a:ahLst/>
              <a:cxnLst/>
              <a:rect l="0" t="0" r="0" b="0"/>
              <a:pathLst>
                <a:path w="113157" h="205750">
                  <a:moveTo>
                    <a:pt x="84581" y="142875"/>
                  </a:moveTo>
                  <a:lnTo>
                    <a:pt x="84581" y="142875"/>
                  </a:lnTo>
                  <a:lnTo>
                    <a:pt x="84581" y="137819"/>
                  </a:lnTo>
                  <a:lnTo>
                    <a:pt x="87404" y="132514"/>
                  </a:lnTo>
                  <a:lnTo>
                    <a:pt x="97838" y="120485"/>
                  </a:lnTo>
                  <a:lnTo>
                    <a:pt x="98710" y="117365"/>
                  </a:lnTo>
                  <a:lnTo>
                    <a:pt x="98234" y="114227"/>
                  </a:lnTo>
                  <a:lnTo>
                    <a:pt x="94883" y="107917"/>
                  </a:lnTo>
                  <a:lnTo>
                    <a:pt x="89865" y="101585"/>
                  </a:lnTo>
                  <a:lnTo>
                    <a:pt x="76033" y="92071"/>
                  </a:lnTo>
                  <a:lnTo>
                    <a:pt x="61732" y="91367"/>
                  </a:lnTo>
                  <a:lnTo>
                    <a:pt x="53474" y="92662"/>
                  </a:lnTo>
                  <a:lnTo>
                    <a:pt x="38653" y="102566"/>
                  </a:lnTo>
                  <a:lnTo>
                    <a:pt x="11892" y="134795"/>
                  </a:lnTo>
                  <a:lnTo>
                    <a:pt x="4649" y="150220"/>
                  </a:lnTo>
                  <a:lnTo>
                    <a:pt x="0" y="177369"/>
                  </a:lnTo>
                  <a:lnTo>
                    <a:pt x="4252" y="196723"/>
                  </a:lnTo>
                  <a:lnTo>
                    <a:pt x="7745" y="200998"/>
                  </a:lnTo>
                  <a:lnTo>
                    <a:pt x="17271" y="205749"/>
                  </a:lnTo>
                  <a:lnTo>
                    <a:pt x="22775" y="204900"/>
                  </a:lnTo>
                  <a:lnTo>
                    <a:pt x="53053" y="187758"/>
                  </a:lnTo>
                  <a:lnTo>
                    <a:pt x="62808" y="175523"/>
                  </a:lnTo>
                  <a:lnTo>
                    <a:pt x="69612" y="160560"/>
                  </a:lnTo>
                  <a:lnTo>
                    <a:pt x="79395" y="117126"/>
                  </a:lnTo>
                  <a:lnTo>
                    <a:pt x="91436" y="69869"/>
                  </a:lnTo>
                  <a:lnTo>
                    <a:pt x="101357" y="23312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98">
              <a:extLst>
                <a:ext uri="{FF2B5EF4-FFF2-40B4-BE49-F238E27FC236}">
                  <a16:creationId xmlns:a16="http://schemas.microsoft.com/office/drawing/2014/main" id="{C85CEC0F-BB04-842D-F183-15EC6145CA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65779" y="1886909"/>
              <a:ext cx="149597" cy="111804"/>
            </a:xfrm>
            <a:custGeom>
              <a:avLst/>
              <a:gdLst/>
              <a:ahLst/>
              <a:cxnLst/>
              <a:rect l="0" t="0" r="0" b="0"/>
              <a:pathLst>
                <a:path w="149597" h="111804">
                  <a:moveTo>
                    <a:pt x="6721" y="65716"/>
                  </a:moveTo>
                  <a:lnTo>
                    <a:pt x="6721" y="65716"/>
                  </a:lnTo>
                  <a:lnTo>
                    <a:pt x="48477" y="64658"/>
                  </a:lnTo>
                  <a:lnTo>
                    <a:pt x="68247" y="57054"/>
                  </a:lnTo>
                  <a:lnTo>
                    <a:pt x="110080" y="28131"/>
                  </a:lnTo>
                  <a:lnTo>
                    <a:pt x="113728" y="24785"/>
                  </a:lnTo>
                  <a:lnTo>
                    <a:pt x="115101" y="20437"/>
                  </a:lnTo>
                  <a:lnTo>
                    <a:pt x="113804" y="9961"/>
                  </a:lnTo>
                  <a:lnTo>
                    <a:pt x="111976" y="6321"/>
                  </a:lnTo>
                  <a:lnTo>
                    <a:pt x="109698" y="3894"/>
                  </a:lnTo>
                  <a:lnTo>
                    <a:pt x="107123" y="2277"/>
                  </a:lnTo>
                  <a:lnTo>
                    <a:pt x="88328" y="0"/>
                  </a:lnTo>
                  <a:lnTo>
                    <a:pt x="52538" y="9438"/>
                  </a:lnTo>
                  <a:lnTo>
                    <a:pt x="23589" y="25640"/>
                  </a:lnTo>
                  <a:lnTo>
                    <a:pt x="6663" y="43846"/>
                  </a:lnTo>
                  <a:lnTo>
                    <a:pt x="1404" y="56349"/>
                  </a:lnTo>
                  <a:lnTo>
                    <a:pt x="0" y="62646"/>
                  </a:lnTo>
                  <a:lnTo>
                    <a:pt x="1183" y="68961"/>
                  </a:lnTo>
                  <a:lnTo>
                    <a:pt x="8140" y="81622"/>
                  </a:lnTo>
                  <a:lnTo>
                    <a:pt x="21110" y="91483"/>
                  </a:lnTo>
                  <a:lnTo>
                    <a:pt x="37458" y="98335"/>
                  </a:lnTo>
                  <a:lnTo>
                    <a:pt x="83205" y="108151"/>
                  </a:lnTo>
                  <a:lnTo>
                    <a:pt x="106523" y="111803"/>
                  </a:lnTo>
                  <a:lnTo>
                    <a:pt x="149596" y="10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99">
              <a:extLst>
                <a:ext uri="{FF2B5EF4-FFF2-40B4-BE49-F238E27FC236}">
                  <a16:creationId xmlns:a16="http://schemas.microsoft.com/office/drawing/2014/main" id="{B6EFFCBF-577F-657A-7FE4-EAFE7CCD76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29299" y="1823312"/>
              <a:ext cx="33702" cy="224564"/>
            </a:xfrm>
            <a:custGeom>
              <a:avLst/>
              <a:gdLst/>
              <a:ahLst/>
              <a:cxnLst/>
              <a:rect l="0" t="0" r="0" b="0"/>
              <a:pathLst>
                <a:path w="33702" h="224564">
                  <a:moveTo>
                    <a:pt x="33701" y="5488"/>
                  </a:moveTo>
                  <a:lnTo>
                    <a:pt x="33701" y="5488"/>
                  </a:lnTo>
                  <a:lnTo>
                    <a:pt x="33701" y="0"/>
                  </a:lnTo>
                  <a:lnTo>
                    <a:pt x="33701" y="2343"/>
                  </a:lnTo>
                  <a:lnTo>
                    <a:pt x="23340" y="41802"/>
                  </a:lnTo>
                  <a:lnTo>
                    <a:pt x="14405" y="81159"/>
                  </a:lnTo>
                  <a:lnTo>
                    <a:pt x="6958" y="122271"/>
                  </a:lnTo>
                  <a:lnTo>
                    <a:pt x="0" y="163866"/>
                  </a:lnTo>
                  <a:lnTo>
                    <a:pt x="5594" y="207039"/>
                  </a:lnTo>
                  <a:lnTo>
                    <a:pt x="14651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00">
              <a:extLst>
                <a:ext uri="{FF2B5EF4-FFF2-40B4-BE49-F238E27FC236}">
                  <a16:creationId xmlns:a16="http://schemas.microsoft.com/office/drawing/2014/main" id="{E49927AE-24FF-E653-395A-0EF63E9E50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801100" y="1895591"/>
              <a:ext cx="118905" cy="123710"/>
            </a:xfrm>
            <a:custGeom>
              <a:avLst/>
              <a:gdLst/>
              <a:ahLst/>
              <a:cxnLst/>
              <a:rect l="0" t="0" r="0" b="0"/>
              <a:pathLst>
                <a:path w="118905" h="123710">
                  <a:moveTo>
                    <a:pt x="104775" y="9409"/>
                  </a:moveTo>
                  <a:lnTo>
                    <a:pt x="104775" y="9409"/>
                  </a:lnTo>
                  <a:lnTo>
                    <a:pt x="109832" y="9409"/>
                  </a:lnTo>
                  <a:lnTo>
                    <a:pt x="115136" y="6587"/>
                  </a:lnTo>
                  <a:lnTo>
                    <a:pt x="118032" y="4353"/>
                  </a:lnTo>
                  <a:lnTo>
                    <a:pt x="118904" y="2863"/>
                  </a:lnTo>
                  <a:lnTo>
                    <a:pt x="118428" y="1870"/>
                  </a:lnTo>
                  <a:lnTo>
                    <a:pt x="117053" y="1208"/>
                  </a:lnTo>
                  <a:lnTo>
                    <a:pt x="91172" y="0"/>
                  </a:lnTo>
                  <a:lnTo>
                    <a:pt x="70524" y="4975"/>
                  </a:lnTo>
                  <a:lnTo>
                    <a:pt x="28665" y="30478"/>
                  </a:lnTo>
                  <a:lnTo>
                    <a:pt x="23323" y="37470"/>
                  </a:lnTo>
                  <a:lnTo>
                    <a:pt x="21899" y="40817"/>
                  </a:lnTo>
                  <a:lnTo>
                    <a:pt x="23066" y="45164"/>
                  </a:lnTo>
                  <a:lnTo>
                    <a:pt x="30007" y="55639"/>
                  </a:lnTo>
                  <a:lnTo>
                    <a:pt x="40149" y="61706"/>
                  </a:lnTo>
                  <a:lnTo>
                    <a:pt x="83920" y="76494"/>
                  </a:lnTo>
                  <a:lnTo>
                    <a:pt x="111755" y="93276"/>
                  </a:lnTo>
                  <a:lnTo>
                    <a:pt x="110487" y="94954"/>
                  </a:lnTo>
                  <a:lnTo>
                    <a:pt x="97530" y="102372"/>
                  </a:lnTo>
                  <a:lnTo>
                    <a:pt x="54593" y="119554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01">
              <a:extLst>
                <a:ext uri="{FF2B5EF4-FFF2-40B4-BE49-F238E27FC236}">
                  <a16:creationId xmlns:a16="http://schemas.microsoft.com/office/drawing/2014/main" id="{8B291ABA-F126-049A-63D6-64296618B8E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05800" y="1649275"/>
              <a:ext cx="104660" cy="112851"/>
            </a:xfrm>
            <a:custGeom>
              <a:avLst/>
              <a:gdLst/>
              <a:ahLst/>
              <a:cxnLst/>
              <a:rect l="0" t="0" r="0" b="0"/>
              <a:pathLst>
                <a:path w="104660" h="112851">
                  <a:moveTo>
                    <a:pt x="95250" y="27125"/>
                  </a:moveTo>
                  <a:lnTo>
                    <a:pt x="95250" y="27125"/>
                  </a:lnTo>
                  <a:lnTo>
                    <a:pt x="103452" y="18924"/>
                  </a:lnTo>
                  <a:lnTo>
                    <a:pt x="104659" y="9515"/>
                  </a:lnTo>
                  <a:lnTo>
                    <a:pt x="99685" y="3445"/>
                  </a:lnTo>
                  <a:lnTo>
                    <a:pt x="94399" y="726"/>
                  </a:lnTo>
                  <a:lnTo>
                    <a:pt x="91507" y="0"/>
                  </a:lnTo>
                  <a:lnTo>
                    <a:pt x="54628" y="8336"/>
                  </a:lnTo>
                  <a:lnTo>
                    <a:pt x="46151" y="12777"/>
                  </a:lnTo>
                  <a:lnTo>
                    <a:pt x="35430" y="26284"/>
                  </a:lnTo>
                  <a:lnTo>
                    <a:pt x="25550" y="48748"/>
                  </a:lnTo>
                  <a:lnTo>
                    <a:pt x="24440" y="55299"/>
                  </a:lnTo>
                  <a:lnTo>
                    <a:pt x="26032" y="65399"/>
                  </a:lnTo>
                  <a:lnTo>
                    <a:pt x="27938" y="68516"/>
                  </a:lnTo>
                  <a:lnTo>
                    <a:pt x="30267" y="70594"/>
                  </a:lnTo>
                  <a:lnTo>
                    <a:pt x="55313" y="81924"/>
                  </a:lnTo>
                  <a:lnTo>
                    <a:pt x="69486" y="83811"/>
                  </a:lnTo>
                  <a:lnTo>
                    <a:pt x="71725" y="85024"/>
                  </a:lnTo>
                  <a:lnTo>
                    <a:pt x="73216" y="86891"/>
                  </a:lnTo>
                  <a:lnTo>
                    <a:pt x="74874" y="91788"/>
                  </a:lnTo>
                  <a:lnTo>
                    <a:pt x="75610" y="97492"/>
                  </a:lnTo>
                  <a:lnTo>
                    <a:pt x="73689" y="100495"/>
                  </a:lnTo>
                  <a:lnTo>
                    <a:pt x="65912" y="106653"/>
                  </a:lnTo>
                  <a:lnTo>
                    <a:pt x="44576" y="111014"/>
                  </a:lnTo>
                  <a:lnTo>
                    <a:pt x="0" y="1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02">
              <a:extLst>
                <a:ext uri="{FF2B5EF4-FFF2-40B4-BE49-F238E27FC236}">
                  <a16:creationId xmlns:a16="http://schemas.microsoft.com/office/drawing/2014/main" id="{9E1A90AD-1F91-3A5F-0367-43F4D0DF558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13039" y="1680776"/>
              <a:ext cx="72996" cy="80242"/>
            </a:xfrm>
            <a:custGeom>
              <a:avLst/>
              <a:gdLst/>
              <a:ahLst/>
              <a:cxnLst/>
              <a:rect l="0" t="0" r="0" b="0"/>
              <a:pathLst>
                <a:path w="72996" h="80242">
                  <a:moveTo>
                    <a:pt x="54661" y="24199"/>
                  </a:moveTo>
                  <a:lnTo>
                    <a:pt x="54661" y="24199"/>
                  </a:lnTo>
                  <a:lnTo>
                    <a:pt x="54661" y="19143"/>
                  </a:lnTo>
                  <a:lnTo>
                    <a:pt x="57484" y="13838"/>
                  </a:lnTo>
                  <a:lnTo>
                    <a:pt x="62863" y="6865"/>
                  </a:lnTo>
                  <a:lnTo>
                    <a:pt x="62246" y="5235"/>
                  </a:lnTo>
                  <a:lnTo>
                    <a:pt x="58737" y="601"/>
                  </a:lnTo>
                  <a:lnTo>
                    <a:pt x="54204" y="0"/>
                  </a:lnTo>
                  <a:lnTo>
                    <a:pt x="40699" y="2155"/>
                  </a:lnTo>
                  <a:lnTo>
                    <a:pt x="20303" y="14375"/>
                  </a:lnTo>
                  <a:lnTo>
                    <a:pt x="5911" y="31401"/>
                  </a:lnTo>
                  <a:lnTo>
                    <a:pt x="1244" y="43628"/>
                  </a:lnTo>
                  <a:lnTo>
                    <a:pt x="0" y="49852"/>
                  </a:lnTo>
                  <a:lnTo>
                    <a:pt x="1439" y="62411"/>
                  </a:lnTo>
                  <a:lnTo>
                    <a:pt x="3305" y="68724"/>
                  </a:lnTo>
                  <a:lnTo>
                    <a:pt x="6665" y="72932"/>
                  </a:lnTo>
                  <a:lnTo>
                    <a:pt x="16044" y="77608"/>
                  </a:lnTo>
                  <a:lnTo>
                    <a:pt x="33224" y="80241"/>
                  </a:lnTo>
                  <a:lnTo>
                    <a:pt x="45486" y="75212"/>
                  </a:lnTo>
                  <a:lnTo>
                    <a:pt x="65549" y="59793"/>
                  </a:lnTo>
                  <a:lnTo>
                    <a:pt x="70083" y="47427"/>
                  </a:lnTo>
                  <a:lnTo>
                    <a:pt x="72995" y="23731"/>
                  </a:lnTo>
                  <a:lnTo>
                    <a:pt x="71117" y="19654"/>
                  </a:lnTo>
                  <a:lnTo>
                    <a:pt x="54661" y="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03">
              <a:extLst>
                <a:ext uri="{FF2B5EF4-FFF2-40B4-BE49-F238E27FC236}">
                  <a16:creationId xmlns:a16="http://schemas.microsoft.com/office/drawing/2014/main" id="{7ED34ED2-B20E-270D-DF24-34D486BEE6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10525" y="1691106"/>
              <a:ext cx="152401" cy="87614"/>
            </a:xfrm>
            <a:custGeom>
              <a:avLst/>
              <a:gdLst/>
              <a:ahLst/>
              <a:cxnLst/>
              <a:rect l="0" t="0" r="0" b="0"/>
              <a:pathLst>
                <a:path w="152401" h="87614">
                  <a:moveTo>
                    <a:pt x="0" y="23394"/>
                  </a:moveTo>
                  <a:lnTo>
                    <a:pt x="0" y="23394"/>
                  </a:lnTo>
                  <a:lnTo>
                    <a:pt x="8664" y="15790"/>
                  </a:lnTo>
                  <a:lnTo>
                    <a:pt x="35648" y="1004"/>
                  </a:lnTo>
                  <a:lnTo>
                    <a:pt x="41756" y="0"/>
                  </a:lnTo>
                  <a:lnTo>
                    <a:pt x="54189" y="1708"/>
                  </a:lnTo>
                  <a:lnTo>
                    <a:pt x="68032" y="8619"/>
                  </a:lnTo>
                  <a:lnTo>
                    <a:pt x="70755" y="13544"/>
                  </a:lnTo>
                  <a:lnTo>
                    <a:pt x="81210" y="54698"/>
                  </a:lnTo>
                  <a:lnTo>
                    <a:pt x="77069" y="81779"/>
                  </a:lnTo>
                  <a:lnTo>
                    <a:pt x="74662" y="84542"/>
                  </a:lnTo>
                  <a:lnTo>
                    <a:pt x="66344" y="87613"/>
                  </a:lnTo>
                  <a:lnTo>
                    <a:pt x="63279" y="87373"/>
                  </a:lnTo>
                  <a:lnTo>
                    <a:pt x="61237" y="86155"/>
                  </a:lnTo>
                  <a:lnTo>
                    <a:pt x="59875" y="84285"/>
                  </a:lnTo>
                  <a:lnTo>
                    <a:pt x="57908" y="83038"/>
                  </a:lnTo>
                  <a:lnTo>
                    <a:pt x="49188" y="80872"/>
                  </a:lnTo>
                  <a:lnTo>
                    <a:pt x="48667" y="79705"/>
                  </a:lnTo>
                  <a:lnTo>
                    <a:pt x="47762" y="62259"/>
                  </a:lnTo>
                  <a:lnTo>
                    <a:pt x="50509" y="53720"/>
                  </a:lnTo>
                  <a:lnTo>
                    <a:pt x="60895" y="39615"/>
                  </a:lnTo>
                  <a:lnTo>
                    <a:pt x="92683" y="20249"/>
                  </a:lnTo>
                  <a:lnTo>
                    <a:pt x="152400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04">
              <a:extLst>
                <a:ext uri="{FF2B5EF4-FFF2-40B4-BE49-F238E27FC236}">
                  <a16:creationId xmlns:a16="http://schemas.microsoft.com/office/drawing/2014/main" id="{C4BE00DD-89A2-C174-CE44-C9D7AF9EB72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73301" y="1691106"/>
              <a:ext cx="99125" cy="90070"/>
            </a:xfrm>
            <a:custGeom>
              <a:avLst/>
              <a:gdLst/>
              <a:ahLst/>
              <a:cxnLst/>
              <a:rect l="0" t="0" r="0" b="0"/>
              <a:pathLst>
                <a:path w="99125" h="90070">
                  <a:moveTo>
                    <a:pt x="80074" y="23394"/>
                  </a:moveTo>
                  <a:lnTo>
                    <a:pt x="80074" y="23394"/>
                  </a:lnTo>
                  <a:lnTo>
                    <a:pt x="80074" y="10136"/>
                  </a:lnTo>
                  <a:lnTo>
                    <a:pt x="77252" y="4096"/>
                  </a:lnTo>
                  <a:lnTo>
                    <a:pt x="75018" y="1004"/>
                  </a:lnTo>
                  <a:lnTo>
                    <a:pt x="71410" y="0"/>
                  </a:lnTo>
                  <a:lnTo>
                    <a:pt x="61760" y="1708"/>
                  </a:lnTo>
                  <a:lnTo>
                    <a:pt x="44426" y="8619"/>
                  </a:lnTo>
                  <a:lnTo>
                    <a:pt x="12042" y="34867"/>
                  </a:lnTo>
                  <a:lnTo>
                    <a:pt x="1238" y="50312"/>
                  </a:lnTo>
                  <a:lnTo>
                    <a:pt x="0" y="55098"/>
                  </a:lnTo>
                  <a:lnTo>
                    <a:pt x="233" y="59346"/>
                  </a:lnTo>
                  <a:lnTo>
                    <a:pt x="1447" y="63237"/>
                  </a:lnTo>
                  <a:lnTo>
                    <a:pt x="13268" y="78826"/>
                  </a:lnTo>
                  <a:lnTo>
                    <a:pt x="24276" y="85072"/>
                  </a:lnTo>
                  <a:lnTo>
                    <a:pt x="48591" y="89082"/>
                  </a:lnTo>
                  <a:lnTo>
                    <a:pt x="99124" y="9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05">
              <a:extLst>
                <a:ext uri="{FF2B5EF4-FFF2-40B4-BE49-F238E27FC236}">
                  <a16:creationId xmlns:a16="http://schemas.microsoft.com/office/drawing/2014/main" id="{620FCEE8-30F9-60D7-D97C-21475F150D2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0847" y="1677878"/>
              <a:ext cx="180129" cy="114298"/>
            </a:xfrm>
            <a:custGeom>
              <a:avLst/>
              <a:gdLst/>
              <a:ahLst/>
              <a:cxnLst/>
              <a:rect l="0" t="0" r="0" b="0"/>
              <a:pathLst>
                <a:path w="180129" h="114298">
                  <a:moveTo>
                    <a:pt x="94403" y="46147"/>
                  </a:moveTo>
                  <a:lnTo>
                    <a:pt x="94403" y="46147"/>
                  </a:lnTo>
                  <a:lnTo>
                    <a:pt x="94403" y="41091"/>
                  </a:lnTo>
                  <a:lnTo>
                    <a:pt x="95461" y="39601"/>
                  </a:lnTo>
                  <a:lnTo>
                    <a:pt x="97225" y="38608"/>
                  </a:lnTo>
                  <a:lnTo>
                    <a:pt x="102604" y="37014"/>
                  </a:lnTo>
                  <a:lnTo>
                    <a:pt x="103340" y="33974"/>
                  </a:lnTo>
                  <a:lnTo>
                    <a:pt x="103924" y="9799"/>
                  </a:lnTo>
                  <a:lnTo>
                    <a:pt x="93814" y="3509"/>
                  </a:lnTo>
                  <a:lnTo>
                    <a:pt x="72356" y="0"/>
                  </a:lnTo>
                  <a:lnTo>
                    <a:pt x="50946" y="4016"/>
                  </a:lnTo>
                  <a:lnTo>
                    <a:pt x="26141" y="16966"/>
                  </a:lnTo>
                  <a:lnTo>
                    <a:pt x="8796" y="34208"/>
                  </a:lnTo>
                  <a:lnTo>
                    <a:pt x="3439" y="46485"/>
                  </a:lnTo>
                  <a:lnTo>
                    <a:pt x="0" y="76670"/>
                  </a:lnTo>
                  <a:lnTo>
                    <a:pt x="1833" y="83429"/>
                  </a:lnTo>
                  <a:lnTo>
                    <a:pt x="14528" y="99057"/>
                  </a:lnTo>
                  <a:lnTo>
                    <a:pt x="25742" y="110585"/>
                  </a:lnTo>
                  <a:lnTo>
                    <a:pt x="30638" y="113447"/>
                  </a:lnTo>
                  <a:lnTo>
                    <a:pt x="34959" y="114297"/>
                  </a:lnTo>
                  <a:lnTo>
                    <a:pt x="43642" y="112419"/>
                  </a:lnTo>
                  <a:lnTo>
                    <a:pt x="60429" y="104354"/>
                  </a:lnTo>
                  <a:lnTo>
                    <a:pt x="82243" y="88846"/>
                  </a:lnTo>
                  <a:lnTo>
                    <a:pt x="86297" y="87313"/>
                  </a:lnTo>
                  <a:lnTo>
                    <a:pt x="102115" y="69986"/>
                  </a:lnTo>
                  <a:lnTo>
                    <a:pt x="122290" y="37779"/>
                  </a:lnTo>
                  <a:lnTo>
                    <a:pt x="121463" y="37393"/>
                  </a:lnTo>
                  <a:lnTo>
                    <a:pt x="117718" y="36965"/>
                  </a:lnTo>
                  <a:lnTo>
                    <a:pt x="112526" y="39597"/>
                  </a:lnTo>
                  <a:lnTo>
                    <a:pt x="109660" y="41780"/>
                  </a:lnTo>
                  <a:lnTo>
                    <a:pt x="106476" y="52673"/>
                  </a:lnTo>
                  <a:lnTo>
                    <a:pt x="106118" y="65981"/>
                  </a:lnTo>
                  <a:lnTo>
                    <a:pt x="109487" y="75423"/>
                  </a:lnTo>
                  <a:lnTo>
                    <a:pt x="117334" y="86689"/>
                  </a:lnTo>
                  <a:lnTo>
                    <a:pt x="131419" y="96730"/>
                  </a:lnTo>
                  <a:lnTo>
                    <a:pt x="180128" y="11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66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101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Cambria Math</vt:lpstr>
      <vt:lpstr>Arial</vt:lpstr>
      <vt:lpstr>Office Theme</vt:lpstr>
      <vt:lpstr>Worksheet</vt:lpstr>
      <vt:lpstr>Section 14.2</vt:lpstr>
      <vt:lpstr>Coefficient of Determination </vt:lpstr>
      <vt:lpstr>Coefficient of Determination (cont.)</vt:lpstr>
      <vt:lpstr>Coefficient of Determination (cont.) </vt:lpstr>
      <vt:lpstr>Coefficient of Determination (cont.)</vt:lpstr>
      <vt:lpstr>Adjusted R2</vt:lpstr>
      <vt:lpstr>Adjusted R2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465</cp:revision>
  <dcterms:created xsi:type="dcterms:W3CDTF">2013-04-26T14:43:13Z</dcterms:created>
  <dcterms:modified xsi:type="dcterms:W3CDTF">2023-11-15T15:44:17Z</dcterms:modified>
</cp:coreProperties>
</file>