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8" r:id="rId3"/>
    <p:sldId id="484" r:id="rId4"/>
    <p:sldId id="485" r:id="rId5"/>
    <p:sldId id="486" r:id="rId6"/>
    <p:sldId id="482" r:id="rId7"/>
    <p:sldId id="487" r:id="rId8"/>
    <p:sldId id="489" r:id="rId9"/>
    <p:sldId id="488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97D"/>
    <a:srgbClr val="0000FF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215.xml"/><Relationship Id="rId21" Type="http://schemas.openxmlformats.org/officeDocument/2006/relationships/tags" Target="../tags/tag119.xml"/><Relationship Id="rId42" Type="http://schemas.openxmlformats.org/officeDocument/2006/relationships/tags" Target="../tags/tag140.xml"/><Relationship Id="rId63" Type="http://schemas.openxmlformats.org/officeDocument/2006/relationships/tags" Target="../tags/tag161.xml"/><Relationship Id="rId84" Type="http://schemas.openxmlformats.org/officeDocument/2006/relationships/tags" Target="../tags/tag182.xml"/><Relationship Id="rId138" Type="http://schemas.openxmlformats.org/officeDocument/2006/relationships/tags" Target="../tags/tag236.xml"/><Relationship Id="rId107" Type="http://schemas.openxmlformats.org/officeDocument/2006/relationships/tags" Target="../tags/tag205.xml"/><Relationship Id="rId11" Type="http://schemas.openxmlformats.org/officeDocument/2006/relationships/tags" Target="../tags/tag109.xml"/><Relationship Id="rId32" Type="http://schemas.openxmlformats.org/officeDocument/2006/relationships/tags" Target="../tags/tag130.xml"/><Relationship Id="rId53" Type="http://schemas.openxmlformats.org/officeDocument/2006/relationships/tags" Target="../tags/tag151.xml"/><Relationship Id="rId74" Type="http://schemas.openxmlformats.org/officeDocument/2006/relationships/tags" Target="../tags/tag172.xml"/><Relationship Id="rId128" Type="http://schemas.openxmlformats.org/officeDocument/2006/relationships/tags" Target="../tags/tag226.xml"/><Relationship Id="rId5" Type="http://schemas.openxmlformats.org/officeDocument/2006/relationships/tags" Target="../tags/tag103.xml"/><Relationship Id="rId90" Type="http://schemas.openxmlformats.org/officeDocument/2006/relationships/tags" Target="../tags/tag188.xml"/><Relationship Id="rId95" Type="http://schemas.openxmlformats.org/officeDocument/2006/relationships/tags" Target="../tags/tag193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43" Type="http://schemas.openxmlformats.org/officeDocument/2006/relationships/tags" Target="../tags/tag141.xml"/><Relationship Id="rId48" Type="http://schemas.openxmlformats.org/officeDocument/2006/relationships/tags" Target="../tags/tag146.xml"/><Relationship Id="rId64" Type="http://schemas.openxmlformats.org/officeDocument/2006/relationships/tags" Target="../tags/tag162.xml"/><Relationship Id="rId69" Type="http://schemas.openxmlformats.org/officeDocument/2006/relationships/tags" Target="../tags/tag167.xml"/><Relationship Id="rId113" Type="http://schemas.openxmlformats.org/officeDocument/2006/relationships/tags" Target="../tags/tag211.xml"/><Relationship Id="rId118" Type="http://schemas.openxmlformats.org/officeDocument/2006/relationships/tags" Target="../tags/tag216.xml"/><Relationship Id="rId134" Type="http://schemas.openxmlformats.org/officeDocument/2006/relationships/tags" Target="../tags/tag232.xml"/><Relationship Id="rId139" Type="http://schemas.openxmlformats.org/officeDocument/2006/relationships/tags" Target="../tags/tag237.xml"/><Relationship Id="rId80" Type="http://schemas.openxmlformats.org/officeDocument/2006/relationships/tags" Target="../tags/tag178.xml"/><Relationship Id="rId85" Type="http://schemas.openxmlformats.org/officeDocument/2006/relationships/tags" Target="../tags/tag183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59" Type="http://schemas.openxmlformats.org/officeDocument/2006/relationships/tags" Target="../tags/tag157.xml"/><Relationship Id="rId103" Type="http://schemas.openxmlformats.org/officeDocument/2006/relationships/tags" Target="../tags/tag201.xml"/><Relationship Id="rId108" Type="http://schemas.openxmlformats.org/officeDocument/2006/relationships/tags" Target="../tags/tag206.xml"/><Relationship Id="rId124" Type="http://schemas.openxmlformats.org/officeDocument/2006/relationships/tags" Target="../tags/tag222.xml"/><Relationship Id="rId129" Type="http://schemas.openxmlformats.org/officeDocument/2006/relationships/tags" Target="../tags/tag227.xml"/><Relationship Id="rId54" Type="http://schemas.openxmlformats.org/officeDocument/2006/relationships/tags" Target="../tags/tag152.xml"/><Relationship Id="rId70" Type="http://schemas.openxmlformats.org/officeDocument/2006/relationships/tags" Target="../tags/tag168.xml"/><Relationship Id="rId75" Type="http://schemas.openxmlformats.org/officeDocument/2006/relationships/tags" Target="../tags/tag173.xml"/><Relationship Id="rId91" Type="http://schemas.openxmlformats.org/officeDocument/2006/relationships/tags" Target="../tags/tag189.xml"/><Relationship Id="rId96" Type="http://schemas.openxmlformats.org/officeDocument/2006/relationships/tags" Target="../tags/tag194.xml"/><Relationship Id="rId140" Type="http://schemas.openxmlformats.org/officeDocument/2006/relationships/tags" Target="../tags/tag238.xml"/><Relationship Id="rId145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49" Type="http://schemas.openxmlformats.org/officeDocument/2006/relationships/tags" Target="../tags/tag147.xml"/><Relationship Id="rId114" Type="http://schemas.openxmlformats.org/officeDocument/2006/relationships/tags" Target="../tags/tag212.xml"/><Relationship Id="rId119" Type="http://schemas.openxmlformats.org/officeDocument/2006/relationships/tags" Target="../tags/tag217.xml"/><Relationship Id="rId44" Type="http://schemas.openxmlformats.org/officeDocument/2006/relationships/tags" Target="../tags/tag142.xml"/><Relationship Id="rId60" Type="http://schemas.openxmlformats.org/officeDocument/2006/relationships/tags" Target="../tags/tag158.xml"/><Relationship Id="rId65" Type="http://schemas.openxmlformats.org/officeDocument/2006/relationships/tags" Target="../tags/tag163.xml"/><Relationship Id="rId81" Type="http://schemas.openxmlformats.org/officeDocument/2006/relationships/tags" Target="../tags/tag179.xml"/><Relationship Id="rId86" Type="http://schemas.openxmlformats.org/officeDocument/2006/relationships/tags" Target="../tags/tag184.xml"/><Relationship Id="rId130" Type="http://schemas.openxmlformats.org/officeDocument/2006/relationships/tags" Target="../tags/tag228.xml"/><Relationship Id="rId135" Type="http://schemas.openxmlformats.org/officeDocument/2006/relationships/tags" Target="../tags/tag233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39" Type="http://schemas.openxmlformats.org/officeDocument/2006/relationships/tags" Target="../tags/tag137.xml"/><Relationship Id="rId109" Type="http://schemas.openxmlformats.org/officeDocument/2006/relationships/tags" Target="../tags/tag207.xml"/><Relationship Id="rId34" Type="http://schemas.openxmlformats.org/officeDocument/2006/relationships/tags" Target="../tags/tag132.xml"/><Relationship Id="rId50" Type="http://schemas.openxmlformats.org/officeDocument/2006/relationships/tags" Target="../tags/tag148.xml"/><Relationship Id="rId55" Type="http://schemas.openxmlformats.org/officeDocument/2006/relationships/tags" Target="../tags/tag153.xml"/><Relationship Id="rId76" Type="http://schemas.openxmlformats.org/officeDocument/2006/relationships/tags" Target="../tags/tag174.xml"/><Relationship Id="rId97" Type="http://schemas.openxmlformats.org/officeDocument/2006/relationships/tags" Target="../tags/tag195.xml"/><Relationship Id="rId104" Type="http://schemas.openxmlformats.org/officeDocument/2006/relationships/tags" Target="../tags/tag202.xml"/><Relationship Id="rId120" Type="http://schemas.openxmlformats.org/officeDocument/2006/relationships/tags" Target="../tags/tag218.xml"/><Relationship Id="rId125" Type="http://schemas.openxmlformats.org/officeDocument/2006/relationships/tags" Target="../tags/tag223.xml"/><Relationship Id="rId141" Type="http://schemas.openxmlformats.org/officeDocument/2006/relationships/tags" Target="../tags/tag239.xml"/><Relationship Id="rId7" Type="http://schemas.openxmlformats.org/officeDocument/2006/relationships/tags" Target="../tags/tag105.xml"/><Relationship Id="rId71" Type="http://schemas.openxmlformats.org/officeDocument/2006/relationships/tags" Target="../tags/tag169.xml"/><Relationship Id="rId92" Type="http://schemas.openxmlformats.org/officeDocument/2006/relationships/tags" Target="../tags/tag190.xml"/><Relationship Id="rId2" Type="http://schemas.openxmlformats.org/officeDocument/2006/relationships/tags" Target="../tags/tag100.xml"/><Relationship Id="rId29" Type="http://schemas.openxmlformats.org/officeDocument/2006/relationships/tags" Target="../tags/tag127.xml"/><Relationship Id="rId24" Type="http://schemas.openxmlformats.org/officeDocument/2006/relationships/tags" Target="../tags/tag122.xml"/><Relationship Id="rId40" Type="http://schemas.openxmlformats.org/officeDocument/2006/relationships/tags" Target="../tags/tag138.xml"/><Relationship Id="rId45" Type="http://schemas.openxmlformats.org/officeDocument/2006/relationships/tags" Target="../tags/tag143.xml"/><Relationship Id="rId66" Type="http://schemas.openxmlformats.org/officeDocument/2006/relationships/tags" Target="../tags/tag164.xml"/><Relationship Id="rId87" Type="http://schemas.openxmlformats.org/officeDocument/2006/relationships/tags" Target="../tags/tag185.xml"/><Relationship Id="rId110" Type="http://schemas.openxmlformats.org/officeDocument/2006/relationships/tags" Target="../tags/tag208.xml"/><Relationship Id="rId115" Type="http://schemas.openxmlformats.org/officeDocument/2006/relationships/tags" Target="../tags/tag213.xml"/><Relationship Id="rId131" Type="http://schemas.openxmlformats.org/officeDocument/2006/relationships/tags" Target="../tags/tag229.xml"/><Relationship Id="rId136" Type="http://schemas.openxmlformats.org/officeDocument/2006/relationships/tags" Target="../tags/tag234.xml"/><Relationship Id="rId61" Type="http://schemas.openxmlformats.org/officeDocument/2006/relationships/tags" Target="../tags/tag159.xml"/><Relationship Id="rId82" Type="http://schemas.openxmlformats.org/officeDocument/2006/relationships/tags" Target="../tags/tag180.xml"/><Relationship Id="rId19" Type="http://schemas.openxmlformats.org/officeDocument/2006/relationships/tags" Target="../tags/tag117.xml"/><Relationship Id="rId14" Type="http://schemas.openxmlformats.org/officeDocument/2006/relationships/tags" Target="../tags/tag112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56" Type="http://schemas.openxmlformats.org/officeDocument/2006/relationships/tags" Target="../tags/tag154.xml"/><Relationship Id="rId77" Type="http://schemas.openxmlformats.org/officeDocument/2006/relationships/tags" Target="../tags/tag175.xml"/><Relationship Id="rId100" Type="http://schemas.openxmlformats.org/officeDocument/2006/relationships/tags" Target="../tags/tag198.xml"/><Relationship Id="rId105" Type="http://schemas.openxmlformats.org/officeDocument/2006/relationships/tags" Target="../tags/tag203.xml"/><Relationship Id="rId126" Type="http://schemas.openxmlformats.org/officeDocument/2006/relationships/tags" Target="../tags/tag224.xml"/><Relationship Id="rId8" Type="http://schemas.openxmlformats.org/officeDocument/2006/relationships/tags" Target="../tags/tag106.xml"/><Relationship Id="rId51" Type="http://schemas.openxmlformats.org/officeDocument/2006/relationships/tags" Target="../tags/tag149.xml"/><Relationship Id="rId72" Type="http://schemas.openxmlformats.org/officeDocument/2006/relationships/tags" Target="../tags/tag170.xml"/><Relationship Id="rId93" Type="http://schemas.openxmlformats.org/officeDocument/2006/relationships/tags" Target="../tags/tag191.xml"/><Relationship Id="rId98" Type="http://schemas.openxmlformats.org/officeDocument/2006/relationships/tags" Target="../tags/tag196.xml"/><Relationship Id="rId121" Type="http://schemas.openxmlformats.org/officeDocument/2006/relationships/tags" Target="../tags/tag219.xml"/><Relationship Id="rId142" Type="http://schemas.openxmlformats.org/officeDocument/2006/relationships/tags" Target="../tags/tag240.xml"/><Relationship Id="rId3" Type="http://schemas.openxmlformats.org/officeDocument/2006/relationships/tags" Target="../tags/tag101.xml"/><Relationship Id="rId25" Type="http://schemas.openxmlformats.org/officeDocument/2006/relationships/tags" Target="../tags/tag123.xml"/><Relationship Id="rId46" Type="http://schemas.openxmlformats.org/officeDocument/2006/relationships/tags" Target="../tags/tag144.xml"/><Relationship Id="rId67" Type="http://schemas.openxmlformats.org/officeDocument/2006/relationships/tags" Target="../tags/tag165.xml"/><Relationship Id="rId116" Type="http://schemas.openxmlformats.org/officeDocument/2006/relationships/tags" Target="../tags/tag214.xml"/><Relationship Id="rId137" Type="http://schemas.openxmlformats.org/officeDocument/2006/relationships/tags" Target="../tags/tag235.xml"/><Relationship Id="rId20" Type="http://schemas.openxmlformats.org/officeDocument/2006/relationships/tags" Target="../tags/tag118.xml"/><Relationship Id="rId41" Type="http://schemas.openxmlformats.org/officeDocument/2006/relationships/tags" Target="../tags/tag139.xml"/><Relationship Id="rId62" Type="http://schemas.openxmlformats.org/officeDocument/2006/relationships/tags" Target="../tags/tag160.xml"/><Relationship Id="rId83" Type="http://schemas.openxmlformats.org/officeDocument/2006/relationships/tags" Target="../tags/tag181.xml"/><Relationship Id="rId88" Type="http://schemas.openxmlformats.org/officeDocument/2006/relationships/tags" Target="../tags/tag186.xml"/><Relationship Id="rId111" Type="http://schemas.openxmlformats.org/officeDocument/2006/relationships/tags" Target="../tags/tag209.xml"/><Relationship Id="rId132" Type="http://schemas.openxmlformats.org/officeDocument/2006/relationships/tags" Target="../tags/tag230.xml"/><Relationship Id="rId15" Type="http://schemas.openxmlformats.org/officeDocument/2006/relationships/tags" Target="../tags/tag113.xml"/><Relationship Id="rId36" Type="http://schemas.openxmlformats.org/officeDocument/2006/relationships/tags" Target="../tags/tag134.xml"/><Relationship Id="rId57" Type="http://schemas.openxmlformats.org/officeDocument/2006/relationships/tags" Target="../tags/tag155.xml"/><Relationship Id="rId106" Type="http://schemas.openxmlformats.org/officeDocument/2006/relationships/tags" Target="../tags/tag204.xml"/><Relationship Id="rId127" Type="http://schemas.openxmlformats.org/officeDocument/2006/relationships/tags" Target="../tags/tag225.xml"/><Relationship Id="rId10" Type="http://schemas.openxmlformats.org/officeDocument/2006/relationships/tags" Target="../tags/tag108.xml"/><Relationship Id="rId31" Type="http://schemas.openxmlformats.org/officeDocument/2006/relationships/tags" Target="../tags/tag129.xml"/><Relationship Id="rId52" Type="http://schemas.openxmlformats.org/officeDocument/2006/relationships/tags" Target="../tags/tag150.xml"/><Relationship Id="rId73" Type="http://schemas.openxmlformats.org/officeDocument/2006/relationships/tags" Target="../tags/tag171.xml"/><Relationship Id="rId78" Type="http://schemas.openxmlformats.org/officeDocument/2006/relationships/tags" Target="../tags/tag176.xml"/><Relationship Id="rId94" Type="http://schemas.openxmlformats.org/officeDocument/2006/relationships/tags" Target="../tags/tag192.xml"/><Relationship Id="rId99" Type="http://schemas.openxmlformats.org/officeDocument/2006/relationships/tags" Target="../tags/tag197.xml"/><Relationship Id="rId101" Type="http://schemas.openxmlformats.org/officeDocument/2006/relationships/tags" Target="../tags/tag199.xml"/><Relationship Id="rId122" Type="http://schemas.openxmlformats.org/officeDocument/2006/relationships/tags" Target="../tags/tag220.xml"/><Relationship Id="rId143" Type="http://schemas.openxmlformats.org/officeDocument/2006/relationships/tags" Target="../tags/tag241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26" Type="http://schemas.openxmlformats.org/officeDocument/2006/relationships/tags" Target="../tags/tag124.xml"/><Relationship Id="rId47" Type="http://schemas.openxmlformats.org/officeDocument/2006/relationships/tags" Target="../tags/tag145.xml"/><Relationship Id="rId68" Type="http://schemas.openxmlformats.org/officeDocument/2006/relationships/tags" Target="../tags/tag166.xml"/><Relationship Id="rId89" Type="http://schemas.openxmlformats.org/officeDocument/2006/relationships/tags" Target="../tags/tag187.xml"/><Relationship Id="rId112" Type="http://schemas.openxmlformats.org/officeDocument/2006/relationships/tags" Target="../tags/tag210.xml"/><Relationship Id="rId133" Type="http://schemas.openxmlformats.org/officeDocument/2006/relationships/tags" Target="../tags/tag231.xml"/><Relationship Id="rId16" Type="http://schemas.openxmlformats.org/officeDocument/2006/relationships/tags" Target="../tags/tag114.xml"/><Relationship Id="rId37" Type="http://schemas.openxmlformats.org/officeDocument/2006/relationships/tags" Target="../tags/tag135.xml"/><Relationship Id="rId58" Type="http://schemas.openxmlformats.org/officeDocument/2006/relationships/tags" Target="../tags/tag156.xml"/><Relationship Id="rId79" Type="http://schemas.openxmlformats.org/officeDocument/2006/relationships/tags" Target="../tags/tag177.xml"/><Relationship Id="rId102" Type="http://schemas.openxmlformats.org/officeDocument/2006/relationships/tags" Target="../tags/tag200.xml"/><Relationship Id="rId123" Type="http://schemas.openxmlformats.org/officeDocument/2006/relationships/tags" Target="../tags/tag221.xml"/><Relationship Id="rId144" Type="http://schemas.openxmlformats.org/officeDocument/2006/relationships/tags" Target="../tags/tag24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8.xml"/><Relationship Id="rId21" Type="http://schemas.openxmlformats.org/officeDocument/2006/relationships/tags" Target="../tags/tag263.xml"/><Relationship Id="rId42" Type="http://schemas.openxmlformats.org/officeDocument/2006/relationships/tags" Target="../tags/tag284.xml"/><Relationship Id="rId47" Type="http://schemas.openxmlformats.org/officeDocument/2006/relationships/tags" Target="../tags/tag289.xml"/><Relationship Id="rId63" Type="http://schemas.openxmlformats.org/officeDocument/2006/relationships/tags" Target="../tags/tag305.xml"/><Relationship Id="rId68" Type="http://schemas.openxmlformats.org/officeDocument/2006/relationships/tags" Target="../tags/tag310.xml"/><Relationship Id="rId84" Type="http://schemas.openxmlformats.org/officeDocument/2006/relationships/tags" Target="../tags/tag326.xml"/><Relationship Id="rId89" Type="http://schemas.openxmlformats.org/officeDocument/2006/relationships/tags" Target="../tags/tag331.xml"/><Relationship Id="rId16" Type="http://schemas.openxmlformats.org/officeDocument/2006/relationships/tags" Target="../tags/tag258.xml"/><Relationship Id="rId11" Type="http://schemas.openxmlformats.org/officeDocument/2006/relationships/tags" Target="../tags/tag253.xml"/><Relationship Id="rId32" Type="http://schemas.openxmlformats.org/officeDocument/2006/relationships/tags" Target="../tags/tag274.xml"/><Relationship Id="rId37" Type="http://schemas.openxmlformats.org/officeDocument/2006/relationships/tags" Target="../tags/tag279.xml"/><Relationship Id="rId53" Type="http://schemas.openxmlformats.org/officeDocument/2006/relationships/tags" Target="../tags/tag295.xml"/><Relationship Id="rId58" Type="http://schemas.openxmlformats.org/officeDocument/2006/relationships/tags" Target="../tags/tag300.xml"/><Relationship Id="rId74" Type="http://schemas.openxmlformats.org/officeDocument/2006/relationships/tags" Target="../tags/tag316.xml"/><Relationship Id="rId79" Type="http://schemas.openxmlformats.org/officeDocument/2006/relationships/tags" Target="../tags/tag321.xml"/><Relationship Id="rId5" Type="http://schemas.openxmlformats.org/officeDocument/2006/relationships/tags" Target="../tags/tag247.xml"/><Relationship Id="rId90" Type="http://schemas.openxmlformats.org/officeDocument/2006/relationships/tags" Target="../tags/tag332.xml"/><Relationship Id="rId95" Type="http://schemas.openxmlformats.org/officeDocument/2006/relationships/image" Target="../media/image3.png"/><Relationship Id="rId22" Type="http://schemas.openxmlformats.org/officeDocument/2006/relationships/tags" Target="../tags/tag264.xml"/><Relationship Id="rId27" Type="http://schemas.openxmlformats.org/officeDocument/2006/relationships/tags" Target="../tags/tag269.xml"/><Relationship Id="rId43" Type="http://schemas.openxmlformats.org/officeDocument/2006/relationships/tags" Target="../tags/tag285.xml"/><Relationship Id="rId48" Type="http://schemas.openxmlformats.org/officeDocument/2006/relationships/tags" Target="../tags/tag290.xml"/><Relationship Id="rId64" Type="http://schemas.openxmlformats.org/officeDocument/2006/relationships/tags" Target="../tags/tag306.xml"/><Relationship Id="rId69" Type="http://schemas.openxmlformats.org/officeDocument/2006/relationships/tags" Target="../tags/tag311.xml"/><Relationship Id="rId8" Type="http://schemas.openxmlformats.org/officeDocument/2006/relationships/tags" Target="../tags/tag250.xml"/><Relationship Id="rId51" Type="http://schemas.openxmlformats.org/officeDocument/2006/relationships/tags" Target="../tags/tag293.xml"/><Relationship Id="rId72" Type="http://schemas.openxmlformats.org/officeDocument/2006/relationships/tags" Target="../tags/tag314.xml"/><Relationship Id="rId80" Type="http://schemas.openxmlformats.org/officeDocument/2006/relationships/tags" Target="../tags/tag322.xml"/><Relationship Id="rId85" Type="http://schemas.openxmlformats.org/officeDocument/2006/relationships/tags" Target="../tags/tag327.xml"/><Relationship Id="rId93" Type="http://schemas.openxmlformats.org/officeDocument/2006/relationships/tags" Target="../tags/tag335.xml"/><Relationship Id="rId3" Type="http://schemas.openxmlformats.org/officeDocument/2006/relationships/tags" Target="../tags/tag245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tags" Target="../tags/tag267.xml"/><Relationship Id="rId33" Type="http://schemas.openxmlformats.org/officeDocument/2006/relationships/tags" Target="../tags/tag275.xml"/><Relationship Id="rId38" Type="http://schemas.openxmlformats.org/officeDocument/2006/relationships/tags" Target="../tags/tag280.xml"/><Relationship Id="rId46" Type="http://schemas.openxmlformats.org/officeDocument/2006/relationships/tags" Target="../tags/tag288.xml"/><Relationship Id="rId59" Type="http://schemas.openxmlformats.org/officeDocument/2006/relationships/tags" Target="../tags/tag301.xml"/><Relationship Id="rId67" Type="http://schemas.openxmlformats.org/officeDocument/2006/relationships/tags" Target="../tags/tag309.xml"/><Relationship Id="rId20" Type="http://schemas.openxmlformats.org/officeDocument/2006/relationships/tags" Target="../tags/tag262.xml"/><Relationship Id="rId41" Type="http://schemas.openxmlformats.org/officeDocument/2006/relationships/tags" Target="../tags/tag283.xml"/><Relationship Id="rId54" Type="http://schemas.openxmlformats.org/officeDocument/2006/relationships/tags" Target="../tags/tag296.xml"/><Relationship Id="rId62" Type="http://schemas.openxmlformats.org/officeDocument/2006/relationships/tags" Target="../tags/tag304.xml"/><Relationship Id="rId70" Type="http://schemas.openxmlformats.org/officeDocument/2006/relationships/tags" Target="../tags/tag312.xml"/><Relationship Id="rId75" Type="http://schemas.openxmlformats.org/officeDocument/2006/relationships/tags" Target="../tags/tag317.xml"/><Relationship Id="rId83" Type="http://schemas.openxmlformats.org/officeDocument/2006/relationships/tags" Target="../tags/tag325.xml"/><Relationship Id="rId88" Type="http://schemas.openxmlformats.org/officeDocument/2006/relationships/tags" Target="../tags/tag330.xml"/><Relationship Id="rId91" Type="http://schemas.openxmlformats.org/officeDocument/2006/relationships/tags" Target="../tags/tag333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tags" Target="../tags/tag270.xml"/><Relationship Id="rId36" Type="http://schemas.openxmlformats.org/officeDocument/2006/relationships/tags" Target="../tags/tag278.xml"/><Relationship Id="rId49" Type="http://schemas.openxmlformats.org/officeDocument/2006/relationships/tags" Target="../tags/tag291.xml"/><Relationship Id="rId57" Type="http://schemas.openxmlformats.org/officeDocument/2006/relationships/tags" Target="../tags/tag299.xml"/><Relationship Id="rId10" Type="http://schemas.openxmlformats.org/officeDocument/2006/relationships/tags" Target="../tags/tag252.xml"/><Relationship Id="rId31" Type="http://schemas.openxmlformats.org/officeDocument/2006/relationships/tags" Target="../tags/tag273.xml"/><Relationship Id="rId44" Type="http://schemas.openxmlformats.org/officeDocument/2006/relationships/tags" Target="../tags/tag286.xml"/><Relationship Id="rId52" Type="http://schemas.openxmlformats.org/officeDocument/2006/relationships/tags" Target="../tags/tag294.xml"/><Relationship Id="rId60" Type="http://schemas.openxmlformats.org/officeDocument/2006/relationships/tags" Target="../tags/tag302.xml"/><Relationship Id="rId65" Type="http://schemas.openxmlformats.org/officeDocument/2006/relationships/tags" Target="../tags/tag307.xml"/><Relationship Id="rId73" Type="http://schemas.openxmlformats.org/officeDocument/2006/relationships/tags" Target="../tags/tag315.xml"/><Relationship Id="rId78" Type="http://schemas.openxmlformats.org/officeDocument/2006/relationships/tags" Target="../tags/tag320.xml"/><Relationship Id="rId81" Type="http://schemas.openxmlformats.org/officeDocument/2006/relationships/tags" Target="../tags/tag323.xml"/><Relationship Id="rId86" Type="http://schemas.openxmlformats.org/officeDocument/2006/relationships/tags" Target="../tags/tag328.xml"/><Relationship Id="rId94" Type="http://schemas.openxmlformats.org/officeDocument/2006/relationships/slideLayout" Target="../slideLayouts/slideLayout2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39" Type="http://schemas.openxmlformats.org/officeDocument/2006/relationships/tags" Target="../tags/tag281.xml"/><Relationship Id="rId34" Type="http://schemas.openxmlformats.org/officeDocument/2006/relationships/tags" Target="../tags/tag276.xml"/><Relationship Id="rId50" Type="http://schemas.openxmlformats.org/officeDocument/2006/relationships/tags" Target="../tags/tag292.xml"/><Relationship Id="rId55" Type="http://schemas.openxmlformats.org/officeDocument/2006/relationships/tags" Target="../tags/tag297.xml"/><Relationship Id="rId76" Type="http://schemas.openxmlformats.org/officeDocument/2006/relationships/tags" Target="../tags/tag318.xml"/><Relationship Id="rId7" Type="http://schemas.openxmlformats.org/officeDocument/2006/relationships/tags" Target="../tags/tag249.xml"/><Relationship Id="rId71" Type="http://schemas.openxmlformats.org/officeDocument/2006/relationships/tags" Target="../tags/tag313.xml"/><Relationship Id="rId92" Type="http://schemas.openxmlformats.org/officeDocument/2006/relationships/tags" Target="../tags/tag334.xml"/><Relationship Id="rId2" Type="http://schemas.openxmlformats.org/officeDocument/2006/relationships/tags" Target="../tags/tag244.xml"/><Relationship Id="rId29" Type="http://schemas.openxmlformats.org/officeDocument/2006/relationships/tags" Target="../tags/tag271.xml"/><Relationship Id="rId24" Type="http://schemas.openxmlformats.org/officeDocument/2006/relationships/tags" Target="../tags/tag266.xml"/><Relationship Id="rId40" Type="http://schemas.openxmlformats.org/officeDocument/2006/relationships/tags" Target="../tags/tag282.xml"/><Relationship Id="rId45" Type="http://schemas.openxmlformats.org/officeDocument/2006/relationships/tags" Target="../tags/tag287.xml"/><Relationship Id="rId66" Type="http://schemas.openxmlformats.org/officeDocument/2006/relationships/tags" Target="../tags/tag308.xml"/><Relationship Id="rId87" Type="http://schemas.openxmlformats.org/officeDocument/2006/relationships/tags" Target="../tags/tag329.xml"/><Relationship Id="rId61" Type="http://schemas.openxmlformats.org/officeDocument/2006/relationships/tags" Target="../tags/tag303.xml"/><Relationship Id="rId82" Type="http://schemas.openxmlformats.org/officeDocument/2006/relationships/tags" Target="../tags/tag324.xml"/><Relationship Id="rId19" Type="http://schemas.openxmlformats.org/officeDocument/2006/relationships/tags" Target="../tags/tag261.xml"/><Relationship Id="rId14" Type="http://schemas.openxmlformats.org/officeDocument/2006/relationships/tags" Target="../tags/tag256.xml"/><Relationship Id="rId30" Type="http://schemas.openxmlformats.org/officeDocument/2006/relationships/tags" Target="../tags/tag272.xml"/><Relationship Id="rId35" Type="http://schemas.openxmlformats.org/officeDocument/2006/relationships/tags" Target="../tags/tag277.xml"/><Relationship Id="rId56" Type="http://schemas.openxmlformats.org/officeDocument/2006/relationships/tags" Target="../tags/tag298.xml"/><Relationship Id="rId77" Type="http://schemas.openxmlformats.org/officeDocument/2006/relationships/tags" Target="../tags/tag31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361.xml"/><Relationship Id="rId21" Type="http://schemas.openxmlformats.org/officeDocument/2006/relationships/tags" Target="../tags/tag356.xml"/><Relationship Id="rId42" Type="http://schemas.openxmlformats.org/officeDocument/2006/relationships/tags" Target="../tags/tag377.xml"/><Relationship Id="rId47" Type="http://schemas.openxmlformats.org/officeDocument/2006/relationships/tags" Target="../tags/tag382.xml"/><Relationship Id="rId63" Type="http://schemas.openxmlformats.org/officeDocument/2006/relationships/tags" Target="../tags/tag398.xml"/><Relationship Id="rId68" Type="http://schemas.openxmlformats.org/officeDocument/2006/relationships/tags" Target="../tags/tag403.xml"/><Relationship Id="rId16" Type="http://schemas.openxmlformats.org/officeDocument/2006/relationships/tags" Target="../tags/tag351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32" Type="http://schemas.openxmlformats.org/officeDocument/2006/relationships/tags" Target="../tags/tag367.xml"/><Relationship Id="rId37" Type="http://schemas.openxmlformats.org/officeDocument/2006/relationships/tags" Target="../tags/tag372.xml"/><Relationship Id="rId40" Type="http://schemas.openxmlformats.org/officeDocument/2006/relationships/tags" Target="../tags/tag375.xml"/><Relationship Id="rId45" Type="http://schemas.openxmlformats.org/officeDocument/2006/relationships/tags" Target="../tags/tag380.xml"/><Relationship Id="rId53" Type="http://schemas.openxmlformats.org/officeDocument/2006/relationships/tags" Target="../tags/tag388.xml"/><Relationship Id="rId58" Type="http://schemas.openxmlformats.org/officeDocument/2006/relationships/tags" Target="../tags/tag393.xml"/><Relationship Id="rId66" Type="http://schemas.openxmlformats.org/officeDocument/2006/relationships/tags" Target="../tags/tag401.xml"/><Relationship Id="rId74" Type="http://schemas.openxmlformats.org/officeDocument/2006/relationships/tags" Target="../tags/tag409.xml"/><Relationship Id="rId5" Type="http://schemas.openxmlformats.org/officeDocument/2006/relationships/tags" Target="../tags/tag340.xml"/><Relationship Id="rId61" Type="http://schemas.openxmlformats.org/officeDocument/2006/relationships/tags" Target="../tags/tag396.xml"/><Relationship Id="rId19" Type="http://schemas.openxmlformats.org/officeDocument/2006/relationships/tags" Target="../tags/tag35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43" Type="http://schemas.openxmlformats.org/officeDocument/2006/relationships/tags" Target="../tags/tag378.xml"/><Relationship Id="rId48" Type="http://schemas.openxmlformats.org/officeDocument/2006/relationships/tags" Target="../tags/tag383.xml"/><Relationship Id="rId56" Type="http://schemas.openxmlformats.org/officeDocument/2006/relationships/tags" Target="../tags/tag391.xml"/><Relationship Id="rId64" Type="http://schemas.openxmlformats.org/officeDocument/2006/relationships/tags" Target="../tags/tag399.xml"/><Relationship Id="rId69" Type="http://schemas.openxmlformats.org/officeDocument/2006/relationships/tags" Target="../tags/tag404.xml"/><Relationship Id="rId77" Type="http://schemas.openxmlformats.org/officeDocument/2006/relationships/image" Target="../media/image4.png"/><Relationship Id="rId8" Type="http://schemas.openxmlformats.org/officeDocument/2006/relationships/tags" Target="../tags/tag343.xml"/><Relationship Id="rId51" Type="http://schemas.openxmlformats.org/officeDocument/2006/relationships/tags" Target="../tags/tag386.xml"/><Relationship Id="rId72" Type="http://schemas.openxmlformats.org/officeDocument/2006/relationships/tags" Target="../tags/tag407.xml"/><Relationship Id="rId3" Type="http://schemas.openxmlformats.org/officeDocument/2006/relationships/tags" Target="../tags/tag338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tags" Target="../tags/tag368.xml"/><Relationship Id="rId38" Type="http://schemas.openxmlformats.org/officeDocument/2006/relationships/tags" Target="../tags/tag373.xml"/><Relationship Id="rId46" Type="http://schemas.openxmlformats.org/officeDocument/2006/relationships/tags" Target="../tags/tag381.xml"/><Relationship Id="rId59" Type="http://schemas.openxmlformats.org/officeDocument/2006/relationships/tags" Target="../tags/tag394.xml"/><Relationship Id="rId67" Type="http://schemas.openxmlformats.org/officeDocument/2006/relationships/tags" Target="../tags/tag402.xml"/><Relationship Id="rId20" Type="http://schemas.openxmlformats.org/officeDocument/2006/relationships/tags" Target="../tags/tag355.xml"/><Relationship Id="rId41" Type="http://schemas.openxmlformats.org/officeDocument/2006/relationships/tags" Target="../tags/tag376.xml"/><Relationship Id="rId54" Type="http://schemas.openxmlformats.org/officeDocument/2006/relationships/tags" Target="../tags/tag389.xml"/><Relationship Id="rId62" Type="http://schemas.openxmlformats.org/officeDocument/2006/relationships/tags" Target="../tags/tag397.xml"/><Relationship Id="rId70" Type="http://schemas.openxmlformats.org/officeDocument/2006/relationships/tags" Target="../tags/tag405.xml"/><Relationship Id="rId75" Type="http://schemas.openxmlformats.org/officeDocument/2006/relationships/tags" Target="../tags/tag410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49" Type="http://schemas.openxmlformats.org/officeDocument/2006/relationships/tags" Target="../tags/tag384.xml"/><Relationship Id="rId57" Type="http://schemas.openxmlformats.org/officeDocument/2006/relationships/tags" Target="../tags/tag392.xml"/><Relationship Id="rId10" Type="http://schemas.openxmlformats.org/officeDocument/2006/relationships/tags" Target="../tags/tag345.xml"/><Relationship Id="rId31" Type="http://schemas.openxmlformats.org/officeDocument/2006/relationships/tags" Target="../tags/tag366.xml"/><Relationship Id="rId44" Type="http://schemas.openxmlformats.org/officeDocument/2006/relationships/tags" Target="../tags/tag379.xml"/><Relationship Id="rId52" Type="http://schemas.openxmlformats.org/officeDocument/2006/relationships/tags" Target="../tags/tag387.xml"/><Relationship Id="rId60" Type="http://schemas.openxmlformats.org/officeDocument/2006/relationships/tags" Target="../tags/tag395.xml"/><Relationship Id="rId65" Type="http://schemas.openxmlformats.org/officeDocument/2006/relationships/tags" Target="../tags/tag400.xml"/><Relationship Id="rId73" Type="http://schemas.openxmlformats.org/officeDocument/2006/relationships/tags" Target="../tags/tag408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39" Type="http://schemas.openxmlformats.org/officeDocument/2006/relationships/tags" Target="../tags/tag374.xml"/><Relationship Id="rId34" Type="http://schemas.openxmlformats.org/officeDocument/2006/relationships/tags" Target="../tags/tag369.xml"/><Relationship Id="rId50" Type="http://schemas.openxmlformats.org/officeDocument/2006/relationships/tags" Target="../tags/tag385.xml"/><Relationship Id="rId55" Type="http://schemas.openxmlformats.org/officeDocument/2006/relationships/tags" Target="../tags/tag390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342.xml"/><Relationship Id="rId71" Type="http://schemas.openxmlformats.org/officeDocument/2006/relationships/tags" Target="../tags/tag406.xml"/><Relationship Id="rId2" Type="http://schemas.openxmlformats.org/officeDocument/2006/relationships/tags" Target="../tags/tag337.xml"/><Relationship Id="rId29" Type="http://schemas.openxmlformats.org/officeDocument/2006/relationships/tags" Target="../tags/tag36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" Type="http://schemas.openxmlformats.org/officeDocument/2006/relationships/tags" Target="../tags/tag413.xml"/><Relationship Id="rId21" Type="http://schemas.openxmlformats.org/officeDocument/2006/relationships/tags" Target="../tags/tag431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tags" Target="../tags/tag430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14.1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The Multiple Regression Model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C7354-6012-4059-8B7A-BA209E01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/>
              <a:t>Simple regression …</a:t>
            </a:r>
          </a:p>
          <a:p>
            <a:endParaRPr lang="en-US" dirty="0"/>
          </a:p>
          <a:p>
            <a:r>
              <a:rPr lang="en-US" dirty="0"/>
              <a:t>Multiple regression …</a:t>
            </a:r>
          </a:p>
        </p:txBody>
      </p:sp>
      <p:grpSp>
        <p:nvGrpSpPr>
          <p:cNvPr id="127" name="SMARTInkShape-Group19">
            <a:extLst>
              <a:ext uri="{FF2B5EF4-FFF2-40B4-BE49-F238E27FC236}">
                <a16:creationId xmlns:a16="http://schemas.microsoft.com/office/drawing/2014/main" id="{58557D06-119A-4155-40A0-99AB2876BD7A}"/>
              </a:ext>
            </a:extLst>
          </p:cNvPr>
          <p:cNvGrpSpPr/>
          <p:nvPr/>
        </p:nvGrpSpPr>
        <p:grpSpPr>
          <a:xfrm>
            <a:off x="6282255" y="4467617"/>
            <a:ext cx="1652071" cy="447284"/>
            <a:chOff x="6282255" y="4467617"/>
            <a:chExt cx="1652071" cy="447284"/>
          </a:xfrm>
        </p:grpSpPr>
        <p:sp>
          <p:nvSpPr>
            <p:cNvPr id="115" name="SMARTInkShape-99">
              <a:extLst>
                <a:ext uri="{FF2B5EF4-FFF2-40B4-BE49-F238E27FC236}">
                  <a16:creationId xmlns:a16="http://schemas.microsoft.com/office/drawing/2014/main" id="{8E86F97D-F727-7791-F3B3-D91E8DEFD52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654203" y="4621457"/>
              <a:ext cx="280123" cy="160094"/>
            </a:xfrm>
            <a:custGeom>
              <a:avLst/>
              <a:gdLst/>
              <a:ahLst/>
              <a:cxnLst/>
              <a:rect l="0" t="0" r="0" b="0"/>
              <a:pathLst>
                <a:path w="280123" h="160094">
                  <a:moveTo>
                    <a:pt x="61047" y="26743"/>
                  </a:moveTo>
                  <a:lnTo>
                    <a:pt x="61047" y="26743"/>
                  </a:lnTo>
                  <a:lnTo>
                    <a:pt x="69248" y="26743"/>
                  </a:lnTo>
                  <a:lnTo>
                    <a:pt x="69690" y="25685"/>
                  </a:lnTo>
                  <a:lnTo>
                    <a:pt x="70457" y="13486"/>
                  </a:lnTo>
                  <a:lnTo>
                    <a:pt x="67699" y="7445"/>
                  </a:lnTo>
                  <a:lnTo>
                    <a:pt x="65482" y="4353"/>
                  </a:lnTo>
                  <a:lnTo>
                    <a:pt x="60195" y="917"/>
                  </a:lnTo>
                  <a:lnTo>
                    <a:pt x="57304" y="0"/>
                  </a:lnTo>
                  <a:lnTo>
                    <a:pt x="48447" y="1805"/>
                  </a:lnTo>
                  <a:lnTo>
                    <a:pt x="37455" y="7193"/>
                  </a:lnTo>
                  <a:lnTo>
                    <a:pt x="25514" y="16643"/>
                  </a:lnTo>
                  <a:lnTo>
                    <a:pt x="1226" y="55515"/>
                  </a:lnTo>
                  <a:lnTo>
                    <a:pt x="0" y="61800"/>
                  </a:lnTo>
                  <a:lnTo>
                    <a:pt x="3330" y="84755"/>
                  </a:lnTo>
                  <a:lnTo>
                    <a:pt x="11020" y="104374"/>
                  </a:lnTo>
                  <a:lnTo>
                    <a:pt x="16940" y="113457"/>
                  </a:lnTo>
                  <a:lnTo>
                    <a:pt x="21060" y="116302"/>
                  </a:lnTo>
                  <a:lnTo>
                    <a:pt x="31281" y="119464"/>
                  </a:lnTo>
                  <a:lnTo>
                    <a:pt x="35911" y="119249"/>
                  </a:lnTo>
                  <a:lnTo>
                    <a:pt x="43878" y="116187"/>
                  </a:lnTo>
                  <a:lnTo>
                    <a:pt x="54313" y="108513"/>
                  </a:lnTo>
                  <a:lnTo>
                    <a:pt x="64108" y="89424"/>
                  </a:lnTo>
                  <a:lnTo>
                    <a:pt x="71411" y="68680"/>
                  </a:lnTo>
                  <a:lnTo>
                    <a:pt x="107102" y="28496"/>
                  </a:lnTo>
                  <a:lnTo>
                    <a:pt x="116088" y="22230"/>
                  </a:lnTo>
                  <a:lnTo>
                    <a:pt x="127098" y="18703"/>
                  </a:lnTo>
                  <a:lnTo>
                    <a:pt x="135242" y="17511"/>
                  </a:lnTo>
                  <a:lnTo>
                    <a:pt x="136356" y="22993"/>
                  </a:lnTo>
                  <a:lnTo>
                    <a:pt x="137195" y="70207"/>
                  </a:lnTo>
                  <a:lnTo>
                    <a:pt x="145443" y="112351"/>
                  </a:lnTo>
                  <a:lnTo>
                    <a:pt x="146945" y="115565"/>
                  </a:lnTo>
                  <a:lnTo>
                    <a:pt x="149004" y="117708"/>
                  </a:lnTo>
                  <a:lnTo>
                    <a:pt x="151435" y="119136"/>
                  </a:lnTo>
                  <a:lnTo>
                    <a:pt x="154114" y="119030"/>
                  </a:lnTo>
                  <a:lnTo>
                    <a:pt x="174184" y="108485"/>
                  </a:lnTo>
                  <a:lnTo>
                    <a:pt x="214548" y="75411"/>
                  </a:lnTo>
                  <a:lnTo>
                    <a:pt x="261872" y="40092"/>
                  </a:lnTo>
                  <a:lnTo>
                    <a:pt x="268012" y="37401"/>
                  </a:lnTo>
                  <a:lnTo>
                    <a:pt x="268873" y="38081"/>
                  </a:lnTo>
                  <a:lnTo>
                    <a:pt x="269830" y="41660"/>
                  </a:lnTo>
                  <a:lnTo>
                    <a:pt x="270370" y="49625"/>
                  </a:lnTo>
                  <a:lnTo>
                    <a:pt x="254112" y="93691"/>
                  </a:lnTo>
                  <a:lnTo>
                    <a:pt x="253746" y="107298"/>
                  </a:lnTo>
                  <a:lnTo>
                    <a:pt x="259489" y="130692"/>
                  </a:lnTo>
                  <a:lnTo>
                    <a:pt x="280122" y="160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0">
              <a:extLst>
                <a:ext uri="{FF2B5EF4-FFF2-40B4-BE49-F238E27FC236}">
                  <a16:creationId xmlns:a16="http://schemas.microsoft.com/office/drawing/2014/main" id="{5873C584-1157-522E-B984-B513508631E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620000" y="45339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1">
              <a:extLst>
                <a:ext uri="{FF2B5EF4-FFF2-40B4-BE49-F238E27FC236}">
                  <a16:creationId xmlns:a16="http://schemas.microsoft.com/office/drawing/2014/main" id="{64A8AD9B-DFD8-C08C-6A53-69AA50F41C0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562850" y="46291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3044" y="5057"/>
                  </a:lnTo>
                  <a:lnTo>
                    <a:pt x="30560" y="10361"/>
                  </a:lnTo>
                  <a:lnTo>
                    <a:pt x="28609" y="27100"/>
                  </a:lnTo>
                  <a:lnTo>
                    <a:pt x="22036" y="35888"/>
                  </a:lnTo>
                  <a:lnTo>
                    <a:pt x="18876" y="44735"/>
                  </a:lnTo>
                  <a:lnTo>
                    <a:pt x="12766" y="54060"/>
                  </a:lnTo>
                  <a:lnTo>
                    <a:pt x="10486" y="64583"/>
                  </a:lnTo>
                  <a:lnTo>
                    <a:pt x="8751" y="79578"/>
                  </a:lnTo>
                  <a:lnTo>
                    <a:pt x="1362" y="9803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2">
              <a:extLst>
                <a:ext uri="{FF2B5EF4-FFF2-40B4-BE49-F238E27FC236}">
                  <a16:creationId xmlns:a16="http://schemas.microsoft.com/office/drawing/2014/main" id="{6282DF11-FFF0-7259-1B1D-7E09B31DFAB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381875" y="4581525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49361" y="31378"/>
                  </a:lnTo>
                  <a:lnTo>
                    <a:pt x="90422" y="15827"/>
                  </a:lnTo>
                  <a:lnTo>
                    <a:pt x="132357" y="971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3">
              <a:extLst>
                <a:ext uri="{FF2B5EF4-FFF2-40B4-BE49-F238E27FC236}">
                  <a16:creationId xmlns:a16="http://schemas.microsoft.com/office/drawing/2014/main" id="{122B5DC7-AB6F-66D7-862B-DA322D65E43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383780" y="4467617"/>
              <a:ext cx="112396" cy="254883"/>
            </a:xfrm>
            <a:custGeom>
              <a:avLst/>
              <a:gdLst/>
              <a:ahLst/>
              <a:cxnLst/>
              <a:rect l="0" t="0" r="0" b="0"/>
              <a:pathLst>
                <a:path w="112396" h="254883">
                  <a:moveTo>
                    <a:pt x="36195" y="9133"/>
                  </a:moveTo>
                  <a:lnTo>
                    <a:pt x="36195" y="9133"/>
                  </a:lnTo>
                  <a:lnTo>
                    <a:pt x="36195" y="4076"/>
                  </a:lnTo>
                  <a:lnTo>
                    <a:pt x="37253" y="2587"/>
                  </a:lnTo>
                  <a:lnTo>
                    <a:pt x="39017" y="1594"/>
                  </a:lnTo>
                  <a:lnTo>
                    <a:pt x="44396" y="0"/>
                  </a:lnTo>
                  <a:lnTo>
                    <a:pt x="50385" y="4781"/>
                  </a:lnTo>
                  <a:lnTo>
                    <a:pt x="53085" y="15666"/>
                  </a:lnTo>
                  <a:lnTo>
                    <a:pt x="53227" y="32144"/>
                  </a:lnTo>
                  <a:lnTo>
                    <a:pt x="47516" y="74396"/>
                  </a:lnTo>
                  <a:lnTo>
                    <a:pt x="44401" y="95289"/>
                  </a:lnTo>
                  <a:lnTo>
                    <a:pt x="27978" y="140373"/>
                  </a:lnTo>
                  <a:lnTo>
                    <a:pt x="14228" y="180166"/>
                  </a:lnTo>
                  <a:lnTo>
                    <a:pt x="0" y="219382"/>
                  </a:lnTo>
                  <a:lnTo>
                    <a:pt x="423" y="223382"/>
                  </a:lnTo>
                  <a:lnTo>
                    <a:pt x="3716" y="230649"/>
                  </a:lnTo>
                  <a:lnTo>
                    <a:pt x="16577" y="240691"/>
                  </a:lnTo>
                  <a:lnTo>
                    <a:pt x="33792" y="250368"/>
                  </a:lnTo>
                  <a:lnTo>
                    <a:pt x="57356" y="254882"/>
                  </a:lnTo>
                  <a:lnTo>
                    <a:pt x="79388" y="251163"/>
                  </a:lnTo>
                  <a:lnTo>
                    <a:pt x="112395" y="237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4">
              <a:extLst>
                <a:ext uri="{FF2B5EF4-FFF2-40B4-BE49-F238E27FC236}">
                  <a16:creationId xmlns:a16="http://schemas.microsoft.com/office/drawing/2014/main" id="{0B809146-5483-E22E-7C2C-5C5014EEF88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183799" y="4610100"/>
              <a:ext cx="188552" cy="121221"/>
            </a:xfrm>
            <a:custGeom>
              <a:avLst/>
              <a:gdLst/>
              <a:ahLst/>
              <a:cxnLst/>
              <a:rect l="0" t="0" r="0" b="0"/>
              <a:pathLst>
                <a:path w="188552" h="121221">
                  <a:moveTo>
                    <a:pt x="64726" y="28575"/>
                  </a:moveTo>
                  <a:lnTo>
                    <a:pt x="64726" y="28575"/>
                  </a:lnTo>
                  <a:lnTo>
                    <a:pt x="73860" y="28575"/>
                  </a:lnTo>
                  <a:lnTo>
                    <a:pt x="83741" y="19084"/>
                  </a:lnTo>
                  <a:lnTo>
                    <a:pt x="83772" y="10852"/>
                  </a:lnTo>
                  <a:lnTo>
                    <a:pt x="84833" y="10410"/>
                  </a:lnTo>
                  <a:lnTo>
                    <a:pt x="88832" y="9918"/>
                  </a:lnTo>
                  <a:lnTo>
                    <a:pt x="90321" y="8729"/>
                  </a:lnTo>
                  <a:lnTo>
                    <a:pt x="93186" y="403"/>
                  </a:lnTo>
                  <a:lnTo>
                    <a:pt x="70553" y="0"/>
                  </a:lnTo>
                  <a:lnTo>
                    <a:pt x="64493" y="2823"/>
                  </a:lnTo>
                  <a:lnTo>
                    <a:pt x="26086" y="30592"/>
                  </a:lnTo>
                  <a:lnTo>
                    <a:pt x="4632" y="72157"/>
                  </a:lnTo>
                  <a:lnTo>
                    <a:pt x="0" y="96874"/>
                  </a:lnTo>
                  <a:lnTo>
                    <a:pt x="409" y="102683"/>
                  </a:lnTo>
                  <a:lnTo>
                    <a:pt x="1740" y="106555"/>
                  </a:lnTo>
                  <a:lnTo>
                    <a:pt x="6423" y="112770"/>
                  </a:lnTo>
                  <a:lnTo>
                    <a:pt x="17347" y="113846"/>
                  </a:lnTo>
                  <a:lnTo>
                    <a:pt x="39046" y="104053"/>
                  </a:lnTo>
                  <a:lnTo>
                    <a:pt x="50844" y="93518"/>
                  </a:lnTo>
                  <a:lnTo>
                    <a:pt x="63435" y="72864"/>
                  </a:lnTo>
                  <a:lnTo>
                    <a:pt x="83196" y="29797"/>
                  </a:lnTo>
                  <a:lnTo>
                    <a:pt x="68553" y="61140"/>
                  </a:lnTo>
                  <a:lnTo>
                    <a:pt x="66427" y="73387"/>
                  </a:lnTo>
                  <a:lnTo>
                    <a:pt x="68304" y="83064"/>
                  </a:lnTo>
                  <a:lnTo>
                    <a:pt x="78133" y="102955"/>
                  </a:lnTo>
                  <a:lnTo>
                    <a:pt x="86913" y="112080"/>
                  </a:lnTo>
                  <a:lnTo>
                    <a:pt x="92217" y="115995"/>
                  </a:lnTo>
                  <a:lnTo>
                    <a:pt x="106578" y="120345"/>
                  </a:lnTo>
                  <a:lnTo>
                    <a:pt x="122485" y="121220"/>
                  </a:lnTo>
                  <a:lnTo>
                    <a:pt x="168413" y="108502"/>
                  </a:lnTo>
                  <a:lnTo>
                    <a:pt x="188551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5">
              <a:extLst>
                <a:ext uri="{FF2B5EF4-FFF2-40B4-BE49-F238E27FC236}">
                  <a16:creationId xmlns:a16="http://schemas.microsoft.com/office/drawing/2014/main" id="{3D3D4DFD-3837-0DBE-3D57-A29A791A8FA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029450" y="4638679"/>
              <a:ext cx="114253" cy="113739"/>
            </a:xfrm>
            <a:custGeom>
              <a:avLst/>
              <a:gdLst/>
              <a:ahLst/>
              <a:cxnLst/>
              <a:rect l="0" t="0" r="0" b="0"/>
              <a:pathLst>
                <a:path w="114253" h="113739">
                  <a:moveTo>
                    <a:pt x="0" y="95246"/>
                  </a:moveTo>
                  <a:lnTo>
                    <a:pt x="0" y="95246"/>
                  </a:lnTo>
                  <a:lnTo>
                    <a:pt x="0" y="72856"/>
                  </a:lnTo>
                  <a:lnTo>
                    <a:pt x="2822" y="66598"/>
                  </a:lnTo>
                  <a:lnTo>
                    <a:pt x="6545" y="60288"/>
                  </a:lnTo>
                  <a:lnTo>
                    <a:pt x="9701" y="50786"/>
                  </a:lnTo>
                  <a:lnTo>
                    <a:pt x="50811" y="6346"/>
                  </a:lnTo>
                  <a:lnTo>
                    <a:pt x="57155" y="2818"/>
                  </a:lnTo>
                  <a:lnTo>
                    <a:pt x="74319" y="161"/>
                  </a:lnTo>
                  <a:lnTo>
                    <a:pt x="98542" y="0"/>
                  </a:lnTo>
                  <a:lnTo>
                    <a:pt x="104827" y="2819"/>
                  </a:lnTo>
                  <a:lnTo>
                    <a:pt x="107985" y="5054"/>
                  </a:lnTo>
                  <a:lnTo>
                    <a:pt x="111493" y="10358"/>
                  </a:lnTo>
                  <a:lnTo>
                    <a:pt x="113053" y="17302"/>
                  </a:lnTo>
                  <a:lnTo>
                    <a:pt x="114252" y="55475"/>
                  </a:lnTo>
                  <a:lnTo>
                    <a:pt x="111456" y="64517"/>
                  </a:lnTo>
                  <a:lnTo>
                    <a:pt x="98051" y="82262"/>
                  </a:lnTo>
                  <a:lnTo>
                    <a:pt x="73010" y="107935"/>
                  </a:lnTo>
                  <a:lnTo>
                    <a:pt x="66668" y="111469"/>
                  </a:lnTo>
                  <a:lnTo>
                    <a:pt x="53973" y="113738"/>
                  </a:lnTo>
                  <a:lnTo>
                    <a:pt x="19050" y="104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6">
              <a:extLst>
                <a:ext uri="{FF2B5EF4-FFF2-40B4-BE49-F238E27FC236}">
                  <a16:creationId xmlns:a16="http://schemas.microsoft.com/office/drawing/2014/main" id="{BA3F6A58-353D-3378-3136-B03B582BCBA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991350" y="4648236"/>
              <a:ext cx="28576" cy="266665"/>
            </a:xfrm>
            <a:custGeom>
              <a:avLst/>
              <a:gdLst/>
              <a:ahLst/>
              <a:cxnLst/>
              <a:rect l="0" t="0" r="0" b="0"/>
              <a:pathLst>
                <a:path w="28576" h="266665">
                  <a:moveTo>
                    <a:pt x="0" y="19014"/>
                  </a:moveTo>
                  <a:lnTo>
                    <a:pt x="0" y="19014"/>
                  </a:lnTo>
                  <a:lnTo>
                    <a:pt x="14465" y="4549"/>
                  </a:lnTo>
                  <a:lnTo>
                    <a:pt x="19834" y="2001"/>
                  </a:lnTo>
                  <a:lnTo>
                    <a:pt x="28423" y="0"/>
                  </a:lnTo>
                  <a:lnTo>
                    <a:pt x="28575" y="45102"/>
                  </a:lnTo>
                  <a:lnTo>
                    <a:pt x="27517" y="69950"/>
                  </a:lnTo>
                  <a:lnTo>
                    <a:pt x="19933" y="107926"/>
                  </a:lnTo>
                  <a:lnTo>
                    <a:pt x="12581" y="151502"/>
                  </a:lnTo>
                  <a:lnTo>
                    <a:pt x="9704" y="195595"/>
                  </a:lnTo>
                  <a:lnTo>
                    <a:pt x="9533" y="240406"/>
                  </a:lnTo>
                  <a:lnTo>
                    <a:pt x="9528" y="248996"/>
                  </a:lnTo>
                  <a:lnTo>
                    <a:pt x="12349" y="256342"/>
                  </a:lnTo>
                  <a:lnTo>
                    <a:pt x="19050" y="266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7">
              <a:extLst>
                <a:ext uri="{FF2B5EF4-FFF2-40B4-BE49-F238E27FC236}">
                  <a16:creationId xmlns:a16="http://schemas.microsoft.com/office/drawing/2014/main" id="{D9E4D78F-35A4-02A6-09D7-9E4235D2002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838950" y="4638675"/>
              <a:ext cx="123826" cy="113753"/>
            </a:xfrm>
            <a:custGeom>
              <a:avLst/>
              <a:gdLst/>
              <a:ahLst/>
              <a:cxnLst/>
              <a:rect l="0" t="0" r="0" b="0"/>
              <a:pathLst>
                <a:path w="123826" h="113753">
                  <a:moveTo>
                    <a:pt x="0" y="19050"/>
                  </a:moveTo>
                  <a:lnTo>
                    <a:pt x="0" y="19050"/>
                  </a:lnTo>
                  <a:lnTo>
                    <a:pt x="8200" y="19050"/>
                  </a:lnTo>
                  <a:lnTo>
                    <a:pt x="8642" y="17992"/>
                  </a:lnTo>
                  <a:lnTo>
                    <a:pt x="9132" y="13993"/>
                  </a:lnTo>
                  <a:lnTo>
                    <a:pt x="10321" y="12504"/>
                  </a:lnTo>
                  <a:lnTo>
                    <a:pt x="17691" y="9917"/>
                  </a:lnTo>
                  <a:lnTo>
                    <a:pt x="18446" y="6877"/>
                  </a:lnTo>
                  <a:lnTo>
                    <a:pt x="19047" y="36"/>
                  </a:lnTo>
                  <a:lnTo>
                    <a:pt x="13993" y="11"/>
                  </a:lnTo>
                  <a:lnTo>
                    <a:pt x="12503" y="1065"/>
                  </a:lnTo>
                  <a:lnTo>
                    <a:pt x="11510" y="2827"/>
                  </a:lnTo>
                  <a:lnTo>
                    <a:pt x="9916" y="13258"/>
                  </a:lnTo>
                  <a:lnTo>
                    <a:pt x="9526" y="59973"/>
                  </a:lnTo>
                  <a:lnTo>
                    <a:pt x="10583" y="70046"/>
                  </a:lnTo>
                  <a:lnTo>
                    <a:pt x="17725" y="83451"/>
                  </a:lnTo>
                  <a:lnTo>
                    <a:pt x="41406" y="108057"/>
                  </a:lnTo>
                  <a:lnTo>
                    <a:pt x="47683" y="111525"/>
                  </a:lnTo>
                  <a:lnTo>
                    <a:pt x="60336" y="113752"/>
                  </a:lnTo>
                  <a:lnTo>
                    <a:pt x="66680" y="111234"/>
                  </a:lnTo>
                  <a:lnTo>
                    <a:pt x="73027" y="107646"/>
                  </a:lnTo>
                  <a:lnTo>
                    <a:pt x="79376" y="106051"/>
                  </a:lnTo>
                  <a:lnTo>
                    <a:pt x="81492" y="104567"/>
                  </a:lnTo>
                  <a:lnTo>
                    <a:pt x="82903" y="102520"/>
                  </a:lnTo>
                  <a:lnTo>
                    <a:pt x="83844" y="100097"/>
                  </a:lnTo>
                  <a:lnTo>
                    <a:pt x="85529" y="98481"/>
                  </a:lnTo>
                  <a:lnTo>
                    <a:pt x="95838" y="93066"/>
                  </a:lnTo>
                  <a:lnTo>
                    <a:pt x="98818" y="90619"/>
                  </a:lnTo>
                  <a:lnTo>
                    <a:pt x="102127" y="82256"/>
                  </a:lnTo>
                  <a:lnTo>
                    <a:pt x="104656" y="72542"/>
                  </a:lnTo>
                  <a:lnTo>
                    <a:pt x="110972" y="60064"/>
                  </a:lnTo>
                  <a:lnTo>
                    <a:pt x="122856" y="1386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8">
              <a:extLst>
                <a:ext uri="{FF2B5EF4-FFF2-40B4-BE49-F238E27FC236}">
                  <a16:creationId xmlns:a16="http://schemas.microsoft.com/office/drawing/2014/main" id="{652F0032-3180-85A9-374D-55B2AD48056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620039" y="4600575"/>
              <a:ext cx="142712" cy="104648"/>
            </a:xfrm>
            <a:custGeom>
              <a:avLst/>
              <a:gdLst/>
              <a:ahLst/>
              <a:cxnLst/>
              <a:rect l="0" t="0" r="0" b="0"/>
              <a:pathLst>
                <a:path w="142712" h="104648">
                  <a:moveTo>
                    <a:pt x="47461" y="28575"/>
                  </a:moveTo>
                  <a:lnTo>
                    <a:pt x="47461" y="28575"/>
                  </a:lnTo>
                  <a:lnTo>
                    <a:pt x="57574" y="23518"/>
                  </a:lnTo>
                  <a:lnTo>
                    <a:pt x="60553" y="20971"/>
                  </a:lnTo>
                  <a:lnTo>
                    <a:pt x="66442" y="9675"/>
                  </a:lnTo>
                  <a:lnTo>
                    <a:pt x="66505" y="1338"/>
                  </a:lnTo>
                  <a:lnTo>
                    <a:pt x="67566" y="891"/>
                  </a:lnTo>
                  <a:lnTo>
                    <a:pt x="76026" y="0"/>
                  </a:lnTo>
                  <a:lnTo>
                    <a:pt x="61571" y="0"/>
                  </a:lnTo>
                  <a:lnTo>
                    <a:pt x="56202" y="2822"/>
                  </a:lnTo>
                  <a:lnTo>
                    <a:pt x="39304" y="17692"/>
                  </a:lnTo>
                  <a:lnTo>
                    <a:pt x="39907" y="18143"/>
                  </a:lnTo>
                  <a:lnTo>
                    <a:pt x="47104" y="19014"/>
                  </a:lnTo>
                  <a:lnTo>
                    <a:pt x="6146" y="65420"/>
                  </a:lnTo>
                  <a:lnTo>
                    <a:pt x="390" y="83455"/>
                  </a:lnTo>
                  <a:lnTo>
                    <a:pt x="0" y="90109"/>
                  </a:lnTo>
                  <a:lnTo>
                    <a:pt x="1003" y="91822"/>
                  </a:lnTo>
                  <a:lnTo>
                    <a:pt x="2731" y="92965"/>
                  </a:lnTo>
                  <a:lnTo>
                    <a:pt x="35488" y="103317"/>
                  </a:lnTo>
                  <a:lnTo>
                    <a:pt x="81126" y="104647"/>
                  </a:lnTo>
                  <a:lnTo>
                    <a:pt x="127801" y="96126"/>
                  </a:lnTo>
                  <a:lnTo>
                    <a:pt x="142711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9">
              <a:extLst>
                <a:ext uri="{FF2B5EF4-FFF2-40B4-BE49-F238E27FC236}">
                  <a16:creationId xmlns:a16="http://schemas.microsoft.com/office/drawing/2014/main" id="{38FCE42B-CC44-BE7A-DA8A-117292AC1AF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439741" y="4563809"/>
              <a:ext cx="92936" cy="112967"/>
            </a:xfrm>
            <a:custGeom>
              <a:avLst/>
              <a:gdLst/>
              <a:ahLst/>
              <a:cxnLst/>
              <a:rect l="0" t="0" r="0" b="0"/>
              <a:pathLst>
                <a:path w="92936" h="112967">
                  <a:moveTo>
                    <a:pt x="65834" y="17716"/>
                  </a:moveTo>
                  <a:lnTo>
                    <a:pt x="65834" y="17716"/>
                  </a:lnTo>
                  <a:lnTo>
                    <a:pt x="70890" y="17716"/>
                  </a:lnTo>
                  <a:lnTo>
                    <a:pt x="76195" y="14894"/>
                  </a:lnTo>
                  <a:lnTo>
                    <a:pt x="83167" y="9515"/>
                  </a:lnTo>
                  <a:lnTo>
                    <a:pt x="92935" y="8308"/>
                  </a:lnTo>
                  <a:lnTo>
                    <a:pt x="90932" y="5421"/>
                  </a:lnTo>
                  <a:lnTo>
                    <a:pt x="86079" y="0"/>
                  </a:lnTo>
                  <a:lnTo>
                    <a:pt x="70069" y="4118"/>
                  </a:lnTo>
                  <a:lnTo>
                    <a:pt x="25945" y="34349"/>
                  </a:lnTo>
                  <a:lnTo>
                    <a:pt x="13532" y="49450"/>
                  </a:lnTo>
                  <a:lnTo>
                    <a:pt x="5548" y="65686"/>
                  </a:lnTo>
                  <a:lnTo>
                    <a:pt x="0" y="94837"/>
                  </a:lnTo>
                  <a:lnTo>
                    <a:pt x="1836" y="98763"/>
                  </a:lnTo>
                  <a:lnTo>
                    <a:pt x="9521" y="105948"/>
                  </a:lnTo>
                  <a:lnTo>
                    <a:pt x="19993" y="109847"/>
                  </a:lnTo>
                  <a:lnTo>
                    <a:pt x="65834" y="112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0">
              <a:extLst>
                <a:ext uri="{FF2B5EF4-FFF2-40B4-BE49-F238E27FC236}">
                  <a16:creationId xmlns:a16="http://schemas.microsoft.com/office/drawing/2014/main" id="{173C62D8-33A1-6CF2-BE1F-DADE5D8BDE7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282255" y="4519838"/>
              <a:ext cx="61386" cy="134067"/>
            </a:xfrm>
            <a:custGeom>
              <a:avLst/>
              <a:gdLst/>
              <a:ahLst/>
              <a:cxnLst/>
              <a:rect l="0" t="0" r="0" b="0"/>
              <a:pathLst>
                <a:path w="61386" h="134067">
                  <a:moveTo>
                    <a:pt x="51870" y="42637"/>
                  </a:moveTo>
                  <a:lnTo>
                    <a:pt x="51870" y="42637"/>
                  </a:lnTo>
                  <a:lnTo>
                    <a:pt x="60071" y="34436"/>
                  </a:lnTo>
                  <a:lnTo>
                    <a:pt x="61279" y="25027"/>
                  </a:lnTo>
                  <a:lnTo>
                    <a:pt x="61385" y="10456"/>
                  </a:lnTo>
                  <a:lnTo>
                    <a:pt x="60330" y="8482"/>
                  </a:lnTo>
                  <a:lnTo>
                    <a:pt x="58568" y="7167"/>
                  </a:lnTo>
                  <a:lnTo>
                    <a:pt x="53788" y="4647"/>
                  </a:lnTo>
                  <a:lnTo>
                    <a:pt x="48137" y="0"/>
                  </a:lnTo>
                  <a:lnTo>
                    <a:pt x="44089" y="455"/>
                  </a:lnTo>
                  <a:lnTo>
                    <a:pt x="28281" y="11206"/>
                  </a:lnTo>
                  <a:lnTo>
                    <a:pt x="12308" y="26739"/>
                  </a:lnTo>
                  <a:lnTo>
                    <a:pt x="7828" y="34866"/>
                  </a:lnTo>
                  <a:lnTo>
                    <a:pt x="250" y="60560"/>
                  </a:lnTo>
                  <a:lnTo>
                    <a:pt x="0" y="77414"/>
                  </a:lnTo>
                  <a:lnTo>
                    <a:pt x="8463" y="105480"/>
                  </a:lnTo>
                  <a:lnTo>
                    <a:pt x="22311" y="124993"/>
                  </a:lnTo>
                  <a:lnTo>
                    <a:pt x="33795" y="132156"/>
                  </a:lnTo>
                  <a:lnTo>
                    <a:pt x="39819" y="134066"/>
                  </a:lnTo>
                  <a:lnTo>
                    <a:pt x="43835" y="133223"/>
                  </a:lnTo>
                  <a:lnTo>
                    <a:pt x="46514" y="130544"/>
                  </a:lnTo>
                  <a:lnTo>
                    <a:pt x="55869" y="100924"/>
                  </a:lnTo>
                  <a:lnTo>
                    <a:pt x="54701" y="71549"/>
                  </a:lnTo>
                  <a:lnTo>
                    <a:pt x="47652" y="42737"/>
                  </a:lnTo>
                  <a:lnTo>
                    <a:pt x="13770" y="14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20">
            <a:extLst>
              <a:ext uri="{FF2B5EF4-FFF2-40B4-BE49-F238E27FC236}">
                <a16:creationId xmlns:a16="http://schemas.microsoft.com/office/drawing/2014/main" id="{6E6A1B85-E266-E4A2-354B-656378ACF434}"/>
              </a:ext>
            </a:extLst>
          </p:cNvPr>
          <p:cNvGrpSpPr/>
          <p:nvPr/>
        </p:nvGrpSpPr>
        <p:grpSpPr>
          <a:xfrm>
            <a:off x="3835196" y="4410075"/>
            <a:ext cx="2078226" cy="447676"/>
            <a:chOff x="3835196" y="4410075"/>
            <a:chExt cx="2078226" cy="447676"/>
          </a:xfrm>
        </p:grpSpPr>
        <p:sp>
          <p:nvSpPr>
            <p:cNvPr id="128" name="SMARTInkShape-111">
              <a:extLst>
                <a:ext uri="{FF2B5EF4-FFF2-40B4-BE49-F238E27FC236}">
                  <a16:creationId xmlns:a16="http://schemas.microsoft.com/office/drawing/2014/main" id="{CCD748CA-F270-53AC-5C43-29B70C3852B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781675" y="4631017"/>
              <a:ext cx="131747" cy="226734"/>
            </a:xfrm>
            <a:custGeom>
              <a:avLst/>
              <a:gdLst/>
              <a:ahLst/>
              <a:cxnLst/>
              <a:rect l="0" t="0" r="0" b="0"/>
              <a:pathLst>
                <a:path w="131747" h="226734">
                  <a:moveTo>
                    <a:pt x="76200" y="36233"/>
                  </a:moveTo>
                  <a:lnTo>
                    <a:pt x="76200" y="36233"/>
                  </a:lnTo>
                  <a:lnTo>
                    <a:pt x="85332" y="36233"/>
                  </a:lnTo>
                  <a:lnTo>
                    <a:pt x="85715" y="45366"/>
                  </a:lnTo>
                  <a:lnTo>
                    <a:pt x="80665" y="45641"/>
                  </a:lnTo>
                  <a:lnTo>
                    <a:pt x="79177" y="44622"/>
                  </a:lnTo>
                  <a:lnTo>
                    <a:pt x="78183" y="42884"/>
                  </a:lnTo>
                  <a:lnTo>
                    <a:pt x="77523" y="40667"/>
                  </a:lnTo>
                  <a:lnTo>
                    <a:pt x="76024" y="39189"/>
                  </a:lnTo>
                  <a:lnTo>
                    <a:pt x="71535" y="37546"/>
                  </a:lnTo>
                  <a:lnTo>
                    <a:pt x="70974" y="34992"/>
                  </a:lnTo>
                  <a:lnTo>
                    <a:pt x="75303" y="19946"/>
                  </a:lnTo>
                  <a:lnTo>
                    <a:pt x="80992" y="12945"/>
                  </a:lnTo>
                  <a:lnTo>
                    <a:pt x="86443" y="10008"/>
                  </a:lnTo>
                  <a:lnTo>
                    <a:pt x="102935" y="7796"/>
                  </a:lnTo>
                  <a:lnTo>
                    <a:pt x="103548" y="8808"/>
                  </a:lnTo>
                  <a:lnTo>
                    <a:pt x="104230" y="12755"/>
                  </a:lnTo>
                  <a:lnTo>
                    <a:pt x="101710" y="18037"/>
                  </a:lnTo>
                  <a:lnTo>
                    <a:pt x="98121" y="23912"/>
                  </a:lnTo>
                  <a:lnTo>
                    <a:pt x="96526" y="30052"/>
                  </a:lnTo>
                  <a:lnTo>
                    <a:pt x="95042" y="32112"/>
                  </a:lnTo>
                  <a:lnTo>
                    <a:pt x="92995" y="33485"/>
                  </a:lnTo>
                  <a:lnTo>
                    <a:pt x="85057" y="35419"/>
                  </a:lnTo>
                  <a:lnTo>
                    <a:pt x="77950" y="36072"/>
                  </a:lnTo>
                  <a:lnTo>
                    <a:pt x="71662" y="31128"/>
                  </a:lnTo>
                  <a:lnTo>
                    <a:pt x="71058" y="28597"/>
                  </a:lnTo>
                  <a:lnTo>
                    <a:pt x="71715" y="25851"/>
                  </a:lnTo>
                  <a:lnTo>
                    <a:pt x="74206" y="19977"/>
                  </a:lnTo>
                  <a:lnTo>
                    <a:pt x="76667" y="10720"/>
                  </a:lnTo>
                  <a:lnTo>
                    <a:pt x="80995" y="4432"/>
                  </a:lnTo>
                  <a:lnTo>
                    <a:pt x="86445" y="933"/>
                  </a:lnTo>
                  <a:lnTo>
                    <a:pt x="89379" y="0"/>
                  </a:lnTo>
                  <a:lnTo>
                    <a:pt x="92396" y="436"/>
                  </a:lnTo>
                  <a:lnTo>
                    <a:pt x="113049" y="11554"/>
                  </a:lnTo>
                  <a:lnTo>
                    <a:pt x="116641" y="15547"/>
                  </a:lnTo>
                  <a:lnTo>
                    <a:pt x="127936" y="48260"/>
                  </a:lnTo>
                  <a:lnTo>
                    <a:pt x="131746" y="70018"/>
                  </a:lnTo>
                  <a:lnTo>
                    <a:pt x="125429" y="110483"/>
                  </a:lnTo>
                  <a:lnTo>
                    <a:pt x="111167" y="150148"/>
                  </a:lnTo>
                  <a:lnTo>
                    <a:pt x="86285" y="186927"/>
                  </a:lnTo>
                  <a:lnTo>
                    <a:pt x="68866" y="204284"/>
                  </a:lnTo>
                  <a:lnTo>
                    <a:pt x="35671" y="220354"/>
                  </a:lnTo>
                  <a:lnTo>
                    <a:pt x="0" y="226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2">
              <a:extLst>
                <a:ext uri="{FF2B5EF4-FFF2-40B4-BE49-F238E27FC236}">
                  <a16:creationId xmlns:a16="http://schemas.microsoft.com/office/drawing/2014/main" id="{4765DEC0-D23F-3582-A453-6A55C7239AC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537838" y="4454097"/>
              <a:ext cx="205738" cy="184579"/>
            </a:xfrm>
            <a:custGeom>
              <a:avLst/>
              <a:gdLst/>
              <a:ahLst/>
              <a:cxnLst/>
              <a:rect l="0" t="0" r="0" b="0"/>
              <a:pathLst>
                <a:path w="205738" h="184579">
                  <a:moveTo>
                    <a:pt x="5712" y="127428"/>
                  </a:moveTo>
                  <a:lnTo>
                    <a:pt x="5712" y="127428"/>
                  </a:lnTo>
                  <a:lnTo>
                    <a:pt x="10768" y="127428"/>
                  </a:lnTo>
                  <a:lnTo>
                    <a:pt x="16073" y="124606"/>
                  </a:lnTo>
                  <a:lnTo>
                    <a:pt x="59033" y="100859"/>
                  </a:lnTo>
                  <a:lnTo>
                    <a:pt x="104717" y="72881"/>
                  </a:lnTo>
                  <a:lnTo>
                    <a:pt x="120537" y="54234"/>
                  </a:lnTo>
                  <a:lnTo>
                    <a:pt x="131926" y="30246"/>
                  </a:lnTo>
                  <a:lnTo>
                    <a:pt x="133247" y="23482"/>
                  </a:lnTo>
                  <a:lnTo>
                    <a:pt x="131892" y="13144"/>
                  </a:lnTo>
                  <a:lnTo>
                    <a:pt x="125179" y="1373"/>
                  </a:lnTo>
                  <a:lnTo>
                    <a:pt x="119223" y="0"/>
                  </a:lnTo>
                  <a:lnTo>
                    <a:pt x="101317" y="1296"/>
                  </a:lnTo>
                  <a:lnTo>
                    <a:pt x="82070" y="11044"/>
                  </a:lnTo>
                  <a:lnTo>
                    <a:pt x="41913" y="40174"/>
                  </a:lnTo>
                  <a:lnTo>
                    <a:pt x="15489" y="82009"/>
                  </a:lnTo>
                  <a:lnTo>
                    <a:pt x="4765" y="106184"/>
                  </a:lnTo>
                  <a:lnTo>
                    <a:pt x="0" y="131039"/>
                  </a:lnTo>
                  <a:lnTo>
                    <a:pt x="846" y="140418"/>
                  </a:lnTo>
                  <a:lnTo>
                    <a:pt x="3526" y="147729"/>
                  </a:lnTo>
                  <a:lnTo>
                    <a:pt x="12149" y="158676"/>
                  </a:lnTo>
                  <a:lnTo>
                    <a:pt x="23037" y="167069"/>
                  </a:lnTo>
                  <a:lnTo>
                    <a:pt x="60365" y="180022"/>
                  </a:lnTo>
                  <a:lnTo>
                    <a:pt x="107153" y="183978"/>
                  </a:lnTo>
                  <a:lnTo>
                    <a:pt x="154475" y="178972"/>
                  </a:lnTo>
                  <a:lnTo>
                    <a:pt x="205737" y="1845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3">
              <a:extLst>
                <a:ext uri="{FF2B5EF4-FFF2-40B4-BE49-F238E27FC236}">
                  <a16:creationId xmlns:a16="http://schemas.microsoft.com/office/drawing/2014/main" id="{5D902B9E-FC07-50F2-4C89-D5D7F7B4865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425399" y="4507157"/>
              <a:ext cx="89069" cy="131519"/>
            </a:xfrm>
            <a:custGeom>
              <a:avLst/>
              <a:gdLst/>
              <a:ahLst/>
              <a:cxnLst/>
              <a:rect l="0" t="0" r="0" b="0"/>
              <a:pathLst>
                <a:path w="89069" h="131519">
                  <a:moveTo>
                    <a:pt x="70526" y="26743"/>
                  </a:moveTo>
                  <a:lnTo>
                    <a:pt x="70526" y="26743"/>
                  </a:lnTo>
                  <a:lnTo>
                    <a:pt x="75582" y="26743"/>
                  </a:lnTo>
                  <a:lnTo>
                    <a:pt x="80887" y="23921"/>
                  </a:lnTo>
                  <a:lnTo>
                    <a:pt x="83783" y="21686"/>
                  </a:lnTo>
                  <a:lnTo>
                    <a:pt x="87001" y="16382"/>
                  </a:lnTo>
                  <a:lnTo>
                    <a:pt x="89068" y="4353"/>
                  </a:lnTo>
                  <a:lnTo>
                    <a:pt x="88179" y="2291"/>
                  </a:lnTo>
                  <a:lnTo>
                    <a:pt x="86527" y="917"/>
                  </a:lnTo>
                  <a:lnTo>
                    <a:pt x="84368" y="0"/>
                  </a:lnTo>
                  <a:lnTo>
                    <a:pt x="66160" y="8824"/>
                  </a:lnTo>
                  <a:lnTo>
                    <a:pt x="39168" y="38373"/>
                  </a:lnTo>
                  <a:lnTo>
                    <a:pt x="12134" y="84171"/>
                  </a:lnTo>
                  <a:lnTo>
                    <a:pt x="0" y="113385"/>
                  </a:lnTo>
                  <a:lnTo>
                    <a:pt x="1434" y="122754"/>
                  </a:lnTo>
                  <a:lnTo>
                    <a:pt x="4355" y="125675"/>
                  </a:lnTo>
                  <a:lnTo>
                    <a:pt x="22901" y="1315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4">
              <a:extLst>
                <a:ext uri="{FF2B5EF4-FFF2-40B4-BE49-F238E27FC236}">
                  <a16:creationId xmlns:a16="http://schemas.microsoft.com/office/drawing/2014/main" id="{4F657595-3A8C-02E9-0411-6A70E5B25CA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069804" y="4468711"/>
              <a:ext cx="264113" cy="150915"/>
            </a:xfrm>
            <a:custGeom>
              <a:avLst/>
              <a:gdLst/>
              <a:ahLst/>
              <a:cxnLst/>
              <a:rect l="0" t="0" r="0" b="0"/>
              <a:pathLst>
                <a:path w="264113" h="150915">
                  <a:moveTo>
                    <a:pt x="16546" y="46139"/>
                  </a:moveTo>
                  <a:lnTo>
                    <a:pt x="16546" y="46139"/>
                  </a:lnTo>
                  <a:lnTo>
                    <a:pt x="21602" y="51196"/>
                  </a:lnTo>
                  <a:lnTo>
                    <a:pt x="29729" y="53678"/>
                  </a:lnTo>
                  <a:lnTo>
                    <a:pt x="34860" y="54340"/>
                  </a:lnTo>
                  <a:lnTo>
                    <a:pt x="43383" y="52253"/>
                  </a:lnTo>
                  <a:lnTo>
                    <a:pt x="75048" y="34539"/>
                  </a:lnTo>
                  <a:lnTo>
                    <a:pt x="77772" y="32056"/>
                  </a:lnTo>
                  <a:lnTo>
                    <a:pt x="80799" y="26474"/>
                  </a:lnTo>
                  <a:lnTo>
                    <a:pt x="82742" y="14268"/>
                  </a:lnTo>
                  <a:lnTo>
                    <a:pt x="81844" y="12191"/>
                  </a:lnTo>
                  <a:lnTo>
                    <a:pt x="80187" y="10807"/>
                  </a:lnTo>
                  <a:lnTo>
                    <a:pt x="75523" y="8211"/>
                  </a:lnTo>
                  <a:lnTo>
                    <a:pt x="66946" y="1858"/>
                  </a:lnTo>
                  <a:lnTo>
                    <a:pt x="60818" y="0"/>
                  </a:lnTo>
                  <a:lnTo>
                    <a:pt x="41305" y="4011"/>
                  </a:lnTo>
                  <a:lnTo>
                    <a:pt x="20473" y="16958"/>
                  </a:lnTo>
                  <a:lnTo>
                    <a:pt x="5950" y="34201"/>
                  </a:lnTo>
                  <a:lnTo>
                    <a:pt x="1254" y="46477"/>
                  </a:lnTo>
                  <a:lnTo>
                    <a:pt x="0" y="52715"/>
                  </a:lnTo>
                  <a:lnTo>
                    <a:pt x="1432" y="65289"/>
                  </a:lnTo>
                  <a:lnTo>
                    <a:pt x="5596" y="76875"/>
                  </a:lnTo>
                  <a:lnTo>
                    <a:pt x="19951" y="96387"/>
                  </a:lnTo>
                  <a:lnTo>
                    <a:pt x="26173" y="100222"/>
                  </a:lnTo>
                  <a:lnTo>
                    <a:pt x="34583" y="101926"/>
                  </a:lnTo>
                  <a:lnTo>
                    <a:pt x="55052" y="101827"/>
                  </a:lnTo>
                  <a:lnTo>
                    <a:pt x="64703" y="98052"/>
                  </a:lnTo>
                  <a:lnTo>
                    <a:pt x="91221" y="75827"/>
                  </a:lnTo>
                  <a:lnTo>
                    <a:pt x="97360" y="67095"/>
                  </a:lnTo>
                  <a:lnTo>
                    <a:pt x="102205" y="58628"/>
                  </a:lnTo>
                  <a:lnTo>
                    <a:pt x="133708" y="24339"/>
                  </a:lnTo>
                  <a:lnTo>
                    <a:pt x="140232" y="20576"/>
                  </a:lnTo>
                  <a:lnTo>
                    <a:pt x="143454" y="19572"/>
                  </a:lnTo>
                  <a:lnTo>
                    <a:pt x="146659" y="21019"/>
                  </a:lnTo>
                  <a:lnTo>
                    <a:pt x="153043" y="28272"/>
                  </a:lnTo>
                  <a:lnTo>
                    <a:pt x="156586" y="38551"/>
                  </a:lnTo>
                  <a:lnTo>
                    <a:pt x="161994" y="77706"/>
                  </a:lnTo>
                  <a:lnTo>
                    <a:pt x="168336" y="114226"/>
                  </a:lnTo>
                  <a:lnTo>
                    <a:pt x="168910" y="139033"/>
                  </a:lnTo>
                  <a:lnTo>
                    <a:pt x="169980" y="138760"/>
                  </a:lnTo>
                  <a:lnTo>
                    <a:pt x="173992" y="135634"/>
                  </a:lnTo>
                  <a:lnTo>
                    <a:pt x="207956" y="90593"/>
                  </a:lnTo>
                  <a:lnTo>
                    <a:pt x="242692" y="44446"/>
                  </a:lnTo>
                  <a:lnTo>
                    <a:pt x="260948" y="37645"/>
                  </a:lnTo>
                  <a:lnTo>
                    <a:pt x="262030" y="38360"/>
                  </a:lnTo>
                  <a:lnTo>
                    <a:pt x="263233" y="41976"/>
                  </a:lnTo>
                  <a:lnTo>
                    <a:pt x="264112" y="85546"/>
                  </a:lnTo>
                  <a:lnTo>
                    <a:pt x="256645" y="129214"/>
                  </a:lnTo>
                  <a:lnTo>
                    <a:pt x="254671" y="150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5">
              <a:extLst>
                <a:ext uri="{FF2B5EF4-FFF2-40B4-BE49-F238E27FC236}">
                  <a16:creationId xmlns:a16="http://schemas.microsoft.com/office/drawing/2014/main" id="{97AEF72D-95FD-C35B-2390-122CF513DDF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991100" y="44100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6">
              <a:extLst>
                <a:ext uri="{FF2B5EF4-FFF2-40B4-BE49-F238E27FC236}">
                  <a16:creationId xmlns:a16="http://schemas.microsoft.com/office/drawing/2014/main" id="{D35ACBF9-CD35-0000-CC2D-97CBE1BF1DB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925862" y="4543425"/>
              <a:ext cx="17221" cy="85726"/>
            </a:xfrm>
            <a:custGeom>
              <a:avLst/>
              <a:gdLst/>
              <a:ahLst/>
              <a:cxnLst/>
              <a:rect l="0" t="0" r="0" b="0"/>
              <a:pathLst>
                <a:path w="17221" h="85726">
                  <a:moveTo>
                    <a:pt x="8088" y="0"/>
                  </a:moveTo>
                  <a:lnTo>
                    <a:pt x="8088" y="0"/>
                  </a:lnTo>
                  <a:lnTo>
                    <a:pt x="17220" y="0"/>
                  </a:lnTo>
                  <a:lnTo>
                    <a:pt x="5839" y="47532"/>
                  </a:lnTo>
                  <a:lnTo>
                    <a:pt x="719" y="66647"/>
                  </a:lnTo>
                  <a:lnTo>
                    <a:pt x="0" y="73008"/>
                  </a:lnTo>
                  <a:lnTo>
                    <a:pt x="580" y="77246"/>
                  </a:lnTo>
                  <a:lnTo>
                    <a:pt x="8088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7">
              <a:extLst>
                <a:ext uri="{FF2B5EF4-FFF2-40B4-BE49-F238E27FC236}">
                  <a16:creationId xmlns:a16="http://schemas.microsoft.com/office/drawing/2014/main" id="{79299C7D-A5F8-7BD6-C78C-C665FD4D5CE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724400" y="4526242"/>
              <a:ext cx="152401" cy="92265"/>
            </a:xfrm>
            <a:custGeom>
              <a:avLst/>
              <a:gdLst/>
              <a:ahLst/>
              <a:cxnLst/>
              <a:rect l="0" t="0" r="0" b="0"/>
              <a:pathLst>
                <a:path w="152401" h="92265">
                  <a:moveTo>
                    <a:pt x="0" y="36233"/>
                  </a:moveTo>
                  <a:lnTo>
                    <a:pt x="0" y="36233"/>
                  </a:lnTo>
                  <a:lnTo>
                    <a:pt x="8662" y="28629"/>
                  </a:lnTo>
                  <a:lnTo>
                    <a:pt x="50767" y="2334"/>
                  </a:lnTo>
                  <a:lnTo>
                    <a:pt x="58899" y="0"/>
                  </a:lnTo>
                  <a:lnTo>
                    <a:pt x="62549" y="436"/>
                  </a:lnTo>
                  <a:lnTo>
                    <a:pt x="69427" y="3742"/>
                  </a:lnTo>
                  <a:lnTo>
                    <a:pt x="88863" y="42030"/>
                  </a:lnTo>
                  <a:lnTo>
                    <a:pt x="93988" y="67874"/>
                  </a:lnTo>
                  <a:lnTo>
                    <a:pt x="94689" y="80635"/>
                  </a:lnTo>
                  <a:lnTo>
                    <a:pt x="93818" y="84884"/>
                  </a:lnTo>
                  <a:lnTo>
                    <a:pt x="92178" y="87717"/>
                  </a:lnTo>
                  <a:lnTo>
                    <a:pt x="90027" y="89606"/>
                  </a:lnTo>
                  <a:lnTo>
                    <a:pt x="84815" y="91704"/>
                  </a:lnTo>
                  <a:lnTo>
                    <a:pt x="81944" y="92264"/>
                  </a:lnTo>
                  <a:lnTo>
                    <a:pt x="78971" y="91579"/>
                  </a:lnTo>
                  <a:lnTo>
                    <a:pt x="72846" y="87995"/>
                  </a:lnTo>
                  <a:lnTo>
                    <a:pt x="70788" y="84499"/>
                  </a:lnTo>
                  <a:lnTo>
                    <a:pt x="68503" y="74971"/>
                  </a:lnTo>
                  <a:lnTo>
                    <a:pt x="70310" y="63681"/>
                  </a:lnTo>
                  <a:lnTo>
                    <a:pt x="77277" y="48246"/>
                  </a:lnTo>
                  <a:lnTo>
                    <a:pt x="85145" y="39456"/>
                  </a:lnTo>
                  <a:lnTo>
                    <a:pt x="116067" y="19388"/>
                  </a:lnTo>
                  <a:lnTo>
                    <a:pt x="152400" y="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8">
              <a:extLst>
                <a:ext uri="{FF2B5EF4-FFF2-40B4-BE49-F238E27FC236}">
                  <a16:creationId xmlns:a16="http://schemas.microsoft.com/office/drawing/2014/main" id="{7258D0D4-7B9C-288E-6952-82F468D8CB2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527902" y="4488156"/>
              <a:ext cx="186974" cy="140850"/>
            </a:xfrm>
            <a:custGeom>
              <a:avLst/>
              <a:gdLst/>
              <a:ahLst/>
              <a:cxnLst/>
              <a:rect l="0" t="0" r="0" b="0"/>
              <a:pathLst>
                <a:path w="186974" h="140850">
                  <a:moveTo>
                    <a:pt x="5998" y="74319"/>
                  </a:moveTo>
                  <a:lnTo>
                    <a:pt x="5998" y="74319"/>
                  </a:lnTo>
                  <a:lnTo>
                    <a:pt x="11054" y="74319"/>
                  </a:lnTo>
                  <a:lnTo>
                    <a:pt x="16359" y="71497"/>
                  </a:lnTo>
                  <a:lnTo>
                    <a:pt x="24361" y="66715"/>
                  </a:lnTo>
                  <a:lnTo>
                    <a:pt x="52546" y="57844"/>
                  </a:lnTo>
                  <a:lnTo>
                    <a:pt x="72355" y="53210"/>
                  </a:lnTo>
                  <a:lnTo>
                    <a:pt x="117103" y="32923"/>
                  </a:lnTo>
                  <a:lnTo>
                    <a:pt x="124169" y="26640"/>
                  </a:lnTo>
                  <a:lnTo>
                    <a:pt x="126054" y="23483"/>
                  </a:lnTo>
                  <a:lnTo>
                    <a:pt x="126252" y="20320"/>
                  </a:lnTo>
                  <a:lnTo>
                    <a:pt x="123650" y="13984"/>
                  </a:lnTo>
                  <a:lnTo>
                    <a:pt x="116234" y="4466"/>
                  </a:lnTo>
                  <a:lnTo>
                    <a:pt x="104734" y="940"/>
                  </a:lnTo>
                  <a:lnTo>
                    <a:pt x="97222" y="0"/>
                  </a:lnTo>
                  <a:lnTo>
                    <a:pt x="80409" y="4599"/>
                  </a:lnTo>
                  <a:lnTo>
                    <a:pt x="53093" y="21911"/>
                  </a:lnTo>
                  <a:lnTo>
                    <a:pt x="14327" y="59657"/>
                  </a:lnTo>
                  <a:lnTo>
                    <a:pt x="4409" y="76269"/>
                  </a:lnTo>
                  <a:lnTo>
                    <a:pt x="0" y="94236"/>
                  </a:lnTo>
                  <a:lnTo>
                    <a:pt x="3685" y="112804"/>
                  </a:lnTo>
                  <a:lnTo>
                    <a:pt x="7631" y="122201"/>
                  </a:lnTo>
                  <a:lnTo>
                    <a:pt x="12379" y="128465"/>
                  </a:lnTo>
                  <a:lnTo>
                    <a:pt x="23298" y="135425"/>
                  </a:lnTo>
                  <a:lnTo>
                    <a:pt x="68889" y="140261"/>
                  </a:lnTo>
                  <a:lnTo>
                    <a:pt x="107438" y="140849"/>
                  </a:lnTo>
                  <a:lnTo>
                    <a:pt x="148473" y="135895"/>
                  </a:lnTo>
                  <a:lnTo>
                    <a:pt x="186973" y="121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9">
              <a:extLst>
                <a:ext uri="{FF2B5EF4-FFF2-40B4-BE49-F238E27FC236}">
                  <a16:creationId xmlns:a16="http://schemas.microsoft.com/office/drawing/2014/main" id="{6A811D6C-75A7-36DC-8817-DC30D657F9D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371975" y="4488716"/>
              <a:ext cx="131006" cy="140435"/>
            </a:xfrm>
            <a:custGeom>
              <a:avLst/>
              <a:gdLst/>
              <a:ahLst/>
              <a:cxnLst/>
              <a:rect l="0" t="0" r="0" b="0"/>
              <a:pathLst>
                <a:path w="131006" h="140435">
                  <a:moveTo>
                    <a:pt x="19050" y="92809"/>
                  </a:moveTo>
                  <a:lnTo>
                    <a:pt x="19050" y="92809"/>
                  </a:lnTo>
                  <a:lnTo>
                    <a:pt x="32307" y="58093"/>
                  </a:lnTo>
                  <a:lnTo>
                    <a:pt x="59051" y="19801"/>
                  </a:lnTo>
                  <a:lnTo>
                    <a:pt x="71753" y="9914"/>
                  </a:lnTo>
                  <a:lnTo>
                    <a:pt x="95664" y="0"/>
                  </a:lnTo>
                  <a:lnTo>
                    <a:pt x="106370" y="1466"/>
                  </a:lnTo>
                  <a:lnTo>
                    <a:pt x="112189" y="3338"/>
                  </a:lnTo>
                  <a:lnTo>
                    <a:pt x="117126" y="8820"/>
                  </a:lnTo>
                  <a:lnTo>
                    <a:pt x="125434" y="26200"/>
                  </a:lnTo>
                  <a:lnTo>
                    <a:pt x="131005" y="54729"/>
                  </a:lnTo>
                  <a:lnTo>
                    <a:pt x="126663" y="73768"/>
                  </a:lnTo>
                  <a:lnTo>
                    <a:pt x="111686" y="101748"/>
                  </a:lnTo>
                  <a:lnTo>
                    <a:pt x="91990" y="122954"/>
                  </a:lnTo>
                  <a:lnTo>
                    <a:pt x="68376" y="134918"/>
                  </a:lnTo>
                  <a:lnTo>
                    <a:pt x="40728" y="139707"/>
                  </a:lnTo>
                  <a:lnTo>
                    <a:pt x="0" y="140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0">
              <a:extLst>
                <a:ext uri="{FF2B5EF4-FFF2-40B4-BE49-F238E27FC236}">
                  <a16:creationId xmlns:a16="http://schemas.microsoft.com/office/drawing/2014/main" id="{5F337F14-7C5C-3CFE-643C-EA37AE131FB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371975" y="4516958"/>
              <a:ext cx="18658" cy="226493"/>
            </a:xfrm>
            <a:custGeom>
              <a:avLst/>
              <a:gdLst/>
              <a:ahLst/>
              <a:cxnLst/>
              <a:rect l="0" t="0" r="0" b="0"/>
              <a:pathLst>
                <a:path w="18658" h="226493">
                  <a:moveTo>
                    <a:pt x="9525" y="26467"/>
                  </a:moveTo>
                  <a:lnTo>
                    <a:pt x="9525" y="26467"/>
                  </a:lnTo>
                  <a:lnTo>
                    <a:pt x="9525" y="16354"/>
                  </a:lnTo>
                  <a:lnTo>
                    <a:pt x="12347" y="8567"/>
                  </a:lnTo>
                  <a:lnTo>
                    <a:pt x="17726" y="0"/>
                  </a:lnTo>
                  <a:lnTo>
                    <a:pt x="18167" y="356"/>
                  </a:lnTo>
                  <a:lnTo>
                    <a:pt x="18657" y="3573"/>
                  </a:lnTo>
                  <a:lnTo>
                    <a:pt x="11459" y="40817"/>
                  </a:lnTo>
                  <a:lnTo>
                    <a:pt x="4851" y="82688"/>
                  </a:lnTo>
                  <a:lnTo>
                    <a:pt x="958" y="129138"/>
                  </a:lnTo>
                  <a:lnTo>
                    <a:pt x="284" y="166484"/>
                  </a:lnTo>
                  <a:lnTo>
                    <a:pt x="0" y="226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1">
              <a:extLst>
                <a:ext uri="{FF2B5EF4-FFF2-40B4-BE49-F238E27FC236}">
                  <a16:creationId xmlns:a16="http://schemas.microsoft.com/office/drawing/2014/main" id="{8F279EB1-4890-4D00-43F6-5D40D8155FC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143375" y="4543425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152400" y="0"/>
                  </a:moveTo>
                  <a:lnTo>
                    <a:pt x="152400" y="0"/>
                  </a:lnTo>
                  <a:lnTo>
                    <a:pt x="147344" y="0"/>
                  </a:lnTo>
                  <a:lnTo>
                    <a:pt x="103038" y="34610"/>
                  </a:lnTo>
                  <a:lnTo>
                    <a:pt x="61978" y="79999"/>
                  </a:lnTo>
                  <a:lnTo>
                    <a:pt x="28793" y="121503"/>
                  </a:lnTo>
                  <a:lnTo>
                    <a:pt x="15234" y="139365"/>
                  </a:lnTo>
                  <a:lnTo>
                    <a:pt x="13331" y="143710"/>
                  </a:lnTo>
                  <a:lnTo>
                    <a:pt x="11004" y="14660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2">
              <a:extLst>
                <a:ext uri="{FF2B5EF4-FFF2-40B4-BE49-F238E27FC236}">
                  <a16:creationId xmlns:a16="http://schemas.microsoft.com/office/drawing/2014/main" id="{FF374162-9E9F-015A-0D73-E1776007363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143375" y="4533900"/>
              <a:ext cx="200026" cy="104776"/>
            </a:xfrm>
            <a:custGeom>
              <a:avLst/>
              <a:gdLst/>
              <a:ahLst/>
              <a:cxnLst/>
              <a:rect l="0" t="0" r="0" b="0"/>
              <a:pathLst>
                <a:path w="200026" h="104776">
                  <a:moveTo>
                    <a:pt x="0" y="0"/>
                  </a:moveTo>
                  <a:lnTo>
                    <a:pt x="0" y="0"/>
                  </a:lnTo>
                  <a:lnTo>
                    <a:pt x="38595" y="22120"/>
                  </a:lnTo>
                  <a:lnTo>
                    <a:pt x="52079" y="32056"/>
                  </a:lnTo>
                  <a:lnTo>
                    <a:pt x="99483" y="59804"/>
                  </a:lnTo>
                  <a:lnTo>
                    <a:pt x="145233" y="85122"/>
                  </a:lnTo>
                  <a:lnTo>
                    <a:pt x="2000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3">
              <a:extLst>
                <a:ext uri="{FF2B5EF4-FFF2-40B4-BE49-F238E27FC236}">
                  <a16:creationId xmlns:a16="http://schemas.microsoft.com/office/drawing/2014/main" id="{EE011A44-F09D-39D5-89D7-90970B2303B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835196" y="4429290"/>
              <a:ext cx="279605" cy="213759"/>
            </a:xfrm>
            <a:custGeom>
              <a:avLst/>
              <a:gdLst/>
              <a:ahLst/>
              <a:cxnLst/>
              <a:rect l="0" t="0" r="0" b="0"/>
              <a:pathLst>
                <a:path w="279605" h="213759">
                  <a:moveTo>
                    <a:pt x="70054" y="85560"/>
                  </a:moveTo>
                  <a:lnTo>
                    <a:pt x="70054" y="85560"/>
                  </a:lnTo>
                  <a:lnTo>
                    <a:pt x="70054" y="76427"/>
                  </a:lnTo>
                  <a:lnTo>
                    <a:pt x="70054" y="89327"/>
                  </a:lnTo>
                  <a:lnTo>
                    <a:pt x="71112" y="91246"/>
                  </a:lnTo>
                  <a:lnTo>
                    <a:pt x="72876" y="92526"/>
                  </a:lnTo>
                  <a:lnTo>
                    <a:pt x="78716" y="93947"/>
                  </a:lnTo>
                  <a:lnTo>
                    <a:pt x="96022" y="93689"/>
                  </a:lnTo>
                  <a:lnTo>
                    <a:pt x="140645" y="86839"/>
                  </a:lnTo>
                  <a:lnTo>
                    <a:pt x="151875" y="83306"/>
                  </a:lnTo>
                  <a:lnTo>
                    <a:pt x="191538" y="58827"/>
                  </a:lnTo>
                  <a:lnTo>
                    <a:pt x="198242" y="52474"/>
                  </a:lnTo>
                  <a:lnTo>
                    <a:pt x="201109" y="46867"/>
                  </a:lnTo>
                  <a:lnTo>
                    <a:pt x="202951" y="34643"/>
                  </a:lnTo>
                  <a:lnTo>
                    <a:pt x="200381" y="28358"/>
                  </a:lnTo>
                  <a:lnTo>
                    <a:pt x="196768" y="22037"/>
                  </a:lnTo>
                  <a:lnTo>
                    <a:pt x="195163" y="15700"/>
                  </a:lnTo>
                  <a:lnTo>
                    <a:pt x="185984" y="9355"/>
                  </a:lnTo>
                  <a:lnTo>
                    <a:pt x="165787" y="2656"/>
                  </a:lnTo>
                  <a:lnTo>
                    <a:pt x="122530" y="83"/>
                  </a:lnTo>
                  <a:lnTo>
                    <a:pt x="117738" y="0"/>
                  </a:lnTo>
                  <a:lnTo>
                    <a:pt x="80688" y="15076"/>
                  </a:lnTo>
                  <a:lnTo>
                    <a:pt x="41698" y="41259"/>
                  </a:lnTo>
                  <a:lnTo>
                    <a:pt x="13535" y="71635"/>
                  </a:lnTo>
                  <a:lnTo>
                    <a:pt x="1331" y="101660"/>
                  </a:lnTo>
                  <a:lnTo>
                    <a:pt x="0" y="122349"/>
                  </a:lnTo>
                  <a:lnTo>
                    <a:pt x="7768" y="161501"/>
                  </a:lnTo>
                  <a:lnTo>
                    <a:pt x="19088" y="177873"/>
                  </a:lnTo>
                  <a:lnTo>
                    <a:pt x="42113" y="200574"/>
                  </a:lnTo>
                  <a:lnTo>
                    <a:pt x="58341" y="205469"/>
                  </a:lnTo>
                  <a:lnTo>
                    <a:pt x="98197" y="213668"/>
                  </a:lnTo>
                  <a:lnTo>
                    <a:pt x="114665" y="213758"/>
                  </a:lnTo>
                  <a:lnTo>
                    <a:pt x="152597" y="210249"/>
                  </a:lnTo>
                  <a:lnTo>
                    <a:pt x="197679" y="203010"/>
                  </a:lnTo>
                  <a:lnTo>
                    <a:pt x="242953" y="192532"/>
                  </a:lnTo>
                  <a:lnTo>
                    <a:pt x="279604" y="180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21">
            <a:extLst>
              <a:ext uri="{FF2B5EF4-FFF2-40B4-BE49-F238E27FC236}">
                <a16:creationId xmlns:a16="http://schemas.microsoft.com/office/drawing/2014/main" id="{AB47F15F-A0EB-F9CD-543C-BE401B5AF4C7}"/>
              </a:ext>
            </a:extLst>
          </p:cNvPr>
          <p:cNvGrpSpPr/>
          <p:nvPr/>
        </p:nvGrpSpPr>
        <p:grpSpPr>
          <a:xfrm>
            <a:off x="2288705" y="4333875"/>
            <a:ext cx="1233848" cy="466726"/>
            <a:chOff x="2288705" y="4333875"/>
            <a:chExt cx="1233848" cy="466726"/>
          </a:xfrm>
        </p:grpSpPr>
        <p:sp>
          <p:nvSpPr>
            <p:cNvPr id="142" name="SMARTInkShape-124">
              <a:extLst>
                <a:ext uri="{FF2B5EF4-FFF2-40B4-BE49-F238E27FC236}">
                  <a16:creationId xmlns:a16="http://schemas.microsoft.com/office/drawing/2014/main" id="{C764F7FD-DB69-DE36-2141-DF3983FA8FD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449966" y="4592651"/>
              <a:ext cx="72587" cy="207950"/>
            </a:xfrm>
            <a:custGeom>
              <a:avLst/>
              <a:gdLst/>
              <a:ahLst/>
              <a:cxnLst/>
              <a:rect l="0" t="0" r="0" b="0"/>
              <a:pathLst>
                <a:path w="72587" h="207950">
                  <a:moveTo>
                    <a:pt x="7609" y="46024"/>
                  </a:moveTo>
                  <a:lnTo>
                    <a:pt x="7609" y="46024"/>
                  </a:lnTo>
                  <a:lnTo>
                    <a:pt x="31207" y="22426"/>
                  </a:lnTo>
                  <a:lnTo>
                    <a:pt x="32866" y="21826"/>
                  </a:lnTo>
                  <a:lnTo>
                    <a:pt x="33972" y="22483"/>
                  </a:lnTo>
                  <a:lnTo>
                    <a:pt x="34709" y="23980"/>
                  </a:lnTo>
                  <a:lnTo>
                    <a:pt x="34143" y="26036"/>
                  </a:lnTo>
                  <a:lnTo>
                    <a:pt x="26397" y="36499"/>
                  </a:lnTo>
                  <a:lnTo>
                    <a:pt x="21957" y="41085"/>
                  </a:lnTo>
                  <a:lnTo>
                    <a:pt x="16455" y="43829"/>
                  </a:lnTo>
                  <a:lnTo>
                    <a:pt x="13506" y="44561"/>
                  </a:lnTo>
                  <a:lnTo>
                    <a:pt x="11541" y="43990"/>
                  </a:lnTo>
                  <a:lnTo>
                    <a:pt x="10230" y="42551"/>
                  </a:lnTo>
                  <a:lnTo>
                    <a:pt x="8127" y="37695"/>
                  </a:lnTo>
                  <a:lnTo>
                    <a:pt x="7762" y="31797"/>
                  </a:lnTo>
                  <a:lnTo>
                    <a:pt x="8770" y="30189"/>
                  </a:lnTo>
                  <a:lnTo>
                    <a:pt x="10500" y="29118"/>
                  </a:lnTo>
                  <a:lnTo>
                    <a:pt x="12711" y="28403"/>
                  </a:lnTo>
                  <a:lnTo>
                    <a:pt x="14185" y="26869"/>
                  </a:lnTo>
                  <a:lnTo>
                    <a:pt x="15824" y="22341"/>
                  </a:lnTo>
                  <a:lnTo>
                    <a:pt x="17319" y="21769"/>
                  </a:lnTo>
                  <a:lnTo>
                    <a:pt x="19373" y="22446"/>
                  </a:lnTo>
                  <a:lnTo>
                    <a:pt x="24480" y="24961"/>
                  </a:lnTo>
                  <a:lnTo>
                    <a:pt x="30276" y="26079"/>
                  </a:lnTo>
                  <a:lnTo>
                    <a:pt x="32245" y="27436"/>
                  </a:lnTo>
                  <a:lnTo>
                    <a:pt x="33559" y="29399"/>
                  </a:lnTo>
                  <a:lnTo>
                    <a:pt x="34433" y="31766"/>
                  </a:lnTo>
                  <a:lnTo>
                    <a:pt x="33959" y="34402"/>
                  </a:lnTo>
                  <a:lnTo>
                    <a:pt x="27439" y="45923"/>
                  </a:lnTo>
                  <a:lnTo>
                    <a:pt x="27005" y="50565"/>
                  </a:lnTo>
                  <a:lnTo>
                    <a:pt x="25832" y="51168"/>
                  </a:lnTo>
                  <a:lnTo>
                    <a:pt x="23991" y="50512"/>
                  </a:lnTo>
                  <a:lnTo>
                    <a:pt x="19123" y="48018"/>
                  </a:lnTo>
                  <a:lnTo>
                    <a:pt x="13432" y="46910"/>
                  </a:lnTo>
                  <a:lnTo>
                    <a:pt x="11491" y="45556"/>
                  </a:lnTo>
                  <a:lnTo>
                    <a:pt x="10197" y="43596"/>
                  </a:lnTo>
                  <a:lnTo>
                    <a:pt x="8376" y="35779"/>
                  </a:lnTo>
                  <a:lnTo>
                    <a:pt x="7654" y="11087"/>
                  </a:lnTo>
                  <a:lnTo>
                    <a:pt x="10451" y="6507"/>
                  </a:lnTo>
                  <a:lnTo>
                    <a:pt x="12679" y="3805"/>
                  </a:lnTo>
                  <a:lnTo>
                    <a:pt x="20799" y="802"/>
                  </a:lnTo>
                  <a:lnTo>
                    <a:pt x="25927" y="0"/>
                  </a:lnTo>
                  <a:lnTo>
                    <a:pt x="34447" y="1933"/>
                  </a:lnTo>
                  <a:lnTo>
                    <a:pt x="38201" y="3930"/>
                  </a:lnTo>
                  <a:lnTo>
                    <a:pt x="63364" y="39145"/>
                  </a:lnTo>
                  <a:lnTo>
                    <a:pt x="71048" y="70914"/>
                  </a:lnTo>
                  <a:lnTo>
                    <a:pt x="72586" y="105425"/>
                  </a:lnTo>
                  <a:lnTo>
                    <a:pt x="60943" y="151095"/>
                  </a:lnTo>
                  <a:lnTo>
                    <a:pt x="51869" y="169349"/>
                  </a:lnTo>
                  <a:lnTo>
                    <a:pt x="14346" y="201503"/>
                  </a:lnTo>
                  <a:lnTo>
                    <a:pt x="7781" y="205084"/>
                  </a:lnTo>
                  <a:lnTo>
                    <a:pt x="0" y="207383"/>
                  </a:lnTo>
                  <a:lnTo>
                    <a:pt x="419" y="207571"/>
                  </a:lnTo>
                  <a:lnTo>
                    <a:pt x="7609" y="207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5">
              <a:extLst>
                <a:ext uri="{FF2B5EF4-FFF2-40B4-BE49-F238E27FC236}">
                  <a16:creationId xmlns:a16="http://schemas.microsoft.com/office/drawing/2014/main" id="{AEEF4129-582B-1E1B-A6E6-54812A8CB70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324225" y="46005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6">
              <a:extLst>
                <a:ext uri="{FF2B5EF4-FFF2-40B4-BE49-F238E27FC236}">
                  <a16:creationId xmlns:a16="http://schemas.microsoft.com/office/drawing/2014/main" id="{0744F65A-E50B-AB73-0CAF-355190A9B7E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002774" y="4420048"/>
              <a:ext cx="169052" cy="179879"/>
            </a:xfrm>
            <a:custGeom>
              <a:avLst/>
              <a:gdLst/>
              <a:ahLst/>
              <a:cxnLst/>
              <a:rect l="0" t="0" r="0" b="0"/>
              <a:pathLst>
                <a:path w="169052" h="179879">
                  <a:moveTo>
                    <a:pt x="64276" y="56702"/>
                  </a:moveTo>
                  <a:lnTo>
                    <a:pt x="64276" y="56702"/>
                  </a:lnTo>
                  <a:lnTo>
                    <a:pt x="78426" y="43610"/>
                  </a:lnTo>
                  <a:lnTo>
                    <a:pt x="85735" y="40300"/>
                  </a:lnTo>
                  <a:lnTo>
                    <a:pt x="92511" y="33184"/>
                  </a:lnTo>
                  <a:lnTo>
                    <a:pt x="97991" y="24025"/>
                  </a:lnTo>
                  <a:lnTo>
                    <a:pt x="101799" y="11255"/>
                  </a:lnTo>
                  <a:lnTo>
                    <a:pt x="102361" y="0"/>
                  </a:lnTo>
                  <a:lnTo>
                    <a:pt x="87165" y="8303"/>
                  </a:lnTo>
                  <a:lnTo>
                    <a:pt x="52414" y="41317"/>
                  </a:lnTo>
                  <a:lnTo>
                    <a:pt x="23157" y="84457"/>
                  </a:lnTo>
                  <a:lnTo>
                    <a:pt x="7784" y="108556"/>
                  </a:lnTo>
                  <a:lnTo>
                    <a:pt x="2126" y="125256"/>
                  </a:lnTo>
                  <a:lnTo>
                    <a:pt x="0" y="150392"/>
                  </a:lnTo>
                  <a:lnTo>
                    <a:pt x="3253" y="161136"/>
                  </a:lnTo>
                  <a:lnTo>
                    <a:pt x="11035" y="173136"/>
                  </a:lnTo>
                  <a:lnTo>
                    <a:pt x="22622" y="177242"/>
                  </a:lnTo>
                  <a:lnTo>
                    <a:pt x="55930" y="179878"/>
                  </a:lnTo>
                  <a:lnTo>
                    <a:pt x="102532" y="172903"/>
                  </a:lnTo>
                  <a:lnTo>
                    <a:pt x="147904" y="171252"/>
                  </a:lnTo>
                  <a:lnTo>
                    <a:pt x="169051" y="171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7">
              <a:extLst>
                <a:ext uri="{FF2B5EF4-FFF2-40B4-BE49-F238E27FC236}">
                  <a16:creationId xmlns:a16="http://schemas.microsoft.com/office/drawing/2014/main" id="{139AFCB5-3F4E-EC17-3652-DA01B5905C9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802552" y="4459577"/>
              <a:ext cx="112099" cy="163276"/>
            </a:xfrm>
            <a:custGeom>
              <a:avLst/>
              <a:gdLst/>
              <a:ahLst/>
              <a:cxnLst/>
              <a:rect l="0" t="0" r="0" b="0"/>
              <a:pathLst>
                <a:path w="112099" h="163276">
                  <a:moveTo>
                    <a:pt x="7323" y="45748"/>
                  </a:moveTo>
                  <a:lnTo>
                    <a:pt x="7323" y="45748"/>
                  </a:lnTo>
                  <a:lnTo>
                    <a:pt x="7323" y="40691"/>
                  </a:lnTo>
                  <a:lnTo>
                    <a:pt x="10145" y="35387"/>
                  </a:lnTo>
                  <a:lnTo>
                    <a:pt x="13869" y="29501"/>
                  </a:lnTo>
                  <a:lnTo>
                    <a:pt x="16259" y="17100"/>
                  </a:lnTo>
                  <a:lnTo>
                    <a:pt x="16813" y="0"/>
                  </a:lnTo>
                  <a:lnTo>
                    <a:pt x="11781" y="8792"/>
                  </a:lnTo>
                  <a:lnTo>
                    <a:pt x="371" y="54692"/>
                  </a:lnTo>
                  <a:lnTo>
                    <a:pt x="0" y="74064"/>
                  </a:lnTo>
                  <a:lnTo>
                    <a:pt x="8385" y="115195"/>
                  </a:lnTo>
                  <a:lnTo>
                    <a:pt x="15204" y="135880"/>
                  </a:lnTo>
                  <a:lnTo>
                    <a:pt x="25290" y="148601"/>
                  </a:lnTo>
                  <a:lnTo>
                    <a:pt x="42868" y="161713"/>
                  </a:lnTo>
                  <a:lnTo>
                    <a:pt x="49011" y="163275"/>
                  </a:lnTo>
                  <a:lnTo>
                    <a:pt x="61482" y="162187"/>
                  </a:lnTo>
                  <a:lnTo>
                    <a:pt x="74080" y="155354"/>
                  </a:lnTo>
                  <a:lnTo>
                    <a:pt x="80402" y="150569"/>
                  </a:lnTo>
                  <a:lnTo>
                    <a:pt x="87428" y="133963"/>
                  </a:lnTo>
                  <a:lnTo>
                    <a:pt x="96994" y="88808"/>
                  </a:lnTo>
                  <a:lnTo>
                    <a:pt x="108017" y="42298"/>
                  </a:lnTo>
                  <a:lnTo>
                    <a:pt x="112098" y="17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8">
              <a:extLst>
                <a:ext uri="{FF2B5EF4-FFF2-40B4-BE49-F238E27FC236}">
                  <a16:creationId xmlns:a16="http://schemas.microsoft.com/office/drawing/2014/main" id="{BCCF31C0-2418-DE33-DB20-27F7ADB3831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555295" y="4333875"/>
              <a:ext cx="140281" cy="321758"/>
            </a:xfrm>
            <a:custGeom>
              <a:avLst/>
              <a:gdLst/>
              <a:ahLst/>
              <a:cxnLst/>
              <a:rect l="0" t="0" r="0" b="0"/>
              <a:pathLst>
                <a:path w="140281" h="321758">
                  <a:moveTo>
                    <a:pt x="111705" y="219075"/>
                  </a:moveTo>
                  <a:lnTo>
                    <a:pt x="111705" y="219075"/>
                  </a:lnTo>
                  <a:lnTo>
                    <a:pt x="116761" y="214018"/>
                  </a:lnTo>
                  <a:lnTo>
                    <a:pt x="122066" y="211536"/>
                  </a:lnTo>
                  <a:lnTo>
                    <a:pt x="124962" y="210874"/>
                  </a:lnTo>
                  <a:lnTo>
                    <a:pt x="138448" y="201465"/>
                  </a:lnTo>
                  <a:lnTo>
                    <a:pt x="139465" y="197843"/>
                  </a:lnTo>
                  <a:lnTo>
                    <a:pt x="139737" y="195395"/>
                  </a:lnTo>
                  <a:lnTo>
                    <a:pt x="137216" y="189853"/>
                  </a:lnTo>
                  <a:lnTo>
                    <a:pt x="132031" y="182729"/>
                  </a:lnTo>
                  <a:lnTo>
                    <a:pt x="129949" y="173718"/>
                  </a:lnTo>
                  <a:lnTo>
                    <a:pt x="117530" y="158631"/>
                  </a:lnTo>
                  <a:lnTo>
                    <a:pt x="105827" y="155169"/>
                  </a:lnTo>
                  <a:lnTo>
                    <a:pt x="90043" y="154689"/>
                  </a:lnTo>
                  <a:lnTo>
                    <a:pt x="63306" y="161427"/>
                  </a:lnTo>
                  <a:lnTo>
                    <a:pt x="36334" y="177417"/>
                  </a:lnTo>
                  <a:lnTo>
                    <a:pt x="10543" y="207907"/>
                  </a:lnTo>
                  <a:lnTo>
                    <a:pt x="3244" y="222577"/>
                  </a:lnTo>
                  <a:lnTo>
                    <a:pt x="0" y="239682"/>
                  </a:lnTo>
                  <a:lnTo>
                    <a:pt x="3230" y="267162"/>
                  </a:lnTo>
                  <a:lnTo>
                    <a:pt x="15947" y="290356"/>
                  </a:lnTo>
                  <a:lnTo>
                    <a:pt x="28064" y="305576"/>
                  </a:lnTo>
                  <a:lnTo>
                    <a:pt x="48470" y="316790"/>
                  </a:lnTo>
                  <a:lnTo>
                    <a:pt x="74624" y="321757"/>
                  </a:lnTo>
                  <a:lnTo>
                    <a:pt x="97425" y="318174"/>
                  </a:lnTo>
                  <a:lnTo>
                    <a:pt x="117587" y="305352"/>
                  </a:lnTo>
                  <a:lnTo>
                    <a:pt x="124903" y="294110"/>
                  </a:lnTo>
                  <a:lnTo>
                    <a:pt x="137780" y="246712"/>
                  </a:lnTo>
                  <a:lnTo>
                    <a:pt x="139786" y="204308"/>
                  </a:lnTo>
                  <a:lnTo>
                    <a:pt x="140133" y="167663"/>
                  </a:lnTo>
                  <a:lnTo>
                    <a:pt x="140237" y="129994"/>
                  </a:lnTo>
                  <a:lnTo>
                    <a:pt x="140267" y="86964"/>
                  </a:lnTo>
                  <a:lnTo>
                    <a:pt x="140276" y="45758"/>
                  </a:lnTo>
                  <a:lnTo>
                    <a:pt x="134792" y="11234"/>
                  </a:lnTo>
                  <a:lnTo>
                    <a:pt x="135563" y="7489"/>
                  </a:lnTo>
                  <a:lnTo>
                    <a:pt x="1402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9">
              <a:extLst>
                <a:ext uri="{FF2B5EF4-FFF2-40B4-BE49-F238E27FC236}">
                  <a16:creationId xmlns:a16="http://schemas.microsoft.com/office/drawing/2014/main" id="{D989FA92-C267-36FD-4AAC-3D6D0D80410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288705" y="4517123"/>
              <a:ext cx="178271" cy="142144"/>
            </a:xfrm>
            <a:custGeom>
              <a:avLst/>
              <a:gdLst/>
              <a:ahLst/>
              <a:cxnLst/>
              <a:rect l="0" t="0" r="0" b="0"/>
              <a:pathLst>
                <a:path w="178271" h="142144">
                  <a:moveTo>
                    <a:pt x="35395" y="64402"/>
                  </a:moveTo>
                  <a:lnTo>
                    <a:pt x="35395" y="64402"/>
                  </a:lnTo>
                  <a:lnTo>
                    <a:pt x="76099" y="64402"/>
                  </a:lnTo>
                  <a:lnTo>
                    <a:pt x="104505" y="63344"/>
                  </a:lnTo>
                  <a:lnTo>
                    <a:pt x="136898" y="51145"/>
                  </a:lnTo>
                  <a:lnTo>
                    <a:pt x="144008" y="45104"/>
                  </a:lnTo>
                  <a:lnTo>
                    <a:pt x="147167" y="38892"/>
                  </a:lnTo>
                  <a:lnTo>
                    <a:pt x="148572" y="32604"/>
                  </a:lnTo>
                  <a:lnTo>
                    <a:pt x="143551" y="23458"/>
                  </a:lnTo>
                  <a:lnTo>
                    <a:pt x="134264" y="13396"/>
                  </a:lnTo>
                  <a:lnTo>
                    <a:pt x="123082" y="5397"/>
                  </a:lnTo>
                  <a:lnTo>
                    <a:pt x="104885" y="0"/>
                  </a:lnTo>
                  <a:lnTo>
                    <a:pt x="60264" y="8387"/>
                  </a:lnTo>
                  <a:lnTo>
                    <a:pt x="48799" y="11184"/>
                  </a:lnTo>
                  <a:lnTo>
                    <a:pt x="30416" y="22758"/>
                  </a:lnTo>
                  <a:lnTo>
                    <a:pt x="6424" y="51002"/>
                  </a:lnTo>
                  <a:lnTo>
                    <a:pt x="0" y="80658"/>
                  </a:lnTo>
                  <a:lnTo>
                    <a:pt x="4142" y="98438"/>
                  </a:lnTo>
                  <a:lnTo>
                    <a:pt x="13038" y="112337"/>
                  </a:lnTo>
                  <a:lnTo>
                    <a:pt x="32063" y="127171"/>
                  </a:lnTo>
                  <a:lnTo>
                    <a:pt x="52259" y="138513"/>
                  </a:lnTo>
                  <a:lnTo>
                    <a:pt x="72523" y="142143"/>
                  </a:lnTo>
                  <a:lnTo>
                    <a:pt x="117376" y="140737"/>
                  </a:lnTo>
                  <a:lnTo>
                    <a:pt x="127923" y="139604"/>
                  </a:lnTo>
                  <a:lnTo>
                    <a:pt x="178270" y="121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22">
            <a:extLst>
              <a:ext uri="{FF2B5EF4-FFF2-40B4-BE49-F238E27FC236}">
                <a16:creationId xmlns:a16="http://schemas.microsoft.com/office/drawing/2014/main" id="{CE99999A-5584-B38F-BBE0-C264EC61AEA1}"/>
              </a:ext>
            </a:extLst>
          </p:cNvPr>
          <p:cNvGrpSpPr/>
          <p:nvPr/>
        </p:nvGrpSpPr>
        <p:grpSpPr>
          <a:xfrm>
            <a:off x="323850" y="4486394"/>
            <a:ext cx="971551" cy="374601"/>
            <a:chOff x="323850" y="4486394"/>
            <a:chExt cx="971551" cy="374601"/>
          </a:xfrm>
        </p:grpSpPr>
        <p:sp>
          <p:nvSpPr>
            <p:cNvPr id="149" name="SMARTInkShape-130">
              <a:extLst>
                <a:ext uri="{FF2B5EF4-FFF2-40B4-BE49-F238E27FC236}">
                  <a16:creationId xmlns:a16="http://schemas.microsoft.com/office/drawing/2014/main" id="{F1BF1DD2-FB4F-0C98-00D5-3BB1B18A579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14425" y="4526648"/>
              <a:ext cx="180976" cy="177919"/>
            </a:xfrm>
            <a:custGeom>
              <a:avLst/>
              <a:gdLst/>
              <a:ahLst/>
              <a:cxnLst/>
              <a:rect l="0" t="0" r="0" b="0"/>
              <a:pathLst>
                <a:path w="180976" h="177919">
                  <a:moveTo>
                    <a:pt x="0" y="83452"/>
                  </a:moveTo>
                  <a:lnTo>
                    <a:pt x="0" y="83452"/>
                  </a:lnTo>
                  <a:lnTo>
                    <a:pt x="5057" y="83452"/>
                  </a:lnTo>
                  <a:lnTo>
                    <a:pt x="6546" y="82394"/>
                  </a:lnTo>
                  <a:lnTo>
                    <a:pt x="7539" y="80630"/>
                  </a:lnTo>
                  <a:lnTo>
                    <a:pt x="8201" y="78395"/>
                  </a:lnTo>
                  <a:lnTo>
                    <a:pt x="10759" y="76906"/>
                  </a:lnTo>
                  <a:lnTo>
                    <a:pt x="54271" y="60786"/>
                  </a:lnTo>
                  <a:lnTo>
                    <a:pt x="97384" y="38976"/>
                  </a:lnTo>
                  <a:lnTo>
                    <a:pt x="106076" y="32641"/>
                  </a:lnTo>
                  <a:lnTo>
                    <a:pt x="110645" y="23475"/>
                  </a:lnTo>
                  <a:lnTo>
                    <a:pt x="111863" y="18067"/>
                  </a:lnTo>
                  <a:lnTo>
                    <a:pt x="110559" y="13404"/>
                  </a:lnTo>
                  <a:lnTo>
                    <a:pt x="103465" y="5400"/>
                  </a:lnTo>
                  <a:lnTo>
                    <a:pt x="93257" y="1136"/>
                  </a:lnTo>
                  <a:lnTo>
                    <a:pt x="87571" y="0"/>
                  </a:lnTo>
                  <a:lnTo>
                    <a:pt x="59343" y="8514"/>
                  </a:lnTo>
                  <a:lnTo>
                    <a:pt x="44719" y="21571"/>
                  </a:lnTo>
                  <a:lnTo>
                    <a:pt x="21651" y="60880"/>
                  </a:lnTo>
                  <a:lnTo>
                    <a:pt x="5374" y="108352"/>
                  </a:lnTo>
                  <a:lnTo>
                    <a:pt x="2389" y="129443"/>
                  </a:lnTo>
                  <a:lnTo>
                    <a:pt x="6706" y="146579"/>
                  </a:lnTo>
                  <a:lnTo>
                    <a:pt x="15392" y="165303"/>
                  </a:lnTo>
                  <a:lnTo>
                    <a:pt x="16611" y="169770"/>
                  </a:lnTo>
                  <a:lnTo>
                    <a:pt x="19541" y="172747"/>
                  </a:lnTo>
                  <a:lnTo>
                    <a:pt x="28440" y="176055"/>
                  </a:lnTo>
                  <a:lnTo>
                    <a:pt x="45351" y="177918"/>
                  </a:lnTo>
                  <a:lnTo>
                    <a:pt x="90830" y="170432"/>
                  </a:lnTo>
                  <a:lnTo>
                    <a:pt x="180975" y="140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1">
              <a:extLst>
                <a:ext uri="{FF2B5EF4-FFF2-40B4-BE49-F238E27FC236}">
                  <a16:creationId xmlns:a16="http://schemas.microsoft.com/office/drawing/2014/main" id="{839BFA1B-4080-54BE-004C-29F90E144D8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97381" y="4573891"/>
              <a:ext cx="140845" cy="287104"/>
            </a:xfrm>
            <a:custGeom>
              <a:avLst/>
              <a:gdLst/>
              <a:ahLst/>
              <a:cxnLst/>
              <a:rect l="0" t="0" r="0" b="0"/>
              <a:pathLst>
                <a:path w="140845" h="287104">
                  <a:moveTo>
                    <a:pt x="64644" y="93359"/>
                  </a:moveTo>
                  <a:lnTo>
                    <a:pt x="64644" y="93359"/>
                  </a:lnTo>
                  <a:lnTo>
                    <a:pt x="64644" y="79170"/>
                  </a:lnTo>
                  <a:lnTo>
                    <a:pt x="65702" y="77549"/>
                  </a:lnTo>
                  <a:lnTo>
                    <a:pt x="67466" y="76470"/>
                  </a:lnTo>
                  <a:lnTo>
                    <a:pt x="69701" y="75749"/>
                  </a:lnTo>
                  <a:lnTo>
                    <a:pt x="71190" y="74211"/>
                  </a:lnTo>
                  <a:lnTo>
                    <a:pt x="76403" y="64137"/>
                  </a:lnTo>
                  <a:lnTo>
                    <a:pt x="78833" y="61178"/>
                  </a:lnTo>
                  <a:lnTo>
                    <a:pt x="81534" y="52245"/>
                  </a:lnTo>
                  <a:lnTo>
                    <a:pt x="82254" y="46900"/>
                  </a:lnTo>
                  <a:lnTo>
                    <a:pt x="80232" y="38138"/>
                  </a:lnTo>
                  <a:lnTo>
                    <a:pt x="76864" y="30716"/>
                  </a:lnTo>
                  <a:lnTo>
                    <a:pt x="73347" y="10885"/>
                  </a:lnTo>
                  <a:lnTo>
                    <a:pt x="69218" y="4492"/>
                  </a:lnTo>
                  <a:lnTo>
                    <a:pt x="63855" y="946"/>
                  </a:lnTo>
                  <a:lnTo>
                    <a:pt x="60943" y="0"/>
                  </a:lnTo>
                  <a:lnTo>
                    <a:pt x="52063" y="1772"/>
                  </a:lnTo>
                  <a:lnTo>
                    <a:pt x="46731" y="3726"/>
                  </a:lnTo>
                  <a:lnTo>
                    <a:pt x="15547" y="36950"/>
                  </a:lnTo>
                  <a:lnTo>
                    <a:pt x="4824" y="53244"/>
                  </a:lnTo>
                  <a:lnTo>
                    <a:pt x="0" y="76534"/>
                  </a:lnTo>
                  <a:lnTo>
                    <a:pt x="3627" y="98487"/>
                  </a:lnTo>
                  <a:lnTo>
                    <a:pt x="5974" y="103127"/>
                  </a:lnTo>
                  <a:lnTo>
                    <a:pt x="8598" y="106221"/>
                  </a:lnTo>
                  <a:lnTo>
                    <a:pt x="14335" y="109659"/>
                  </a:lnTo>
                  <a:lnTo>
                    <a:pt x="20412" y="111187"/>
                  </a:lnTo>
                  <a:lnTo>
                    <a:pt x="23514" y="109477"/>
                  </a:lnTo>
                  <a:lnTo>
                    <a:pt x="50889" y="77614"/>
                  </a:lnTo>
                  <a:lnTo>
                    <a:pt x="57106" y="64810"/>
                  </a:lnTo>
                  <a:lnTo>
                    <a:pt x="72404" y="39416"/>
                  </a:lnTo>
                  <a:lnTo>
                    <a:pt x="72992" y="39405"/>
                  </a:lnTo>
                  <a:lnTo>
                    <a:pt x="73646" y="42216"/>
                  </a:lnTo>
                  <a:lnTo>
                    <a:pt x="74100" y="86716"/>
                  </a:lnTo>
                  <a:lnTo>
                    <a:pt x="74149" y="125610"/>
                  </a:lnTo>
                  <a:lnTo>
                    <a:pt x="74163" y="170648"/>
                  </a:lnTo>
                  <a:lnTo>
                    <a:pt x="74168" y="218105"/>
                  </a:lnTo>
                  <a:lnTo>
                    <a:pt x="66565" y="259895"/>
                  </a:lnTo>
                  <a:lnTo>
                    <a:pt x="56835" y="285550"/>
                  </a:lnTo>
                  <a:lnTo>
                    <a:pt x="55205" y="287103"/>
                  </a:lnTo>
                  <a:lnTo>
                    <a:pt x="53060" y="287080"/>
                  </a:lnTo>
                  <a:lnTo>
                    <a:pt x="50571" y="286006"/>
                  </a:lnTo>
                  <a:lnTo>
                    <a:pt x="42012" y="274382"/>
                  </a:lnTo>
                  <a:lnTo>
                    <a:pt x="37243" y="235224"/>
                  </a:lnTo>
                  <a:lnTo>
                    <a:pt x="37475" y="197012"/>
                  </a:lnTo>
                  <a:lnTo>
                    <a:pt x="52346" y="150354"/>
                  </a:lnTo>
                  <a:lnTo>
                    <a:pt x="62646" y="129179"/>
                  </a:lnTo>
                  <a:lnTo>
                    <a:pt x="78634" y="110558"/>
                  </a:lnTo>
                  <a:lnTo>
                    <a:pt x="97834" y="97867"/>
                  </a:lnTo>
                  <a:lnTo>
                    <a:pt x="140844" y="74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2">
              <a:extLst>
                <a:ext uri="{FF2B5EF4-FFF2-40B4-BE49-F238E27FC236}">
                  <a16:creationId xmlns:a16="http://schemas.microsoft.com/office/drawing/2014/main" id="{D7D4F64B-ADCC-B2A9-6258-7A803AB0E24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7865" y="4534303"/>
              <a:ext cx="190336" cy="151243"/>
            </a:xfrm>
            <a:custGeom>
              <a:avLst/>
              <a:gdLst/>
              <a:ahLst/>
              <a:cxnLst/>
              <a:rect l="0" t="0" r="0" b="0"/>
              <a:pathLst>
                <a:path w="190336" h="151243">
                  <a:moveTo>
                    <a:pt x="76035" y="47222"/>
                  </a:moveTo>
                  <a:lnTo>
                    <a:pt x="76035" y="47222"/>
                  </a:lnTo>
                  <a:lnTo>
                    <a:pt x="76035" y="42165"/>
                  </a:lnTo>
                  <a:lnTo>
                    <a:pt x="77093" y="40676"/>
                  </a:lnTo>
                  <a:lnTo>
                    <a:pt x="78857" y="39683"/>
                  </a:lnTo>
                  <a:lnTo>
                    <a:pt x="84236" y="38089"/>
                  </a:lnTo>
                  <a:lnTo>
                    <a:pt x="84972" y="35049"/>
                  </a:lnTo>
                  <a:lnTo>
                    <a:pt x="85559" y="19981"/>
                  </a:lnTo>
                  <a:lnTo>
                    <a:pt x="77359" y="10563"/>
                  </a:lnTo>
                  <a:lnTo>
                    <a:pt x="71371" y="9549"/>
                  </a:lnTo>
                  <a:lnTo>
                    <a:pt x="69751" y="8348"/>
                  </a:lnTo>
                  <a:lnTo>
                    <a:pt x="67950" y="4192"/>
                  </a:lnTo>
                  <a:lnTo>
                    <a:pt x="66412" y="2660"/>
                  </a:lnTo>
                  <a:lnTo>
                    <a:pt x="61880" y="959"/>
                  </a:lnTo>
                  <a:lnTo>
                    <a:pt x="53379" y="0"/>
                  </a:lnTo>
                  <a:lnTo>
                    <a:pt x="47268" y="2600"/>
                  </a:lnTo>
                  <a:lnTo>
                    <a:pt x="41025" y="6223"/>
                  </a:lnTo>
                  <a:lnTo>
                    <a:pt x="31560" y="9322"/>
                  </a:lnTo>
                  <a:lnTo>
                    <a:pt x="15707" y="22267"/>
                  </a:lnTo>
                  <a:lnTo>
                    <a:pt x="6184" y="36535"/>
                  </a:lnTo>
                  <a:lnTo>
                    <a:pt x="1716" y="54169"/>
                  </a:lnTo>
                  <a:lnTo>
                    <a:pt x="0" y="91724"/>
                  </a:lnTo>
                  <a:lnTo>
                    <a:pt x="4941" y="115794"/>
                  </a:lnTo>
                  <a:lnTo>
                    <a:pt x="13040" y="128146"/>
                  </a:lnTo>
                  <a:lnTo>
                    <a:pt x="33990" y="147132"/>
                  </a:lnTo>
                  <a:lnTo>
                    <a:pt x="40768" y="149835"/>
                  </a:lnTo>
                  <a:lnTo>
                    <a:pt x="50130" y="148214"/>
                  </a:lnTo>
                  <a:lnTo>
                    <a:pt x="64479" y="141351"/>
                  </a:lnTo>
                  <a:lnTo>
                    <a:pt x="83865" y="124494"/>
                  </a:lnTo>
                  <a:lnTo>
                    <a:pt x="96817" y="106924"/>
                  </a:lnTo>
                  <a:lnTo>
                    <a:pt x="112608" y="60494"/>
                  </a:lnTo>
                  <a:lnTo>
                    <a:pt x="112059" y="59245"/>
                  </a:lnTo>
                  <a:lnTo>
                    <a:pt x="110634" y="58412"/>
                  </a:lnTo>
                  <a:lnTo>
                    <a:pt x="108626" y="57857"/>
                  </a:lnTo>
                  <a:lnTo>
                    <a:pt x="107288" y="59604"/>
                  </a:lnTo>
                  <a:lnTo>
                    <a:pt x="105139" y="77615"/>
                  </a:lnTo>
                  <a:lnTo>
                    <a:pt x="105738" y="114333"/>
                  </a:lnTo>
                  <a:lnTo>
                    <a:pt x="112235" y="134252"/>
                  </a:lnTo>
                  <a:lnTo>
                    <a:pt x="117877" y="143405"/>
                  </a:lnTo>
                  <a:lnTo>
                    <a:pt x="123912" y="148178"/>
                  </a:lnTo>
                  <a:lnTo>
                    <a:pt x="131180" y="150300"/>
                  </a:lnTo>
                  <a:lnTo>
                    <a:pt x="141466" y="151242"/>
                  </a:lnTo>
                  <a:lnTo>
                    <a:pt x="150271" y="148839"/>
                  </a:lnTo>
                  <a:lnTo>
                    <a:pt x="190335" y="1329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3">
              <a:extLst>
                <a:ext uri="{FF2B5EF4-FFF2-40B4-BE49-F238E27FC236}">
                  <a16:creationId xmlns:a16="http://schemas.microsoft.com/office/drawing/2014/main" id="{D589D206-CDD8-0A8C-7DE0-1B0D47BEAC2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23850" y="4486394"/>
              <a:ext cx="247651" cy="205804"/>
            </a:xfrm>
            <a:custGeom>
              <a:avLst/>
              <a:gdLst/>
              <a:ahLst/>
              <a:cxnLst/>
              <a:rect l="0" t="0" r="0" b="0"/>
              <a:pathLst>
                <a:path w="247651" h="205804">
                  <a:moveTo>
                    <a:pt x="0" y="28456"/>
                  </a:moveTo>
                  <a:lnTo>
                    <a:pt x="0" y="28456"/>
                  </a:lnTo>
                  <a:lnTo>
                    <a:pt x="0" y="19323"/>
                  </a:lnTo>
                  <a:lnTo>
                    <a:pt x="5056" y="19048"/>
                  </a:lnTo>
                  <a:lnTo>
                    <a:pt x="6546" y="17950"/>
                  </a:lnTo>
                  <a:lnTo>
                    <a:pt x="9409" y="9801"/>
                  </a:lnTo>
                  <a:lnTo>
                    <a:pt x="9522" y="284"/>
                  </a:lnTo>
                  <a:lnTo>
                    <a:pt x="4468" y="0"/>
                  </a:lnTo>
                  <a:lnTo>
                    <a:pt x="2978" y="2077"/>
                  </a:lnTo>
                  <a:lnTo>
                    <a:pt x="882" y="16171"/>
                  </a:lnTo>
                  <a:lnTo>
                    <a:pt x="116" y="62978"/>
                  </a:lnTo>
                  <a:lnTo>
                    <a:pt x="2838" y="106171"/>
                  </a:lnTo>
                  <a:lnTo>
                    <a:pt x="13261" y="137999"/>
                  </a:lnTo>
                  <a:lnTo>
                    <a:pt x="27448" y="158162"/>
                  </a:lnTo>
                  <a:lnTo>
                    <a:pt x="36188" y="165478"/>
                  </a:lnTo>
                  <a:lnTo>
                    <a:pt x="40000" y="167429"/>
                  </a:lnTo>
                  <a:lnTo>
                    <a:pt x="42542" y="167671"/>
                  </a:lnTo>
                  <a:lnTo>
                    <a:pt x="44236" y="166775"/>
                  </a:lnTo>
                  <a:lnTo>
                    <a:pt x="66835" y="123340"/>
                  </a:lnTo>
                  <a:lnTo>
                    <a:pt x="82917" y="88396"/>
                  </a:lnTo>
                  <a:lnTo>
                    <a:pt x="83853" y="84291"/>
                  </a:lnTo>
                  <a:lnTo>
                    <a:pt x="85535" y="81555"/>
                  </a:lnTo>
                  <a:lnTo>
                    <a:pt x="87715" y="79730"/>
                  </a:lnTo>
                  <a:lnTo>
                    <a:pt x="90227" y="78514"/>
                  </a:lnTo>
                  <a:lnTo>
                    <a:pt x="92959" y="80878"/>
                  </a:lnTo>
                  <a:lnTo>
                    <a:pt x="114352" y="128425"/>
                  </a:lnTo>
                  <a:lnTo>
                    <a:pt x="143716" y="169759"/>
                  </a:lnTo>
                  <a:lnTo>
                    <a:pt x="173498" y="196421"/>
                  </a:lnTo>
                  <a:lnTo>
                    <a:pt x="190519" y="205577"/>
                  </a:lnTo>
                  <a:lnTo>
                    <a:pt x="194746" y="205803"/>
                  </a:lnTo>
                  <a:lnTo>
                    <a:pt x="202265" y="203233"/>
                  </a:lnTo>
                  <a:lnTo>
                    <a:pt x="209134" y="190096"/>
                  </a:lnTo>
                  <a:lnTo>
                    <a:pt x="214657" y="169088"/>
                  </a:lnTo>
                  <a:lnTo>
                    <a:pt x="218824" y="128568"/>
                  </a:lnTo>
                  <a:lnTo>
                    <a:pt x="225233" y="90339"/>
                  </a:lnTo>
                  <a:lnTo>
                    <a:pt x="228157" y="48717"/>
                  </a:lnTo>
                  <a:lnTo>
                    <a:pt x="229363" y="45138"/>
                  </a:lnTo>
                  <a:lnTo>
                    <a:pt x="231225" y="42753"/>
                  </a:lnTo>
                  <a:lnTo>
                    <a:pt x="233525" y="41162"/>
                  </a:lnTo>
                  <a:lnTo>
                    <a:pt x="236117" y="41160"/>
                  </a:lnTo>
                  <a:lnTo>
                    <a:pt x="247650" y="47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23">
            <a:extLst>
              <a:ext uri="{FF2B5EF4-FFF2-40B4-BE49-F238E27FC236}">
                <a16:creationId xmlns:a16="http://schemas.microsoft.com/office/drawing/2014/main" id="{DF3EBE53-5988-29E6-69CA-539DEF73DC0F}"/>
              </a:ext>
            </a:extLst>
          </p:cNvPr>
          <p:cNvGrpSpPr/>
          <p:nvPr/>
        </p:nvGrpSpPr>
        <p:grpSpPr>
          <a:xfrm>
            <a:off x="5393491" y="3153710"/>
            <a:ext cx="2367669" cy="456266"/>
            <a:chOff x="5393491" y="3153710"/>
            <a:chExt cx="2367669" cy="456266"/>
          </a:xfrm>
        </p:grpSpPr>
        <p:sp>
          <p:nvSpPr>
            <p:cNvPr id="154" name="SMARTInkShape-134">
              <a:extLst>
                <a:ext uri="{FF2B5EF4-FFF2-40B4-BE49-F238E27FC236}">
                  <a16:creationId xmlns:a16="http://schemas.microsoft.com/office/drawing/2014/main" id="{2B4621C3-6CE0-5C94-05DA-96F35A1B363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553325" y="3345142"/>
              <a:ext cx="207835" cy="188455"/>
            </a:xfrm>
            <a:custGeom>
              <a:avLst/>
              <a:gdLst/>
              <a:ahLst/>
              <a:cxnLst/>
              <a:rect l="0" t="0" r="0" b="0"/>
              <a:pathLst>
                <a:path w="207835" h="188455">
                  <a:moveTo>
                    <a:pt x="190500" y="36233"/>
                  </a:moveTo>
                  <a:lnTo>
                    <a:pt x="190500" y="36233"/>
                  </a:lnTo>
                  <a:lnTo>
                    <a:pt x="205688" y="19986"/>
                  </a:lnTo>
                  <a:lnTo>
                    <a:pt x="207834" y="13843"/>
                  </a:lnTo>
                  <a:lnTo>
                    <a:pt x="207347" y="10723"/>
                  </a:lnTo>
                  <a:lnTo>
                    <a:pt x="203984" y="4434"/>
                  </a:lnTo>
                  <a:lnTo>
                    <a:pt x="200549" y="2334"/>
                  </a:lnTo>
                  <a:lnTo>
                    <a:pt x="191085" y="0"/>
                  </a:lnTo>
                  <a:lnTo>
                    <a:pt x="145918" y="7943"/>
                  </a:lnTo>
                  <a:lnTo>
                    <a:pt x="118665" y="17866"/>
                  </a:lnTo>
                  <a:lnTo>
                    <a:pt x="109890" y="24895"/>
                  </a:lnTo>
                  <a:lnTo>
                    <a:pt x="102463" y="35075"/>
                  </a:lnTo>
                  <a:lnTo>
                    <a:pt x="101116" y="39694"/>
                  </a:lnTo>
                  <a:lnTo>
                    <a:pt x="101278" y="43832"/>
                  </a:lnTo>
                  <a:lnTo>
                    <a:pt x="104279" y="51252"/>
                  </a:lnTo>
                  <a:lnTo>
                    <a:pt x="122885" y="72926"/>
                  </a:lnTo>
                  <a:lnTo>
                    <a:pt x="154589" y="100319"/>
                  </a:lnTo>
                  <a:lnTo>
                    <a:pt x="167505" y="126046"/>
                  </a:lnTo>
                  <a:lnTo>
                    <a:pt x="169697" y="138239"/>
                  </a:lnTo>
                  <a:lnTo>
                    <a:pt x="165026" y="150713"/>
                  </a:lnTo>
                  <a:lnTo>
                    <a:pt x="155894" y="162255"/>
                  </a:lnTo>
                  <a:lnTo>
                    <a:pt x="126624" y="181736"/>
                  </a:lnTo>
                  <a:lnTo>
                    <a:pt x="112895" y="186589"/>
                  </a:lnTo>
                  <a:lnTo>
                    <a:pt x="73916" y="188454"/>
                  </a:lnTo>
                  <a:lnTo>
                    <a:pt x="28274" y="178248"/>
                  </a:lnTo>
                  <a:lnTo>
                    <a:pt x="0" y="169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5">
              <a:extLst>
                <a:ext uri="{FF2B5EF4-FFF2-40B4-BE49-F238E27FC236}">
                  <a16:creationId xmlns:a16="http://schemas.microsoft.com/office/drawing/2014/main" id="{89994F76-8891-20FE-235E-B2435CD566C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433411" y="3329243"/>
              <a:ext cx="129440" cy="146500"/>
            </a:xfrm>
            <a:custGeom>
              <a:avLst/>
              <a:gdLst/>
              <a:ahLst/>
              <a:cxnLst/>
              <a:rect l="0" t="0" r="0" b="0"/>
              <a:pathLst>
                <a:path w="129440" h="146500">
                  <a:moveTo>
                    <a:pt x="53239" y="23557"/>
                  </a:moveTo>
                  <a:lnTo>
                    <a:pt x="53239" y="23557"/>
                  </a:lnTo>
                  <a:lnTo>
                    <a:pt x="58295" y="23557"/>
                  </a:lnTo>
                  <a:lnTo>
                    <a:pt x="63600" y="26379"/>
                  </a:lnTo>
                  <a:lnTo>
                    <a:pt x="66496" y="28614"/>
                  </a:lnTo>
                  <a:lnTo>
                    <a:pt x="75359" y="31096"/>
                  </a:lnTo>
                  <a:lnTo>
                    <a:pt x="80685" y="31758"/>
                  </a:lnTo>
                  <a:lnTo>
                    <a:pt x="98296" y="27633"/>
                  </a:lnTo>
                  <a:lnTo>
                    <a:pt x="124870" y="14095"/>
                  </a:lnTo>
                  <a:lnTo>
                    <a:pt x="126392" y="11957"/>
                  </a:lnTo>
                  <a:lnTo>
                    <a:pt x="127407" y="9474"/>
                  </a:lnTo>
                  <a:lnTo>
                    <a:pt x="125969" y="6760"/>
                  </a:lnTo>
                  <a:lnTo>
                    <a:pt x="118724" y="922"/>
                  </a:lnTo>
                  <a:lnTo>
                    <a:pt x="113828" y="0"/>
                  </a:lnTo>
                  <a:lnTo>
                    <a:pt x="79549" y="8761"/>
                  </a:lnTo>
                  <a:lnTo>
                    <a:pt x="44325" y="28200"/>
                  </a:lnTo>
                  <a:lnTo>
                    <a:pt x="15887" y="55244"/>
                  </a:lnTo>
                  <a:lnTo>
                    <a:pt x="4888" y="72565"/>
                  </a:lnTo>
                  <a:lnTo>
                    <a:pt x="0" y="90846"/>
                  </a:lnTo>
                  <a:lnTo>
                    <a:pt x="2303" y="118989"/>
                  </a:lnTo>
                  <a:lnTo>
                    <a:pt x="9787" y="132293"/>
                  </a:lnTo>
                  <a:lnTo>
                    <a:pt x="14746" y="137323"/>
                  </a:lnTo>
                  <a:lnTo>
                    <a:pt x="28723" y="142911"/>
                  </a:lnTo>
                  <a:lnTo>
                    <a:pt x="68623" y="146499"/>
                  </a:lnTo>
                  <a:lnTo>
                    <a:pt x="113036" y="140661"/>
                  </a:lnTo>
                  <a:lnTo>
                    <a:pt x="129439" y="137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6">
              <a:extLst>
                <a:ext uri="{FF2B5EF4-FFF2-40B4-BE49-F238E27FC236}">
                  <a16:creationId xmlns:a16="http://schemas.microsoft.com/office/drawing/2014/main" id="{F111D777-2A5F-02EA-0621-14EC299267F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324725" y="3343275"/>
              <a:ext cx="85726" cy="98933"/>
            </a:xfrm>
            <a:custGeom>
              <a:avLst/>
              <a:gdLst/>
              <a:ahLst/>
              <a:cxnLst/>
              <a:rect l="0" t="0" r="0" b="0"/>
              <a:pathLst>
                <a:path w="85726" h="98933">
                  <a:moveTo>
                    <a:pt x="0" y="38100"/>
                  </a:moveTo>
                  <a:lnTo>
                    <a:pt x="0" y="38100"/>
                  </a:lnTo>
                  <a:lnTo>
                    <a:pt x="15188" y="21853"/>
                  </a:lnTo>
                  <a:lnTo>
                    <a:pt x="17334" y="15710"/>
                  </a:lnTo>
                  <a:lnTo>
                    <a:pt x="18963" y="13648"/>
                  </a:lnTo>
                  <a:lnTo>
                    <a:pt x="37213" y="5012"/>
                  </a:lnTo>
                  <a:lnTo>
                    <a:pt x="40684" y="4399"/>
                  </a:lnTo>
                  <a:lnTo>
                    <a:pt x="42997" y="5050"/>
                  </a:lnTo>
                  <a:lnTo>
                    <a:pt x="44540" y="6541"/>
                  </a:lnTo>
                  <a:lnTo>
                    <a:pt x="46254" y="13843"/>
                  </a:lnTo>
                  <a:lnTo>
                    <a:pt x="46710" y="18754"/>
                  </a:lnTo>
                  <a:lnTo>
                    <a:pt x="35830" y="62071"/>
                  </a:lnTo>
                  <a:lnTo>
                    <a:pt x="27902" y="81538"/>
                  </a:lnTo>
                  <a:lnTo>
                    <a:pt x="15742" y="97598"/>
                  </a:lnTo>
                  <a:lnTo>
                    <a:pt x="12612" y="98932"/>
                  </a:lnTo>
                  <a:lnTo>
                    <a:pt x="9466" y="98763"/>
                  </a:lnTo>
                  <a:lnTo>
                    <a:pt x="6310" y="97592"/>
                  </a:lnTo>
                  <a:lnTo>
                    <a:pt x="4208" y="95753"/>
                  </a:lnTo>
                  <a:lnTo>
                    <a:pt x="1870" y="90887"/>
                  </a:lnTo>
                  <a:lnTo>
                    <a:pt x="21622" y="46406"/>
                  </a:lnTo>
                  <a:lnTo>
                    <a:pt x="31129" y="33677"/>
                  </a:lnTo>
                  <a:lnTo>
                    <a:pt x="66149" y="788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7">
              <a:extLst>
                <a:ext uri="{FF2B5EF4-FFF2-40B4-BE49-F238E27FC236}">
                  <a16:creationId xmlns:a16="http://schemas.microsoft.com/office/drawing/2014/main" id="{E0F2F8E2-0E87-A77C-318C-73A0B7B82E6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172325" y="3343818"/>
              <a:ext cx="95251" cy="103055"/>
            </a:xfrm>
            <a:custGeom>
              <a:avLst/>
              <a:gdLst/>
              <a:ahLst/>
              <a:cxnLst/>
              <a:rect l="0" t="0" r="0" b="0"/>
              <a:pathLst>
                <a:path w="95251" h="103055">
                  <a:moveTo>
                    <a:pt x="0" y="28032"/>
                  </a:moveTo>
                  <a:lnTo>
                    <a:pt x="0" y="28032"/>
                  </a:lnTo>
                  <a:lnTo>
                    <a:pt x="5056" y="22975"/>
                  </a:lnTo>
                  <a:lnTo>
                    <a:pt x="7540" y="17671"/>
                  </a:lnTo>
                  <a:lnTo>
                    <a:pt x="9491" y="0"/>
                  </a:lnTo>
                  <a:lnTo>
                    <a:pt x="9515" y="4674"/>
                  </a:lnTo>
                  <a:lnTo>
                    <a:pt x="1984" y="34782"/>
                  </a:lnTo>
                  <a:lnTo>
                    <a:pt x="1940" y="54315"/>
                  </a:lnTo>
                  <a:lnTo>
                    <a:pt x="13374" y="90812"/>
                  </a:lnTo>
                  <a:lnTo>
                    <a:pt x="17383" y="95286"/>
                  </a:lnTo>
                  <a:lnTo>
                    <a:pt x="27481" y="100256"/>
                  </a:lnTo>
                  <a:lnTo>
                    <a:pt x="45066" y="103054"/>
                  </a:lnTo>
                  <a:lnTo>
                    <a:pt x="50154" y="101330"/>
                  </a:lnTo>
                  <a:lnTo>
                    <a:pt x="58627" y="93770"/>
                  </a:lnTo>
                  <a:lnTo>
                    <a:pt x="83515" y="55229"/>
                  </a:lnTo>
                  <a:lnTo>
                    <a:pt x="95250" y="18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8">
              <a:extLst>
                <a:ext uri="{FF2B5EF4-FFF2-40B4-BE49-F238E27FC236}">
                  <a16:creationId xmlns:a16="http://schemas.microsoft.com/office/drawing/2014/main" id="{AC303729-A3B6-E4FD-D932-A49DA08FAB3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991350" y="33337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9721" y="37042"/>
                  </a:lnTo>
                  <a:lnTo>
                    <a:pt x="29339" y="30495"/>
                  </a:lnTo>
                  <a:lnTo>
                    <a:pt x="68693" y="1259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9">
              <a:extLst>
                <a:ext uri="{FF2B5EF4-FFF2-40B4-BE49-F238E27FC236}">
                  <a16:creationId xmlns:a16="http://schemas.microsoft.com/office/drawing/2014/main" id="{5C7527CF-902F-8440-57F6-C235D72A3ED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967831" y="3220774"/>
              <a:ext cx="109245" cy="248846"/>
            </a:xfrm>
            <a:custGeom>
              <a:avLst/>
              <a:gdLst/>
              <a:ahLst/>
              <a:cxnLst/>
              <a:rect l="0" t="0" r="0" b="0"/>
              <a:pathLst>
                <a:path w="109245" h="248846">
                  <a:moveTo>
                    <a:pt x="42569" y="8201"/>
                  </a:moveTo>
                  <a:lnTo>
                    <a:pt x="42569" y="8201"/>
                  </a:lnTo>
                  <a:lnTo>
                    <a:pt x="50769" y="0"/>
                  </a:lnTo>
                  <a:lnTo>
                    <a:pt x="51211" y="617"/>
                  </a:lnTo>
                  <a:lnTo>
                    <a:pt x="51701" y="4125"/>
                  </a:lnTo>
                  <a:lnTo>
                    <a:pt x="43354" y="38872"/>
                  </a:lnTo>
                  <a:lnTo>
                    <a:pt x="29278" y="79495"/>
                  </a:lnTo>
                  <a:lnTo>
                    <a:pt x="17935" y="117755"/>
                  </a:lnTo>
                  <a:lnTo>
                    <a:pt x="7442" y="162486"/>
                  </a:lnTo>
                  <a:lnTo>
                    <a:pt x="0" y="206717"/>
                  </a:lnTo>
                  <a:lnTo>
                    <a:pt x="13" y="223783"/>
                  </a:lnTo>
                  <a:lnTo>
                    <a:pt x="1499" y="231297"/>
                  </a:lnTo>
                  <a:lnTo>
                    <a:pt x="8793" y="242468"/>
                  </a:lnTo>
                  <a:lnTo>
                    <a:pt x="13702" y="246929"/>
                  </a:lnTo>
                  <a:lnTo>
                    <a:pt x="19091" y="248845"/>
                  </a:lnTo>
                  <a:lnTo>
                    <a:pt x="30723" y="248151"/>
                  </a:lnTo>
                  <a:lnTo>
                    <a:pt x="72093" y="236205"/>
                  </a:lnTo>
                  <a:lnTo>
                    <a:pt x="109244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40">
              <a:extLst>
                <a:ext uri="{FF2B5EF4-FFF2-40B4-BE49-F238E27FC236}">
                  <a16:creationId xmlns:a16="http://schemas.microsoft.com/office/drawing/2014/main" id="{F8806605-7F89-8B8D-0DD6-522A45B3226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746366" y="3335501"/>
              <a:ext cx="187835" cy="103025"/>
            </a:xfrm>
            <a:custGeom>
              <a:avLst/>
              <a:gdLst/>
              <a:ahLst/>
              <a:cxnLst/>
              <a:rect l="0" t="0" r="0" b="0"/>
              <a:pathLst>
                <a:path w="187835" h="103025">
                  <a:moveTo>
                    <a:pt x="111634" y="26824"/>
                  </a:moveTo>
                  <a:lnTo>
                    <a:pt x="111634" y="26824"/>
                  </a:lnTo>
                  <a:lnTo>
                    <a:pt x="111634" y="12635"/>
                  </a:lnTo>
                  <a:lnTo>
                    <a:pt x="108812" y="7112"/>
                  </a:lnTo>
                  <a:lnTo>
                    <a:pt x="106578" y="4158"/>
                  </a:lnTo>
                  <a:lnTo>
                    <a:pt x="98451" y="875"/>
                  </a:lnTo>
                  <a:lnTo>
                    <a:pt x="93320" y="0"/>
                  </a:lnTo>
                  <a:lnTo>
                    <a:pt x="81975" y="1849"/>
                  </a:lnTo>
                  <a:lnTo>
                    <a:pt x="67761" y="8316"/>
                  </a:lnTo>
                  <a:lnTo>
                    <a:pt x="22143" y="42144"/>
                  </a:lnTo>
                  <a:lnTo>
                    <a:pt x="6331" y="61584"/>
                  </a:lnTo>
                  <a:lnTo>
                    <a:pt x="1333" y="77198"/>
                  </a:lnTo>
                  <a:lnTo>
                    <a:pt x="0" y="85807"/>
                  </a:lnTo>
                  <a:lnTo>
                    <a:pt x="1228" y="91546"/>
                  </a:lnTo>
                  <a:lnTo>
                    <a:pt x="4163" y="95372"/>
                  </a:lnTo>
                  <a:lnTo>
                    <a:pt x="12011" y="99623"/>
                  </a:lnTo>
                  <a:lnTo>
                    <a:pt x="19026" y="101512"/>
                  </a:lnTo>
                  <a:lnTo>
                    <a:pt x="28495" y="96708"/>
                  </a:lnTo>
                  <a:lnTo>
                    <a:pt x="38700" y="89633"/>
                  </a:lnTo>
                  <a:lnTo>
                    <a:pt x="53875" y="82269"/>
                  </a:lnTo>
                  <a:lnTo>
                    <a:pt x="70278" y="68933"/>
                  </a:lnTo>
                  <a:lnTo>
                    <a:pt x="81167" y="65452"/>
                  </a:lnTo>
                  <a:lnTo>
                    <a:pt x="81798" y="66334"/>
                  </a:lnTo>
                  <a:lnTo>
                    <a:pt x="82892" y="78228"/>
                  </a:lnTo>
                  <a:lnTo>
                    <a:pt x="83010" y="87328"/>
                  </a:lnTo>
                  <a:lnTo>
                    <a:pt x="85860" y="93578"/>
                  </a:lnTo>
                  <a:lnTo>
                    <a:pt x="88101" y="96727"/>
                  </a:lnTo>
                  <a:lnTo>
                    <a:pt x="93414" y="100225"/>
                  </a:lnTo>
                  <a:lnTo>
                    <a:pt x="102022" y="102656"/>
                  </a:lnTo>
                  <a:lnTo>
                    <a:pt x="146220" y="103020"/>
                  </a:lnTo>
                  <a:lnTo>
                    <a:pt x="187834" y="103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41">
              <a:extLst>
                <a:ext uri="{FF2B5EF4-FFF2-40B4-BE49-F238E27FC236}">
                  <a16:creationId xmlns:a16="http://schemas.microsoft.com/office/drawing/2014/main" id="{342330E5-B7D8-39C1-7786-144990DA32C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625833" y="3320532"/>
              <a:ext cx="125997" cy="111379"/>
            </a:xfrm>
            <a:custGeom>
              <a:avLst/>
              <a:gdLst/>
              <a:ahLst/>
              <a:cxnLst/>
              <a:rect l="0" t="0" r="0" b="0"/>
              <a:pathLst>
                <a:path w="125997" h="111379">
                  <a:moveTo>
                    <a:pt x="32142" y="70368"/>
                  </a:moveTo>
                  <a:lnTo>
                    <a:pt x="32142" y="70368"/>
                  </a:lnTo>
                  <a:lnTo>
                    <a:pt x="75990" y="70368"/>
                  </a:lnTo>
                  <a:lnTo>
                    <a:pt x="86203" y="67546"/>
                  </a:lnTo>
                  <a:lnTo>
                    <a:pt x="116793" y="47575"/>
                  </a:lnTo>
                  <a:lnTo>
                    <a:pt x="122681" y="39777"/>
                  </a:lnTo>
                  <a:lnTo>
                    <a:pt x="125996" y="24380"/>
                  </a:lnTo>
                  <a:lnTo>
                    <a:pt x="124345" y="19601"/>
                  </a:lnTo>
                  <a:lnTo>
                    <a:pt x="116866" y="11469"/>
                  </a:lnTo>
                  <a:lnTo>
                    <a:pt x="100755" y="940"/>
                  </a:lnTo>
                  <a:lnTo>
                    <a:pt x="85919" y="0"/>
                  </a:lnTo>
                  <a:lnTo>
                    <a:pt x="68743" y="4169"/>
                  </a:lnTo>
                  <a:lnTo>
                    <a:pt x="50526" y="13077"/>
                  </a:lnTo>
                  <a:lnTo>
                    <a:pt x="12297" y="51554"/>
                  </a:lnTo>
                  <a:lnTo>
                    <a:pt x="1097" y="73260"/>
                  </a:lnTo>
                  <a:lnTo>
                    <a:pt x="0" y="87881"/>
                  </a:lnTo>
                  <a:lnTo>
                    <a:pt x="1189" y="94744"/>
                  </a:lnTo>
                  <a:lnTo>
                    <a:pt x="5157" y="100377"/>
                  </a:lnTo>
                  <a:lnTo>
                    <a:pt x="18032" y="109458"/>
                  </a:lnTo>
                  <a:lnTo>
                    <a:pt x="34337" y="111378"/>
                  </a:lnTo>
                  <a:lnTo>
                    <a:pt x="89292" y="989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2">
              <a:extLst>
                <a:ext uri="{FF2B5EF4-FFF2-40B4-BE49-F238E27FC236}">
                  <a16:creationId xmlns:a16="http://schemas.microsoft.com/office/drawing/2014/main" id="{4CD148B8-478B-0202-9638-871CAD5E27D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457950" y="3362325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40098" y="34357"/>
                  </a:lnTo>
                  <a:lnTo>
                    <a:pt x="85989" y="16218"/>
                  </a:lnTo>
                  <a:lnTo>
                    <a:pt x="128306" y="978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3">
              <a:extLst>
                <a:ext uri="{FF2B5EF4-FFF2-40B4-BE49-F238E27FC236}">
                  <a16:creationId xmlns:a16="http://schemas.microsoft.com/office/drawing/2014/main" id="{CB43B80F-39B4-DCDB-25C8-838D5971CF8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431688" y="3210589"/>
              <a:ext cx="159497" cy="399387"/>
            </a:xfrm>
            <a:custGeom>
              <a:avLst/>
              <a:gdLst/>
              <a:ahLst/>
              <a:cxnLst/>
              <a:rect l="0" t="0" r="0" b="0"/>
              <a:pathLst>
                <a:path w="159497" h="399387">
                  <a:moveTo>
                    <a:pt x="150087" y="66011"/>
                  </a:moveTo>
                  <a:lnTo>
                    <a:pt x="150087" y="66011"/>
                  </a:lnTo>
                  <a:lnTo>
                    <a:pt x="155143" y="60954"/>
                  </a:lnTo>
                  <a:lnTo>
                    <a:pt x="157625" y="55650"/>
                  </a:lnTo>
                  <a:lnTo>
                    <a:pt x="159496" y="39268"/>
                  </a:lnTo>
                  <a:lnTo>
                    <a:pt x="153043" y="29135"/>
                  </a:lnTo>
                  <a:lnTo>
                    <a:pt x="150477" y="6893"/>
                  </a:lnTo>
                  <a:lnTo>
                    <a:pt x="149289" y="4374"/>
                  </a:lnTo>
                  <a:lnTo>
                    <a:pt x="147438" y="2695"/>
                  </a:lnTo>
                  <a:lnTo>
                    <a:pt x="145146" y="1575"/>
                  </a:lnTo>
                  <a:lnTo>
                    <a:pt x="131807" y="0"/>
                  </a:lnTo>
                  <a:lnTo>
                    <a:pt x="127317" y="1895"/>
                  </a:lnTo>
                  <a:lnTo>
                    <a:pt x="119506" y="9646"/>
                  </a:lnTo>
                  <a:lnTo>
                    <a:pt x="95077" y="48319"/>
                  </a:lnTo>
                  <a:lnTo>
                    <a:pt x="76286" y="88219"/>
                  </a:lnTo>
                  <a:lnTo>
                    <a:pt x="61075" y="117747"/>
                  </a:lnTo>
                  <a:lnTo>
                    <a:pt x="49395" y="162126"/>
                  </a:lnTo>
                  <a:lnTo>
                    <a:pt x="35966" y="207176"/>
                  </a:lnTo>
                  <a:lnTo>
                    <a:pt x="26316" y="242599"/>
                  </a:lnTo>
                  <a:lnTo>
                    <a:pt x="16754" y="280964"/>
                  </a:lnTo>
                  <a:lnTo>
                    <a:pt x="4040" y="327428"/>
                  </a:lnTo>
                  <a:lnTo>
                    <a:pt x="0" y="374197"/>
                  </a:lnTo>
                  <a:lnTo>
                    <a:pt x="7212" y="399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4">
              <a:extLst>
                <a:ext uri="{FF2B5EF4-FFF2-40B4-BE49-F238E27FC236}">
                  <a16:creationId xmlns:a16="http://schemas.microsoft.com/office/drawing/2014/main" id="{D8ABCCB4-AB44-3236-08C9-730901055B6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98418" y="3267075"/>
              <a:ext cx="359508" cy="158281"/>
            </a:xfrm>
            <a:custGeom>
              <a:avLst/>
              <a:gdLst/>
              <a:ahLst/>
              <a:cxnLst/>
              <a:rect l="0" t="0" r="0" b="0"/>
              <a:pathLst>
                <a:path w="359508" h="158281">
                  <a:moveTo>
                    <a:pt x="7082" y="85725"/>
                  </a:moveTo>
                  <a:lnTo>
                    <a:pt x="7082" y="85725"/>
                  </a:lnTo>
                  <a:lnTo>
                    <a:pt x="12138" y="85725"/>
                  </a:lnTo>
                  <a:lnTo>
                    <a:pt x="17443" y="82903"/>
                  </a:lnTo>
                  <a:lnTo>
                    <a:pt x="20339" y="80668"/>
                  </a:lnTo>
                  <a:lnTo>
                    <a:pt x="29202" y="78186"/>
                  </a:lnTo>
                  <a:lnTo>
                    <a:pt x="46092" y="73966"/>
                  </a:lnTo>
                  <a:lnTo>
                    <a:pt x="80540" y="56954"/>
                  </a:lnTo>
                  <a:lnTo>
                    <a:pt x="95441" y="44412"/>
                  </a:lnTo>
                  <a:lnTo>
                    <a:pt x="99270" y="35261"/>
                  </a:lnTo>
                  <a:lnTo>
                    <a:pt x="101727" y="17196"/>
                  </a:lnTo>
                  <a:lnTo>
                    <a:pt x="100870" y="14639"/>
                  </a:lnTo>
                  <a:lnTo>
                    <a:pt x="99242" y="12934"/>
                  </a:lnTo>
                  <a:lnTo>
                    <a:pt x="78908" y="5142"/>
                  </a:lnTo>
                  <a:lnTo>
                    <a:pt x="65111" y="5108"/>
                  </a:lnTo>
                  <a:lnTo>
                    <a:pt x="39006" y="13709"/>
                  </a:lnTo>
                  <a:lnTo>
                    <a:pt x="19833" y="27580"/>
                  </a:lnTo>
                  <a:lnTo>
                    <a:pt x="5803" y="50152"/>
                  </a:lnTo>
                  <a:lnTo>
                    <a:pt x="0" y="76949"/>
                  </a:lnTo>
                  <a:lnTo>
                    <a:pt x="3338" y="104997"/>
                  </a:lnTo>
                  <a:lnTo>
                    <a:pt x="8240" y="115457"/>
                  </a:lnTo>
                  <a:lnTo>
                    <a:pt x="30124" y="132285"/>
                  </a:lnTo>
                  <a:lnTo>
                    <a:pt x="46957" y="138168"/>
                  </a:lnTo>
                  <a:lnTo>
                    <a:pt x="65021" y="139725"/>
                  </a:lnTo>
                  <a:lnTo>
                    <a:pt x="93040" y="133592"/>
                  </a:lnTo>
                  <a:lnTo>
                    <a:pt x="135406" y="112202"/>
                  </a:lnTo>
                  <a:lnTo>
                    <a:pt x="146312" y="102431"/>
                  </a:lnTo>
                  <a:lnTo>
                    <a:pt x="189345" y="56000"/>
                  </a:lnTo>
                  <a:lnTo>
                    <a:pt x="193921" y="51347"/>
                  </a:lnTo>
                  <a:lnTo>
                    <a:pt x="198777" y="49279"/>
                  </a:lnTo>
                  <a:lnTo>
                    <a:pt x="201553" y="48728"/>
                  </a:lnTo>
                  <a:lnTo>
                    <a:pt x="204463" y="51535"/>
                  </a:lnTo>
                  <a:lnTo>
                    <a:pt x="210519" y="63121"/>
                  </a:lnTo>
                  <a:lnTo>
                    <a:pt x="221151" y="106623"/>
                  </a:lnTo>
                  <a:lnTo>
                    <a:pt x="224674" y="128841"/>
                  </a:lnTo>
                  <a:lnTo>
                    <a:pt x="217826" y="158045"/>
                  </a:lnTo>
                  <a:lnTo>
                    <a:pt x="216370" y="158280"/>
                  </a:lnTo>
                  <a:lnTo>
                    <a:pt x="211930" y="155719"/>
                  </a:lnTo>
                  <a:lnTo>
                    <a:pt x="211380" y="151438"/>
                  </a:lnTo>
                  <a:lnTo>
                    <a:pt x="220788" y="112919"/>
                  </a:lnTo>
                  <a:lnTo>
                    <a:pt x="246172" y="66493"/>
                  </a:lnTo>
                  <a:lnTo>
                    <a:pt x="265741" y="38652"/>
                  </a:lnTo>
                  <a:lnTo>
                    <a:pt x="307791" y="16202"/>
                  </a:lnTo>
                  <a:lnTo>
                    <a:pt x="3595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5">
              <a:extLst>
                <a:ext uri="{FF2B5EF4-FFF2-40B4-BE49-F238E27FC236}">
                  <a16:creationId xmlns:a16="http://schemas.microsoft.com/office/drawing/2014/main" id="{38FE008C-2067-91C9-9EEF-BCA51CDA624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705475" y="3220774"/>
              <a:ext cx="123700" cy="210519"/>
            </a:xfrm>
            <a:custGeom>
              <a:avLst/>
              <a:gdLst/>
              <a:ahLst/>
              <a:cxnLst/>
              <a:rect l="0" t="0" r="0" b="0"/>
              <a:pathLst>
                <a:path w="123700" h="210519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7616"/>
                  </a:lnTo>
                  <a:lnTo>
                    <a:pt x="0" y="92265"/>
                  </a:lnTo>
                  <a:lnTo>
                    <a:pt x="0" y="139281"/>
                  </a:lnTo>
                  <a:lnTo>
                    <a:pt x="0" y="180606"/>
                  </a:lnTo>
                  <a:lnTo>
                    <a:pt x="0" y="210518"/>
                  </a:lnTo>
                  <a:lnTo>
                    <a:pt x="0" y="209754"/>
                  </a:lnTo>
                  <a:lnTo>
                    <a:pt x="35648" y="164417"/>
                  </a:lnTo>
                  <a:lnTo>
                    <a:pt x="71833" y="121460"/>
                  </a:lnTo>
                  <a:lnTo>
                    <a:pt x="94662" y="103025"/>
                  </a:lnTo>
                  <a:lnTo>
                    <a:pt x="109069" y="96622"/>
                  </a:lnTo>
                  <a:lnTo>
                    <a:pt x="116561" y="95124"/>
                  </a:lnTo>
                  <a:lnTo>
                    <a:pt x="118983" y="97900"/>
                  </a:lnTo>
                  <a:lnTo>
                    <a:pt x="122391" y="116975"/>
                  </a:lnTo>
                  <a:lnTo>
                    <a:pt x="123699" y="162873"/>
                  </a:lnTo>
                  <a:lnTo>
                    <a:pt x="122729" y="181500"/>
                  </a:lnTo>
                  <a:lnTo>
                    <a:pt x="114300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6">
              <a:extLst>
                <a:ext uri="{FF2B5EF4-FFF2-40B4-BE49-F238E27FC236}">
                  <a16:creationId xmlns:a16="http://schemas.microsoft.com/office/drawing/2014/main" id="{CECE5807-AA16-B2A6-5061-46FE3A54EBA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62600" y="3314700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8662" y="40020"/>
                  </a:lnTo>
                  <a:lnTo>
                    <a:pt x="53922" y="12667"/>
                  </a:lnTo>
                  <a:lnTo>
                    <a:pt x="64888" y="633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7">
              <a:extLst>
                <a:ext uri="{FF2B5EF4-FFF2-40B4-BE49-F238E27FC236}">
                  <a16:creationId xmlns:a16="http://schemas.microsoft.com/office/drawing/2014/main" id="{36BC64D5-EF86-ECD7-8DB8-1DF02D24714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524653" y="3153710"/>
              <a:ext cx="133198" cy="284816"/>
            </a:xfrm>
            <a:custGeom>
              <a:avLst/>
              <a:gdLst/>
              <a:ahLst/>
              <a:cxnLst/>
              <a:rect l="0" t="0" r="0" b="0"/>
              <a:pathLst>
                <a:path w="133198" h="284816">
                  <a:moveTo>
                    <a:pt x="18897" y="37165"/>
                  </a:moveTo>
                  <a:lnTo>
                    <a:pt x="18897" y="37165"/>
                  </a:lnTo>
                  <a:lnTo>
                    <a:pt x="18897" y="23908"/>
                  </a:lnTo>
                  <a:lnTo>
                    <a:pt x="27098" y="2221"/>
                  </a:lnTo>
                  <a:lnTo>
                    <a:pt x="28598" y="1169"/>
                  </a:lnTo>
                  <a:lnTo>
                    <a:pt x="33086" y="0"/>
                  </a:lnTo>
                  <a:lnTo>
                    <a:pt x="34707" y="1805"/>
                  </a:lnTo>
                  <a:lnTo>
                    <a:pt x="36507" y="9455"/>
                  </a:lnTo>
                  <a:lnTo>
                    <a:pt x="30218" y="52775"/>
                  </a:lnTo>
                  <a:lnTo>
                    <a:pt x="28777" y="96105"/>
                  </a:lnTo>
                  <a:lnTo>
                    <a:pt x="23470" y="140236"/>
                  </a:lnTo>
                  <a:lnTo>
                    <a:pt x="20252" y="181770"/>
                  </a:lnTo>
                  <a:lnTo>
                    <a:pt x="11560" y="225067"/>
                  </a:lnTo>
                  <a:lnTo>
                    <a:pt x="1599" y="261830"/>
                  </a:lnTo>
                  <a:lnTo>
                    <a:pt x="0" y="282309"/>
                  </a:lnTo>
                  <a:lnTo>
                    <a:pt x="1008" y="283145"/>
                  </a:lnTo>
                  <a:lnTo>
                    <a:pt x="4949" y="284072"/>
                  </a:lnTo>
                  <a:lnTo>
                    <a:pt x="50618" y="284786"/>
                  </a:lnTo>
                  <a:lnTo>
                    <a:pt x="94537" y="284813"/>
                  </a:lnTo>
                  <a:lnTo>
                    <a:pt x="133197" y="284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8">
              <a:extLst>
                <a:ext uri="{FF2B5EF4-FFF2-40B4-BE49-F238E27FC236}">
                  <a16:creationId xmlns:a16="http://schemas.microsoft.com/office/drawing/2014/main" id="{5B116F3B-75DD-756F-269B-CC5F0786D5D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93491" y="3268841"/>
              <a:ext cx="119916" cy="154203"/>
            </a:xfrm>
            <a:custGeom>
              <a:avLst/>
              <a:gdLst/>
              <a:ahLst/>
              <a:cxnLst/>
              <a:rect l="0" t="0" r="0" b="0"/>
              <a:pathLst>
                <a:path w="119916" h="154203">
                  <a:moveTo>
                    <a:pt x="83384" y="36334"/>
                  </a:moveTo>
                  <a:lnTo>
                    <a:pt x="83384" y="36334"/>
                  </a:lnTo>
                  <a:lnTo>
                    <a:pt x="92793" y="36334"/>
                  </a:lnTo>
                  <a:lnTo>
                    <a:pt x="87819" y="36334"/>
                  </a:lnTo>
                  <a:lnTo>
                    <a:pt x="86340" y="35276"/>
                  </a:lnTo>
                  <a:lnTo>
                    <a:pt x="84697" y="31277"/>
                  </a:lnTo>
                  <a:lnTo>
                    <a:pt x="83201" y="29788"/>
                  </a:lnTo>
                  <a:lnTo>
                    <a:pt x="78716" y="28133"/>
                  </a:lnTo>
                  <a:lnTo>
                    <a:pt x="70242" y="27202"/>
                  </a:lnTo>
                  <a:lnTo>
                    <a:pt x="44805" y="34491"/>
                  </a:lnTo>
                  <a:lnTo>
                    <a:pt x="30090" y="44137"/>
                  </a:lnTo>
                  <a:lnTo>
                    <a:pt x="13853" y="60989"/>
                  </a:lnTo>
                  <a:lnTo>
                    <a:pt x="2928" y="85620"/>
                  </a:lnTo>
                  <a:lnTo>
                    <a:pt x="0" y="103747"/>
                  </a:lnTo>
                  <a:lnTo>
                    <a:pt x="4344" y="119565"/>
                  </a:lnTo>
                  <a:lnTo>
                    <a:pt x="13331" y="132592"/>
                  </a:lnTo>
                  <a:lnTo>
                    <a:pt x="24379" y="141909"/>
                  </a:lnTo>
                  <a:lnTo>
                    <a:pt x="47557" y="153106"/>
                  </a:lnTo>
                  <a:lnTo>
                    <a:pt x="65344" y="154202"/>
                  </a:lnTo>
                  <a:lnTo>
                    <a:pt x="82775" y="150103"/>
                  </a:lnTo>
                  <a:lnTo>
                    <a:pt x="97577" y="141226"/>
                  </a:lnTo>
                  <a:lnTo>
                    <a:pt x="108389" y="127402"/>
                  </a:lnTo>
                  <a:lnTo>
                    <a:pt x="118898" y="102771"/>
                  </a:lnTo>
                  <a:lnTo>
                    <a:pt x="119915" y="71447"/>
                  </a:lnTo>
                  <a:lnTo>
                    <a:pt x="112670" y="38742"/>
                  </a:lnTo>
                  <a:lnTo>
                    <a:pt x="103103" y="18354"/>
                  </a:lnTo>
                  <a:lnTo>
                    <a:pt x="97588" y="11648"/>
                  </a:lnTo>
                  <a:lnTo>
                    <a:pt x="85816" y="4195"/>
                  </a:lnTo>
                  <a:lnTo>
                    <a:pt x="62232" y="0"/>
                  </a:lnTo>
                  <a:lnTo>
                    <a:pt x="55525" y="1528"/>
                  </a:lnTo>
                  <a:lnTo>
                    <a:pt x="35759" y="17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24">
            <a:extLst>
              <a:ext uri="{FF2B5EF4-FFF2-40B4-BE49-F238E27FC236}">
                <a16:creationId xmlns:a16="http://schemas.microsoft.com/office/drawing/2014/main" id="{B3EF8264-AD63-F5DF-14C7-488903595129}"/>
              </a:ext>
            </a:extLst>
          </p:cNvPr>
          <p:cNvGrpSpPr/>
          <p:nvPr/>
        </p:nvGrpSpPr>
        <p:grpSpPr>
          <a:xfrm>
            <a:off x="3737837" y="3128237"/>
            <a:ext cx="1365651" cy="486826"/>
            <a:chOff x="3737837" y="3128237"/>
            <a:chExt cx="1365651" cy="486826"/>
          </a:xfrm>
        </p:grpSpPr>
        <p:sp>
          <p:nvSpPr>
            <p:cNvPr id="170" name="SMARTInkShape-149">
              <a:extLst>
                <a:ext uri="{FF2B5EF4-FFF2-40B4-BE49-F238E27FC236}">
                  <a16:creationId xmlns:a16="http://schemas.microsoft.com/office/drawing/2014/main" id="{7364FFF0-591D-BF73-143C-D50CBBA1822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006203" y="3391317"/>
              <a:ext cx="97285" cy="209134"/>
            </a:xfrm>
            <a:custGeom>
              <a:avLst/>
              <a:gdLst/>
              <a:ahLst/>
              <a:cxnLst/>
              <a:rect l="0" t="0" r="0" b="0"/>
              <a:pathLst>
                <a:path w="97285" h="209134">
                  <a:moveTo>
                    <a:pt x="51572" y="37683"/>
                  </a:moveTo>
                  <a:lnTo>
                    <a:pt x="51572" y="37683"/>
                  </a:lnTo>
                  <a:lnTo>
                    <a:pt x="43371" y="37683"/>
                  </a:lnTo>
                  <a:lnTo>
                    <a:pt x="42930" y="38741"/>
                  </a:lnTo>
                  <a:lnTo>
                    <a:pt x="42440" y="42740"/>
                  </a:lnTo>
                  <a:lnTo>
                    <a:pt x="43367" y="44229"/>
                  </a:lnTo>
                  <a:lnTo>
                    <a:pt x="45044" y="45222"/>
                  </a:lnTo>
                  <a:lnTo>
                    <a:pt x="51189" y="47091"/>
                  </a:lnTo>
                  <a:lnTo>
                    <a:pt x="46402" y="52230"/>
                  </a:lnTo>
                  <a:lnTo>
                    <a:pt x="41160" y="54732"/>
                  </a:lnTo>
                  <a:lnTo>
                    <a:pt x="34228" y="56337"/>
                  </a:lnTo>
                  <a:lnTo>
                    <a:pt x="33659" y="55411"/>
                  </a:lnTo>
                  <a:lnTo>
                    <a:pt x="32672" y="43441"/>
                  </a:lnTo>
                  <a:lnTo>
                    <a:pt x="35411" y="37420"/>
                  </a:lnTo>
                  <a:lnTo>
                    <a:pt x="40737" y="29987"/>
                  </a:lnTo>
                  <a:lnTo>
                    <a:pt x="44287" y="28971"/>
                  </a:lnTo>
                  <a:lnTo>
                    <a:pt x="59347" y="28206"/>
                  </a:lnTo>
                  <a:lnTo>
                    <a:pt x="60944" y="44564"/>
                  </a:lnTo>
                  <a:lnTo>
                    <a:pt x="55995" y="51481"/>
                  </a:lnTo>
                  <a:lnTo>
                    <a:pt x="53462" y="52173"/>
                  </a:lnTo>
                  <a:lnTo>
                    <a:pt x="50716" y="51577"/>
                  </a:lnTo>
                  <a:lnTo>
                    <a:pt x="44842" y="49150"/>
                  </a:lnTo>
                  <a:lnTo>
                    <a:pt x="38703" y="48071"/>
                  </a:lnTo>
                  <a:lnTo>
                    <a:pt x="36642" y="46725"/>
                  </a:lnTo>
                  <a:lnTo>
                    <a:pt x="35269" y="44769"/>
                  </a:lnTo>
                  <a:lnTo>
                    <a:pt x="32685" y="39774"/>
                  </a:lnTo>
                  <a:lnTo>
                    <a:pt x="28009" y="34026"/>
                  </a:lnTo>
                  <a:lnTo>
                    <a:pt x="27396" y="29954"/>
                  </a:lnTo>
                  <a:lnTo>
                    <a:pt x="29538" y="19784"/>
                  </a:lnTo>
                  <a:lnTo>
                    <a:pt x="31591" y="16225"/>
                  </a:lnTo>
                  <a:lnTo>
                    <a:pt x="34018" y="13853"/>
                  </a:lnTo>
                  <a:lnTo>
                    <a:pt x="44164" y="6702"/>
                  </a:lnTo>
                  <a:lnTo>
                    <a:pt x="46633" y="4329"/>
                  </a:lnTo>
                  <a:lnTo>
                    <a:pt x="55021" y="1693"/>
                  </a:lnTo>
                  <a:lnTo>
                    <a:pt x="72597" y="0"/>
                  </a:lnTo>
                  <a:lnTo>
                    <a:pt x="76172" y="1978"/>
                  </a:lnTo>
                  <a:lnTo>
                    <a:pt x="82967" y="9819"/>
                  </a:lnTo>
                  <a:lnTo>
                    <a:pt x="92742" y="31191"/>
                  </a:lnTo>
                  <a:lnTo>
                    <a:pt x="97284" y="62688"/>
                  </a:lnTo>
                  <a:lnTo>
                    <a:pt x="93574" y="93775"/>
                  </a:lnTo>
                  <a:lnTo>
                    <a:pt x="72285" y="139497"/>
                  </a:lnTo>
                  <a:lnTo>
                    <a:pt x="58768" y="160630"/>
                  </a:lnTo>
                  <a:lnTo>
                    <a:pt x="35587" y="185538"/>
                  </a:lnTo>
                  <a:lnTo>
                    <a:pt x="4591" y="206230"/>
                  </a:lnTo>
                  <a:lnTo>
                    <a:pt x="0" y="207843"/>
                  </a:lnTo>
                  <a:lnTo>
                    <a:pt x="3947" y="20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50">
              <a:extLst>
                <a:ext uri="{FF2B5EF4-FFF2-40B4-BE49-F238E27FC236}">
                  <a16:creationId xmlns:a16="http://schemas.microsoft.com/office/drawing/2014/main" id="{70AFDF16-18ED-99EC-2918-A7ABA807961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728468" y="3288906"/>
              <a:ext cx="138808" cy="140095"/>
            </a:xfrm>
            <a:custGeom>
              <a:avLst/>
              <a:gdLst/>
              <a:ahLst/>
              <a:cxnLst/>
              <a:rect l="0" t="0" r="0" b="0"/>
              <a:pathLst>
                <a:path w="138808" h="140095">
                  <a:moveTo>
                    <a:pt x="34032" y="82944"/>
                  </a:moveTo>
                  <a:lnTo>
                    <a:pt x="34032" y="82944"/>
                  </a:lnTo>
                  <a:lnTo>
                    <a:pt x="47289" y="82944"/>
                  </a:lnTo>
                  <a:lnTo>
                    <a:pt x="53330" y="80122"/>
                  </a:lnTo>
                  <a:lnTo>
                    <a:pt x="98139" y="51473"/>
                  </a:lnTo>
                  <a:lnTo>
                    <a:pt x="102170" y="46088"/>
                  </a:lnTo>
                  <a:lnTo>
                    <a:pt x="106649" y="31639"/>
                  </a:lnTo>
                  <a:lnTo>
                    <a:pt x="107581" y="16750"/>
                  </a:lnTo>
                  <a:lnTo>
                    <a:pt x="104468" y="6605"/>
                  </a:lnTo>
                  <a:lnTo>
                    <a:pt x="101098" y="3476"/>
                  </a:lnTo>
                  <a:lnTo>
                    <a:pt x="91708" y="0"/>
                  </a:lnTo>
                  <a:lnTo>
                    <a:pt x="69465" y="3100"/>
                  </a:lnTo>
                  <a:lnTo>
                    <a:pt x="57541" y="10769"/>
                  </a:lnTo>
                  <a:lnTo>
                    <a:pt x="16523" y="55558"/>
                  </a:lnTo>
                  <a:lnTo>
                    <a:pt x="5084" y="73948"/>
                  </a:lnTo>
                  <a:lnTo>
                    <a:pt x="0" y="92704"/>
                  </a:lnTo>
                  <a:lnTo>
                    <a:pt x="562" y="108801"/>
                  </a:lnTo>
                  <a:lnTo>
                    <a:pt x="4340" y="121953"/>
                  </a:lnTo>
                  <a:lnTo>
                    <a:pt x="9547" y="131326"/>
                  </a:lnTo>
                  <a:lnTo>
                    <a:pt x="14534" y="134248"/>
                  </a:lnTo>
                  <a:lnTo>
                    <a:pt x="36721" y="138362"/>
                  </a:lnTo>
                  <a:lnTo>
                    <a:pt x="82011" y="139866"/>
                  </a:lnTo>
                  <a:lnTo>
                    <a:pt x="138807" y="1400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1">
              <a:extLst>
                <a:ext uri="{FF2B5EF4-FFF2-40B4-BE49-F238E27FC236}">
                  <a16:creationId xmlns:a16="http://schemas.microsoft.com/office/drawing/2014/main" id="{B8FAB9A6-A35E-E489-0F04-5E5B6B4745F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535945" y="3334271"/>
              <a:ext cx="188456" cy="280792"/>
            </a:xfrm>
            <a:custGeom>
              <a:avLst/>
              <a:gdLst/>
              <a:ahLst/>
              <a:cxnLst/>
              <a:rect l="0" t="0" r="0" b="0"/>
              <a:pathLst>
                <a:path w="188456" h="280792">
                  <a:moveTo>
                    <a:pt x="112255" y="37579"/>
                  </a:moveTo>
                  <a:lnTo>
                    <a:pt x="112255" y="37579"/>
                  </a:lnTo>
                  <a:lnTo>
                    <a:pt x="112255" y="32091"/>
                  </a:lnTo>
                  <a:lnTo>
                    <a:pt x="112255" y="34435"/>
                  </a:lnTo>
                  <a:lnTo>
                    <a:pt x="112255" y="20163"/>
                  </a:lnTo>
                  <a:lnTo>
                    <a:pt x="98998" y="5415"/>
                  </a:lnTo>
                  <a:lnTo>
                    <a:pt x="90135" y="2117"/>
                  </a:lnTo>
                  <a:lnTo>
                    <a:pt x="67198" y="0"/>
                  </a:lnTo>
                  <a:lnTo>
                    <a:pt x="54836" y="5355"/>
                  </a:lnTo>
                  <a:lnTo>
                    <a:pt x="24378" y="25457"/>
                  </a:lnTo>
                  <a:lnTo>
                    <a:pt x="4857" y="53948"/>
                  </a:lnTo>
                  <a:lnTo>
                    <a:pt x="0" y="67594"/>
                  </a:lnTo>
                  <a:lnTo>
                    <a:pt x="7331" y="80552"/>
                  </a:lnTo>
                  <a:lnTo>
                    <a:pt x="19056" y="92661"/>
                  </a:lnTo>
                  <a:lnTo>
                    <a:pt x="23664" y="94409"/>
                  </a:lnTo>
                  <a:lnTo>
                    <a:pt x="27794" y="94515"/>
                  </a:lnTo>
                  <a:lnTo>
                    <a:pt x="43720" y="89609"/>
                  </a:lnTo>
                  <a:lnTo>
                    <a:pt x="89681" y="59149"/>
                  </a:lnTo>
                  <a:lnTo>
                    <a:pt x="102159" y="47636"/>
                  </a:lnTo>
                  <a:lnTo>
                    <a:pt x="102679" y="88835"/>
                  </a:lnTo>
                  <a:lnTo>
                    <a:pt x="97659" y="131671"/>
                  </a:lnTo>
                  <a:lnTo>
                    <a:pt x="89468" y="177876"/>
                  </a:lnTo>
                  <a:lnTo>
                    <a:pt x="80339" y="220024"/>
                  </a:lnTo>
                  <a:lnTo>
                    <a:pt x="64608" y="259565"/>
                  </a:lnTo>
                  <a:lnTo>
                    <a:pt x="58270" y="273823"/>
                  </a:lnTo>
                  <a:lnTo>
                    <a:pt x="51926" y="280160"/>
                  </a:lnTo>
                  <a:lnTo>
                    <a:pt x="49811" y="280791"/>
                  </a:lnTo>
                  <a:lnTo>
                    <a:pt x="48400" y="280154"/>
                  </a:lnTo>
                  <a:lnTo>
                    <a:pt x="47460" y="278671"/>
                  </a:lnTo>
                  <a:lnTo>
                    <a:pt x="45745" y="244393"/>
                  </a:lnTo>
                  <a:lnTo>
                    <a:pt x="55742" y="212687"/>
                  </a:lnTo>
                  <a:lnTo>
                    <a:pt x="81360" y="167530"/>
                  </a:lnTo>
                  <a:lnTo>
                    <a:pt x="114458" y="132185"/>
                  </a:lnTo>
                  <a:lnTo>
                    <a:pt x="160936" y="92835"/>
                  </a:lnTo>
                  <a:lnTo>
                    <a:pt x="188455" y="661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2">
              <a:extLst>
                <a:ext uri="{FF2B5EF4-FFF2-40B4-BE49-F238E27FC236}">
                  <a16:creationId xmlns:a16="http://schemas.microsoft.com/office/drawing/2014/main" id="{7790D415-7A99-B353-438B-3B6618A8D97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02982" y="3353231"/>
              <a:ext cx="130919" cy="105936"/>
            </a:xfrm>
            <a:custGeom>
              <a:avLst/>
              <a:gdLst/>
              <a:ahLst/>
              <a:cxnLst/>
              <a:rect l="0" t="0" r="0" b="0"/>
              <a:pathLst>
                <a:path w="130919" h="105936">
                  <a:moveTo>
                    <a:pt x="92818" y="47194"/>
                  </a:moveTo>
                  <a:lnTo>
                    <a:pt x="92818" y="47194"/>
                  </a:lnTo>
                  <a:lnTo>
                    <a:pt x="101019" y="38993"/>
                  </a:lnTo>
                  <a:lnTo>
                    <a:pt x="101950" y="33005"/>
                  </a:lnTo>
                  <a:lnTo>
                    <a:pt x="99346" y="27482"/>
                  </a:lnTo>
                  <a:lnTo>
                    <a:pt x="97170" y="24528"/>
                  </a:lnTo>
                  <a:lnTo>
                    <a:pt x="96777" y="22558"/>
                  </a:lnTo>
                  <a:lnTo>
                    <a:pt x="97574" y="21245"/>
                  </a:lnTo>
                  <a:lnTo>
                    <a:pt x="99164" y="20370"/>
                  </a:lnTo>
                  <a:lnTo>
                    <a:pt x="99165" y="18728"/>
                  </a:lnTo>
                  <a:lnTo>
                    <a:pt x="93863" y="10571"/>
                  </a:lnTo>
                  <a:lnTo>
                    <a:pt x="84708" y="1023"/>
                  </a:lnTo>
                  <a:lnTo>
                    <a:pt x="73600" y="0"/>
                  </a:lnTo>
                  <a:lnTo>
                    <a:pt x="56902" y="4753"/>
                  </a:lnTo>
                  <a:lnTo>
                    <a:pt x="26013" y="29245"/>
                  </a:lnTo>
                  <a:lnTo>
                    <a:pt x="9876" y="47520"/>
                  </a:lnTo>
                  <a:lnTo>
                    <a:pt x="3039" y="60039"/>
                  </a:lnTo>
                  <a:lnTo>
                    <a:pt x="0" y="72659"/>
                  </a:lnTo>
                  <a:lnTo>
                    <a:pt x="1470" y="85323"/>
                  </a:lnTo>
                  <a:lnTo>
                    <a:pt x="3346" y="91663"/>
                  </a:lnTo>
                  <a:lnTo>
                    <a:pt x="5652" y="94832"/>
                  </a:lnTo>
                  <a:lnTo>
                    <a:pt x="8250" y="95886"/>
                  </a:lnTo>
                  <a:lnTo>
                    <a:pt x="11039" y="95530"/>
                  </a:lnTo>
                  <a:lnTo>
                    <a:pt x="13957" y="97410"/>
                  </a:lnTo>
                  <a:lnTo>
                    <a:pt x="20022" y="105142"/>
                  </a:lnTo>
                  <a:lnTo>
                    <a:pt x="23120" y="105935"/>
                  </a:lnTo>
                  <a:lnTo>
                    <a:pt x="26245" y="104346"/>
                  </a:lnTo>
                  <a:lnTo>
                    <a:pt x="64776" y="68862"/>
                  </a:lnTo>
                  <a:lnTo>
                    <a:pt x="69773" y="56471"/>
                  </a:lnTo>
                  <a:lnTo>
                    <a:pt x="73051" y="44967"/>
                  </a:lnTo>
                  <a:lnTo>
                    <a:pt x="81735" y="30569"/>
                  </a:lnTo>
                  <a:lnTo>
                    <a:pt x="76439" y="44890"/>
                  </a:lnTo>
                  <a:lnTo>
                    <a:pt x="75619" y="67325"/>
                  </a:lnTo>
                  <a:lnTo>
                    <a:pt x="79177" y="81188"/>
                  </a:lnTo>
                  <a:lnTo>
                    <a:pt x="81607" y="85732"/>
                  </a:lnTo>
                  <a:lnTo>
                    <a:pt x="84286" y="88761"/>
                  </a:lnTo>
                  <a:lnTo>
                    <a:pt x="87130" y="90780"/>
                  </a:lnTo>
                  <a:lnTo>
                    <a:pt x="101245" y="93623"/>
                  </a:lnTo>
                  <a:lnTo>
                    <a:pt x="113777" y="94465"/>
                  </a:lnTo>
                  <a:lnTo>
                    <a:pt x="117373" y="92466"/>
                  </a:lnTo>
                  <a:lnTo>
                    <a:pt x="130918" y="757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53">
              <a:extLst>
                <a:ext uri="{FF2B5EF4-FFF2-40B4-BE49-F238E27FC236}">
                  <a16:creationId xmlns:a16="http://schemas.microsoft.com/office/drawing/2014/main" id="{46CBA0F9-BF5D-B34D-691A-7A535A851CC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208340" y="3306240"/>
              <a:ext cx="132638" cy="121912"/>
            </a:xfrm>
            <a:custGeom>
              <a:avLst/>
              <a:gdLst/>
              <a:ahLst/>
              <a:cxnLst/>
              <a:rect l="0" t="0" r="0" b="0"/>
              <a:pathLst>
                <a:path w="132638" h="121912">
                  <a:moveTo>
                    <a:pt x="39810" y="75135"/>
                  </a:moveTo>
                  <a:lnTo>
                    <a:pt x="39810" y="75135"/>
                  </a:lnTo>
                  <a:lnTo>
                    <a:pt x="39810" y="70078"/>
                  </a:lnTo>
                  <a:lnTo>
                    <a:pt x="40868" y="68589"/>
                  </a:lnTo>
                  <a:lnTo>
                    <a:pt x="42632" y="67596"/>
                  </a:lnTo>
                  <a:lnTo>
                    <a:pt x="53067" y="66003"/>
                  </a:lnTo>
                  <a:lnTo>
                    <a:pt x="66379" y="64629"/>
                  </a:lnTo>
                  <a:lnTo>
                    <a:pt x="113004" y="43223"/>
                  </a:lnTo>
                  <a:lnTo>
                    <a:pt x="122788" y="34141"/>
                  </a:lnTo>
                  <a:lnTo>
                    <a:pt x="129606" y="23049"/>
                  </a:lnTo>
                  <a:lnTo>
                    <a:pt x="132637" y="11063"/>
                  </a:lnTo>
                  <a:lnTo>
                    <a:pt x="132386" y="7021"/>
                  </a:lnTo>
                  <a:lnTo>
                    <a:pt x="131161" y="4325"/>
                  </a:lnTo>
                  <a:lnTo>
                    <a:pt x="129285" y="2529"/>
                  </a:lnTo>
                  <a:lnTo>
                    <a:pt x="101364" y="0"/>
                  </a:lnTo>
                  <a:lnTo>
                    <a:pt x="64634" y="9364"/>
                  </a:lnTo>
                  <a:lnTo>
                    <a:pt x="45198" y="22620"/>
                  </a:lnTo>
                  <a:lnTo>
                    <a:pt x="15474" y="57001"/>
                  </a:lnTo>
                  <a:lnTo>
                    <a:pt x="731" y="84932"/>
                  </a:lnTo>
                  <a:lnTo>
                    <a:pt x="0" y="93308"/>
                  </a:lnTo>
                  <a:lnTo>
                    <a:pt x="4830" y="108259"/>
                  </a:lnTo>
                  <a:lnTo>
                    <a:pt x="11211" y="116315"/>
                  </a:lnTo>
                  <a:lnTo>
                    <a:pt x="14393" y="118463"/>
                  </a:lnTo>
                  <a:lnTo>
                    <a:pt x="42315" y="121911"/>
                  </a:lnTo>
                  <a:lnTo>
                    <a:pt x="67011" y="121450"/>
                  </a:lnTo>
                  <a:lnTo>
                    <a:pt x="87435" y="113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4">
              <a:extLst>
                <a:ext uri="{FF2B5EF4-FFF2-40B4-BE49-F238E27FC236}">
                  <a16:creationId xmlns:a16="http://schemas.microsoft.com/office/drawing/2014/main" id="{F3B04740-0A1A-C455-A950-CF8EF21DB07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138475" y="3128237"/>
              <a:ext cx="52133" cy="310289"/>
            </a:xfrm>
            <a:custGeom>
              <a:avLst/>
              <a:gdLst/>
              <a:ahLst/>
              <a:cxnLst/>
              <a:rect l="0" t="0" r="0" b="0"/>
              <a:pathLst>
                <a:path w="52133" h="310289">
                  <a:moveTo>
                    <a:pt x="43000" y="5488"/>
                  </a:moveTo>
                  <a:lnTo>
                    <a:pt x="43000" y="5488"/>
                  </a:lnTo>
                  <a:lnTo>
                    <a:pt x="48056" y="432"/>
                  </a:lnTo>
                  <a:lnTo>
                    <a:pt x="49546" y="0"/>
                  </a:lnTo>
                  <a:lnTo>
                    <a:pt x="50539" y="771"/>
                  </a:lnTo>
                  <a:lnTo>
                    <a:pt x="52132" y="4556"/>
                  </a:lnTo>
                  <a:lnTo>
                    <a:pt x="45901" y="13967"/>
                  </a:lnTo>
                  <a:lnTo>
                    <a:pt x="33269" y="51225"/>
                  </a:lnTo>
                  <a:lnTo>
                    <a:pt x="24733" y="97386"/>
                  </a:lnTo>
                  <a:lnTo>
                    <a:pt x="13953" y="143820"/>
                  </a:lnTo>
                  <a:lnTo>
                    <a:pt x="7582" y="182295"/>
                  </a:lnTo>
                  <a:lnTo>
                    <a:pt x="5430" y="228796"/>
                  </a:lnTo>
                  <a:lnTo>
                    <a:pt x="0" y="266152"/>
                  </a:lnTo>
                  <a:lnTo>
                    <a:pt x="4900" y="310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5">
              <a:extLst>
                <a:ext uri="{FF2B5EF4-FFF2-40B4-BE49-F238E27FC236}">
                  <a16:creationId xmlns:a16="http://schemas.microsoft.com/office/drawing/2014/main" id="{E7C29CE7-CF72-05D2-9FD1-438B88D8DC8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090262" y="3190875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5488" y="28575"/>
                  </a:moveTo>
                  <a:lnTo>
                    <a:pt x="5488" y="28575"/>
                  </a:lnTo>
                  <a:lnTo>
                    <a:pt x="432" y="18462"/>
                  </a:lnTo>
                  <a:lnTo>
                    <a:pt x="0" y="14425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6">
              <a:extLst>
                <a:ext uri="{FF2B5EF4-FFF2-40B4-BE49-F238E27FC236}">
                  <a16:creationId xmlns:a16="http://schemas.microsoft.com/office/drawing/2014/main" id="{9AF97573-E9D6-F0F6-FD58-4AFE637537E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057650" y="3324225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28575" y="0"/>
                  </a:moveTo>
                  <a:lnTo>
                    <a:pt x="28575" y="0"/>
                  </a:lnTo>
                  <a:lnTo>
                    <a:pt x="13387" y="42194"/>
                  </a:lnTo>
                  <a:lnTo>
                    <a:pt x="4977" y="8626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7">
              <a:extLst>
                <a:ext uri="{FF2B5EF4-FFF2-40B4-BE49-F238E27FC236}">
                  <a16:creationId xmlns:a16="http://schemas.microsoft.com/office/drawing/2014/main" id="{67F8F049-8E53-4B18-B0C8-C482EA66FD5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762375" y="3209960"/>
              <a:ext cx="200026" cy="238091"/>
            </a:xfrm>
            <a:custGeom>
              <a:avLst/>
              <a:gdLst/>
              <a:ahLst/>
              <a:cxnLst/>
              <a:rect l="0" t="0" r="0" b="0"/>
              <a:pathLst>
                <a:path w="200026" h="238091">
                  <a:moveTo>
                    <a:pt x="0" y="47590"/>
                  </a:moveTo>
                  <a:lnTo>
                    <a:pt x="0" y="47590"/>
                  </a:lnTo>
                  <a:lnTo>
                    <a:pt x="0" y="369"/>
                  </a:lnTo>
                  <a:lnTo>
                    <a:pt x="8201" y="0"/>
                  </a:lnTo>
                  <a:lnTo>
                    <a:pt x="8642" y="1047"/>
                  </a:lnTo>
                  <a:lnTo>
                    <a:pt x="12296" y="22086"/>
                  </a:lnTo>
                  <a:lnTo>
                    <a:pt x="17048" y="36153"/>
                  </a:lnTo>
                  <a:lnTo>
                    <a:pt x="19845" y="60234"/>
                  </a:lnTo>
                  <a:lnTo>
                    <a:pt x="43495" y="107144"/>
                  </a:lnTo>
                  <a:lnTo>
                    <a:pt x="54867" y="136340"/>
                  </a:lnTo>
                  <a:lnTo>
                    <a:pt x="69967" y="155102"/>
                  </a:lnTo>
                  <a:lnTo>
                    <a:pt x="76252" y="158873"/>
                  </a:lnTo>
                  <a:lnTo>
                    <a:pt x="82573" y="161607"/>
                  </a:lnTo>
                  <a:lnTo>
                    <a:pt x="93371" y="169914"/>
                  </a:lnTo>
                  <a:lnTo>
                    <a:pt x="95057" y="169356"/>
                  </a:lnTo>
                  <a:lnTo>
                    <a:pt x="102483" y="164573"/>
                  </a:lnTo>
                  <a:lnTo>
                    <a:pt x="111387" y="161626"/>
                  </a:lnTo>
                  <a:lnTo>
                    <a:pt x="120728" y="155580"/>
                  </a:lnTo>
                  <a:lnTo>
                    <a:pt x="127034" y="153794"/>
                  </a:lnTo>
                  <a:lnTo>
                    <a:pt x="129140" y="152259"/>
                  </a:lnTo>
                  <a:lnTo>
                    <a:pt x="130543" y="150178"/>
                  </a:lnTo>
                  <a:lnTo>
                    <a:pt x="133160" y="145043"/>
                  </a:lnTo>
                  <a:lnTo>
                    <a:pt x="137852" y="139233"/>
                  </a:lnTo>
                  <a:lnTo>
                    <a:pt x="140643" y="130301"/>
                  </a:lnTo>
                  <a:lnTo>
                    <a:pt x="142941" y="120334"/>
                  </a:lnTo>
                  <a:lnTo>
                    <a:pt x="150218" y="105312"/>
                  </a:lnTo>
                  <a:lnTo>
                    <a:pt x="150945" y="101946"/>
                  </a:lnTo>
                  <a:lnTo>
                    <a:pt x="160956" y="85908"/>
                  </a:lnTo>
                  <a:lnTo>
                    <a:pt x="161495" y="81201"/>
                  </a:lnTo>
                  <a:lnTo>
                    <a:pt x="164556" y="75581"/>
                  </a:lnTo>
                  <a:lnTo>
                    <a:pt x="168386" y="69556"/>
                  </a:lnTo>
                  <a:lnTo>
                    <a:pt x="171047" y="58962"/>
                  </a:lnTo>
                  <a:lnTo>
                    <a:pt x="179615" y="49076"/>
                  </a:lnTo>
                  <a:lnTo>
                    <a:pt x="180972" y="38103"/>
                  </a:lnTo>
                  <a:lnTo>
                    <a:pt x="180975" y="84411"/>
                  </a:lnTo>
                  <a:lnTo>
                    <a:pt x="182033" y="122440"/>
                  </a:lnTo>
                  <a:lnTo>
                    <a:pt x="189176" y="166180"/>
                  </a:lnTo>
                  <a:lnTo>
                    <a:pt x="190384" y="209303"/>
                  </a:lnTo>
                  <a:lnTo>
                    <a:pt x="200025" y="238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8">
              <a:extLst>
                <a:ext uri="{FF2B5EF4-FFF2-40B4-BE49-F238E27FC236}">
                  <a16:creationId xmlns:a16="http://schemas.microsoft.com/office/drawing/2014/main" id="{F20683CD-C742-0A62-0006-A17901CE43A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37837" y="3238535"/>
              <a:ext cx="24539" cy="257141"/>
            </a:xfrm>
            <a:custGeom>
              <a:avLst/>
              <a:gdLst/>
              <a:ahLst/>
              <a:cxnLst/>
              <a:rect l="0" t="0" r="0" b="0"/>
              <a:pathLst>
                <a:path w="24539" h="257141">
                  <a:moveTo>
                    <a:pt x="24538" y="9490"/>
                  </a:moveTo>
                  <a:lnTo>
                    <a:pt x="24538" y="9490"/>
                  </a:lnTo>
                  <a:lnTo>
                    <a:pt x="24538" y="0"/>
                  </a:lnTo>
                  <a:lnTo>
                    <a:pt x="23480" y="33080"/>
                  </a:lnTo>
                  <a:lnTo>
                    <a:pt x="16337" y="63645"/>
                  </a:lnTo>
                  <a:lnTo>
                    <a:pt x="15129" y="109782"/>
                  </a:lnTo>
                  <a:lnTo>
                    <a:pt x="6822" y="154132"/>
                  </a:lnTo>
                  <a:lnTo>
                    <a:pt x="5566" y="196351"/>
                  </a:lnTo>
                  <a:lnTo>
                    <a:pt x="5491" y="231288"/>
                  </a:lnTo>
                  <a:lnTo>
                    <a:pt x="2667" y="237889"/>
                  </a:lnTo>
                  <a:lnTo>
                    <a:pt x="432" y="241131"/>
                  </a:lnTo>
                  <a:lnTo>
                    <a:pt x="0" y="244351"/>
                  </a:lnTo>
                  <a:lnTo>
                    <a:pt x="5488" y="257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159">
            <a:extLst>
              <a:ext uri="{FF2B5EF4-FFF2-40B4-BE49-F238E27FC236}">
                <a16:creationId xmlns:a16="http://schemas.microsoft.com/office/drawing/2014/main" id="{8A001BF2-12A1-C2C0-391D-99E2490DD3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81375" y="3448597"/>
            <a:ext cx="55722" cy="218529"/>
          </a:xfrm>
          <a:custGeom>
            <a:avLst/>
            <a:gdLst/>
            <a:ahLst/>
            <a:cxnLst/>
            <a:rect l="0" t="0" r="0" b="0"/>
            <a:pathLst>
              <a:path w="55722" h="218529">
                <a:moveTo>
                  <a:pt x="0" y="37553"/>
                </a:moveTo>
                <a:lnTo>
                  <a:pt x="0" y="37553"/>
                </a:lnTo>
                <a:lnTo>
                  <a:pt x="9491" y="37553"/>
                </a:lnTo>
                <a:lnTo>
                  <a:pt x="9515" y="42610"/>
                </a:lnTo>
                <a:lnTo>
                  <a:pt x="8460" y="43041"/>
                </a:lnTo>
                <a:lnTo>
                  <a:pt x="4465" y="40697"/>
                </a:lnTo>
                <a:lnTo>
                  <a:pt x="2977" y="38591"/>
                </a:lnTo>
                <a:lnTo>
                  <a:pt x="392" y="29628"/>
                </a:lnTo>
                <a:lnTo>
                  <a:pt x="7682" y="20740"/>
                </a:lnTo>
                <a:lnTo>
                  <a:pt x="25517" y="3604"/>
                </a:lnTo>
                <a:lnTo>
                  <a:pt x="34960" y="683"/>
                </a:lnTo>
                <a:lnTo>
                  <a:pt x="41291" y="0"/>
                </a:lnTo>
                <a:lnTo>
                  <a:pt x="43402" y="876"/>
                </a:lnTo>
                <a:lnTo>
                  <a:pt x="44809" y="2518"/>
                </a:lnTo>
                <a:lnTo>
                  <a:pt x="45748" y="4672"/>
                </a:lnTo>
                <a:lnTo>
                  <a:pt x="47460" y="30058"/>
                </a:lnTo>
                <a:lnTo>
                  <a:pt x="44730" y="37044"/>
                </a:lnTo>
                <a:lnTo>
                  <a:pt x="42519" y="40389"/>
                </a:lnTo>
                <a:lnTo>
                  <a:pt x="39988" y="42619"/>
                </a:lnTo>
                <a:lnTo>
                  <a:pt x="34353" y="45096"/>
                </a:lnTo>
                <a:lnTo>
                  <a:pt x="25231" y="46491"/>
                </a:lnTo>
                <a:lnTo>
                  <a:pt x="22112" y="44570"/>
                </a:lnTo>
                <a:lnTo>
                  <a:pt x="6335" y="25568"/>
                </a:lnTo>
                <a:lnTo>
                  <a:pt x="5281" y="22155"/>
                </a:lnTo>
                <a:lnTo>
                  <a:pt x="5638" y="18821"/>
                </a:lnTo>
                <a:lnTo>
                  <a:pt x="8757" y="10922"/>
                </a:lnTo>
                <a:lnTo>
                  <a:pt x="9297" y="4498"/>
                </a:lnTo>
                <a:lnTo>
                  <a:pt x="10432" y="2816"/>
                </a:lnTo>
                <a:lnTo>
                  <a:pt x="12246" y="1695"/>
                </a:lnTo>
                <a:lnTo>
                  <a:pt x="14514" y="948"/>
                </a:lnTo>
                <a:lnTo>
                  <a:pt x="17085" y="1508"/>
                </a:lnTo>
                <a:lnTo>
                  <a:pt x="22763" y="4953"/>
                </a:lnTo>
                <a:lnTo>
                  <a:pt x="31909" y="17898"/>
                </a:lnTo>
                <a:lnTo>
                  <a:pt x="47646" y="57778"/>
                </a:lnTo>
                <a:lnTo>
                  <a:pt x="54334" y="88348"/>
                </a:lnTo>
                <a:lnTo>
                  <a:pt x="55721" y="128399"/>
                </a:lnTo>
                <a:lnTo>
                  <a:pt x="43844" y="166521"/>
                </a:lnTo>
                <a:lnTo>
                  <a:pt x="13547" y="204503"/>
                </a:lnTo>
                <a:lnTo>
                  <a:pt x="0" y="2185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26">
            <a:extLst>
              <a:ext uri="{FF2B5EF4-FFF2-40B4-BE49-F238E27FC236}">
                <a16:creationId xmlns:a16="http://schemas.microsoft.com/office/drawing/2014/main" id="{A4AF7FC3-5A88-F6CD-AAAA-FC057DDDDA3C}"/>
              </a:ext>
            </a:extLst>
          </p:cNvPr>
          <p:cNvGrpSpPr/>
          <p:nvPr/>
        </p:nvGrpSpPr>
        <p:grpSpPr>
          <a:xfrm>
            <a:off x="2419350" y="3200551"/>
            <a:ext cx="723901" cy="455206"/>
            <a:chOff x="2419350" y="3200551"/>
            <a:chExt cx="723901" cy="455206"/>
          </a:xfrm>
        </p:grpSpPr>
        <p:sp>
          <p:nvSpPr>
            <p:cNvPr id="182" name="SMARTInkShape-160">
              <a:extLst>
                <a:ext uri="{FF2B5EF4-FFF2-40B4-BE49-F238E27FC236}">
                  <a16:creationId xmlns:a16="http://schemas.microsoft.com/office/drawing/2014/main" id="{088C8E88-E55A-FCC9-6017-3636A283FD6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951684" y="3346869"/>
              <a:ext cx="191567" cy="142010"/>
            </a:xfrm>
            <a:custGeom>
              <a:avLst/>
              <a:gdLst/>
              <a:ahLst/>
              <a:cxnLst/>
              <a:rect l="0" t="0" r="0" b="0"/>
              <a:pathLst>
                <a:path w="191567" h="142010">
                  <a:moveTo>
                    <a:pt x="39166" y="63081"/>
                  </a:moveTo>
                  <a:lnTo>
                    <a:pt x="39166" y="63081"/>
                  </a:lnTo>
                  <a:lnTo>
                    <a:pt x="44222" y="68138"/>
                  </a:lnTo>
                  <a:lnTo>
                    <a:pt x="52349" y="70620"/>
                  </a:lnTo>
                  <a:lnTo>
                    <a:pt x="57480" y="71282"/>
                  </a:lnTo>
                  <a:lnTo>
                    <a:pt x="66003" y="69195"/>
                  </a:lnTo>
                  <a:lnTo>
                    <a:pt x="74377" y="65799"/>
                  </a:lnTo>
                  <a:lnTo>
                    <a:pt x="103122" y="58382"/>
                  </a:lnTo>
                  <a:lnTo>
                    <a:pt x="120552" y="46905"/>
                  </a:lnTo>
                  <a:lnTo>
                    <a:pt x="127549" y="40722"/>
                  </a:lnTo>
                  <a:lnTo>
                    <a:pt x="131364" y="31624"/>
                  </a:lnTo>
                  <a:lnTo>
                    <a:pt x="132381" y="26235"/>
                  </a:lnTo>
                  <a:lnTo>
                    <a:pt x="130690" y="14602"/>
                  </a:lnTo>
                  <a:lnTo>
                    <a:pt x="128757" y="8537"/>
                  </a:lnTo>
                  <a:lnTo>
                    <a:pt x="125351" y="4493"/>
                  </a:lnTo>
                  <a:lnTo>
                    <a:pt x="115924" y="0"/>
                  </a:lnTo>
                  <a:lnTo>
                    <a:pt x="88603" y="2527"/>
                  </a:lnTo>
                  <a:lnTo>
                    <a:pt x="58753" y="15035"/>
                  </a:lnTo>
                  <a:lnTo>
                    <a:pt x="24743" y="37204"/>
                  </a:lnTo>
                  <a:lnTo>
                    <a:pt x="8767" y="60399"/>
                  </a:lnTo>
                  <a:lnTo>
                    <a:pt x="256" y="85172"/>
                  </a:lnTo>
                  <a:lnTo>
                    <a:pt x="0" y="103239"/>
                  </a:lnTo>
                  <a:lnTo>
                    <a:pt x="5807" y="125309"/>
                  </a:lnTo>
                  <a:lnTo>
                    <a:pt x="14109" y="135893"/>
                  </a:lnTo>
                  <a:lnTo>
                    <a:pt x="19286" y="140198"/>
                  </a:lnTo>
                  <a:lnTo>
                    <a:pt x="25913" y="142009"/>
                  </a:lnTo>
                  <a:lnTo>
                    <a:pt x="72287" y="139660"/>
                  </a:lnTo>
                  <a:lnTo>
                    <a:pt x="114069" y="136533"/>
                  </a:lnTo>
                  <a:lnTo>
                    <a:pt x="156275" y="130649"/>
                  </a:lnTo>
                  <a:lnTo>
                    <a:pt x="191566" y="129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1">
              <a:extLst>
                <a:ext uri="{FF2B5EF4-FFF2-40B4-BE49-F238E27FC236}">
                  <a16:creationId xmlns:a16="http://schemas.microsoft.com/office/drawing/2014/main" id="{7DF303D7-3E42-F596-149A-FA34337651F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717377" y="3306010"/>
              <a:ext cx="216324" cy="349747"/>
            </a:xfrm>
            <a:custGeom>
              <a:avLst/>
              <a:gdLst/>
              <a:ahLst/>
              <a:cxnLst/>
              <a:rect l="0" t="0" r="0" b="0"/>
              <a:pathLst>
                <a:path w="216324" h="349747">
                  <a:moveTo>
                    <a:pt x="82973" y="65840"/>
                  </a:moveTo>
                  <a:lnTo>
                    <a:pt x="82973" y="65840"/>
                  </a:lnTo>
                  <a:lnTo>
                    <a:pt x="88029" y="65840"/>
                  </a:lnTo>
                  <a:lnTo>
                    <a:pt x="93334" y="63018"/>
                  </a:lnTo>
                  <a:lnTo>
                    <a:pt x="109716" y="48507"/>
                  </a:lnTo>
                  <a:lnTo>
                    <a:pt x="110734" y="44731"/>
                  </a:lnTo>
                  <a:lnTo>
                    <a:pt x="111005" y="42242"/>
                  </a:lnTo>
                  <a:lnTo>
                    <a:pt x="108485" y="36655"/>
                  </a:lnTo>
                  <a:lnTo>
                    <a:pt x="104895" y="30644"/>
                  </a:lnTo>
                  <a:lnTo>
                    <a:pt x="101815" y="21310"/>
                  </a:lnTo>
                  <a:lnTo>
                    <a:pt x="88877" y="5505"/>
                  </a:lnTo>
                  <a:lnTo>
                    <a:pt x="82775" y="1982"/>
                  </a:lnTo>
                  <a:lnTo>
                    <a:pt x="70567" y="0"/>
                  </a:lnTo>
                  <a:lnTo>
                    <a:pt x="58409" y="595"/>
                  </a:lnTo>
                  <a:lnTo>
                    <a:pt x="42422" y="4386"/>
                  </a:lnTo>
                  <a:lnTo>
                    <a:pt x="20629" y="17528"/>
                  </a:lnTo>
                  <a:lnTo>
                    <a:pt x="10109" y="31668"/>
                  </a:lnTo>
                  <a:lnTo>
                    <a:pt x="2964" y="49594"/>
                  </a:lnTo>
                  <a:lnTo>
                    <a:pt x="0" y="81370"/>
                  </a:lnTo>
                  <a:lnTo>
                    <a:pt x="7944" y="112142"/>
                  </a:lnTo>
                  <a:lnTo>
                    <a:pt x="10729" y="118933"/>
                  </a:lnTo>
                  <a:lnTo>
                    <a:pt x="15760" y="123460"/>
                  </a:lnTo>
                  <a:lnTo>
                    <a:pt x="29817" y="128491"/>
                  </a:lnTo>
                  <a:lnTo>
                    <a:pt x="41004" y="127904"/>
                  </a:lnTo>
                  <a:lnTo>
                    <a:pt x="49503" y="124116"/>
                  </a:lnTo>
                  <a:lnTo>
                    <a:pt x="82156" y="100389"/>
                  </a:lnTo>
                  <a:lnTo>
                    <a:pt x="111004" y="66407"/>
                  </a:lnTo>
                  <a:lnTo>
                    <a:pt x="116557" y="110719"/>
                  </a:lnTo>
                  <a:lnTo>
                    <a:pt x="121239" y="157569"/>
                  </a:lnTo>
                  <a:lnTo>
                    <a:pt x="131258" y="204139"/>
                  </a:lnTo>
                  <a:lnTo>
                    <a:pt x="137496" y="245459"/>
                  </a:lnTo>
                  <a:lnTo>
                    <a:pt x="139345" y="284513"/>
                  </a:lnTo>
                  <a:lnTo>
                    <a:pt x="134912" y="330579"/>
                  </a:lnTo>
                  <a:lnTo>
                    <a:pt x="129693" y="342252"/>
                  </a:lnTo>
                  <a:lnTo>
                    <a:pt x="122775" y="349746"/>
                  </a:lnTo>
                  <a:lnTo>
                    <a:pt x="116521" y="330817"/>
                  </a:lnTo>
                  <a:lnTo>
                    <a:pt x="112530" y="286496"/>
                  </a:lnTo>
                  <a:lnTo>
                    <a:pt x="113956" y="250576"/>
                  </a:lnTo>
                  <a:lnTo>
                    <a:pt x="127988" y="204742"/>
                  </a:lnTo>
                  <a:lnTo>
                    <a:pt x="135082" y="190722"/>
                  </a:lnTo>
                  <a:lnTo>
                    <a:pt x="170543" y="151508"/>
                  </a:lnTo>
                  <a:lnTo>
                    <a:pt x="216323" y="122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2">
              <a:extLst>
                <a:ext uri="{FF2B5EF4-FFF2-40B4-BE49-F238E27FC236}">
                  <a16:creationId xmlns:a16="http://schemas.microsoft.com/office/drawing/2014/main" id="{282DE035-F647-8375-CC55-0E3D98A0BD1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495550" y="3343275"/>
              <a:ext cx="57151" cy="28576"/>
            </a:xfrm>
            <a:custGeom>
              <a:avLst/>
              <a:gdLst/>
              <a:ahLst/>
              <a:cxnLst/>
              <a:rect l="0" t="0" r="0" b="0"/>
              <a:pathLst>
                <a:path w="571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19297" y="11685"/>
                  </a:lnTo>
                  <a:lnTo>
                    <a:pt x="22390" y="10965"/>
                  </a:lnTo>
                  <a:lnTo>
                    <a:pt x="38122" y="2175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3">
              <a:extLst>
                <a:ext uri="{FF2B5EF4-FFF2-40B4-BE49-F238E27FC236}">
                  <a16:creationId xmlns:a16="http://schemas.microsoft.com/office/drawing/2014/main" id="{72317A08-17F0-F115-4785-47E820FED07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466975" y="3231820"/>
              <a:ext cx="133351" cy="273381"/>
            </a:xfrm>
            <a:custGeom>
              <a:avLst/>
              <a:gdLst/>
              <a:ahLst/>
              <a:cxnLst/>
              <a:rect l="0" t="0" r="0" b="0"/>
              <a:pathLst>
                <a:path w="133351" h="273381">
                  <a:moveTo>
                    <a:pt x="0" y="44780"/>
                  </a:moveTo>
                  <a:lnTo>
                    <a:pt x="0" y="44780"/>
                  </a:lnTo>
                  <a:lnTo>
                    <a:pt x="13183" y="24058"/>
                  </a:lnTo>
                  <a:lnTo>
                    <a:pt x="30591" y="0"/>
                  </a:lnTo>
                  <a:lnTo>
                    <a:pt x="43677" y="27626"/>
                  </a:lnTo>
                  <a:lnTo>
                    <a:pt x="62985" y="77794"/>
                  </a:lnTo>
                  <a:lnTo>
                    <a:pt x="86440" y="142990"/>
                  </a:lnTo>
                  <a:lnTo>
                    <a:pt x="102077" y="186453"/>
                  </a:lnTo>
                  <a:lnTo>
                    <a:pt x="133350" y="2733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4">
              <a:extLst>
                <a:ext uri="{FF2B5EF4-FFF2-40B4-BE49-F238E27FC236}">
                  <a16:creationId xmlns:a16="http://schemas.microsoft.com/office/drawing/2014/main" id="{DB49784A-57EB-CA6F-E7A0-D3A7FD2D745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476500" y="3314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5">
              <a:extLst>
                <a:ext uri="{FF2B5EF4-FFF2-40B4-BE49-F238E27FC236}">
                  <a16:creationId xmlns:a16="http://schemas.microsoft.com/office/drawing/2014/main" id="{5FCB5AC3-CB25-E572-22C0-278978A2396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419350" y="3200551"/>
              <a:ext cx="85716" cy="333225"/>
            </a:xfrm>
            <a:custGeom>
              <a:avLst/>
              <a:gdLst/>
              <a:ahLst/>
              <a:cxnLst/>
              <a:rect l="0" t="0" r="0" b="0"/>
              <a:pathLst>
                <a:path w="85716" h="333225">
                  <a:moveTo>
                    <a:pt x="76200" y="18899"/>
                  </a:moveTo>
                  <a:lnTo>
                    <a:pt x="76200" y="18899"/>
                  </a:lnTo>
                  <a:lnTo>
                    <a:pt x="76200" y="13843"/>
                  </a:lnTo>
                  <a:lnTo>
                    <a:pt x="79022" y="8538"/>
                  </a:lnTo>
                  <a:lnTo>
                    <a:pt x="85609" y="0"/>
                  </a:lnTo>
                  <a:lnTo>
                    <a:pt x="85715" y="13120"/>
                  </a:lnTo>
                  <a:lnTo>
                    <a:pt x="72467" y="55020"/>
                  </a:lnTo>
                  <a:lnTo>
                    <a:pt x="65703" y="96825"/>
                  </a:lnTo>
                  <a:lnTo>
                    <a:pt x="52864" y="139825"/>
                  </a:lnTo>
                  <a:lnTo>
                    <a:pt x="45367" y="174244"/>
                  </a:lnTo>
                  <a:lnTo>
                    <a:pt x="30140" y="219208"/>
                  </a:lnTo>
                  <a:lnTo>
                    <a:pt x="13636" y="264724"/>
                  </a:lnTo>
                  <a:lnTo>
                    <a:pt x="2005" y="308877"/>
                  </a:lnTo>
                  <a:lnTo>
                    <a:pt x="0" y="3332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166">
            <a:extLst>
              <a:ext uri="{FF2B5EF4-FFF2-40B4-BE49-F238E27FC236}">
                <a16:creationId xmlns:a16="http://schemas.microsoft.com/office/drawing/2014/main" id="{C9185A7D-C128-273B-BAEF-C9FEDF5B65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66905" y="2762285"/>
            <a:ext cx="76196" cy="2409791"/>
          </a:xfrm>
          <a:custGeom>
            <a:avLst/>
            <a:gdLst/>
            <a:ahLst/>
            <a:cxnLst/>
            <a:rect l="0" t="0" r="0" b="0"/>
            <a:pathLst>
              <a:path w="76196" h="2409791">
                <a:moveTo>
                  <a:pt x="57145" y="9490"/>
                </a:moveTo>
                <a:lnTo>
                  <a:pt x="57145" y="9490"/>
                </a:lnTo>
                <a:lnTo>
                  <a:pt x="57145" y="1289"/>
                </a:lnTo>
                <a:lnTo>
                  <a:pt x="58203" y="848"/>
                </a:lnTo>
                <a:lnTo>
                  <a:pt x="66278" y="0"/>
                </a:lnTo>
                <a:lnTo>
                  <a:pt x="66660" y="27412"/>
                </a:lnTo>
                <a:lnTo>
                  <a:pt x="59130" y="67746"/>
                </a:lnTo>
                <a:lnTo>
                  <a:pt x="57537" y="104958"/>
                </a:lnTo>
                <a:lnTo>
                  <a:pt x="57261" y="143493"/>
                </a:lnTo>
                <a:lnTo>
                  <a:pt x="57180" y="183368"/>
                </a:lnTo>
                <a:lnTo>
                  <a:pt x="57155" y="227050"/>
                </a:lnTo>
                <a:lnTo>
                  <a:pt x="57148" y="273507"/>
                </a:lnTo>
                <a:lnTo>
                  <a:pt x="63692" y="318032"/>
                </a:lnTo>
                <a:lnTo>
                  <a:pt x="65347" y="348762"/>
                </a:lnTo>
                <a:lnTo>
                  <a:pt x="66082" y="383586"/>
                </a:lnTo>
                <a:lnTo>
                  <a:pt x="66409" y="420230"/>
                </a:lnTo>
                <a:lnTo>
                  <a:pt x="66554" y="457683"/>
                </a:lnTo>
                <a:lnTo>
                  <a:pt x="66635" y="499299"/>
                </a:lnTo>
                <a:lnTo>
                  <a:pt x="71716" y="546908"/>
                </a:lnTo>
                <a:lnTo>
                  <a:pt x="74868" y="586061"/>
                </a:lnTo>
                <a:lnTo>
                  <a:pt x="75802" y="622827"/>
                </a:lnTo>
                <a:lnTo>
                  <a:pt x="76117" y="665572"/>
                </a:lnTo>
                <a:lnTo>
                  <a:pt x="76180" y="707411"/>
                </a:lnTo>
                <a:lnTo>
                  <a:pt x="76190" y="752151"/>
                </a:lnTo>
                <a:lnTo>
                  <a:pt x="76193" y="791470"/>
                </a:lnTo>
                <a:lnTo>
                  <a:pt x="76194" y="833639"/>
                </a:lnTo>
                <a:lnTo>
                  <a:pt x="76195" y="868609"/>
                </a:lnTo>
                <a:lnTo>
                  <a:pt x="76195" y="909274"/>
                </a:lnTo>
                <a:lnTo>
                  <a:pt x="76195" y="956516"/>
                </a:lnTo>
                <a:lnTo>
                  <a:pt x="76195" y="993999"/>
                </a:lnTo>
                <a:lnTo>
                  <a:pt x="76195" y="1031917"/>
                </a:lnTo>
                <a:lnTo>
                  <a:pt x="71138" y="1069963"/>
                </a:lnTo>
                <a:lnTo>
                  <a:pt x="66494" y="1114199"/>
                </a:lnTo>
                <a:lnTo>
                  <a:pt x="60386" y="1150199"/>
                </a:lnTo>
                <a:lnTo>
                  <a:pt x="57047" y="1187677"/>
                </a:lnTo>
                <a:lnTo>
                  <a:pt x="50884" y="1225593"/>
                </a:lnTo>
                <a:lnTo>
                  <a:pt x="47529" y="1263638"/>
                </a:lnTo>
                <a:lnTo>
                  <a:pt x="41360" y="1301722"/>
                </a:lnTo>
                <a:lnTo>
                  <a:pt x="39062" y="1339817"/>
                </a:lnTo>
                <a:lnTo>
                  <a:pt x="37323" y="1377915"/>
                </a:lnTo>
                <a:lnTo>
                  <a:pt x="31634" y="1416015"/>
                </a:lnTo>
                <a:lnTo>
                  <a:pt x="29478" y="1454115"/>
                </a:lnTo>
                <a:lnTo>
                  <a:pt x="27781" y="1491157"/>
                </a:lnTo>
                <a:lnTo>
                  <a:pt x="21084" y="1535476"/>
                </a:lnTo>
                <a:lnTo>
                  <a:pt x="19649" y="1572179"/>
                </a:lnTo>
                <a:lnTo>
                  <a:pt x="16402" y="1609865"/>
                </a:lnTo>
                <a:lnTo>
                  <a:pt x="11559" y="1647842"/>
                </a:lnTo>
                <a:lnTo>
                  <a:pt x="10124" y="1685906"/>
                </a:lnTo>
                <a:lnTo>
                  <a:pt x="4583" y="1731636"/>
                </a:lnTo>
                <a:lnTo>
                  <a:pt x="901" y="1778848"/>
                </a:lnTo>
                <a:lnTo>
                  <a:pt x="264" y="1816327"/>
                </a:lnTo>
                <a:lnTo>
                  <a:pt x="74" y="1854243"/>
                </a:lnTo>
                <a:lnTo>
                  <a:pt x="18" y="1895463"/>
                </a:lnTo>
                <a:lnTo>
                  <a:pt x="5" y="1932844"/>
                </a:lnTo>
                <a:lnTo>
                  <a:pt x="0" y="1971331"/>
                </a:lnTo>
                <a:lnTo>
                  <a:pt x="1055" y="2007486"/>
                </a:lnTo>
                <a:lnTo>
                  <a:pt x="6542" y="2050582"/>
                </a:lnTo>
                <a:lnTo>
                  <a:pt x="8637" y="2087105"/>
                </a:lnTo>
                <a:lnTo>
                  <a:pt x="9259" y="2133557"/>
                </a:lnTo>
                <a:lnTo>
                  <a:pt x="9443" y="2170958"/>
                </a:lnTo>
                <a:lnTo>
                  <a:pt x="10555" y="2213554"/>
                </a:lnTo>
                <a:lnTo>
                  <a:pt x="16059" y="2253457"/>
                </a:lnTo>
                <a:lnTo>
                  <a:pt x="18455" y="2299220"/>
                </a:lnTo>
                <a:lnTo>
                  <a:pt x="17909" y="2342548"/>
                </a:lnTo>
                <a:lnTo>
                  <a:pt x="13534" y="2365289"/>
                </a:lnTo>
                <a:lnTo>
                  <a:pt x="19045" y="240979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SMARTInkShape-Group28">
            <a:extLst>
              <a:ext uri="{FF2B5EF4-FFF2-40B4-BE49-F238E27FC236}">
                <a16:creationId xmlns:a16="http://schemas.microsoft.com/office/drawing/2014/main" id="{AF6C8A9D-732F-1502-F782-4194EEF21DF9}"/>
              </a:ext>
            </a:extLst>
          </p:cNvPr>
          <p:cNvGrpSpPr/>
          <p:nvPr/>
        </p:nvGrpSpPr>
        <p:grpSpPr>
          <a:xfrm>
            <a:off x="476250" y="3172760"/>
            <a:ext cx="1009651" cy="361016"/>
            <a:chOff x="476250" y="3172760"/>
            <a:chExt cx="1009651" cy="361016"/>
          </a:xfrm>
        </p:grpSpPr>
        <p:sp>
          <p:nvSpPr>
            <p:cNvPr id="190" name="SMARTInkShape-167">
              <a:extLst>
                <a:ext uri="{FF2B5EF4-FFF2-40B4-BE49-F238E27FC236}">
                  <a16:creationId xmlns:a16="http://schemas.microsoft.com/office/drawing/2014/main" id="{64E8741F-A7CA-7DDE-7A99-8DD715BA690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316487" y="3318413"/>
              <a:ext cx="169414" cy="147141"/>
            </a:xfrm>
            <a:custGeom>
              <a:avLst/>
              <a:gdLst/>
              <a:ahLst/>
              <a:cxnLst/>
              <a:rect l="0" t="0" r="0" b="0"/>
              <a:pathLst>
                <a:path w="169414" h="147141">
                  <a:moveTo>
                    <a:pt x="17013" y="82012"/>
                  </a:moveTo>
                  <a:lnTo>
                    <a:pt x="17013" y="82012"/>
                  </a:lnTo>
                  <a:lnTo>
                    <a:pt x="58770" y="80954"/>
                  </a:lnTo>
                  <a:lnTo>
                    <a:pt x="101918" y="65765"/>
                  </a:lnTo>
                  <a:lnTo>
                    <a:pt x="123194" y="50541"/>
                  </a:lnTo>
                  <a:lnTo>
                    <a:pt x="138432" y="33529"/>
                  </a:lnTo>
                  <a:lnTo>
                    <a:pt x="142409" y="27465"/>
                  </a:lnTo>
                  <a:lnTo>
                    <a:pt x="144002" y="21306"/>
                  </a:lnTo>
                  <a:lnTo>
                    <a:pt x="142950" y="8818"/>
                  </a:lnTo>
                  <a:lnTo>
                    <a:pt x="139071" y="4640"/>
                  </a:lnTo>
                  <a:lnTo>
                    <a:pt x="126294" y="0"/>
                  </a:lnTo>
                  <a:lnTo>
                    <a:pt x="78779" y="4814"/>
                  </a:lnTo>
                  <a:lnTo>
                    <a:pt x="73007" y="7263"/>
                  </a:lnTo>
                  <a:lnTo>
                    <a:pt x="29358" y="42365"/>
                  </a:lnTo>
                  <a:lnTo>
                    <a:pt x="15614" y="60270"/>
                  </a:lnTo>
                  <a:lnTo>
                    <a:pt x="2547" y="91828"/>
                  </a:lnTo>
                  <a:lnTo>
                    <a:pt x="0" y="106130"/>
                  </a:lnTo>
                  <a:lnTo>
                    <a:pt x="1691" y="119543"/>
                  </a:lnTo>
                  <a:lnTo>
                    <a:pt x="3623" y="126082"/>
                  </a:lnTo>
                  <a:lnTo>
                    <a:pt x="11415" y="136171"/>
                  </a:lnTo>
                  <a:lnTo>
                    <a:pt x="21933" y="143124"/>
                  </a:lnTo>
                  <a:lnTo>
                    <a:pt x="42930" y="147039"/>
                  </a:lnTo>
                  <a:lnTo>
                    <a:pt x="80196" y="147140"/>
                  </a:lnTo>
                  <a:lnTo>
                    <a:pt x="118519" y="141996"/>
                  </a:lnTo>
                  <a:lnTo>
                    <a:pt x="169413" y="139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8">
              <a:extLst>
                <a:ext uri="{FF2B5EF4-FFF2-40B4-BE49-F238E27FC236}">
                  <a16:creationId xmlns:a16="http://schemas.microsoft.com/office/drawing/2014/main" id="{2C3258CC-06B6-B83A-4389-6FA13BFCEAE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43718" y="3333867"/>
              <a:ext cx="94533" cy="159992"/>
            </a:xfrm>
            <a:custGeom>
              <a:avLst/>
              <a:gdLst/>
              <a:ahLst/>
              <a:cxnLst/>
              <a:rect l="0" t="0" r="0" b="0"/>
              <a:pathLst>
                <a:path w="94533" h="159992">
                  <a:moveTo>
                    <a:pt x="94532" y="9408"/>
                  </a:moveTo>
                  <a:lnTo>
                    <a:pt x="94532" y="9408"/>
                  </a:lnTo>
                  <a:lnTo>
                    <a:pt x="94532" y="4351"/>
                  </a:lnTo>
                  <a:lnTo>
                    <a:pt x="93474" y="2862"/>
                  </a:lnTo>
                  <a:lnTo>
                    <a:pt x="91710" y="1869"/>
                  </a:lnTo>
                  <a:lnTo>
                    <a:pt x="81274" y="276"/>
                  </a:lnTo>
                  <a:lnTo>
                    <a:pt x="72142" y="0"/>
                  </a:lnTo>
                  <a:lnTo>
                    <a:pt x="63061" y="5579"/>
                  </a:lnTo>
                  <a:lnTo>
                    <a:pt x="27603" y="41305"/>
                  </a:lnTo>
                  <a:lnTo>
                    <a:pt x="16102" y="59568"/>
                  </a:lnTo>
                  <a:lnTo>
                    <a:pt x="2918" y="100142"/>
                  </a:lnTo>
                  <a:lnTo>
                    <a:pt x="0" y="129166"/>
                  </a:lnTo>
                  <a:lnTo>
                    <a:pt x="5246" y="142362"/>
                  </a:lnTo>
                  <a:lnTo>
                    <a:pt x="9607" y="148843"/>
                  </a:lnTo>
                  <a:lnTo>
                    <a:pt x="15691" y="153165"/>
                  </a:lnTo>
                  <a:lnTo>
                    <a:pt x="38363" y="159247"/>
                  </a:lnTo>
                  <a:lnTo>
                    <a:pt x="58957" y="159991"/>
                  </a:lnTo>
                  <a:lnTo>
                    <a:pt x="85007" y="152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9">
              <a:extLst>
                <a:ext uri="{FF2B5EF4-FFF2-40B4-BE49-F238E27FC236}">
                  <a16:creationId xmlns:a16="http://schemas.microsoft.com/office/drawing/2014/main" id="{E7086F6D-3679-56A0-00F7-A388E7C2132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47750" y="32861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70">
              <a:extLst>
                <a:ext uri="{FF2B5EF4-FFF2-40B4-BE49-F238E27FC236}">
                  <a16:creationId xmlns:a16="http://schemas.microsoft.com/office/drawing/2014/main" id="{C69748AE-D01A-5CC3-E28E-20B6553BDA4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71550" y="3353226"/>
              <a:ext cx="28184" cy="171025"/>
            </a:xfrm>
            <a:custGeom>
              <a:avLst/>
              <a:gdLst/>
              <a:ahLst/>
              <a:cxnLst/>
              <a:rect l="0" t="0" r="0" b="0"/>
              <a:pathLst>
                <a:path w="28184" h="171025">
                  <a:moveTo>
                    <a:pt x="19050" y="18624"/>
                  </a:moveTo>
                  <a:lnTo>
                    <a:pt x="19050" y="18624"/>
                  </a:lnTo>
                  <a:lnTo>
                    <a:pt x="19050" y="4435"/>
                  </a:lnTo>
                  <a:lnTo>
                    <a:pt x="20108" y="2815"/>
                  </a:lnTo>
                  <a:lnTo>
                    <a:pt x="21872" y="1734"/>
                  </a:lnTo>
                  <a:lnTo>
                    <a:pt x="27251" y="0"/>
                  </a:lnTo>
                  <a:lnTo>
                    <a:pt x="28183" y="14870"/>
                  </a:lnTo>
                  <a:lnTo>
                    <a:pt x="18162" y="57484"/>
                  </a:lnTo>
                  <a:lnTo>
                    <a:pt x="12084" y="91169"/>
                  </a:lnTo>
                  <a:lnTo>
                    <a:pt x="4974" y="134789"/>
                  </a:lnTo>
                  <a:lnTo>
                    <a:pt x="0" y="171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71">
              <a:extLst>
                <a:ext uri="{FF2B5EF4-FFF2-40B4-BE49-F238E27FC236}">
                  <a16:creationId xmlns:a16="http://schemas.microsoft.com/office/drawing/2014/main" id="{C4C7745C-82B2-7BB5-091E-B4525A47884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71049" y="3325136"/>
              <a:ext cx="252877" cy="196433"/>
            </a:xfrm>
            <a:custGeom>
              <a:avLst/>
              <a:gdLst/>
              <a:ahLst/>
              <a:cxnLst/>
              <a:rect l="0" t="0" r="0" b="0"/>
              <a:pathLst>
                <a:path w="252877" h="196433">
                  <a:moveTo>
                    <a:pt x="14751" y="37189"/>
                  </a:moveTo>
                  <a:lnTo>
                    <a:pt x="14751" y="37189"/>
                  </a:lnTo>
                  <a:lnTo>
                    <a:pt x="6550" y="37189"/>
                  </a:lnTo>
                  <a:lnTo>
                    <a:pt x="562" y="32132"/>
                  </a:lnTo>
                  <a:lnTo>
                    <a:pt x="0" y="30643"/>
                  </a:lnTo>
                  <a:lnTo>
                    <a:pt x="684" y="29650"/>
                  </a:lnTo>
                  <a:lnTo>
                    <a:pt x="4265" y="27488"/>
                  </a:lnTo>
                  <a:lnTo>
                    <a:pt x="34387" y="6007"/>
                  </a:lnTo>
                  <a:lnTo>
                    <a:pt x="43939" y="2164"/>
                  </a:lnTo>
                  <a:lnTo>
                    <a:pt x="60323" y="0"/>
                  </a:lnTo>
                  <a:lnTo>
                    <a:pt x="66299" y="2871"/>
                  </a:lnTo>
                  <a:lnTo>
                    <a:pt x="78584" y="14528"/>
                  </a:lnTo>
                  <a:lnTo>
                    <a:pt x="92343" y="38942"/>
                  </a:lnTo>
                  <a:lnTo>
                    <a:pt x="105415" y="84298"/>
                  </a:lnTo>
                  <a:lnTo>
                    <a:pt x="107584" y="125701"/>
                  </a:lnTo>
                  <a:lnTo>
                    <a:pt x="99371" y="166386"/>
                  </a:lnTo>
                  <a:lnTo>
                    <a:pt x="90624" y="185536"/>
                  </a:lnTo>
                  <a:lnTo>
                    <a:pt x="84455" y="193079"/>
                  </a:lnTo>
                  <a:lnTo>
                    <a:pt x="78186" y="196432"/>
                  </a:lnTo>
                  <a:lnTo>
                    <a:pt x="75033" y="196268"/>
                  </a:lnTo>
                  <a:lnTo>
                    <a:pt x="68707" y="193263"/>
                  </a:lnTo>
                  <a:lnTo>
                    <a:pt x="59195" y="180564"/>
                  </a:lnTo>
                  <a:lnTo>
                    <a:pt x="54731" y="153284"/>
                  </a:lnTo>
                  <a:lnTo>
                    <a:pt x="58464" y="128502"/>
                  </a:lnTo>
                  <a:lnTo>
                    <a:pt x="71330" y="107754"/>
                  </a:lnTo>
                  <a:lnTo>
                    <a:pt x="88094" y="89384"/>
                  </a:lnTo>
                  <a:lnTo>
                    <a:pt x="129554" y="63574"/>
                  </a:lnTo>
                  <a:lnTo>
                    <a:pt x="176638" y="43791"/>
                  </a:lnTo>
                  <a:lnTo>
                    <a:pt x="222098" y="31222"/>
                  </a:lnTo>
                  <a:lnTo>
                    <a:pt x="252876" y="27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72">
              <a:extLst>
                <a:ext uri="{FF2B5EF4-FFF2-40B4-BE49-F238E27FC236}">
                  <a16:creationId xmlns:a16="http://schemas.microsoft.com/office/drawing/2014/main" id="{6313C57F-04BD-2F7A-5E41-EEE02B315A9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76250" y="3172760"/>
              <a:ext cx="136263" cy="137427"/>
            </a:xfrm>
            <a:custGeom>
              <a:avLst/>
              <a:gdLst/>
              <a:ahLst/>
              <a:cxnLst/>
              <a:rect l="0" t="0" r="0" b="0"/>
              <a:pathLst>
                <a:path w="136263" h="137427">
                  <a:moveTo>
                    <a:pt x="28575" y="37165"/>
                  </a:moveTo>
                  <a:lnTo>
                    <a:pt x="28575" y="37165"/>
                  </a:lnTo>
                  <a:lnTo>
                    <a:pt x="28575" y="32109"/>
                  </a:lnTo>
                  <a:lnTo>
                    <a:pt x="31397" y="26804"/>
                  </a:lnTo>
                  <a:lnTo>
                    <a:pt x="45880" y="6167"/>
                  </a:lnTo>
                  <a:lnTo>
                    <a:pt x="56022" y="2221"/>
                  </a:lnTo>
                  <a:lnTo>
                    <a:pt x="78688" y="0"/>
                  </a:lnTo>
                  <a:lnTo>
                    <a:pt x="100456" y="4399"/>
                  </a:lnTo>
                  <a:lnTo>
                    <a:pt x="120311" y="17461"/>
                  </a:lnTo>
                  <a:lnTo>
                    <a:pt x="134543" y="34737"/>
                  </a:lnTo>
                  <a:lnTo>
                    <a:pt x="136262" y="41896"/>
                  </a:lnTo>
                  <a:lnTo>
                    <a:pt x="133943" y="75300"/>
                  </a:lnTo>
                  <a:lnTo>
                    <a:pt x="125147" y="86217"/>
                  </a:lnTo>
                  <a:lnTo>
                    <a:pt x="84645" y="115670"/>
                  </a:lnTo>
                  <a:lnTo>
                    <a:pt x="41572" y="131864"/>
                  </a:lnTo>
                  <a:lnTo>
                    <a:pt x="19373" y="137426"/>
                  </a:lnTo>
                  <a:lnTo>
                    <a:pt x="0" y="132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73">
              <a:extLst>
                <a:ext uri="{FF2B5EF4-FFF2-40B4-BE49-F238E27FC236}">
                  <a16:creationId xmlns:a16="http://schemas.microsoft.com/office/drawing/2014/main" id="{257A81A9-95A9-6820-699A-B9327E9E2A7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5775" y="3219450"/>
              <a:ext cx="38101" cy="314326"/>
            </a:xfrm>
            <a:custGeom>
              <a:avLst/>
              <a:gdLst/>
              <a:ahLst/>
              <a:cxnLst/>
              <a:rect l="0" t="0" r="0" b="0"/>
              <a:pathLst>
                <a:path w="38101" h="314326">
                  <a:moveTo>
                    <a:pt x="38100" y="0"/>
                  </a:moveTo>
                  <a:lnTo>
                    <a:pt x="38100" y="0"/>
                  </a:lnTo>
                  <a:lnTo>
                    <a:pt x="33044" y="44829"/>
                  </a:lnTo>
                  <a:lnTo>
                    <a:pt x="28399" y="85173"/>
                  </a:lnTo>
                  <a:lnTo>
                    <a:pt x="20490" y="128221"/>
                  </a:lnTo>
                  <a:lnTo>
                    <a:pt x="14420" y="163816"/>
                  </a:lnTo>
                  <a:lnTo>
                    <a:pt x="10975" y="207876"/>
                  </a:lnTo>
                  <a:lnTo>
                    <a:pt x="8753" y="248417"/>
                  </a:lnTo>
                  <a:lnTo>
                    <a:pt x="1362" y="290319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29">
            <a:extLst>
              <a:ext uri="{FF2B5EF4-FFF2-40B4-BE49-F238E27FC236}">
                <a16:creationId xmlns:a16="http://schemas.microsoft.com/office/drawing/2014/main" id="{E6D0A044-CF55-F6EC-3F01-6E99DE08AA30}"/>
              </a:ext>
            </a:extLst>
          </p:cNvPr>
          <p:cNvGrpSpPr/>
          <p:nvPr/>
        </p:nvGrpSpPr>
        <p:grpSpPr>
          <a:xfrm>
            <a:off x="7124700" y="2296849"/>
            <a:ext cx="586436" cy="243826"/>
            <a:chOff x="7124700" y="2296849"/>
            <a:chExt cx="586436" cy="243826"/>
          </a:xfrm>
        </p:grpSpPr>
        <p:sp>
          <p:nvSpPr>
            <p:cNvPr id="198" name="SMARTInkShape-174">
              <a:extLst>
                <a:ext uri="{FF2B5EF4-FFF2-40B4-BE49-F238E27FC236}">
                  <a16:creationId xmlns:a16="http://schemas.microsoft.com/office/drawing/2014/main" id="{F023D33F-1014-4656-07B4-F6190A218B2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00950" y="2390891"/>
              <a:ext cx="110186" cy="133186"/>
            </a:xfrm>
            <a:custGeom>
              <a:avLst/>
              <a:gdLst/>
              <a:ahLst/>
              <a:cxnLst/>
              <a:rect l="0" t="0" r="0" b="0"/>
              <a:pathLst>
                <a:path w="110186" h="133186">
                  <a:moveTo>
                    <a:pt x="95250" y="9409"/>
                  </a:moveTo>
                  <a:lnTo>
                    <a:pt x="95250" y="9409"/>
                  </a:lnTo>
                  <a:lnTo>
                    <a:pt x="100306" y="9409"/>
                  </a:lnTo>
                  <a:lnTo>
                    <a:pt x="101797" y="8351"/>
                  </a:lnTo>
                  <a:lnTo>
                    <a:pt x="102790" y="6587"/>
                  </a:lnTo>
                  <a:lnTo>
                    <a:pt x="104384" y="1208"/>
                  </a:lnTo>
                  <a:lnTo>
                    <a:pt x="107423" y="472"/>
                  </a:lnTo>
                  <a:lnTo>
                    <a:pt x="110185" y="145"/>
                  </a:lnTo>
                  <a:lnTo>
                    <a:pt x="107886" y="0"/>
                  </a:lnTo>
                  <a:lnTo>
                    <a:pt x="106849" y="1020"/>
                  </a:lnTo>
                  <a:lnTo>
                    <a:pt x="105697" y="4975"/>
                  </a:lnTo>
                  <a:lnTo>
                    <a:pt x="104330" y="6453"/>
                  </a:lnTo>
                  <a:lnTo>
                    <a:pt x="99991" y="8095"/>
                  </a:lnTo>
                  <a:lnTo>
                    <a:pt x="88582" y="10208"/>
                  </a:lnTo>
                  <a:lnTo>
                    <a:pt x="45173" y="31789"/>
                  </a:lnTo>
                  <a:lnTo>
                    <a:pt x="23380" y="46262"/>
                  </a:lnTo>
                  <a:lnTo>
                    <a:pt x="15683" y="55068"/>
                  </a:lnTo>
                  <a:lnTo>
                    <a:pt x="12262" y="62510"/>
                  </a:lnTo>
                  <a:lnTo>
                    <a:pt x="10741" y="69346"/>
                  </a:lnTo>
                  <a:lnTo>
                    <a:pt x="12452" y="71592"/>
                  </a:lnTo>
                  <a:lnTo>
                    <a:pt x="59507" y="92214"/>
                  </a:lnTo>
                  <a:lnTo>
                    <a:pt x="78849" y="107868"/>
                  </a:lnTo>
                  <a:lnTo>
                    <a:pt x="82669" y="114199"/>
                  </a:lnTo>
                  <a:lnTo>
                    <a:pt x="83687" y="117369"/>
                  </a:lnTo>
                  <a:lnTo>
                    <a:pt x="82251" y="120541"/>
                  </a:lnTo>
                  <a:lnTo>
                    <a:pt x="75009" y="126887"/>
                  </a:lnTo>
                  <a:lnTo>
                    <a:pt x="67556" y="130413"/>
                  </a:lnTo>
                  <a:lnTo>
                    <a:pt x="49092" y="132677"/>
                  </a:lnTo>
                  <a:lnTo>
                    <a:pt x="20751" y="133185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75">
              <a:extLst>
                <a:ext uri="{FF2B5EF4-FFF2-40B4-BE49-F238E27FC236}">
                  <a16:creationId xmlns:a16="http://schemas.microsoft.com/office/drawing/2014/main" id="{1862653C-9C5A-053B-941D-9594CFD4284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515225" y="2296849"/>
              <a:ext cx="47511" cy="74877"/>
            </a:xfrm>
            <a:custGeom>
              <a:avLst/>
              <a:gdLst/>
              <a:ahLst/>
              <a:cxnLst/>
              <a:rect l="0" t="0" r="0" b="0"/>
              <a:pathLst>
                <a:path w="47511" h="74877">
                  <a:moveTo>
                    <a:pt x="38100" y="8201"/>
                  </a:moveTo>
                  <a:lnTo>
                    <a:pt x="38100" y="8201"/>
                  </a:lnTo>
                  <a:lnTo>
                    <a:pt x="46301" y="0"/>
                  </a:lnTo>
                  <a:lnTo>
                    <a:pt x="46743" y="617"/>
                  </a:lnTo>
                  <a:lnTo>
                    <a:pt x="47510" y="12050"/>
                  </a:lnTo>
                  <a:lnTo>
                    <a:pt x="45431" y="15000"/>
                  </a:lnTo>
                  <a:lnTo>
                    <a:pt x="7898" y="56370"/>
                  </a:lnTo>
                  <a:lnTo>
                    <a:pt x="0" y="74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6">
              <a:extLst>
                <a:ext uri="{FF2B5EF4-FFF2-40B4-BE49-F238E27FC236}">
                  <a16:creationId xmlns:a16="http://schemas.microsoft.com/office/drawing/2014/main" id="{0C636C36-75E6-9E0B-1C46-4AE0F66D8B0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24700" y="2337950"/>
              <a:ext cx="257176" cy="202725"/>
            </a:xfrm>
            <a:custGeom>
              <a:avLst/>
              <a:gdLst/>
              <a:ahLst/>
              <a:cxnLst/>
              <a:rect l="0" t="0" r="0" b="0"/>
              <a:pathLst>
                <a:path w="257176" h="202725">
                  <a:moveTo>
                    <a:pt x="0" y="52825"/>
                  </a:moveTo>
                  <a:lnTo>
                    <a:pt x="0" y="52825"/>
                  </a:lnTo>
                  <a:lnTo>
                    <a:pt x="5056" y="47769"/>
                  </a:lnTo>
                  <a:lnTo>
                    <a:pt x="10361" y="45286"/>
                  </a:lnTo>
                  <a:lnTo>
                    <a:pt x="13257" y="44624"/>
                  </a:lnTo>
                  <a:lnTo>
                    <a:pt x="22390" y="38636"/>
                  </a:lnTo>
                  <a:lnTo>
                    <a:pt x="34958" y="28189"/>
                  </a:lnTo>
                  <a:lnTo>
                    <a:pt x="47631" y="22206"/>
                  </a:lnTo>
                  <a:lnTo>
                    <a:pt x="53977" y="18050"/>
                  </a:lnTo>
                  <a:lnTo>
                    <a:pt x="89384" y="7381"/>
                  </a:lnTo>
                  <a:lnTo>
                    <a:pt x="112561" y="3024"/>
                  </a:lnTo>
                  <a:lnTo>
                    <a:pt x="119491" y="574"/>
                  </a:lnTo>
                  <a:lnTo>
                    <a:pt x="125169" y="0"/>
                  </a:lnTo>
                  <a:lnTo>
                    <a:pt x="134300" y="2183"/>
                  </a:lnTo>
                  <a:lnTo>
                    <a:pt x="145391" y="9363"/>
                  </a:lnTo>
                  <a:lnTo>
                    <a:pt x="155380" y="33362"/>
                  </a:lnTo>
                  <a:lnTo>
                    <a:pt x="153371" y="55464"/>
                  </a:lnTo>
                  <a:lnTo>
                    <a:pt x="140341" y="91707"/>
                  </a:lnTo>
                  <a:lnTo>
                    <a:pt x="116974" y="136823"/>
                  </a:lnTo>
                  <a:lnTo>
                    <a:pt x="79331" y="182291"/>
                  </a:lnTo>
                  <a:lnTo>
                    <a:pt x="61571" y="199597"/>
                  </a:lnTo>
                  <a:lnTo>
                    <a:pt x="54529" y="202724"/>
                  </a:lnTo>
                  <a:lnTo>
                    <a:pt x="52228" y="202499"/>
                  </a:lnTo>
                  <a:lnTo>
                    <a:pt x="50694" y="201291"/>
                  </a:lnTo>
                  <a:lnTo>
                    <a:pt x="49671" y="199427"/>
                  </a:lnTo>
                  <a:lnTo>
                    <a:pt x="54179" y="191712"/>
                  </a:lnTo>
                  <a:lnTo>
                    <a:pt x="97622" y="145803"/>
                  </a:lnTo>
                  <a:lnTo>
                    <a:pt x="116336" y="129830"/>
                  </a:lnTo>
                  <a:lnTo>
                    <a:pt x="154980" y="105652"/>
                  </a:lnTo>
                  <a:lnTo>
                    <a:pt x="198313" y="79955"/>
                  </a:lnTo>
                  <a:lnTo>
                    <a:pt x="204556" y="72644"/>
                  </a:lnTo>
                  <a:lnTo>
                    <a:pt x="206221" y="69213"/>
                  </a:lnTo>
                  <a:lnTo>
                    <a:pt x="208389" y="66925"/>
                  </a:lnTo>
                  <a:lnTo>
                    <a:pt x="236267" y="45069"/>
                  </a:lnTo>
                  <a:lnTo>
                    <a:pt x="234770" y="44480"/>
                  </a:lnTo>
                  <a:lnTo>
                    <a:pt x="227461" y="43825"/>
                  </a:lnTo>
                  <a:lnTo>
                    <a:pt x="211447" y="48512"/>
                  </a:lnTo>
                  <a:lnTo>
                    <a:pt x="188239" y="61660"/>
                  </a:lnTo>
                  <a:lnTo>
                    <a:pt x="159558" y="92670"/>
                  </a:lnTo>
                  <a:lnTo>
                    <a:pt x="132163" y="128667"/>
                  </a:lnTo>
                  <a:lnTo>
                    <a:pt x="127530" y="142624"/>
                  </a:lnTo>
                  <a:lnTo>
                    <a:pt x="124557" y="167342"/>
                  </a:lnTo>
                  <a:lnTo>
                    <a:pt x="129794" y="178158"/>
                  </a:lnTo>
                  <a:lnTo>
                    <a:pt x="134155" y="184005"/>
                  </a:lnTo>
                  <a:lnTo>
                    <a:pt x="144643" y="190502"/>
                  </a:lnTo>
                  <a:lnTo>
                    <a:pt x="165271" y="194160"/>
                  </a:lnTo>
                  <a:lnTo>
                    <a:pt x="210800" y="190339"/>
                  </a:lnTo>
                  <a:lnTo>
                    <a:pt x="257175" y="186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30">
            <a:extLst>
              <a:ext uri="{FF2B5EF4-FFF2-40B4-BE49-F238E27FC236}">
                <a16:creationId xmlns:a16="http://schemas.microsoft.com/office/drawing/2014/main" id="{AEB50A83-143D-13D6-BF02-9E2D800E8F58}"/>
              </a:ext>
            </a:extLst>
          </p:cNvPr>
          <p:cNvGrpSpPr/>
          <p:nvPr/>
        </p:nvGrpSpPr>
        <p:grpSpPr>
          <a:xfrm>
            <a:off x="5505450" y="2267342"/>
            <a:ext cx="1323976" cy="399659"/>
            <a:chOff x="5505450" y="2267342"/>
            <a:chExt cx="1323976" cy="399659"/>
          </a:xfrm>
        </p:grpSpPr>
        <p:sp>
          <p:nvSpPr>
            <p:cNvPr id="202" name="SMARTInkShape-177">
              <a:extLst>
                <a:ext uri="{FF2B5EF4-FFF2-40B4-BE49-F238E27FC236}">
                  <a16:creationId xmlns:a16="http://schemas.microsoft.com/office/drawing/2014/main" id="{DE47BC33-B758-17CA-6100-850344BBE5B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89113" y="2326132"/>
              <a:ext cx="140313" cy="159894"/>
            </a:xfrm>
            <a:custGeom>
              <a:avLst/>
              <a:gdLst/>
              <a:ahLst/>
              <a:cxnLst/>
              <a:rect l="0" t="0" r="0" b="0"/>
              <a:pathLst>
                <a:path w="140313" h="159894">
                  <a:moveTo>
                    <a:pt x="6962" y="112268"/>
                  </a:moveTo>
                  <a:lnTo>
                    <a:pt x="6962" y="112268"/>
                  </a:lnTo>
                  <a:lnTo>
                    <a:pt x="29082" y="92970"/>
                  </a:lnTo>
                  <a:lnTo>
                    <a:pt x="75703" y="64637"/>
                  </a:lnTo>
                  <a:lnTo>
                    <a:pt x="99445" y="46885"/>
                  </a:lnTo>
                  <a:lnTo>
                    <a:pt x="122401" y="24054"/>
                  </a:lnTo>
                  <a:lnTo>
                    <a:pt x="127060" y="15559"/>
                  </a:lnTo>
                  <a:lnTo>
                    <a:pt x="127245" y="11812"/>
                  </a:lnTo>
                  <a:lnTo>
                    <a:pt x="124626" y="4826"/>
                  </a:lnTo>
                  <a:lnTo>
                    <a:pt x="121388" y="2540"/>
                  </a:lnTo>
                  <a:lnTo>
                    <a:pt x="112146" y="0"/>
                  </a:lnTo>
                  <a:lnTo>
                    <a:pt x="98160" y="4515"/>
                  </a:lnTo>
                  <a:lnTo>
                    <a:pt x="52245" y="31926"/>
                  </a:lnTo>
                  <a:lnTo>
                    <a:pt x="21081" y="65706"/>
                  </a:lnTo>
                  <a:lnTo>
                    <a:pt x="3205" y="100836"/>
                  </a:lnTo>
                  <a:lnTo>
                    <a:pt x="0" y="111773"/>
                  </a:lnTo>
                  <a:lnTo>
                    <a:pt x="1399" y="122984"/>
                  </a:lnTo>
                  <a:lnTo>
                    <a:pt x="5547" y="133964"/>
                  </a:lnTo>
                  <a:lnTo>
                    <a:pt x="10920" y="142372"/>
                  </a:lnTo>
                  <a:lnTo>
                    <a:pt x="25301" y="146814"/>
                  </a:lnTo>
                  <a:lnTo>
                    <a:pt x="63972" y="154722"/>
                  </a:lnTo>
                  <a:lnTo>
                    <a:pt x="102185" y="158872"/>
                  </a:lnTo>
                  <a:lnTo>
                    <a:pt x="140312" y="159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8">
              <a:extLst>
                <a:ext uri="{FF2B5EF4-FFF2-40B4-BE49-F238E27FC236}">
                  <a16:creationId xmlns:a16="http://schemas.microsoft.com/office/drawing/2014/main" id="{CCEF14D7-5AF0-5B8F-78A6-9A699862410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10350" y="2267342"/>
              <a:ext cx="43326" cy="218684"/>
            </a:xfrm>
            <a:custGeom>
              <a:avLst/>
              <a:gdLst/>
              <a:ahLst/>
              <a:cxnLst/>
              <a:rect l="0" t="0" r="0" b="0"/>
              <a:pathLst>
                <a:path w="43326" h="218684">
                  <a:moveTo>
                    <a:pt x="28575" y="9133"/>
                  </a:moveTo>
                  <a:lnTo>
                    <a:pt x="28575" y="9133"/>
                  </a:lnTo>
                  <a:lnTo>
                    <a:pt x="36775" y="932"/>
                  </a:lnTo>
                  <a:lnTo>
                    <a:pt x="42764" y="0"/>
                  </a:lnTo>
                  <a:lnTo>
                    <a:pt x="43325" y="1986"/>
                  </a:lnTo>
                  <a:lnTo>
                    <a:pt x="37640" y="41846"/>
                  </a:lnTo>
                  <a:lnTo>
                    <a:pt x="29615" y="81032"/>
                  </a:lnTo>
                  <a:lnTo>
                    <a:pt x="14121" y="127091"/>
                  </a:lnTo>
                  <a:lnTo>
                    <a:pt x="5377" y="167312"/>
                  </a:lnTo>
                  <a:lnTo>
                    <a:pt x="0" y="218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9">
              <a:extLst>
                <a:ext uri="{FF2B5EF4-FFF2-40B4-BE49-F238E27FC236}">
                  <a16:creationId xmlns:a16="http://schemas.microsoft.com/office/drawing/2014/main" id="{5A0893BE-F195-3C9E-FED7-C44AA562EF0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67475" y="2400959"/>
              <a:ext cx="83798" cy="113642"/>
            </a:xfrm>
            <a:custGeom>
              <a:avLst/>
              <a:gdLst/>
              <a:ahLst/>
              <a:cxnLst/>
              <a:rect l="0" t="0" r="0" b="0"/>
              <a:pathLst>
                <a:path w="83798" h="113642">
                  <a:moveTo>
                    <a:pt x="0" y="37441"/>
                  </a:moveTo>
                  <a:lnTo>
                    <a:pt x="0" y="37441"/>
                  </a:lnTo>
                  <a:lnTo>
                    <a:pt x="20723" y="24258"/>
                  </a:lnTo>
                  <a:lnTo>
                    <a:pt x="44781" y="6850"/>
                  </a:lnTo>
                  <a:lnTo>
                    <a:pt x="58541" y="1566"/>
                  </a:lnTo>
                  <a:lnTo>
                    <a:pt x="69321" y="0"/>
                  </a:lnTo>
                  <a:lnTo>
                    <a:pt x="75965" y="2456"/>
                  </a:lnTo>
                  <a:lnTo>
                    <a:pt x="79218" y="4593"/>
                  </a:lnTo>
                  <a:lnTo>
                    <a:pt x="81387" y="7075"/>
                  </a:lnTo>
                  <a:lnTo>
                    <a:pt x="83797" y="12656"/>
                  </a:lnTo>
                  <a:lnTo>
                    <a:pt x="82046" y="21487"/>
                  </a:lnTo>
                  <a:lnTo>
                    <a:pt x="72298" y="44403"/>
                  </a:lnTo>
                  <a:lnTo>
                    <a:pt x="34511" y="88277"/>
                  </a:lnTo>
                  <a:lnTo>
                    <a:pt x="9525" y="113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80">
              <a:extLst>
                <a:ext uri="{FF2B5EF4-FFF2-40B4-BE49-F238E27FC236}">
                  <a16:creationId xmlns:a16="http://schemas.microsoft.com/office/drawing/2014/main" id="{B3217AC7-CE3B-C5DE-DF2F-BC9A282FD1A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457950" y="2428875"/>
              <a:ext cx="18935" cy="238126"/>
            </a:xfrm>
            <a:custGeom>
              <a:avLst/>
              <a:gdLst/>
              <a:ahLst/>
              <a:cxnLst/>
              <a:rect l="0" t="0" r="0" b="0"/>
              <a:pathLst>
                <a:path w="18935" h="238126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934" y="39772"/>
                  </a:lnTo>
                  <a:lnTo>
                    <a:pt x="12481" y="82018"/>
                  </a:lnTo>
                  <a:lnTo>
                    <a:pt x="10109" y="118585"/>
                  </a:lnTo>
                  <a:lnTo>
                    <a:pt x="9641" y="160890"/>
                  </a:lnTo>
                  <a:lnTo>
                    <a:pt x="8489" y="205308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81">
              <a:extLst>
                <a:ext uri="{FF2B5EF4-FFF2-40B4-BE49-F238E27FC236}">
                  <a16:creationId xmlns:a16="http://schemas.microsoft.com/office/drawing/2014/main" id="{961D0EB0-7D1D-BCC5-1FF1-C9AEBE54D32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391275" y="23145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1058" y="2289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2">
              <a:extLst>
                <a:ext uri="{FF2B5EF4-FFF2-40B4-BE49-F238E27FC236}">
                  <a16:creationId xmlns:a16="http://schemas.microsoft.com/office/drawing/2014/main" id="{3095AD33-FECD-07E1-15C2-EB583FEC56C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43650" y="2449249"/>
              <a:ext cx="9526" cy="74877"/>
            </a:xfrm>
            <a:custGeom>
              <a:avLst/>
              <a:gdLst/>
              <a:ahLst/>
              <a:cxnLst/>
              <a:rect l="0" t="0" r="0" b="0"/>
              <a:pathLst>
                <a:path w="9526" h="7487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8467" y="31814"/>
                  </a:lnTo>
                  <a:lnTo>
                    <a:pt x="0" y="74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3">
              <a:extLst>
                <a:ext uri="{FF2B5EF4-FFF2-40B4-BE49-F238E27FC236}">
                  <a16:creationId xmlns:a16="http://schemas.microsoft.com/office/drawing/2014/main" id="{04A2E694-7C2D-A61D-0A9A-62D733362F0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191250" y="24193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22120" y="11511"/>
                  </a:lnTo>
                  <a:lnTo>
                    <a:pt x="39010" y="7291"/>
                  </a:lnTo>
                  <a:lnTo>
                    <a:pt x="57419" y="21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84">
              <a:extLst>
                <a:ext uri="{FF2B5EF4-FFF2-40B4-BE49-F238E27FC236}">
                  <a16:creationId xmlns:a16="http://schemas.microsoft.com/office/drawing/2014/main" id="{A265A7C4-DC51-FD42-E26A-364D87FA479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200813" y="2316131"/>
              <a:ext cx="66638" cy="225461"/>
            </a:xfrm>
            <a:custGeom>
              <a:avLst/>
              <a:gdLst/>
              <a:ahLst/>
              <a:cxnLst/>
              <a:rect l="0" t="0" r="0" b="0"/>
              <a:pathLst>
                <a:path w="66638" h="225461">
                  <a:moveTo>
                    <a:pt x="9487" y="27019"/>
                  </a:moveTo>
                  <a:lnTo>
                    <a:pt x="9487" y="27019"/>
                  </a:lnTo>
                  <a:lnTo>
                    <a:pt x="36507" y="0"/>
                  </a:lnTo>
                  <a:lnTo>
                    <a:pt x="37370" y="4780"/>
                  </a:lnTo>
                  <a:lnTo>
                    <a:pt x="36696" y="15019"/>
                  </a:lnTo>
                  <a:lnTo>
                    <a:pt x="24764" y="61579"/>
                  </a:lnTo>
                  <a:lnTo>
                    <a:pt x="13603" y="108007"/>
                  </a:lnTo>
                  <a:lnTo>
                    <a:pt x="7478" y="145401"/>
                  </a:lnTo>
                  <a:lnTo>
                    <a:pt x="951" y="191206"/>
                  </a:lnTo>
                  <a:lnTo>
                    <a:pt x="0" y="225460"/>
                  </a:lnTo>
                  <a:lnTo>
                    <a:pt x="35737" y="215224"/>
                  </a:lnTo>
                  <a:lnTo>
                    <a:pt x="66637" y="198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85">
              <a:extLst>
                <a:ext uri="{FF2B5EF4-FFF2-40B4-BE49-F238E27FC236}">
                  <a16:creationId xmlns:a16="http://schemas.microsoft.com/office/drawing/2014/main" id="{957C0101-1C49-760E-BC3B-0143DD40E7F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048375" y="2305442"/>
              <a:ext cx="38101" cy="237734"/>
            </a:xfrm>
            <a:custGeom>
              <a:avLst/>
              <a:gdLst/>
              <a:ahLst/>
              <a:cxnLst/>
              <a:rect l="0" t="0" r="0" b="0"/>
              <a:pathLst>
                <a:path w="38101" h="237734">
                  <a:moveTo>
                    <a:pt x="38100" y="9133"/>
                  </a:moveTo>
                  <a:lnTo>
                    <a:pt x="38100" y="9133"/>
                  </a:lnTo>
                  <a:lnTo>
                    <a:pt x="38100" y="0"/>
                  </a:lnTo>
                  <a:lnTo>
                    <a:pt x="29899" y="42559"/>
                  </a:lnTo>
                  <a:lnTo>
                    <a:pt x="23911" y="77833"/>
                  </a:lnTo>
                  <a:lnTo>
                    <a:pt x="15434" y="116743"/>
                  </a:lnTo>
                  <a:lnTo>
                    <a:pt x="6219" y="160139"/>
                  </a:lnTo>
                  <a:lnTo>
                    <a:pt x="0" y="237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6">
              <a:extLst>
                <a:ext uri="{FF2B5EF4-FFF2-40B4-BE49-F238E27FC236}">
                  <a16:creationId xmlns:a16="http://schemas.microsoft.com/office/drawing/2014/main" id="{141D4695-EC67-A9F2-1183-CE7E41DB2EB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876925" y="2397617"/>
              <a:ext cx="95251" cy="119759"/>
            </a:xfrm>
            <a:custGeom>
              <a:avLst/>
              <a:gdLst/>
              <a:ahLst/>
              <a:cxnLst/>
              <a:rect l="0" t="0" r="0" b="0"/>
              <a:pathLst>
                <a:path w="95251" h="119759">
                  <a:moveTo>
                    <a:pt x="0" y="21733"/>
                  </a:moveTo>
                  <a:lnTo>
                    <a:pt x="0" y="21733"/>
                  </a:lnTo>
                  <a:lnTo>
                    <a:pt x="5056" y="16677"/>
                  </a:lnTo>
                  <a:lnTo>
                    <a:pt x="7539" y="11372"/>
                  </a:lnTo>
                  <a:lnTo>
                    <a:pt x="9491" y="2834"/>
                  </a:lnTo>
                  <a:lnTo>
                    <a:pt x="9515" y="7784"/>
                  </a:lnTo>
                  <a:lnTo>
                    <a:pt x="1323" y="48447"/>
                  </a:lnTo>
                  <a:lnTo>
                    <a:pt x="1320" y="86982"/>
                  </a:lnTo>
                  <a:lnTo>
                    <a:pt x="7682" y="108211"/>
                  </a:lnTo>
                  <a:lnTo>
                    <a:pt x="13293" y="117671"/>
                  </a:lnTo>
                  <a:lnTo>
                    <a:pt x="16270" y="119558"/>
                  </a:lnTo>
                  <a:lnTo>
                    <a:pt x="19314" y="119758"/>
                  </a:lnTo>
                  <a:lnTo>
                    <a:pt x="25517" y="117158"/>
                  </a:lnTo>
                  <a:lnTo>
                    <a:pt x="31802" y="112475"/>
                  </a:lnTo>
                  <a:lnTo>
                    <a:pt x="59005" y="64982"/>
                  </a:lnTo>
                  <a:lnTo>
                    <a:pt x="76025" y="23979"/>
                  </a:lnTo>
                  <a:lnTo>
                    <a:pt x="83809" y="1833"/>
                  </a:lnTo>
                  <a:lnTo>
                    <a:pt x="85506" y="0"/>
                  </a:lnTo>
                  <a:lnTo>
                    <a:pt x="95250" y="2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7">
              <a:extLst>
                <a:ext uri="{FF2B5EF4-FFF2-40B4-BE49-F238E27FC236}">
                  <a16:creationId xmlns:a16="http://schemas.microsoft.com/office/drawing/2014/main" id="{D65CCD1D-DB19-D10B-75B3-D94B5CB98CA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505450" y="2381642"/>
              <a:ext cx="265092" cy="142484"/>
            </a:xfrm>
            <a:custGeom>
              <a:avLst/>
              <a:gdLst/>
              <a:ahLst/>
              <a:cxnLst/>
              <a:rect l="0" t="0" r="0" b="0"/>
              <a:pathLst>
                <a:path w="265092" h="142484">
                  <a:moveTo>
                    <a:pt x="0" y="9133"/>
                  </a:moveTo>
                  <a:lnTo>
                    <a:pt x="0" y="9133"/>
                  </a:lnTo>
                  <a:lnTo>
                    <a:pt x="16402" y="932"/>
                  </a:lnTo>
                  <a:lnTo>
                    <a:pt x="23321" y="0"/>
                  </a:lnTo>
                  <a:lnTo>
                    <a:pt x="29062" y="2605"/>
                  </a:lnTo>
                  <a:lnTo>
                    <a:pt x="32076" y="4781"/>
                  </a:lnTo>
                  <a:lnTo>
                    <a:pt x="41371" y="17956"/>
                  </a:lnTo>
                  <a:lnTo>
                    <a:pt x="45772" y="40322"/>
                  </a:lnTo>
                  <a:lnTo>
                    <a:pt x="46201" y="76324"/>
                  </a:lnTo>
                  <a:lnTo>
                    <a:pt x="38667" y="121791"/>
                  </a:lnTo>
                  <a:lnTo>
                    <a:pt x="38477" y="125513"/>
                  </a:lnTo>
                  <a:lnTo>
                    <a:pt x="37294" y="127995"/>
                  </a:lnTo>
                  <a:lnTo>
                    <a:pt x="35446" y="129649"/>
                  </a:lnTo>
                  <a:lnTo>
                    <a:pt x="33156" y="130752"/>
                  </a:lnTo>
                  <a:lnTo>
                    <a:pt x="32688" y="130429"/>
                  </a:lnTo>
                  <a:lnTo>
                    <a:pt x="60097" y="84986"/>
                  </a:lnTo>
                  <a:lnTo>
                    <a:pt x="104916" y="45919"/>
                  </a:lnTo>
                  <a:lnTo>
                    <a:pt x="112952" y="41357"/>
                  </a:lnTo>
                  <a:lnTo>
                    <a:pt x="120050" y="38272"/>
                  </a:lnTo>
                  <a:lnTo>
                    <a:pt x="131056" y="31642"/>
                  </a:lnTo>
                  <a:lnTo>
                    <a:pt x="149171" y="28639"/>
                  </a:lnTo>
                  <a:lnTo>
                    <a:pt x="150247" y="29545"/>
                  </a:lnTo>
                  <a:lnTo>
                    <a:pt x="160516" y="58786"/>
                  </a:lnTo>
                  <a:lnTo>
                    <a:pt x="161914" y="92968"/>
                  </a:lnTo>
                  <a:lnTo>
                    <a:pt x="162976" y="92540"/>
                  </a:lnTo>
                  <a:lnTo>
                    <a:pt x="188761" y="72664"/>
                  </a:lnTo>
                  <a:lnTo>
                    <a:pt x="227966" y="26115"/>
                  </a:lnTo>
                  <a:lnTo>
                    <a:pt x="235726" y="15623"/>
                  </a:lnTo>
                  <a:lnTo>
                    <a:pt x="253933" y="1926"/>
                  </a:lnTo>
                  <a:lnTo>
                    <a:pt x="261271" y="295"/>
                  </a:lnTo>
                  <a:lnTo>
                    <a:pt x="263080" y="2183"/>
                  </a:lnTo>
                  <a:lnTo>
                    <a:pt x="265091" y="9924"/>
                  </a:lnTo>
                  <a:lnTo>
                    <a:pt x="259836" y="47350"/>
                  </a:lnTo>
                  <a:lnTo>
                    <a:pt x="257701" y="92686"/>
                  </a:lnTo>
                  <a:lnTo>
                    <a:pt x="257175" y="142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31">
            <a:extLst>
              <a:ext uri="{FF2B5EF4-FFF2-40B4-BE49-F238E27FC236}">
                <a16:creationId xmlns:a16="http://schemas.microsoft.com/office/drawing/2014/main" id="{AB216A35-09CC-D63C-53F2-2072E5C443F6}"/>
              </a:ext>
            </a:extLst>
          </p:cNvPr>
          <p:cNvGrpSpPr/>
          <p:nvPr/>
        </p:nvGrpSpPr>
        <p:grpSpPr>
          <a:xfrm>
            <a:off x="4477655" y="2143125"/>
            <a:ext cx="551546" cy="320236"/>
            <a:chOff x="4477655" y="2143125"/>
            <a:chExt cx="551546" cy="320236"/>
          </a:xfrm>
        </p:grpSpPr>
        <p:sp>
          <p:nvSpPr>
            <p:cNvPr id="214" name="SMARTInkShape-188">
              <a:extLst>
                <a:ext uri="{FF2B5EF4-FFF2-40B4-BE49-F238E27FC236}">
                  <a16:creationId xmlns:a16="http://schemas.microsoft.com/office/drawing/2014/main" id="{A4E200CF-6BA4-64CC-3573-DF2B8E04927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907716" y="2143125"/>
              <a:ext cx="121485" cy="308329"/>
            </a:xfrm>
            <a:custGeom>
              <a:avLst/>
              <a:gdLst/>
              <a:ahLst/>
              <a:cxnLst/>
              <a:rect l="0" t="0" r="0" b="0"/>
              <a:pathLst>
                <a:path w="121485" h="308329">
                  <a:moveTo>
                    <a:pt x="73859" y="247650"/>
                  </a:moveTo>
                  <a:lnTo>
                    <a:pt x="73859" y="247650"/>
                  </a:lnTo>
                  <a:lnTo>
                    <a:pt x="78915" y="242594"/>
                  </a:lnTo>
                  <a:lnTo>
                    <a:pt x="81398" y="237289"/>
                  </a:lnTo>
                  <a:lnTo>
                    <a:pt x="83268" y="215851"/>
                  </a:lnTo>
                  <a:lnTo>
                    <a:pt x="80510" y="209528"/>
                  </a:lnTo>
                  <a:lnTo>
                    <a:pt x="78294" y="206360"/>
                  </a:lnTo>
                  <a:lnTo>
                    <a:pt x="73008" y="202841"/>
                  </a:lnTo>
                  <a:lnTo>
                    <a:pt x="65013" y="201277"/>
                  </a:lnTo>
                  <a:lnTo>
                    <a:pt x="50876" y="200581"/>
                  </a:lnTo>
                  <a:lnTo>
                    <a:pt x="44780" y="202512"/>
                  </a:lnTo>
                  <a:lnTo>
                    <a:pt x="18772" y="226589"/>
                  </a:lnTo>
                  <a:lnTo>
                    <a:pt x="5561" y="249876"/>
                  </a:lnTo>
                  <a:lnTo>
                    <a:pt x="0" y="276885"/>
                  </a:lnTo>
                  <a:lnTo>
                    <a:pt x="1521" y="289924"/>
                  </a:lnTo>
                  <a:lnTo>
                    <a:pt x="3409" y="294883"/>
                  </a:lnTo>
                  <a:lnTo>
                    <a:pt x="13973" y="303214"/>
                  </a:lnTo>
                  <a:lnTo>
                    <a:pt x="21235" y="306918"/>
                  </a:lnTo>
                  <a:lnTo>
                    <a:pt x="27135" y="308328"/>
                  </a:lnTo>
                  <a:lnTo>
                    <a:pt x="32126" y="308211"/>
                  </a:lnTo>
                  <a:lnTo>
                    <a:pt x="52798" y="300417"/>
                  </a:lnTo>
                  <a:lnTo>
                    <a:pt x="71028" y="281629"/>
                  </a:lnTo>
                  <a:lnTo>
                    <a:pt x="84780" y="255954"/>
                  </a:lnTo>
                  <a:lnTo>
                    <a:pt x="92118" y="226293"/>
                  </a:lnTo>
                  <a:lnTo>
                    <a:pt x="97849" y="191591"/>
                  </a:lnTo>
                  <a:lnTo>
                    <a:pt x="102134" y="149313"/>
                  </a:lnTo>
                  <a:lnTo>
                    <a:pt x="109706" y="103225"/>
                  </a:lnTo>
                  <a:lnTo>
                    <a:pt x="111291" y="66216"/>
                  </a:lnTo>
                  <a:lnTo>
                    <a:pt x="112721" y="44246"/>
                  </a:lnTo>
                  <a:lnTo>
                    <a:pt x="120121" y="17520"/>
                  </a:lnTo>
                  <a:lnTo>
                    <a:pt x="119517" y="13797"/>
                  </a:lnTo>
                  <a:lnTo>
                    <a:pt x="113164" y="2026"/>
                  </a:lnTo>
                  <a:lnTo>
                    <a:pt x="113821" y="1350"/>
                  </a:lnTo>
                  <a:lnTo>
                    <a:pt x="1214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9">
              <a:extLst>
                <a:ext uri="{FF2B5EF4-FFF2-40B4-BE49-F238E27FC236}">
                  <a16:creationId xmlns:a16="http://schemas.microsoft.com/office/drawing/2014/main" id="{A2CB08D6-E6C8-7522-66FE-EDF661D7A29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477655" y="2333636"/>
              <a:ext cx="313421" cy="129725"/>
            </a:xfrm>
            <a:custGeom>
              <a:avLst/>
              <a:gdLst/>
              <a:ahLst/>
              <a:cxnLst/>
              <a:rect l="0" t="0" r="0" b="0"/>
              <a:pathLst>
                <a:path w="313421" h="129725">
                  <a:moveTo>
                    <a:pt x="84820" y="38089"/>
                  </a:moveTo>
                  <a:lnTo>
                    <a:pt x="84820" y="38089"/>
                  </a:lnTo>
                  <a:lnTo>
                    <a:pt x="89876" y="38089"/>
                  </a:lnTo>
                  <a:lnTo>
                    <a:pt x="91365" y="37031"/>
                  </a:lnTo>
                  <a:lnTo>
                    <a:pt x="92359" y="35267"/>
                  </a:lnTo>
                  <a:lnTo>
                    <a:pt x="93952" y="29888"/>
                  </a:lnTo>
                  <a:lnTo>
                    <a:pt x="94229" y="34013"/>
                  </a:lnTo>
                  <a:lnTo>
                    <a:pt x="94345" y="1489"/>
                  </a:lnTo>
                  <a:lnTo>
                    <a:pt x="93287" y="989"/>
                  </a:lnTo>
                  <a:lnTo>
                    <a:pt x="66623" y="0"/>
                  </a:lnTo>
                  <a:lnTo>
                    <a:pt x="58035" y="2817"/>
                  </a:lnTo>
                  <a:lnTo>
                    <a:pt x="28572" y="22782"/>
                  </a:lnTo>
                  <a:lnTo>
                    <a:pt x="9406" y="45977"/>
                  </a:lnTo>
                  <a:lnTo>
                    <a:pt x="3678" y="60645"/>
                  </a:lnTo>
                  <a:lnTo>
                    <a:pt x="0" y="90875"/>
                  </a:lnTo>
                  <a:lnTo>
                    <a:pt x="2320" y="101413"/>
                  </a:lnTo>
                  <a:lnTo>
                    <a:pt x="9576" y="113296"/>
                  </a:lnTo>
                  <a:lnTo>
                    <a:pt x="12432" y="116802"/>
                  </a:lnTo>
                  <a:lnTo>
                    <a:pt x="16452" y="118081"/>
                  </a:lnTo>
                  <a:lnTo>
                    <a:pt x="26565" y="116680"/>
                  </a:lnTo>
                  <a:lnTo>
                    <a:pt x="39102" y="109941"/>
                  </a:lnTo>
                  <a:lnTo>
                    <a:pt x="49519" y="101242"/>
                  </a:lnTo>
                  <a:lnTo>
                    <a:pt x="81639" y="54023"/>
                  </a:lnTo>
                  <a:lnTo>
                    <a:pt x="93787" y="38773"/>
                  </a:lnTo>
                  <a:lnTo>
                    <a:pt x="94330" y="79742"/>
                  </a:lnTo>
                  <a:lnTo>
                    <a:pt x="101946" y="107387"/>
                  </a:lnTo>
                  <a:lnTo>
                    <a:pt x="111678" y="129504"/>
                  </a:lnTo>
                  <a:lnTo>
                    <a:pt x="113308" y="129724"/>
                  </a:lnTo>
                  <a:lnTo>
                    <a:pt x="117942" y="127146"/>
                  </a:lnTo>
                  <a:lnTo>
                    <a:pt x="126502" y="119745"/>
                  </a:lnTo>
                  <a:lnTo>
                    <a:pt x="165245" y="72133"/>
                  </a:lnTo>
                  <a:lnTo>
                    <a:pt x="174540" y="63803"/>
                  </a:lnTo>
                  <a:lnTo>
                    <a:pt x="197147" y="49198"/>
                  </a:lnTo>
                  <a:lnTo>
                    <a:pt x="198863" y="49728"/>
                  </a:lnTo>
                  <a:lnTo>
                    <a:pt x="203592" y="53140"/>
                  </a:lnTo>
                  <a:lnTo>
                    <a:pt x="206399" y="63828"/>
                  </a:lnTo>
                  <a:lnTo>
                    <a:pt x="210802" y="84874"/>
                  </a:lnTo>
                  <a:lnTo>
                    <a:pt x="218258" y="108691"/>
                  </a:lnTo>
                  <a:lnTo>
                    <a:pt x="220345" y="110557"/>
                  </a:lnTo>
                  <a:lnTo>
                    <a:pt x="222795" y="111801"/>
                  </a:lnTo>
                  <a:lnTo>
                    <a:pt x="224429" y="111572"/>
                  </a:lnTo>
                  <a:lnTo>
                    <a:pt x="225517" y="110361"/>
                  </a:lnTo>
                  <a:lnTo>
                    <a:pt x="244975" y="72336"/>
                  </a:lnTo>
                  <a:lnTo>
                    <a:pt x="272351" y="42459"/>
                  </a:lnTo>
                  <a:lnTo>
                    <a:pt x="287963" y="33152"/>
                  </a:lnTo>
                  <a:lnTo>
                    <a:pt x="296109" y="30603"/>
                  </a:lnTo>
                  <a:lnTo>
                    <a:pt x="298705" y="30982"/>
                  </a:lnTo>
                  <a:lnTo>
                    <a:pt x="300435" y="32292"/>
                  </a:lnTo>
                  <a:lnTo>
                    <a:pt x="308267" y="52114"/>
                  </a:lnTo>
                  <a:lnTo>
                    <a:pt x="312968" y="95046"/>
                  </a:lnTo>
                  <a:lnTo>
                    <a:pt x="313420" y="1238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7" name="SMARTInkShape-190">
            <a:extLst>
              <a:ext uri="{FF2B5EF4-FFF2-40B4-BE49-F238E27FC236}">
                <a16:creationId xmlns:a16="http://schemas.microsoft.com/office/drawing/2014/main" id="{0CD8895F-6BB0-F11B-178A-BE75FA0D25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67150" y="2314576"/>
            <a:ext cx="161854" cy="310692"/>
          </a:xfrm>
          <a:custGeom>
            <a:avLst/>
            <a:gdLst/>
            <a:ahLst/>
            <a:cxnLst/>
            <a:rect l="0" t="0" r="0" b="0"/>
            <a:pathLst>
              <a:path w="161854" h="310692">
                <a:moveTo>
                  <a:pt x="0" y="19049"/>
                </a:moveTo>
                <a:lnTo>
                  <a:pt x="0" y="19049"/>
                </a:lnTo>
                <a:lnTo>
                  <a:pt x="8201" y="19049"/>
                </a:lnTo>
                <a:lnTo>
                  <a:pt x="8642" y="17991"/>
                </a:lnTo>
                <a:lnTo>
                  <a:pt x="9525" y="0"/>
                </a:lnTo>
                <a:lnTo>
                  <a:pt x="9525" y="5055"/>
                </a:lnTo>
                <a:lnTo>
                  <a:pt x="6703" y="10360"/>
                </a:lnTo>
                <a:lnTo>
                  <a:pt x="4469" y="13257"/>
                </a:lnTo>
                <a:lnTo>
                  <a:pt x="1986" y="22119"/>
                </a:lnTo>
                <a:lnTo>
                  <a:pt x="1324" y="27446"/>
                </a:lnTo>
                <a:lnTo>
                  <a:pt x="13374" y="68735"/>
                </a:lnTo>
                <a:lnTo>
                  <a:pt x="27482" y="95860"/>
                </a:lnTo>
                <a:lnTo>
                  <a:pt x="45067" y="113892"/>
                </a:lnTo>
                <a:lnTo>
                  <a:pt x="54602" y="119410"/>
                </a:lnTo>
                <a:lnTo>
                  <a:pt x="58627" y="120881"/>
                </a:lnTo>
                <a:lnTo>
                  <a:pt x="68742" y="119694"/>
                </a:lnTo>
                <a:lnTo>
                  <a:pt x="92483" y="110308"/>
                </a:lnTo>
                <a:lnTo>
                  <a:pt x="102134" y="101589"/>
                </a:lnTo>
                <a:lnTo>
                  <a:pt x="128310" y="61678"/>
                </a:lnTo>
                <a:lnTo>
                  <a:pt x="131857" y="46144"/>
                </a:lnTo>
                <a:lnTo>
                  <a:pt x="133745" y="35325"/>
                </a:lnTo>
                <a:lnTo>
                  <a:pt x="142457" y="11545"/>
                </a:lnTo>
                <a:lnTo>
                  <a:pt x="141538" y="10871"/>
                </a:lnTo>
                <a:lnTo>
                  <a:pt x="137694" y="10123"/>
                </a:lnTo>
                <a:lnTo>
                  <a:pt x="136246" y="10981"/>
                </a:lnTo>
                <a:lnTo>
                  <a:pt x="135281" y="12612"/>
                </a:lnTo>
                <a:lnTo>
                  <a:pt x="134208" y="18305"/>
                </a:lnTo>
                <a:lnTo>
                  <a:pt x="134484" y="61012"/>
                </a:lnTo>
                <a:lnTo>
                  <a:pt x="143726" y="107850"/>
                </a:lnTo>
                <a:lnTo>
                  <a:pt x="155744" y="153594"/>
                </a:lnTo>
                <a:lnTo>
                  <a:pt x="160093" y="193087"/>
                </a:lnTo>
                <a:lnTo>
                  <a:pt x="161383" y="231600"/>
                </a:lnTo>
                <a:lnTo>
                  <a:pt x="161853" y="274529"/>
                </a:lnTo>
                <a:lnTo>
                  <a:pt x="160834" y="288171"/>
                </a:lnTo>
                <a:lnTo>
                  <a:pt x="156854" y="301289"/>
                </a:lnTo>
                <a:lnTo>
                  <a:pt x="154311" y="305634"/>
                </a:lnTo>
                <a:lnTo>
                  <a:pt x="148663" y="310462"/>
                </a:lnTo>
                <a:lnTo>
                  <a:pt x="144617" y="310691"/>
                </a:lnTo>
                <a:lnTo>
                  <a:pt x="134477" y="308123"/>
                </a:lnTo>
                <a:lnTo>
                  <a:pt x="104175" y="290247"/>
                </a:lnTo>
                <a:lnTo>
                  <a:pt x="70272" y="262499"/>
                </a:lnTo>
                <a:lnTo>
                  <a:pt x="49904" y="255404"/>
                </a:lnTo>
                <a:lnTo>
                  <a:pt x="45969" y="252819"/>
                </a:lnTo>
                <a:lnTo>
                  <a:pt x="41597" y="247124"/>
                </a:lnTo>
                <a:lnTo>
                  <a:pt x="38100" y="2381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MARTInkShape-191">
            <a:extLst>
              <a:ext uri="{FF2B5EF4-FFF2-40B4-BE49-F238E27FC236}">
                <a16:creationId xmlns:a16="http://schemas.microsoft.com/office/drawing/2014/main" id="{6577DD50-0BF6-7307-D9C3-F217E49C9D7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24625" y="1297256"/>
            <a:ext cx="323851" cy="235626"/>
          </a:xfrm>
          <a:custGeom>
            <a:avLst/>
            <a:gdLst/>
            <a:ahLst/>
            <a:cxnLst/>
            <a:rect l="0" t="0" r="0" b="0"/>
            <a:pathLst>
              <a:path w="323851" h="235626">
                <a:moveTo>
                  <a:pt x="0" y="64819"/>
                </a:moveTo>
                <a:lnTo>
                  <a:pt x="0" y="64819"/>
                </a:lnTo>
                <a:lnTo>
                  <a:pt x="0" y="59762"/>
                </a:lnTo>
                <a:lnTo>
                  <a:pt x="1058" y="58273"/>
                </a:lnTo>
                <a:lnTo>
                  <a:pt x="2822" y="57280"/>
                </a:lnTo>
                <a:lnTo>
                  <a:pt x="5056" y="56618"/>
                </a:lnTo>
                <a:lnTo>
                  <a:pt x="6545" y="55118"/>
                </a:lnTo>
                <a:lnTo>
                  <a:pt x="10758" y="46893"/>
                </a:lnTo>
                <a:lnTo>
                  <a:pt x="19246" y="37096"/>
                </a:lnTo>
                <a:lnTo>
                  <a:pt x="30073" y="31331"/>
                </a:lnTo>
                <a:lnTo>
                  <a:pt x="40883" y="27711"/>
                </a:lnTo>
                <a:lnTo>
                  <a:pt x="82824" y="10652"/>
                </a:lnTo>
                <a:lnTo>
                  <a:pt x="99917" y="2320"/>
                </a:lnTo>
                <a:lnTo>
                  <a:pt x="111788" y="0"/>
                </a:lnTo>
                <a:lnTo>
                  <a:pt x="121297" y="1791"/>
                </a:lnTo>
                <a:lnTo>
                  <a:pt x="125314" y="3751"/>
                </a:lnTo>
                <a:lnTo>
                  <a:pt x="132601" y="14394"/>
                </a:lnTo>
                <a:lnTo>
                  <a:pt x="138309" y="29708"/>
                </a:lnTo>
                <a:lnTo>
                  <a:pt x="142274" y="74737"/>
                </a:lnTo>
                <a:lnTo>
                  <a:pt x="136964" y="93569"/>
                </a:lnTo>
                <a:lnTo>
                  <a:pt x="127718" y="119199"/>
                </a:lnTo>
                <a:lnTo>
                  <a:pt x="123438" y="134496"/>
                </a:lnTo>
                <a:lnTo>
                  <a:pt x="114481" y="151878"/>
                </a:lnTo>
                <a:lnTo>
                  <a:pt x="77791" y="190806"/>
                </a:lnTo>
                <a:lnTo>
                  <a:pt x="45100" y="228931"/>
                </a:lnTo>
                <a:lnTo>
                  <a:pt x="38389" y="233007"/>
                </a:lnTo>
                <a:lnTo>
                  <a:pt x="30514" y="235625"/>
                </a:lnTo>
                <a:lnTo>
                  <a:pt x="30926" y="234781"/>
                </a:lnTo>
                <a:lnTo>
                  <a:pt x="34206" y="231022"/>
                </a:lnTo>
                <a:lnTo>
                  <a:pt x="76543" y="200074"/>
                </a:lnTo>
                <a:lnTo>
                  <a:pt x="116657" y="168395"/>
                </a:lnTo>
                <a:lnTo>
                  <a:pt x="163017" y="141409"/>
                </a:lnTo>
                <a:lnTo>
                  <a:pt x="204872" y="115866"/>
                </a:lnTo>
                <a:lnTo>
                  <a:pt x="249996" y="80437"/>
                </a:lnTo>
                <a:lnTo>
                  <a:pt x="273239" y="60888"/>
                </a:lnTo>
                <a:lnTo>
                  <a:pt x="277409" y="59023"/>
                </a:lnTo>
                <a:lnTo>
                  <a:pt x="280190" y="56722"/>
                </a:lnTo>
                <a:lnTo>
                  <a:pt x="283280" y="51342"/>
                </a:lnTo>
                <a:lnTo>
                  <a:pt x="285018" y="42364"/>
                </a:lnTo>
                <a:lnTo>
                  <a:pt x="284204" y="40324"/>
                </a:lnTo>
                <a:lnTo>
                  <a:pt x="282602" y="38964"/>
                </a:lnTo>
                <a:lnTo>
                  <a:pt x="280477" y="38057"/>
                </a:lnTo>
                <a:lnTo>
                  <a:pt x="262315" y="41838"/>
                </a:lnTo>
                <a:lnTo>
                  <a:pt x="215675" y="65974"/>
                </a:lnTo>
                <a:lnTo>
                  <a:pt x="195338" y="78032"/>
                </a:lnTo>
                <a:lnTo>
                  <a:pt x="150986" y="123283"/>
                </a:lnTo>
                <a:lnTo>
                  <a:pt x="140222" y="144230"/>
                </a:lnTo>
                <a:lnTo>
                  <a:pt x="134708" y="172149"/>
                </a:lnTo>
                <a:lnTo>
                  <a:pt x="134811" y="191635"/>
                </a:lnTo>
                <a:lnTo>
                  <a:pt x="138585" y="204437"/>
                </a:lnTo>
                <a:lnTo>
                  <a:pt x="149435" y="214361"/>
                </a:lnTo>
                <a:lnTo>
                  <a:pt x="156774" y="218488"/>
                </a:lnTo>
                <a:lnTo>
                  <a:pt x="173394" y="220253"/>
                </a:lnTo>
                <a:lnTo>
                  <a:pt x="213693" y="217485"/>
                </a:lnTo>
                <a:lnTo>
                  <a:pt x="239352" y="214475"/>
                </a:lnTo>
                <a:lnTo>
                  <a:pt x="267064" y="204059"/>
                </a:lnTo>
                <a:lnTo>
                  <a:pt x="323850" y="1791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SMARTInkShape-Group34">
            <a:extLst>
              <a:ext uri="{FF2B5EF4-FFF2-40B4-BE49-F238E27FC236}">
                <a16:creationId xmlns:a16="http://schemas.microsoft.com/office/drawing/2014/main" id="{B8C00CD5-23A3-426A-7974-B31314D1BEA5}"/>
              </a:ext>
            </a:extLst>
          </p:cNvPr>
          <p:cNvGrpSpPr/>
          <p:nvPr/>
        </p:nvGrpSpPr>
        <p:grpSpPr>
          <a:xfrm>
            <a:off x="5633943" y="1324140"/>
            <a:ext cx="528733" cy="161709"/>
            <a:chOff x="5633943" y="1324140"/>
            <a:chExt cx="528733" cy="161709"/>
          </a:xfrm>
        </p:grpSpPr>
        <p:sp>
          <p:nvSpPr>
            <p:cNvPr id="219" name="SMARTInkShape-192">
              <a:extLst>
                <a:ext uri="{FF2B5EF4-FFF2-40B4-BE49-F238E27FC236}">
                  <a16:creationId xmlns:a16="http://schemas.microsoft.com/office/drawing/2014/main" id="{9364E7F2-D3F0-0B39-100F-C1D9F6FEF08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56898" y="1344930"/>
              <a:ext cx="205778" cy="140919"/>
            </a:xfrm>
            <a:custGeom>
              <a:avLst/>
              <a:gdLst/>
              <a:ahLst/>
              <a:cxnLst/>
              <a:rect l="0" t="0" r="0" b="0"/>
              <a:pathLst>
                <a:path w="205778" h="140919">
                  <a:moveTo>
                    <a:pt x="15277" y="45720"/>
                  </a:moveTo>
                  <a:lnTo>
                    <a:pt x="15277" y="45720"/>
                  </a:lnTo>
                  <a:lnTo>
                    <a:pt x="15277" y="53921"/>
                  </a:lnTo>
                  <a:lnTo>
                    <a:pt x="16335" y="54362"/>
                  </a:lnTo>
                  <a:lnTo>
                    <a:pt x="20333" y="54853"/>
                  </a:lnTo>
                  <a:lnTo>
                    <a:pt x="25638" y="57893"/>
                  </a:lnTo>
                  <a:lnTo>
                    <a:pt x="28534" y="60185"/>
                  </a:lnTo>
                  <a:lnTo>
                    <a:pt x="32583" y="60655"/>
                  </a:lnTo>
                  <a:lnTo>
                    <a:pt x="78956" y="50462"/>
                  </a:lnTo>
                  <a:lnTo>
                    <a:pt x="104212" y="44540"/>
                  </a:lnTo>
                  <a:lnTo>
                    <a:pt x="116893" y="36023"/>
                  </a:lnTo>
                  <a:lnTo>
                    <a:pt x="123939" y="28005"/>
                  </a:lnTo>
                  <a:lnTo>
                    <a:pt x="127071" y="20913"/>
                  </a:lnTo>
                  <a:lnTo>
                    <a:pt x="128464" y="14234"/>
                  </a:lnTo>
                  <a:lnTo>
                    <a:pt x="127777" y="10971"/>
                  </a:lnTo>
                  <a:lnTo>
                    <a:pt x="124190" y="4523"/>
                  </a:lnTo>
                  <a:lnTo>
                    <a:pt x="120694" y="2380"/>
                  </a:lnTo>
                  <a:lnTo>
                    <a:pt x="111165" y="0"/>
                  </a:lnTo>
                  <a:lnTo>
                    <a:pt x="99875" y="1764"/>
                  </a:lnTo>
                  <a:lnTo>
                    <a:pt x="58086" y="17467"/>
                  </a:lnTo>
                  <a:lnTo>
                    <a:pt x="23971" y="41725"/>
                  </a:lnTo>
                  <a:lnTo>
                    <a:pt x="9969" y="57703"/>
                  </a:lnTo>
                  <a:lnTo>
                    <a:pt x="2335" y="75387"/>
                  </a:lnTo>
                  <a:lnTo>
                    <a:pt x="0" y="93831"/>
                  </a:lnTo>
                  <a:lnTo>
                    <a:pt x="4636" y="119947"/>
                  </a:lnTo>
                  <a:lnTo>
                    <a:pt x="9843" y="130921"/>
                  </a:lnTo>
                  <a:lnTo>
                    <a:pt x="14829" y="134271"/>
                  </a:lnTo>
                  <a:lnTo>
                    <a:pt x="40001" y="139647"/>
                  </a:lnTo>
                  <a:lnTo>
                    <a:pt x="86407" y="140918"/>
                  </a:lnTo>
                  <a:lnTo>
                    <a:pt x="123754" y="138138"/>
                  </a:lnTo>
                  <a:lnTo>
                    <a:pt x="166527" y="132767"/>
                  </a:lnTo>
                  <a:lnTo>
                    <a:pt x="205777" y="131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3">
              <a:extLst>
                <a:ext uri="{FF2B5EF4-FFF2-40B4-BE49-F238E27FC236}">
                  <a16:creationId xmlns:a16="http://schemas.microsoft.com/office/drawing/2014/main" id="{EA23A095-E493-0AA8-CB04-6E848AA2B71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33943" y="1324140"/>
              <a:ext cx="233458" cy="148297"/>
            </a:xfrm>
            <a:custGeom>
              <a:avLst/>
              <a:gdLst/>
              <a:ahLst/>
              <a:cxnLst/>
              <a:rect l="0" t="0" r="0" b="0"/>
              <a:pathLst>
                <a:path w="233458" h="148297">
                  <a:moveTo>
                    <a:pt x="62007" y="28410"/>
                  </a:moveTo>
                  <a:lnTo>
                    <a:pt x="62007" y="28410"/>
                  </a:lnTo>
                  <a:lnTo>
                    <a:pt x="62007" y="20209"/>
                  </a:lnTo>
                  <a:lnTo>
                    <a:pt x="53806" y="10800"/>
                  </a:lnTo>
                  <a:lnTo>
                    <a:pt x="47818" y="9787"/>
                  </a:lnTo>
                  <a:lnTo>
                    <a:pt x="42295" y="12372"/>
                  </a:lnTo>
                  <a:lnTo>
                    <a:pt x="15637" y="36818"/>
                  </a:lnTo>
                  <a:lnTo>
                    <a:pt x="9649" y="48374"/>
                  </a:lnTo>
                  <a:lnTo>
                    <a:pt x="0" y="85877"/>
                  </a:lnTo>
                  <a:lnTo>
                    <a:pt x="1993" y="100165"/>
                  </a:lnTo>
                  <a:lnTo>
                    <a:pt x="9066" y="115052"/>
                  </a:lnTo>
                  <a:lnTo>
                    <a:pt x="22920" y="126166"/>
                  </a:lnTo>
                  <a:lnTo>
                    <a:pt x="28540" y="127447"/>
                  </a:lnTo>
                  <a:lnTo>
                    <a:pt x="40430" y="126049"/>
                  </a:lnTo>
                  <a:lnTo>
                    <a:pt x="64252" y="116527"/>
                  </a:lnTo>
                  <a:lnTo>
                    <a:pt x="72882" y="110612"/>
                  </a:lnTo>
                  <a:lnTo>
                    <a:pt x="75607" y="106495"/>
                  </a:lnTo>
                  <a:lnTo>
                    <a:pt x="78634" y="96276"/>
                  </a:lnTo>
                  <a:lnTo>
                    <a:pt x="77158" y="84678"/>
                  </a:lnTo>
                  <a:lnTo>
                    <a:pt x="75283" y="78622"/>
                  </a:lnTo>
                  <a:lnTo>
                    <a:pt x="67554" y="69071"/>
                  </a:lnTo>
                  <a:lnTo>
                    <a:pt x="40106" y="44435"/>
                  </a:lnTo>
                  <a:lnTo>
                    <a:pt x="36399" y="38002"/>
                  </a:lnTo>
                  <a:lnTo>
                    <a:pt x="35409" y="34804"/>
                  </a:lnTo>
                  <a:lnTo>
                    <a:pt x="35809" y="31615"/>
                  </a:lnTo>
                  <a:lnTo>
                    <a:pt x="39074" y="25248"/>
                  </a:lnTo>
                  <a:lnTo>
                    <a:pt x="46863" y="15714"/>
                  </a:lnTo>
                  <a:lnTo>
                    <a:pt x="60929" y="6186"/>
                  </a:lnTo>
                  <a:lnTo>
                    <a:pt x="78802" y="393"/>
                  </a:lnTo>
                  <a:lnTo>
                    <a:pt x="90503" y="0"/>
                  </a:lnTo>
                  <a:lnTo>
                    <a:pt x="93704" y="1004"/>
                  </a:lnTo>
                  <a:lnTo>
                    <a:pt x="95838" y="2731"/>
                  </a:lnTo>
                  <a:lnTo>
                    <a:pt x="113115" y="35487"/>
                  </a:lnTo>
                  <a:lnTo>
                    <a:pt x="117367" y="54025"/>
                  </a:lnTo>
                  <a:lnTo>
                    <a:pt x="117745" y="85798"/>
                  </a:lnTo>
                  <a:lnTo>
                    <a:pt x="113565" y="104798"/>
                  </a:lnTo>
                  <a:lnTo>
                    <a:pt x="114370" y="107911"/>
                  </a:lnTo>
                  <a:lnTo>
                    <a:pt x="118212" y="112905"/>
                  </a:lnTo>
                  <a:lnTo>
                    <a:pt x="121559" y="110766"/>
                  </a:lnTo>
                  <a:lnTo>
                    <a:pt x="123933" y="108714"/>
                  </a:lnTo>
                  <a:lnTo>
                    <a:pt x="126572" y="100790"/>
                  </a:lnTo>
                  <a:lnTo>
                    <a:pt x="130879" y="84428"/>
                  </a:lnTo>
                  <a:lnTo>
                    <a:pt x="137067" y="72357"/>
                  </a:lnTo>
                  <a:lnTo>
                    <a:pt x="174659" y="30241"/>
                  </a:lnTo>
                  <a:lnTo>
                    <a:pt x="212008" y="1847"/>
                  </a:lnTo>
                  <a:lnTo>
                    <a:pt x="213866" y="2235"/>
                  </a:lnTo>
                  <a:lnTo>
                    <a:pt x="218752" y="5488"/>
                  </a:lnTo>
                  <a:lnTo>
                    <a:pt x="222398" y="28439"/>
                  </a:lnTo>
                  <a:lnTo>
                    <a:pt x="223729" y="76039"/>
                  </a:lnTo>
                  <a:lnTo>
                    <a:pt x="223905" y="122602"/>
                  </a:lnTo>
                  <a:lnTo>
                    <a:pt x="223929" y="147914"/>
                  </a:lnTo>
                  <a:lnTo>
                    <a:pt x="224988" y="148296"/>
                  </a:lnTo>
                  <a:lnTo>
                    <a:pt x="233457" y="142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35">
            <a:extLst>
              <a:ext uri="{FF2B5EF4-FFF2-40B4-BE49-F238E27FC236}">
                <a16:creationId xmlns:a16="http://schemas.microsoft.com/office/drawing/2014/main" id="{9956304C-4A08-037F-CB25-222F0FBEAA5E}"/>
              </a:ext>
            </a:extLst>
          </p:cNvPr>
          <p:cNvGrpSpPr/>
          <p:nvPr/>
        </p:nvGrpSpPr>
        <p:grpSpPr>
          <a:xfrm>
            <a:off x="4553181" y="1171575"/>
            <a:ext cx="590320" cy="330036"/>
            <a:chOff x="4553181" y="1171575"/>
            <a:chExt cx="590320" cy="330036"/>
          </a:xfrm>
        </p:grpSpPr>
        <p:sp>
          <p:nvSpPr>
            <p:cNvPr id="222" name="SMARTInkShape-194">
              <a:extLst>
                <a:ext uri="{FF2B5EF4-FFF2-40B4-BE49-F238E27FC236}">
                  <a16:creationId xmlns:a16="http://schemas.microsoft.com/office/drawing/2014/main" id="{DE145109-DD75-CBA5-04E6-B489976A40D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051213" y="1171575"/>
              <a:ext cx="92288" cy="307713"/>
            </a:xfrm>
            <a:custGeom>
              <a:avLst/>
              <a:gdLst/>
              <a:ahLst/>
              <a:cxnLst/>
              <a:rect l="0" t="0" r="0" b="0"/>
              <a:pathLst>
                <a:path w="92288" h="307713">
                  <a:moveTo>
                    <a:pt x="63712" y="238125"/>
                  </a:moveTo>
                  <a:lnTo>
                    <a:pt x="63712" y="238125"/>
                  </a:lnTo>
                  <a:lnTo>
                    <a:pt x="68768" y="238125"/>
                  </a:lnTo>
                  <a:lnTo>
                    <a:pt x="74073" y="235303"/>
                  </a:lnTo>
                  <a:lnTo>
                    <a:pt x="76969" y="233068"/>
                  </a:lnTo>
                  <a:lnTo>
                    <a:pt x="80187" y="227764"/>
                  </a:lnTo>
                  <a:lnTo>
                    <a:pt x="82423" y="219161"/>
                  </a:lnTo>
                  <a:lnTo>
                    <a:pt x="82612" y="214527"/>
                  </a:lnTo>
                  <a:lnTo>
                    <a:pt x="79873" y="208940"/>
                  </a:lnTo>
                  <a:lnTo>
                    <a:pt x="77660" y="205968"/>
                  </a:lnTo>
                  <a:lnTo>
                    <a:pt x="72381" y="202666"/>
                  </a:lnTo>
                  <a:lnTo>
                    <a:pt x="60635" y="200808"/>
                  </a:lnTo>
                  <a:lnTo>
                    <a:pt x="49646" y="201431"/>
                  </a:lnTo>
                  <a:lnTo>
                    <a:pt x="32615" y="207732"/>
                  </a:lnTo>
                  <a:lnTo>
                    <a:pt x="24139" y="213328"/>
                  </a:lnTo>
                  <a:lnTo>
                    <a:pt x="21455" y="217360"/>
                  </a:lnTo>
                  <a:lnTo>
                    <a:pt x="1323" y="264985"/>
                  </a:lnTo>
                  <a:lnTo>
                    <a:pt x="0" y="278638"/>
                  </a:lnTo>
                  <a:lnTo>
                    <a:pt x="2942" y="291761"/>
                  </a:lnTo>
                  <a:lnTo>
                    <a:pt x="10545" y="305993"/>
                  </a:lnTo>
                  <a:lnTo>
                    <a:pt x="14510" y="307712"/>
                  </a:lnTo>
                  <a:lnTo>
                    <a:pt x="24559" y="306800"/>
                  </a:lnTo>
                  <a:lnTo>
                    <a:pt x="33258" y="300044"/>
                  </a:lnTo>
                  <a:lnTo>
                    <a:pt x="52522" y="268348"/>
                  </a:lnTo>
                  <a:lnTo>
                    <a:pt x="62560" y="221321"/>
                  </a:lnTo>
                  <a:lnTo>
                    <a:pt x="69603" y="182816"/>
                  </a:lnTo>
                  <a:lnTo>
                    <a:pt x="73218" y="139423"/>
                  </a:lnTo>
                  <a:lnTo>
                    <a:pt x="80563" y="91942"/>
                  </a:lnTo>
                  <a:lnTo>
                    <a:pt x="83531" y="49306"/>
                  </a:lnTo>
                  <a:lnTo>
                    <a:pt x="88164" y="33071"/>
                  </a:lnTo>
                  <a:lnTo>
                    <a:pt x="83035" y="2367"/>
                  </a:lnTo>
                  <a:lnTo>
                    <a:pt x="84001" y="1578"/>
                  </a:lnTo>
                  <a:lnTo>
                    <a:pt x="922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5">
              <a:extLst>
                <a:ext uri="{FF2B5EF4-FFF2-40B4-BE49-F238E27FC236}">
                  <a16:creationId xmlns:a16="http://schemas.microsoft.com/office/drawing/2014/main" id="{1F05DF5E-7A65-B885-447F-472FE3BEF21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553181" y="1334870"/>
              <a:ext cx="399820" cy="166741"/>
            </a:xfrm>
            <a:custGeom>
              <a:avLst/>
              <a:gdLst/>
              <a:ahLst/>
              <a:cxnLst/>
              <a:rect l="0" t="0" r="0" b="0"/>
              <a:pathLst>
                <a:path w="399820" h="166741">
                  <a:moveTo>
                    <a:pt x="142644" y="55780"/>
                  </a:moveTo>
                  <a:lnTo>
                    <a:pt x="142644" y="55780"/>
                  </a:lnTo>
                  <a:lnTo>
                    <a:pt x="142644" y="9919"/>
                  </a:lnTo>
                  <a:lnTo>
                    <a:pt x="141586" y="9331"/>
                  </a:lnTo>
                  <a:lnTo>
                    <a:pt x="137588" y="8678"/>
                  </a:lnTo>
                  <a:lnTo>
                    <a:pt x="123346" y="685"/>
                  </a:lnTo>
                  <a:lnTo>
                    <a:pt x="120254" y="0"/>
                  </a:lnTo>
                  <a:lnTo>
                    <a:pt x="77983" y="12008"/>
                  </a:lnTo>
                  <a:lnTo>
                    <a:pt x="47990" y="26112"/>
                  </a:lnTo>
                  <a:lnTo>
                    <a:pt x="24053" y="48754"/>
                  </a:lnTo>
                  <a:lnTo>
                    <a:pt x="8610" y="75570"/>
                  </a:lnTo>
                  <a:lnTo>
                    <a:pt x="1516" y="104414"/>
                  </a:lnTo>
                  <a:lnTo>
                    <a:pt x="0" y="129983"/>
                  </a:lnTo>
                  <a:lnTo>
                    <a:pt x="2693" y="139206"/>
                  </a:lnTo>
                  <a:lnTo>
                    <a:pt x="12983" y="153171"/>
                  </a:lnTo>
                  <a:lnTo>
                    <a:pt x="18103" y="158807"/>
                  </a:lnTo>
                  <a:lnTo>
                    <a:pt x="29437" y="165070"/>
                  </a:lnTo>
                  <a:lnTo>
                    <a:pt x="35421" y="166740"/>
                  </a:lnTo>
                  <a:lnTo>
                    <a:pt x="41529" y="165737"/>
                  </a:lnTo>
                  <a:lnTo>
                    <a:pt x="53960" y="158977"/>
                  </a:lnTo>
                  <a:lnTo>
                    <a:pt x="78128" y="130845"/>
                  </a:lnTo>
                  <a:lnTo>
                    <a:pt x="89545" y="110360"/>
                  </a:lnTo>
                  <a:lnTo>
                    <a:pt x="102143" y="66220"/>
                  </a:lnTo>
                  <a:lnTo>
                    <a:pt x="111401" y="47690"/>
                  </a:lnTo>
                  <a:lnTo>
                    <a:pt x="113542" y="38895"/>
                  </a:lnTo>
                  <a:lnTo>
                    <a:pt x="113717" y="39232"/>
                  </a:lnTo>
                  <a:lnTo>
                    <a:pt x="115119" y="85070"/>
                  </a:lnTo>
                  <a:lnTo>
                    <a:pt x="127325" y="118956"/>
                  </a:lnTo>
                  <a:lnTo>
                    <a:pt x="136459" y="133178"/>
                  </a:lnTo>
                  <a:lnTo>
                    <a:pt x="139579" y="134895"/>
                  </a:lnTo>
                  <a:lnTo>
                    <a:pt x="142717" y="134982"/>
                  </a:lnTo>
                  <a:lnTo>
                    <a:pt x="145867" y="133981"/>
                  </a:lnTo>
                  <a:lnTo>
                    <a:pt x="160415" y="122460"/>
                  </a:lnTo>
                  <a:lnTo>
                    <a:pt x="196785" y="79051"/>
                  </a:lnTo>
                  <a:lnTo>
                    <a:pt x="223774" y="41221"/>
                  </a:lnTo>
                  <a:lnTo>
                    <a:pt x="226327" y="34140"/>
                  </a:lnTo>
                  <a:lnTo>
                    <a:pt x="228066" y="31828"/>
                  </a:lnTo>
                  <a:lnTo>
                    <a:pt x="232820" y="29260"/>
                  </a:lnTo>
                  <a:lnTo>
                    <a:pt x="235570" y="29633"/>
                  </a:lnTo>
                  <a:lnTo>
                    <a:pt x="241447" y="32870"/>
                  </a:lnTo>
                  <a:lnTo>
                    <a:pt x="250706" y="50756"/>
                  </a:lnTo>
                  <a:lnTo>
                    <a:pt x="256124" y="91650"/>
                  </a:lnTo>
                  <a:lnTo>
                    <a:pt x="257637" y="105589"/>
                  </a:lnTo>
                  <a:lnTo>
                    <a:pt x="266613" y="135930"/>
                  </a:lnTo>
                  <a:lnTo>
                    <a:pt x="268681" y="137789"/>
                  </a:lnTo>
                  <a:lnTo>
                    <a:pt x="274550" y="140771"/>
                  </a:lnTo>
                  <a:lnTo>
                    <a:pt x="275031" y="139957"/>
                  </a:lnTo>
                  <a:lnTo>
                    <a:pt x="275867" y="133240"/>
                  </a:lnTo>
                  <a:lnTo>
                    <a:pt x="300004" y="105192"/>
                  </a:lnTo>
                  <a:lnTo>
                    <a:pt x="304657" y="96791"/>
                  </a:lnTo>
                  <a:lnTo>
                    <a:pt x="336884" y="55282"/>
                  </a:lnTo>
                  <a:lnTo>
                    <a:pt x="354478" y="36465"/>
                  </a:lnTo>
                  <a:lnTo>
                    <a:pt x="363088" y="31321"/>
                  </a:lnTo>
                  <a:lnTo>
                    <a:pt x="378940" y="28424"/>
                  </a:lnTo>
                  <a:lnTo>
                    <a:pt x="383783" y="31193"/>
                  </a:lnTo>
                  <a:lnTo>
                    <a:pt x="391987" y="42736"/>
                  </a:lnTo>
                  <a:lnTo>
                    <a:pt x="397498" y="62028"/>
                  </a:lnTo>
                  <a:lnTo>
                    <a:pt x="399514" y="104228"/>
                  </a:lnTo>
                  <a:lnTo>
                    <a:pt x="399819" y="151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SMARTInkShape-196">
            <a:extLst>
              <a:ext uri="{FF2B5EF4-FFF2-40B4-BE49-F238E27FC236}">
                <a16:creationId xmlns:a16="http://schemas.microsoft.com/office/drawing/2014/main" id="{7EFB3D3C-8240-9139-3E54-2A3E424536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81425" y="1267561"/>
            <a:ext cx="188750" cy="401239"/>
          </a:xfrm>
          <a:custGeom>
            <a:avLst/>
            <a:gdLst/>
            <a:ahLst/>
            <a:cxnLst/>
            <a:rect l="0" t="0" r="0" b="0"/>
            <a:pathLst>
              <a:path w="188750" h="401239">
                <a:moveTo>
                  <a:pt x="9525" y="56414"/>
                </a:moveTo>
                <a:lnTo>
                  <a:pt x="9525" y="56414"/>
                </a:lnTo>
                <a:lnTo>
                  <a:pt x="9525" y="46892"/>
                </a:lnTo>
                <a:lnTo>
                  <a:pt x="15013" y="46890"/>
                </a:lnTo>
                <a:lnTo>
                  <a:pt x="9801" y="46889"/>
                </a:lnTo>
                <a:lnTo>
                  <a:pt x="9525" y="37364"/>
                </a:lnTo>
                <a:lnTo>
                  <a:pt x="15013" y="37364"/>
                </a:lnTo>
                <a:lnTo>
                  <a:pt x="9525" y="37364"/>
                </a:lnTo>
                <a:lnTo>
                  <a:pt x="4469" y="42421"/>
                </a:lnTo>
                <a:lnTo>
                  <a:pt x="1986" y="47725"/>
                </a:lnTo>
                <a:lnTo>
                  <a:pt x="5" y="85043"/>
                </a:lnTo>
                <a:lnTo>
                  <a:pt x="0" y="126380"/>
                </a:lnTo>
                <a:lnTo>
                  <a:pt x="2822" y="132666"/>
                </a:lnTo>
                <a:lnTo>
                  <a:pt x="6546" y="138987"/>
                </a:lnTo>
                <a:lnTo>
                  <a:pt x="9701" y="148496"/>
                </a:lnTo>
                <a:lnTo>
                  <a:pt x="32181" y="174281"/>
                </a:lnTo>
                <a:lnTo>
                  <a:pt x="43936" y="177591"/>
                </a:lnTo>
                <a:lnTo>
                  <a:pt x="57627" y="178004"/>
                </a:lnTo>
                <a:lnTo>
                  <a:pt x="83658" y="166826"/>
                </a:lnTo>
                <a:lnTo>
                  <a:pt x="101928" y="152746"/>
                </a:lnTo>
                <a:lnTo>
                  <a:pt x="108801" y="144031"/>
                </a:lnTo>
                <a:lnTo>
                  <a:pt x="127000" y="102533"/>
                </a:lnTo>
                <a:lnTo>
                  <a:pt x="144796" y="65641"/>
                </a:lnTo>
                <a:lnTo>
                  <a:pt x="151398" y="28636"/>
                </a:lnTo>
                <a:lnTo>
                  <a:pt x="153014" y="16551"/>
                </a:lnTo>
                <a:lnTo>
                  <a:pt x="161515" y="0"/>
                </a:lnTo>
                <a:lnTo>
                  <a:pt x="164732" y="42135"/>
                </a:lnTo>
                <a:lnTo>
                  <a:pt x="169459" y="79700"/>
                </a:lnTo>
                <a:lnTo>
                  <a:pt x="173682" y="118700"/>
                </a:lnTo>
                <a:lnTo>
                  <a:pt x="181637" y="158830"/>
                </a:lnTo>
                <a:lnTo>
                  <a:pt x="186561" y="192949"/>
                </a:lnTo>
                <a:lnTo>
                  <a:pt x="188749" y="229280"/>
                </a:lnTo>
                <a:lnTo>
                  <a:pt x="184925" y="270264"/>
                </a:lnTo>
                <a:lnTo>
                  <a:pt x="181495" y="317709"/>
                </a:lnTo>
                <a:lnTo>
                  <a:pt x="181078" y="355090"/>
                </a:lnTo>
                <a:lnTo>
                  <a:pt x="170892" y="381272"/>
                </a:lnTo>
                <a:lnTo>
                  <a:pt x="159526" y="399025"/>
                </a:lnTo>
                <a:lnTo>
                  <a:pt x="153975" y="401238"/>
                </a:lnTo>
                <a:lnTo>
                  <a:pt x="139342" y="400875"/>
                </a:lnTo>
                <a:lnTo>
                  <a:pt x="113253" y="394720"/>
                </a:lnTo>
                <a:lnTo>
                  <a:pt x="74076" y="372538"/>
                </a:lnTo>
                <a:lnTo>
                  <a:pt x="40972" y="361877"/>
                </a:lnTo>
                <a:lnTo>
                  <a:pt x="40014" y="360598"/>
                </a:lnTo>
                <a:lnTo>
                  <a:pt x="38100" y="35168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(cont.) </a:t>
            </a:r>
          </a:p>
        </p:txBody>
      </p:sp>
      <p:sp>
        <p:nvSpPr>
          <p:cNvPr id="3" name="SMARTInkShape-197">
            <a:extLst>
              <a:ext uri="{FF2B5EF4-FFF2-40B4-BE49-F238E27FC236}">
                <a16:creationId xmlns:a16="http://schemas.microsoft.com/office/drawing/2014/main" id="{DD1E27DA-C4D9-9943-003F-6C94C8F3CA8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4894" y="1857375"/>
            <a:ext cx="197274" cy="377785"/>
          </a:xfrm>
          <a:custGeom>
            <a:avLst/>
            <a:gdLst/>
            <a:ahLst/>
            <a:cxnLst/>
            <a:rect l="0" t="0" r="0" b="0"/>
            <a:pathLst>
              <a:path w="197274" h="377785">
                <a:moveTo>
                  <a:pt x="18531" y="9525"/>
                </a:moveTo>
                <a:lnTo>
                  <a:pt x="18531" y="9525"/>
                </a:lnTo>
                <a:lnTo>
                  <a:pt x="18531" y="1324"/>
                </a:lnTo>
                <a:lnTo>
                  <a:pt x="19589" y="883"/>
                </a:lnTo>
                <a:lnTo>
                  <a:pt x="28055" y="0"/>
                </a:lnTo>
                <a:lnTo>
                  <a:pt x="22999" y="5056"/>
                </a:lnTo>
                <a:lnTo>
                  <a:pt x="20517" y="13183"/>
                </a:lnTo>
                <a:lnTo>
                  <a:pt x="18355" y="22793"/>
                </a:lnTo>
                <a:lnTo>
                  <a:pt x="3420" y="57313"/>
                </a:lnTo>
                <a:lnTo>
                  <a:pt x="0" y="88673"/>
                </a:lnTo>
                <a:lnTo>
                  <a:pt x="4691" y="115174"/>
                </a:lnTo>
                <a:lnTo>
                  <a:pt x="23362" y="151514"/>
                </a:lnTo>
                <a:lnTo>
                  <a:pt x="48618" y="181734"/>
                </a:lnTo>
                <a:lnTo>
                  <a:pt x="61536" y="186604"/>
                </a:lnTo>
                <a:lnTo>
                  <a:pt x="75744" y="187710"/>
                </a:lnTo>
                <a:lnTo>
                  <a:pt x="85587" y="184674"/>
                </a:lnTo>
                <a:lnTo>
                  <a:pt x="97078" y="177015"/>
                </a:lnTo>
                <a:lnTo>
                  <a:pt x="121940" y="132166"/>
                </a:lnTo>
                <a:lnTo>
                  <a:pt x="136931" y="89354"/>
                </a:lnTo>
                <a:lnTo>
                  <a:pt x="149181" y="49671"/>
                </a:lnTo>
                <a:lnTo>
                  <a:pt x="149622" y="36893"/>
                </a:lnTo>
                <a:lnTo>
                  <a:pt x="142458" y="19275"/>
                </a:lnTo>
                <a:lnTo>
                  <a:pt x="147443" y="24173"/>
                </a:lnTo>
                <a:lnTo>
                  <a:pt x="158609" y="59181"/>
                </a:lnTo>
                <a:lnTo>
                  <a:pt x="167868" y="101967"/>
                </a:lnTo>
                <a:lnTo>
                  <a:pt x="174156" y="136335"/>
                </a:lnTo>
                <a:lnTo>
                  <a:pt x="183646" y="176215"/>
                </a:lnTo>
                <a:lnTo>
                  <a:pt x="188104" y="223309"/>
                </a:lnTo>
                <a:lnTo>
                  <a:pt x="191969" y="256235"/>
                </a:lnTo>
                <a:lnTo>
                  <a:pt x="197273" y="301699"/>
                </a:lnTo>
                <a:lnTo>
                  <a:pt x="196022" y="339159"/>
                </a:lnTo>
                <a:lnTo>
                  <a:pt x="188949" y="364722"/>
                </a:lnTo>
                <a:lnTo>
                  <a:pt x="183172" y="373765"/>
                </a:lnTo>
                <a:lnTo>
                  <a:pt x="177077" y="377784"/>
                </a:lnTo>
                <a:lnTo>
                  <a:pt x="165196" y="376749"/>
                </a:lnTo>
                <a:lnTo>
                  <a:pt x="118121" y="365623"/>
                </a:lnTo>
                <a:lnTo>
                  <a:pt x="77794" y="362434"/>
                </a:lnTo>
                <a:lnTo>
                  <a:pt x="18531" y="3524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38">
            <a:extLst>
              <a:ext uri="{FF2B5EF4-FFF2-40B4-BE49-F238E27FC236}">
                <a16:creationId xmlns:a16="http://schemas.microsoft.com/office/drawing/2014/main" id="{519885CC-8D11-7AF4-EF17-EF7070826EBC}"/>
              </a:ext>
            </a:extLst>
          </p:cNvPr>
          <p:cNvGrpSpPr/>
          <p:nvPr/>
        </p:nvGrpSpPr>
        <p:grpSpPr>
          <a:xfrm>
            <a:off x="1219200" y="1667419"/>
            <a:ext cx="2190751" cy="770982"/>
            <a:chOff x="1219200" y="1667419"/>
            <a:chExt cx="2190751" cy="770982"/>
          </a:xfrm>
        </p:grpSpPr>
        <p:sp>
          <p:nvSpPr>
            <p:cNvPr id="4" name="SMARTInkShape-198">
              <a:extLst>
                <a:ext uri="{FF2B5EF4-FFF2-40B4-BE49-F238E27FC236}">
                  <a16:creationId xmlns:a16="http://schemas.microsoft.com/office/drawing/2014/main" id="{0D3C9306-66AD-EC7E-B808-32B5312558E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219200" y="1962150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48303" y="13387"/>
                  </a:lnTo>
                  <a:lnTo>
                    <a:pt x="87278" y="4977"/>
                  </a:lnTo>
                  <a:lnTo>
                    <a:pt x="130678" y="98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9">
              <a:extLst>
                <a:ext uri="{FF2B5EF4-FFF2-40B4-BE49-F238E27FC236}">
                  <a16:creationId xmlns:a16="http://schemas.microsoft.com/office/drawing/2014/main" id="{AB0D395B-A72E-6C0E-988F-7FC56063F6D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238250" y="20478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41156" y="0"/>
                  </a:lnTo>
                  <a:lnTo>
                    <a:pt x="84134" y="0"/>
                  </a:lnTo>
                  <a:lnTo>
                    <a:pt x="123511" y="0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00">
              <a:extLst>
                <a:ext uri="{FF2B5EF4-FFF2-40B4-BE49-F238E27FC236}">
                  <a16:creationId xmlns:a16="http://schemas.microsoft.com/office/drawing/2014/main" id="{155BCFDC-05AC-3AC0-EF07-743574629B2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638300" y="1811582"/>
              <a:ext cx="28576" cy="626819"/>
            </a:xfrm>
            <a:custGeom>
              <a:avLst/>
              <a:gdLst/>
              <a:ahLst/>
              <a:cxnLst/>
              <a:rect l="0" t="0" r="0" b="0"/>
              <a:pathLst>
                <a:path w="28576" h="626819">
                  <a:moveTo>
                    <a:pt x="0" y="26743"/>
                  </a:moveTo>
                  <a:lnTo>
                    <a:pt x="0" y="26743"/>
                  </a:lnTo>
                  <a:lnTo>
                    <a:pt x="5057" y="21687"/>
                  </a:lnTo>
                  <a:lnTo>
                    <a:pt x="7539" y="16382"/>
                  </a:lnTo>
                  <a:lnTo>
                    <a:pt x="8201" y="13485"/>
                  </a:lnTo>
                  <a:lnTo>
                    <a:pt x="17610" y="0"/>
                  </a:lnTo>
                  <a:lnTo>
                    <a:pt x="23980" y="38101"/>
                  </a:lnTo>
                  <a:lnTo>
                    <a:pt x="27213" y="85612"/>
                  </a:lnTo>
                  <a:lnTo>
                    <a:pt x="28172" y="131440"/>
                  </a:lnTo>
                  <a:lnTo>
                    <a:pt x="28455" y="171829"/>
                  </a:lnTo>
                  <a:lnTo>
                    <a:pt x="28540" y="215664"/>
                  </a:lnTo>
                  <a:lnTo>
                    <a:pt x="28564" y="252053"/>
                  </a:lnTo>
                  <a:lnTo>
                    <a:pt x="28572" y="293056"/>
                  </a:lnTo>
                  <a:lnTo>
                    <a:pt x="28574" y="333663"/>
                  </a:lnTo>
                  <a:lnTo>
                    <a:pt x="28575" y="378764"/>
                  </a:lnTo>
                  <a:lnTo>
                    <a:pt x="28575" y="414914"/>
                  </a:lnTo>
                  <a:lnTo>
                    <a:pt x="27517" y="454553"/>
                  </a:lnTo>
                  <a:lnTo>
                    <a:pt x="23518" y="487814"/>
                  </a:lnTo>
                  <a:lnTo>
                    <a:pt x="21036" y="523763"/>
                  </a:lnTo>
                  <a:lnTo>
                    <a:pt x="19639" y="565592"/>
                  </a:lnTo>
                  <a:lnTo>
                    <a:pt x="16402" y="590332"/>
                  </a:lnTo>
                  <a:lnTo>
                    <a:pt x="0" y="626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1">
              <a:extLst>
                <a:ext uri="{FF2B5EF4-FFF2-40B4-BE49-F238E27FC236}">
                  <a16:creationId xmlns:a16="http://schemas.microsoft.com/office/drawing/2014/main" id="{5CF3531B-511B-2B65-9FE7-D068E6C06D2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619250" y="1734107"/>
              <a:ext cx="189849" cy="253359"/>
            </a:xfrm>
            <a:custGeom>
              <a:avLst/>
              <a:gdLst/>
              <a:ahLst/>
              <a:cxnLst/>
              <a:rect l="0" t="0" r="0" b="0"/>
              <a:pathLst>
                <a:path w="189849" h="253359">
                  <a:moveTo>
                    <a:pt x="0" y="66118"/>
                  </a:moveTo>
                  <a:lnTo>
                    <a:pt x="0" y="66118"/>
                  </a:lnTo>
                  <a:lnTo>
                    <a:pt x="9133" y="56985"/>
                  </a:lnTo>
                  <a:lnTo>
                    <a:pt x="9409" y="51653"/>
                  </a:lnTo>
                  <a:lnTo>
                    <a:pt x="10506" y="50125"/>
                  </a:lnTo>
                  <a:lnTo>
                    <a:pt x="12296" y="49106"/>
                  </a:lnTo>
                  <a:lnTo>
                    <a:pt x="14547" y="48426"/>
                  </a:lnTo>
                  <a:lnTo>
                    <a:pt x="16048" y="46915"/>
                  </a:lnTo>
                  <a:lnTo>
                    <a:pt x="17716" y="42414"/>
                  </a:lnTo>
                  <a:lnTo>
                    <a:pt x="24102" y="36886"/>
                  </a:lnTo>
                  <a:lnTo>
                    <a:pt x="69009" y="12117"/>
                  </a:lnTo>
                  <a:lnTo>
                    <a:pt x="105236" y="2260"/>
                  </a:lnTo>
                  <a:lnTo>
                    <a:pt x="132853" y="0"/>
                  </a:lnTo>
                  <a:lnTo>
                    <a:pt x="144065" y="5335"/>
                  </a:lnTo>
                  <a:lnTo>
                    <a:pt x="150019" y="9721"/>
                  </a:lnTo>
                  <a:lnTo>
                    <a:pt x="156633" y="20239"/>
                  </a:lnTo>
                  <a:lnTo>
                    <a:pt x="158397" y="26007"/>
                  </a:lnTo>
                  <a:lnTo>
                    <a:pt x="158515" y="30911"/>
                  </a:lnTo>
                  <a:lnTo>
                    <a:pt x="151099" y="49207"/>
                  </a:lnTo>
                  <a:lnTo>
                    <a:pt x="148357" y="54844"/>
                  </a:lnTo>
                  <a:lnTo>
                    <a:pt x="139667" y="63930"/>
                  </a:lnTo>
                  <a:lnTo>
                    <a:pt x="96955" y="102876"/>
                  </a:lnTo>
                  <a:lnTo>
                    <a:pt x="60122" y="136556"/>
                  </a:lnTo>
                  <a:lnTo>
                    <a:pt x="54237" y="139757"/>
                  </a:lnTo>
                  <a:lnTo>
                    <a:pt x="54150" y="140611"/>
                  </a:lnTo>
                  <a:lnTo>
                    <a:pt x="55150" y="141180"/>
                  </a:lnTo>
                  <a:lnTo>
                    <a:pt x="85055" y="141035"/>
                  </a:lnTo>
                  <a:lnTo>
                    <a:pt x="107869" y="136764"/>
                  </a:lnTo>
                  <a:lnTo>
                    <a:pt x="152808" y="146434"/>
                  </a:lnTo>
                  <a:lnTo>
                    <a:pt x="170983" y="155297"/>
                  </a:lnTo>
                  <a:lnTo>
                    <a:pt x="183071" y="164626"/>
                  </a:lnTo>
                  <a:lnTo>
                    <a:pt x="187198" y="176574"/>
                  </a:lnTo>
                  <a:lnTo>
                    <a:pt x="189848" y="205059"/>
                  </a:lnTo>
                  <a:lnTo>
                    <a:pt x="186890" y="210604"/>
                  </a:lnTo>
                  <a:lnTo>
                    <a:pt x="139715" y="245615"/>
                  </a:lnTo>
                  <a:lnTo>
                    <a:pt x="108307" y="253358"/>
                  </a:lnTo>
                  <a:lnTo>
                    <a:pt x="63260" y="248650"/>
                  </a:lnTo>
                  <a:lnTo>
                    <a:pt x="47625" y="247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2">
              <a:extLst>
                <a:ext uri="{FF2B5EF4-FFF2-40B4-BE49-F238E27FC236}">
                  <a16:creationId xmlns:a16="http://schemas.microsoft.com/office/drawing/2014/main" id="{9C797232-C8F2-3C0E-EA3A-2CE22A80557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866900" y="1955221"/>
              <a:ext cx="111952" cy="138043"/>
            </a:xfrm>
            <a:custGeom>
              <a:avLst/>
              <a:gdLst/>
              <a:ahLst/>
              <a:cxnLst/>
              <a:rect l="0" t="0" r="0" b="0"/>
              <a:pathLst>
                <a:path w="111952" h="138043">
                  <a:moveTo>
                    <a:pt x="38100" y="35504"/>
                  </a:moveTo>
                  <a:lnTo>
                    <a:pt x="38100" y="35504"/>
                  </a:lnTo>
                  <a:lnTo>
                    <a:pt x="38100" y="26095"/>
                  </a:lnTo>
                  <a:lnTo>
                    <a:pt x="33043" y="26013"/>
                  </a:lnTo>
                  <a:lnTo>
                    <a:pt x="27739" y="28817"/>
                  </a:lnTo>
                  <a:lnTo>
                    <a:pt x="21853" y="34648"/>
                  </a:lnTo>
                  <a:lnTo>
                    <a:pt x="4201" y="61190"/>
                  </a:lnTo>
                  <a:lnTo>
                    <a:pt x="1867" y="71967"/>
                  </a:lnTo>
                  <a:lnTo>
                    <a:pt x="5610" y="94991"/>
                  </a:lnTo>
                  <a:lnTo>
                    <a:pt x="10607" y="104276"/>
                  </a:lnTo>
                  <a:lnTo>
                    <a:pt x="16356" y="110519"/>
                  </a:lnTo>
                  <a:lnTo>
                    <a:pt x="31813" y="132728"/>
                  </a:lnTo>
                  <a:lnTo>
                    <a:pt x="43773" y="136923"/>
                  </a:lnTo>
                  <a:lnTo>
                    <a:pt x="51407" y="138042"/>
                  </a:lnTo>
                  <a:lnTo>
                    <a:pt x="58613" y="136671"/>
                  </a:lnTo>
                  <a:lnTo>
                    <a:pt x="77809" y="125687"/>
                  </a:lnTo>
                  <a:lnTo>
                    <a:pt x="86793" y="118624"/>
                  </a:lnTo>
                  <a:lnTo>
                    <a:pt x="97801" y="98585"/>
                  </a:lnTo>
                  <a:lnTo>
                    <a:pt x="109943" y="63369"/>
                  </a:lnTo>
                  <a:lnTo>
                    <a:pt x="111951" y="36352"/>
                  </a:lnTo>
                  <a:lnTo>
                    <a:pt x="106313" y="15529"/>
                  </a:lnTo>
                  <a:lnTo>
                    <a:pt x="100872" y="6165"/>
                  </a:lnTo>
                  <a:lnTo>
                    <a:pt x="96881" y="3245"/>
                  </a:lnTo>
                  <a:lnTo>
                    <a:pt x="86803" y="0"/>
                  </a:lnTo>
                  <a:lnTo>
                    <a:pt x="49994" y="5521"/>
                  </a:lnTo>
                  <a:lnTo>
                    <a:pt x="22967" y="16803"/>
                  </a:lnTo>
                  <a:lnTo>
                    <a:pt x="14441" y="21901"/>
                  </a:lnTo>
                  <a:lnTo>
                    <a:pt x="7124" y="24167"/>
                  </a:lnTo>
                  <a:lnTo>
                    <a:pt x="4749" y="25829"/>
                  </a:lnTo>
                  <a:lnTo>
                    <a:pt x="0" y="355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3">
              <a:extLst>
                <a:ext uri="{FF2B5EF4-FFF2-40B4-BE49-F238E27FC236}">
                  <a16:creationId xmlns:a16="http://schemas.microsoft.com/office/drawing/2014/main" id="{3B102DED-868B-3B6D-ACF8-AE3E942AC30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152650" y="1895475"/>
              <a:ext cx="266701" cy="28576"/>
            </a:xfrm>
            <a:custGeom>
              <a:avLst/>
              <a:gdLst/>
              <a:ahLst/>
              <a:cxnLst/>
              <a:rect l="0" t="0" r="0" b="0"/>
              <a:pathLst>
                <a:path w="266701" h="28576">
                  <a:moveTo>
                    <a:pt x="0" y="28575"/>
                  </a:moveTo>
                  <a:lnTo>
                    <a:pt x="0" y="28575"/>
                  </a:lnTo>
                  <a:lnTo>
                    <a:pt x="24929" y="22029"/>
                  </a:lnTo>
                  <a:lnTo>
                    <a:pt x="63949" y="18874"/>
                  </a:lnTo>
                  <a:lnTo>
                    <a:pt x="107965" y="12765"/>
                  </a:lnTo>
                  <a:lnTo>
                    <a:pt x="148289" y="10485"/>
                  </a:lnTo>
                  <a:lnTo>
                    <a:pt x="194196" y="6892"/>
                  </a:lnTo>
                  <a:lnTo>
                    <a:pt x="231007" y="908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04">
              <a:extLst>
                <a:ext uri="{FF2B5EF4-FFF2-40B4-BE49-F238E27FC236}">
                  <a16:creationId xmlns:a16="http://schemas.microsoft.com/office/drawing/2014/main" id="{525F5D65-A669-693C-A0E4-D64037D23EE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638425" y="1667419"/>
              <a:ext cx="196266" cy="218318"/>
            </a:xfrm>
            <a:custGeom>
              <a:avLst/>
              <a:gdLst/>
              <a:ahLst/>
              <a:cxnLst/>
              <a:rect l="0" t="0" r="0" b="0"/>
              <a:pathLst>
                <a:path w="196266" h="218318">
                  <a:moveTo>
                    <a:pt x="0" y="56606"/>
                  </a:moveTo>
                  <a:lnTo>
                    <a:pt x="0" y="56606"/>
                  </a:lnTo>
                  <a:lnTo>
                    <a:pt x="0" y="51550"/>
                  </a:lnTo>
                  <a:lnTo>
                    <a:pt x="1058" y="50060"/>
                  </a:lnTo>
                  <a:lnTo>
                    <a:pt x="2822" y="49067"/>
                  </a:lnTo>
                  <a:lnTo>
                    <a:pt x="5056" y="48405"/>
                  </a:lnTo>
                  <a:lnTo>
                    <a:pt x="18899" y="37683"/>
                  </a:lnTo>
                  <a:lnTo>
                    <a:pt x="19005" y="32537"/>
                  </a:lnTo>
                  <a:lnTo>
                    <a:pt x="20078" y="31035"/>
                  </a:lnTo>
                  <a:lnTo>
                    <a:pt x="21852" y="30034"/>
                  </a:lnTo>
                  <a:lnTo>
                    <a:pt x="38294" y="23092"/>
                  </a:lnTo>
                  <a:lnTo>
                    <a:pt x="65442" y="3586"/>
                  </a:lnTo>
                  <a:lnTo>
                    <a:pt x="100810" y="0"/>
                  </a:lnTo>
                  <a:lnTo>
                    <a:pt x="120416" y="4674"/>
                  </a:lnTo>
                  <a:lnTo>
                    <a:pt x="130424" y="15533"/>
                  </a:lnTo>
                  <a:lnTo>
                    <a:pt x="137341" y="29885"/>
                  </a:lnTo>
                  <a:lnTo>
                    <a:pt x="140415" y="43319"/>
                  </a:lnTo>
                  <a:lnTo>
                    <a:pt x="139119" y="49865"/>
                  </a:lnTo>
                  <a:lnTo>
                    <a:pt x="127181" y="69190"/>
                  </a:lnTo>
                  <a:lnTo>
                    <a:pt x="82681" y="116764"/>
                  </a:lnTo>
                  <a:lnTo>
                    <a:pt x="81579" y="118937"/>
                  </a:lnTo>
                  <a:lnTo>
                    <a:pt x="81903" y="120385"/>
                  </a:lnTo>
                  <a:lnTo>
                    <a:pt x="83177" y="121350"/>
                  </a:lnTo>
                  <a:lnTo>
                    <a:pt x="84026" y="120935"/>
                  </a:lnTo>
                  <a:lnTo>
                    <a:pt x="84970" y="117652"/>
                  </a:lnTo>
                  <a:lnTo>
                    <a:pt x="87338" y="116354"/>
                  </a:lnTo>
                  <a:lnTo>
                    <a:pt x="130486" y="113857"/>
                  </a:lnTo>
                  <a:lnTo>
                    <a:pt x="155636" y="121380"/>
                  </a:lnTo>
                  <a:lnTo>
                    <a:pt x="174643" y="131067"/>
                  </a:lnTo>
                  <a:lnTo>
                    <a:pt x="187333" y="141205"/>
                  </a:lnTo>
                  <a:lnTo>
                    <a:pt x="194384" y="152767"/>
                  </a:lnTo>
                  <a:lnTo>
                    <a:pt x="196265" y="158813"/>
                  </a:lnTo>
                  <a:lnTo>
                    <a:pt x="195531" y="171176"/>
                  </a:lnTo>
                  <a:lnTo>
                    <a:pt x="193854" y="177436"/>
                  </a:lnTo>
                  <a:lnTo>
                    <a:pt x="180702" y="190036"/>
                  </a:lnTo>
                  <a:lnTo>
                    <a:pt x="142821" y="210315"/>
                  </a:lnTo>
                  <a:lnTo>
                    <a:pt x="99277" y="216908"/>
                  </a:lnTo>
                  <a:lnTo>
                    <a:pt x="56217" y="218317"/>
                  </a:lnTo>
                  <a:lnTo>
                    <a:pt x="28298" y="213411"/>
                  </a:lnTo>
                  <a:lnTo>
                    <a:pt x="0" y="199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05">
              <a:extLst>
                <a:ext uri="{FF2B5EF4-FFF2-40B4-BE49-F238E27FC236}">
                  <a16:creationId xmlns:a16="http://schemas.microsoft.com/office/drawing/2014/main" id="{649D69BC-779D-2C8F-84F6-223F5670054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905125" y="1906324"/>
              <a:ext cx="9526" cy="160602"/>
            </a:xfrm>
            <a:custGeom>
              <a:avLst/>
              <a:gdLst/>
              <a:ahLst/>
              <a:cxnLst/>
              <a:rect l="0" t="0" r="0" b="0"/>
              <a:pathLst>
                <a:path w="9526" h="1606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4906"/>
                  </a:lnTo>
                  <a:lnTo>
                    <a:pt x="1058" y="66114"/>
                  </a:lnTo>
                  <a:lnTo>
                    <a:pt x="7538" y="88942"/>
                  </a:lnTo>
                  <a:lnTo>
                    <a:pt x="9350" y="136305"/>
                  </a:lnTo>
                  <a:lnTo>
                    <a:pt x="9525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6">
              <a:extLst>
                <a:ext uri="{FF2B5EF4-FFF2-40B4-BE49-F238E27FC236}">
                  <a16:creationId xmlns:a16="http://schemas.microsoft.com/office/drawing/2014/main" id="{986BAEE3-4DA2-3BD8-45E1-A01C8E9A669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105150" y="1709645"/>
              <a:ext cx="304801" cy="230885"/>
            </a:xfrm>
            <a:custGeom>
              <a:avLst/>
              <a:gdLst/>
              <a:ahLst/>
              <a:cxnLst/>
              <a:rect l="0" t="0" r="0" b="0"/>
              <a:pathLst>
                <a:path w="304801" h="230885">
                  <a:moveTo>
                    <a:pt x="0" y="71530"/>
                  </a:moveTo>
                  <a:lnTo>
                    <a:pt x="0" y="71530"/>
                  </a:lnTo>
                  <a:lnTo>
                    <a:pt x="5056" y="66474"/>
                  </a:lnTo>
                  <a:lnTo>
                    <a:pt x="5487" y="63926"/>
                  </a:lnTo>
                  <a:lnTo>
                    <a:pt x="4717" y="61169"/>
                  </a:lnTo>
                  <a:lnTo>
                    <a:pt x="3144" y="58272"/>
                  </a:lnTo>
                  <a:lnTo>
                    <a:pt x="3155" y="55283"/>
                  </a:lnTo>
                  <a:lnTo>
                    <a:pt x="5988" y="49140"/>
                  </a:lnTo>
                  <a:lnTo>
                    <a:pt x="36879" y="15669"/>
                  </a:lnTo>
                  <a:lnTo>
                    <a:pt x="48494" y="9661"/>
                  </a:lnTo>
                  <a:lnTo>
                    <a:pt x="59652" y="5933"/>
                  </a:lnTo>
                  <a:lnTo>
                    <a:pt x="68140" y="748"/>
                  </a:lnTo>
                  <a:lnTo>
                    <a:pt x="71885" y="0"/>
                  </a:lnTo>
                  <a:lnTo>
                    <a:pt x="75440" y="560"/>
                  </a:lnTo>
                  <a:lnTo>
                    <a:pt x="78868" y="1992"/>
                  </a:lnTo>
                  <a:lnTo>
                    <a:pt x="81153" y="4004"/>
                  </a:lnTo>
                  <a:lnTo>
                    <a:pt x="92928" y="24109"/>
                  </a:lnTo>
                  <a:lnTo>
                    <a:pt x="102121" y="64554"/>
                  </a:lnTo>
                  <a:lnTo>
                    <a:pt x="101166" y="98038"/>
                  </a:lnTo>
                  <a:lnTo>
                    <a:pt x="91362" y="137797"/>
                  </a:lnTo>
                  <a:lnTo>
                    <a:pt x="65745" y="178237"/>
                  </a:lnTo>
                  <a:lnTo>
                    <a:pt x="41091" y="209730"/>
                  </a:lnTo>
                  <a:lnTo>
                    <a:pt x="13272" y="230884"/>
                  </a:lnTo>
                  <a:lnTo>
                    <a:pt x="13081" y="230683"/>
                  </a:lnTo>
                  <a:lnTo>
                    <a:pt x="51346" y="186166"/>
                  </a:lnTo>
                  <a:lnTo>
                    <a:pt x="95494" y="140321"/>
                  </a:lnTo>
                  <a:lnTo>
                    <a:pt x="123246" y="113497"/>
                  </a:lnTo>
                  <a:lnTo>
                    <a:pt x="168241" y="79430"/>
                  </a:lnTo>
                  <a:lnTo>
                    <a:pt x="211535" y="40782"/>
                  </a:lnTo>
                  <a:lnTo>
                    <a:pt x="221015" y="30347"/>
                  </a:lnTo>
                  <a:lnTo>
                    <a:pt x="225229" y="22182"/>
                  </a:lnTo>
                  <a:lnTo>
                    <a:pt x="228304" y="6864"/>
                  </a:lnTo>
                  <a:lnTo>
                    <a:pt x="218399" y="10507"/>
                  </a:lnTo>
                  <a:lnTo>
                    <a:pt x="172093" y="37415"/>
                  </a:lnTo>
                  <a:lnTo>
                    <a:pt x="133477" y="77374"/>
                  </a:lnTo>
                  <a:lnTo>
                    <a:pt x="111542" y="122857"/>
                  </a:lnTo>
                  <a:lnTo>
                    <a:pt x="106112" y="150970"/>
                  </a:lnTo>
                  <a:lnTo>
                    <a:pt x="105666" y="159415"/>
                  </a:lnTo>
                  <a:lnTo>
                    <a:pt x="110816" y="174443"/>
                  </a:lnTo>
                  <a:lnTo>
                    <a:pt x="120160" y="187119"/>
                  </a:lnTo>
                  <a:lnTo>
                    <a:pt x="131368" y="196281"/>
                  </a:lnTo>
                  <a:lnTo>
                    <a:pt x="174338" y="211287"/>
                  </a:lnTo>
                  <a:lnTo>
                    <a:pt x="179725" y="212326"/>
                  </a:lnTo>
                  <a:lnTo>
                    <a:pt x="222987" y="206592"/>
                  </a:lnTo>
                  <a:lnTo>
                    <a:pt x="265591" y="200162"/>
                  </a:lnTo>
                  <a:lnTo>
                    <a:pt x="304800" y="195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39">
            <a:extLst>
              <a:ext uri="{FF2B5EF4-FFF2-40B4-BE49-F238E27FC236}">
                <a16:creationId xmlns:a16="http://schemas.microsoft.com/office/drawing/2014/main" id="{29CCA0C7-BC1C-4B59-DA62-8F75A235DFBC}"/>
              </a:ext>
            </a:extLst>
          </p:cNvPr>
          <p:cNvGrpSpPr/>
          <p:nvPr/>
        </p:nvGrpSpPr>
        <p:grpSpPr>
          <a:xfrm>
            <a:off x="2259389" y="1734990"/>
            <a:ext cx="455199" cy="529156"/>
            <a:chOff x="2259389" y="1734990"/>
            <a:chExt cx="455199" cy="529156"/>
          </a:xfrm>
        </p:grpSpPr>
        <p:sp>
          <p:nvSpPr>
            <p:cNvPr id="14" name="SMARTInkShape-207">
              <a:extLst>
                <a:ext uri="{FF2B5EF4-FFF2-40B4-BE49-F238E27FC236}">
                  <a16:creationId xmlns:a16="http://schemas.microsoft.com/office/drawing/2014/main" id="{7D9A5BB5-19C2-187C-9858-AA56E5CC555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259389" y="1767123"/>
              <a:ext cx="17072" cy="328378"/>
            </a:xfrm>
            <a:custGeom>
              <a:avLst/>
              <a:gdLst/>
              <a:ahLst/>
              <a:cxnLst/>
              <a:rect l="0" t="0" r="0" b="0"/>
              <a:pathLst>
                <a:path w="17072" h="328378">
                  <a:moveTo>
                    <a:pt x="7561" y="23577"/>
                  </a:moveTo>
                  <a:lnTo>
                    <a:pt x="7561" y="23577"/>
                  </a:lnTo>
                  <a:lnTo>
                    <a:pt x="7561" y="15376"/>
                  </a:lnTo>
                  <a:lnTo>
                    <a:pt x="14107" y="6709"/>
                  </a:lnTo>
                  <a:lnTo>
                    <a:pt x="16203" y="0"/>
                  </a:lnTo>
                  <a:lnTo>
                    <a:pt x="16497" y="450"/>
                  </a:lnTo>
                  <a:lnTo>
                    <a:pt x="17034" y="40897"/>
                  </a:lnTo>
                  <a:lnTo>
                    <a:pt x="17071" y="85859"/>
                  </a:lnTo>
                  <a:lnTo>
                    <a:pt x="16021" y="120050"/>
                  </a:lnTo>
                  <a:lnTo>
                    <a:pt x="10538" y="166932"/>
                  </a:lnTo>
                  <a:lnTo>
                    <a:pt x="8443" y="203989"/>
                  </a:lnTo>
                  <a:lnTo>
                    <a:pt x="6764" y="245425"/>
                  </a:lnTo>
                  <a:lnTo>
                    <a:pt x="74" y="288943"/>
                  </a:lnTo>
                  <a:lnTo>
                    <a:pt x="0" y="306618"/>
                  </a:lnTo>
                  <a:lnTo>
                    <a:pt x="7561" y="328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8">
              <a:extLst>
                <a:ext uri="{FF2B5EF4-FFF2-40B4-BE49-F238E27FC236}">
                  <a16:creationId xmlns:a16="http://schemas.microsoft.com/office/drawing/2014/main" id="{6750751E-B16B-1C8D-3A04-ECFFC8374FD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667000" y="1734990"/>
              <a:ext cx="47588" cy="529156"/>
            </a:xfrm>
            <a:custGeom>
              <a:avLst/>
              <a:gdLst/>
              <a:ahLst/>
              <a:cxnLst/>
              <a:rect l="0" t="0" r="0" b="0"/>
              <a:pathLst>
                <a:path w="47588" h="529156">
                  <a:moveTo>
                    <a:pt x="0" y="17610"/>
                  </a:moveTo>
                  <a:lnTo>
                    <a:pt x="0" y="17610"/>
                  </a:lnTo>
                  <a:lnTo>
                    <a:pt x="17610" y="0"/>
                  </a:lnTo>
                  <a:lnTo>
                    <a:pt x="18410" y="4845"/>
                  </a:lnTo>
                  <a:lnTo>
                    <a:pt x="23980" y="40371"/>
                  </a:lnTo>
                  <a:lnTo>
                    <a:pt x="27213" y="78094"/>
                  </a:lnTo>
                  <a:lnTo>
                    <a:pt x="33228" y="116082"/>
                  </a:lnTo>
                  <a:lnTo>
                    <a:pt x="36656" y="154149"/>
                  </a:lnTo>
                  <a:lnTo>
                    <a:pt x="42729" y="192239"/>
                  </a:lnTo>
                  <a:lnTo>
                    <a:pt x="46174" y="230336"/>
                  </a:lnTo>
                  <a:lnTo>
                    <a:pt x="46980" y="264202"/>
                  </a:lnTo>
                  <a:lnTo>
                    <a:pt x="47338" y="303948"/>
                  </a:lnTo>
                  <a:lnTo>
                    <a:pt x="47497" y="346308"/>
                  </a:lnTo>
                  <a:lnTo>
                    <a:pt x="47587" y="391580"/>
                  </a:lnTo>
                  <a:lnTo>
                    <a:pt x="42557" y="435215"/>
                  </a:lnTo>
                  <a:lnTo>
                    <a:pt x="39421" y="476601"/>
                  </a:lnTo>
                  <a:lnTo>
                    <a:pt x="30015" y="522492"/>
                  </a:lnTo>
                  <a:lnTo>
                    <a:pt x="29001" y="529155"/>
                  </a:lnTo>
                  <a:lnTo>
                    <a:pt x="29918" y="529031"/>
                  </a:lnTo>
                  <a:lnTo>
                    <a:pt x="38100" y="522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0">
            <a:extLst>
              <a:ext uri="{FF2B5EF4-FFF2-40B4-BE49-F238E27FC236}">
                <a16:creationId xmlns:a16="http://schemas.microsoft.com/office/drawing/2014/main" id="{CBAE1380-20CF-85BA-2DF2-6CA61C35C471}"/>
              </a:ext>
            </a:extLst>
          </p:cNvPr>
          <p:cNvGrpSpPr/>
          <p:nvPr/>
        </p:nvGrpSpPr>
        <p:grpSpPr>
          <a:xfrm>
            <a:off x="3497661" y="1562217"/>
            <a:ext cx="1922065" cy="657109"/>
            <a:chOff x="3497661" y="1562217"/>
            <a:chExt cx="1922065" cy="657109"/>
          </a:xfrm>
        </p:grpSpPr>
        <p:sp>
          <p:nvSpPr>
            <p:cNvPr id="17" name="SMARTInkShape-209">
              <a:extLst>
                <a:ext uri="{FF2B5EF4-FFF2-40B4-BE49-F238E27FC236}">
                  <a16:creationId xmlns:a16="http://schemas.microsoft.com/office/drawing/2014/main" id="{7137738A-69F4-B200-2943-C1A1C6A3995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497661" y="1971675"/>
              <a:ext cx="7540" cy="161926"/>
            </a:xfrm>
            <a:custGeom>
              <a:avLst/>
              <a:gdLst/>
              <a:ahLst/>
              <a:cxnLst/>
              <a:rect l="0" t="0" r="0" b="0"/>
              <a:pathLst>
                <a:path w="7540" h="161926">
                  <a:moveTo>
                    <a:pt x="7539" y="0"/>
                  </a:moveTo>
                  <a:lnTo>
                    <a:pt x="7539" y="0"/>
                  </a:lnTo>
                  <a:lnTo>
                    <a:pt x="6481" y="15209"/>
                  </a:lnTo>
                  <a:lnTo>
                    <a:pt x="0" y="47062"/>
                  </a:lnTo>
                  <a:lnTo>
                    <a:pt x="1425" y="79914"/>
                  </a:lnTo>
                  <a:lnTo>
                    <a:pt x="3763" y="96901"/>
                  </a:lnTo>
                  <a:lnTo>
                    <a:pt x="1246" y="123256"/>
                  </a:lnTo>
                  <a:lnTo>
                    <a:pt x="7539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0">
              <a:extLst>
                <a:ext uri="{FF2B5EF4-FFF2-40B4-BE49-F238E27FC236}">
                  <a16:creationId xmlns:a16="http://schemas.microsoft.com/office/drawing/2014/main" id="{6EB79666-4C41-6C8D-B606-A539D677B8A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876675" y="1762668"/>
              <a:ext cx="28576" cy="218533"/>
            </a:xfrm>
            <a:custGeom>
              <a:avLst/>
              <a:gdLst/>
              <a:ahLst/>
              <a:cxnLst/>
              <a:rect l="0" t="0" r="0" b="0"/>
              <a:pathLst>
                <a:path w="28576" h="218533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2822" y="17671"/>
                  </a:lnTo>
                  <a:lnTo>
                    <a:pt x="6546" y="11785"/>
                  </a:lnTo>
                  <a:lnTo>
                    <a:pt x="9409" y="0"/>
                  </a:lnTo>
                  <a:lnTo>
                    <a:pt x="9515" y="44334"/>
                  </a:lnTo>
                  <a:lnTo>
                    <a:pt x="4035" y="90127"/>
                  </a:lnTo>
                  <a:lnTo>
                    <a:pt x="8127" y="127395"/>
                  </a:lnTo>
                  <a:lnTo>
                    <a:pt x="9249" y="169838"/>
                  </a:lnTo>
                  <a:lnTo>
                    <a:pt x="14500" y="194109"/>
                  </a:lnTo>
                  <a:lnTo>
                    <a:pt x="28575" y="218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1">
              <a:extLst>
                <a:ext uri="{FF2B5EF4-FFF2-40B4-BE49-F238E27FC236}">
                  <a16:creationId xmlns:a16="http://schemas.microsoft.com/office/drawing/2014/main" id="{FAF5DB72-7621-6E3F-C5C9-159DB74C066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771900" y="1809750"/>
              <a:ext cx="266701" cy="38101"/>
            </a:xfrm>
            <a:custGeom>
              <a:avLst/>
              <a:gdLst/>
              <a:ahLst/>
              <a:cxnLst/>
              <a:rect l="0" t="0" r="0" b="0"/>
              <a:pathLst>
                <a:path w="266701" h="38101">
                  <a:moveTo>
                    <a:pt x="0" y="38100"/>
                  </a:moveTo>
                  <a:lnTo>
                    <a:pt x="0" y="38100"/>
                  </a:lnTo>
                  <a:lnTo>
                    <a:pt x="45586" y="31554"/>
                  </a:lnTo>
                  <a:lnTo>
                    <a:pt x="86920" y="23911"/>
                  </a:lnTo>
                  <a:lnTo>
                    <a:pt x="128790" y="16868"/>
                  </a:lnTo>
                  <a:lnTo>
                    <a:pt x="175606" y="10975"/>
                  </a:lnTo>
                  <a:lnTo>
                    <a:pt x="220354" y="9716"/>
                  </a:lnTo>
                  <a:lnTo>
                    <a:pt x="237635" y="8552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2">
              <a:extLst>
                <a:ext uri="{FF2B5EF4-FFF2-40B4-BE49-F238E27FC236}">
                  <a16:creationId xmlns:a16="http://schemas.microsoft.com/office/drawing/2014/main" id="{D1631ECB-24AC-3FC8-9E59-EAAC7A7771B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149597" y="1611049"/>
              <a:ext cx="50536" cy="608277"/>
            </a:xfrm>
            <a:custGeom>
              <a:avLst/>
              <a:gdLst/>
              <a:ahLst/>
              <a:cxnLst/>
              <a:rect l="0" t="0" r="0" b="0"/>
              <a:pathLst>
                <a:path w="50536" h="608277">
                  <a:moveTo>
                    <a:pt x="41403" y="8201"/>
                  </a:moveTo>
                  <a:lnTo>
                    <a:pt x="41403" y="8201"/>
                  </a:lnTo>
                  <a:lnTo>
                    <a:pt x="41403" y="0"/>
                  </a:lnTo>
                  <a:lnTo>
                    <a:pt x="41403" y="4125"/>
                  </a:lnTo>
                  <a:lnTo>
                    <a:pt x="48942" y="36853"/>
                  </a:lnTo>
                  <a:lnTo>
                    <a:pt x="50535" y="82535"/>
                  </a:lnTo>
                  <a:lnTo>
                    <a:pt x="49792" y="129737"/>
                  </a:lnTo>
                  <a:lnTo>
                    <a:pt x="44359" y="167213"/>
                  </a:lnTo>
                  <a:lnTo>
                    <a:pt x="42279" y="205129"/>
                  </a:lnTo>
                  <a:lnTo>
                    <a:pt x="40605" y="243174"/>
                  </a:lnTo>
                  <a:lnTo>
                    <a:pt x="34934" y="281258"/>
                  </a:lnTo>
                  <a:lnTo>
                    <a:pt x="31725" y="318295"/>
                  </a:lnTo>
                  <a:lnTo>
                    <a:pt x="24518" y="362612"/>
                  </a:lnTo>
                  <a:lnTo>
                    <a:pt x="20173" y="399315"/>
                  </a:lnTo>
                  <a:lnTo>
                    <a:pt x="12182" y="445467"/>
                  </a:lnTo>
                  <a:lnTo>
                    <a:pt x="6191" y="483000"/>
                  </a:lnTo>
                  <a:lnTo>
                    <a:pt x="0" y="517320"/>
                  </a:lnTo>
                  <a:lnTo>
                    <a:pt x="1553" y="560715"/>
                  </a:lnTo>
                  <a:lnTo>
                    <a:pt x="3843" y="587128"/>
                  </a:lnTo>
                  <a:lnTo>
                    <a:pt x="8129" y="598171"/>
                  </a:lnTo>
                  <a:lnTo>
                    <a:pt x="10754" y="601540"/>
                  </a:lnTo>
                  <a:lnTo>
                    <a:pt x="22353" y="608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3">
              <a:extLst>
                <a:ext uri="{FF2B5EF4-FFF2-40B4-BE49-F238E27FC236}">
                  <a16:creationId xmlns:a16="http://schemas.microsoft.com/office/drawing/2014/main" id="{0B3FE000-A3A5-E015-06A6-E7B3F6DF488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162425" y="1562217"/>
              <a:ext cx="142827" cy="238009"/>
            </a:xfrm>
            <a:custGeom>
              <a:avLst/>
              <a:gdLst/>
              <a:ahLst/>
              <a:cxnLst/>
              <a:rect l="0" t="0" r="0" b="0"/>
              <a:pathLst>
                <a:path w="142827" h="238009">
                  <a:moveTo>
                    <a:pt x="0" y="76083"/>
                  </a:moveTo>
                  <a:lnTo>
                    <a:pt x="0" y="76083"/>
                  </a:lnTo>
                  <a:lnTo>
                    <a:pt x="0" y="53417"/>
                  </a:lnTo>
                  <a:lnTo>
                    <a:pt x="1058" y="51447"/>
                  </a:lnTo>
                  <a:lnTo>
                    <a:pt x="2822" y="50134"/>
                  </a:lnTo>
                  <a:lnTo>
                    <a:pt x="9132" y="47662"/>
                  </a:lnTo>
                  <a:lnTo>
                    <a:pt x="9515" y="38379"/>
                  </a:lnTo>
                  <a:lnTo>
                    <a:pt x="14578" y="38100"/>
                  </a:lnTo>
                  <a:lnTo>
                    <a:pt x="16069" y="37003"/>
                  </a:lnTo>
                  <a:lnTo>
                    <a:pt x="19016" y="28575"/>
                  </a:lnTo>
                  <a:lnTo>
                    <a:pt x="19040" y="23436"/>
                  </a:lnTo>
                  <a:lnTo>
                    <a:pt x="20101" y="21935"/>
                  </a:lnTo>
                  <a:lnTo>
                    <a:pt x="21867" y="20935"/>
                  </a:lnTo>
                  <a:lnTo>
                    <a:pt x="27250" y="19328"/>
                  </a:lnTo>
                  <a:lnTo>
                    <a:pt x="35917" y="12465"/>
                  </a:lnTo>
                  <a:lnTo>
                    <a:pt x="45874" y="9811"/>
                  </a:lnTo>
                  <a:lnTo>
                    <a:pt x="55942" y="8429"/>
                  </a:lnTo>
                  <a:lnTo>
                    <a:pt x="75200" y="773"/>
                  </a:lnTo>
                  <a:lnTo>
                    <a:pt x="89186" y="0"/>
                  </a:lnTo>
                  <a:lnTo>
                    <a:pt x="111119" y="8094"/>
                  </a:lnTo>
                  <a:lnTo>
                    <a:pt x="118414" y="14075"/>
                  </a:lnTo>
                  <a:lnTo>
                    <a:pt x="121420" y="19596"/>
                  </a:lnTo>
                  <a:lnTo>
                    <a:pt x="123350" y="31764"/>
                  </a:lnTo>
                  <a:lnTo>
                    <a:pt x="123813" y="69344"/>
                  </a:lnTo>
                  <a:lnTo>
                    <a:pt x="118175" y="78732"/>
                  </a:lnTo>
                  <a:lnTo>
                    <a:pt x="97877" y="100578"/>
                  </a:lnTo>
                  <a:lnTo>
                    <a:pt x="63912" y="126848"/>
                  </a:lnTo>
                  <a:lnTo>
                    <a:pt x="60156" y="133217"/>
                  </a:lnTo>
                  <a:lnTo>
                    <a:pt x="59154" y="136398"/>
                  </a:lnTo>
                  <a:lnTo>
                    <a:pt x="57427" y="138518"/>
                  </a:lnTo>
                  <a:lnTo>
                    <a:pt x="51000" y="142560"/>
                  </a:lnTo>
                  <a:lnTo>
                    <a:pt x="49125" y="147256"/>
                  </a:lnTo>
                  <a:lnTo>
                    <a:pt x="47567" y="148932"/>
                  </a:lnTo>
                  <a:lnTo>
                    <a:pt x="38228" y="152244"/>
                  </a:lnTo>
                  <a:lnTo>
                    <a:pt x="85732" y="152283"/>
                  </a:lnTo>
                  <a:lnTo>
                    <a:pt x="117475" y="152283"/>
                  </a:lnTo>
                  <a:lnTo>
                    <a:pt x="123825" y="155105"/>
                  </a:lnTo>
                  <a:lnTo>
                    <a:pt x="136525" y="165541"/>
                  </a:lnTo>
                  <a:lnTo>
                    <a:pt x="140053" y="171581"/>
                  </a:lnTo>
                  <a:lnTo>
                    <a:pt x="142317" y="184082"/>
                  </a:lnTo>
                  <a:lnTo>
                    <a:pt x="142826" y="198031"/>
                  </a:lnTo>
                  <a:lnTo>
                    <a:pt x="126397" y="219133"/>
                  </a:lnTo>
                  <a:lnTo>
                    <a:pt x="125540" y="222249"/>
                  </a:lnTo>
                  <a:lnTo>
                    <a:pt x="122852" y="224327"/>
                  </a:lnTo>
                  <a:lnTo>
                    <a:pt x="114221" y="226636"/>
                  </a:lnTo>
                  <a:lnTo>
                    <a:pt x="92490" y="229177"/>
                  </a:lnTo>
                  <a:lnTo>
                    <a:pt x="73498" y="236636"/>
                  </a:lnTo>
                  <a:lnTo>
                    <a:pt x="28577" y="238003"/>
                  </a:lnTo>
                  <a:lnTo>
                    <a:pt x="9525" y="238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4">
              <a:extLst>
                <a:ext uri="{FF2B5EF4-FFF2-40B4-BE49-F238E27FC236}">
                  <a16:creationId xmlns:a16="http://schemas.microsoft.com/office/drawing/2014/main" id="{D8B32C21-D717-DB8A-A099-3B3975B5858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333913" y="1857375"/>
              <a:ext cx="152363" cy="142875"/>
            </a:xfrm>
            <a:custGeom>
              <a:avLst/>
              <a:gdLst/>
              <a:ahLst/>
              <a:cxnLst/>
              <a:rect l="0" t="0" r="0" b="0"/>
              <a:pathLst>
                <a:path w="152363" h="142875">
                  <a:moveTo>
                    <a:pt x="28537" y="28575"/>
                  </a:moveTo>
                  <a:lnTo>
                    <a:pt x="28537" y="28575"/>
                  </a:lnTo>
                  <a:lnTo>
                    <a:pt x="28537" y="19166"/>
                  </a:lnTo>
                  <a:lnTo>
                    <a:pt x="37946" y="9642"/>
                  </a:lnTo>
                  <a:lnTo>
                    <a:pt x="38028" y="4503"/>
                  </a:lnTo>
                  <a:lnTo>
                    <a:pt x="39098" y="3002"/>
                  </a:lnTo>
                  <a:lnTo>
                    <a:pt x="40869" y="2002"/>
                  </a:lnTo>
                  <a:lnTo>
                    <a:pt x="47471" y="35"/>
                  </a:lnTo>
                  <a:lnTo>
                    <a:pt x="65279" y="0"/>
                  </a:lnTo>
                  <a:lnTo>
                    <a:pt x="65731" y="1058"/>
                  </a:lnTo>
                  <a:lnTo>
                    <a:pt x="66518" y="8201"/>
                  </a:lnTo>
                  <a:lnTo>
                    <a:pt x="74828" y="17610"/>
                  </a:lnTo>
                  <a:lnTo>
                    <a:pt x="75767" y="23680"/>
                  </a:lnTo>
                  <a:lnTo>
                    <a:pt x="76128" y="41403"/>
                  </a:lnTo>
                  <a:lnTo>
                    <a:pt x="73325" y="47682"/>
                  </a:lnTo>
                  <a:lnTo>
                    <a:pt x="61972" y="66709"/>
                  </a:lnTo>
                  <a:lnTo>
                    <a:pt x="54930" y="85311"/>
                  </a:lnTo>
                  <a:lnTo>
                    <a:pt x="42007" y="101546"/>
                  </a:lnTo>
                  <a:lnTo>
                    <a:pt x="36019" y="114289"/>
                  </a:lnTo>
                  <a:lnTo>
                    <a:pt x="33525" y="117468"/>
                  </a:lnTo>
                  <a:lnTo>
                    <a:pt x="27932" y="121000"/>
                  </a:lnTo>
                  <a:lnTo>
                    <a:pt x="21918" y="123628"/>
                  </a:lnTo>
                  <a:lnTo>
                    <a:pt x="15717" y="128323"/>
                  </a:lnTo>
                  <a:lnTo>
                    <a:pt x="12256" y="133938"/>
                  </a:lnTo>
                  <a:lnTo>
                    <a:pt x="11333" y="136917"/>
                  </a:lnTo>
                  <a:lnTo>
                    <a:pt x="9659" y="138903"/>
                  </a:lnTo>
                  <a:lnTo>
                    <a:pt x="0" y="142861"/>
                  </a:lnTo>
                  <a:lnTo>
                    <a:pt x="8167" y="142874"/>
                  </a:lnTo>
                  <a:lnTo>
                    <a:pt x="30830" y="134674"/>
                  </a:lnTo>
                  <a:lnTo>
                    <a:pt x="74862" y="133360"/>
                  </a:lnTo>
                  <a:lnTo>
                    <a:pt x="83698" y="130532"/>
                  </a:lnTo>
                  <a:lnTo>
                    <a:pt x="91153" y="126806"/>
                  </a:lnTo>
                  <a:lnTo>
                    <a:pt x="107796" y="124218"/>
                  </a:lnTo>
                  <a:lnTo>
                    <a:pt x="128283" y="123835"/>
                  </a:lnTo>
                  <a:lnTo>
                    <a:pt x="133898" y="121007"/>
                  </a:lnTo>
                  <a:lnTo>
                    <a:pt x="139922" y="117281"/>
                  </a:lnTo>
                  <a:lnTo>
                    <a:pt x="152362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5">
              <a:extLst>
                <a:ext uri="{FF2B5EF4-FFF2-40B4-BE49-F238E27FC236}">
                  <a16:creationId xmlns:a16="http://schemas.microsoft.com/office/drawing/2014/main" id="{F80D4BE0-3E7A-9043-9BF0-2F7662992D2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600575" y="1676938"/>
              <a:ext cx="228601" cy="192972"/>
            </a:xfrm>
            <a:custGeom>
              <a:avLst/>
              <a:gdLst/>
              <a:ahLst/>
              <a:cxnLst/>
              <a:rect l="0" t="0" r="0" b="0"/>
              <a:pathLst>
                <a:path w="228601" h="192972">
                  <a:moveTo>
                    <a:pt x="0" y="28037"/>
                  </a:moveTo>
                  <a:lnTo>
                    <a:pt x="0" y="28037"/>
                  </a:lnTo>
                  <a:lnTo>
                    <a:pt x="0" y="22981"/>
                  </a:lnTo>
                  <a:lnTo>
                    <a:pt x="1058" y="21491"/>
                  </a:lnTo>
                  <a:lnTo>
                    <a:pt x="2822" y="20498"/>
                  </a:lnTo>
                  <a:lnTo>
                    <a:pt x="45124" y="6805"/>
                  </a:lnTo>
                  <a:lnTo>
                    <a:pt x="53922" y="2726"/>
                  </a:lnTo>
                  <a:lnTo>
                    <a:pt x="64888" y="912"/>
                  </a:lnTo>
                  <a:lnTo>
                    <a:pt x="73994" y="2929"/>
                  </a:lnTo>
                  <a:lnTo>
                    <a:pt x="88464" y="12847"/>
                  </a:lnTo>
                  <a:lnTo>
                    <a:pt x="98296" y="32003"/>
                  </a:lnTo>
                  <a:lnTo>
                    <a:pt x="102855" y="52731"/>
                  </a:lnTo>
                  <a:lnTo>
                    <a:pt x="99149" y="77334"/>
                  </a:lnTo>
                  <a:lnTo>
                    <a:pt x="80812" y="119580"/>
                  </a:lnTo>
                  <a:lnTo>
                    <a:pt x="44297" y="163958"/>
                  </a:lnTo>
                  <a:lnTo>
                    <a:pt x="17737" y="191176"/>
                  </a:lnTo>
                  <a:lnTo>
                    <a:pt x="14999" y="192888"/>
                  </a:lnTo>
                  <a:lnTo>
                    <a:pt x="13175" y="192971"/>
                  </a:lnTo>
                  <a:lnTo>
                    <a:pt x="11959" y="191968"/>
                  </a:lnTo>
                  <a:lnTo>
                    <a:pt x="16251" y="185209"/>
                  </a:lnTo>
                  <a:lnTo>
                    <a:pt x="61646" y="137918"/>
                  </a:lnTo>
                  <a:lnTo>
                    <a:pt x="105367" y="94130"/>
                  </a:lnTo>
                  <a:lnTo>
                    <a:pt x="149656" y="57372"/>
                  </a:lnTo>
                  <a:lnTo>
                    <a:pt x="194393" y="14584"/>
                  </a:lnTo>
                  <a:lnTo>
                    <a:pt x="197522" y="8652"/>
                  </a:lnTo>
                  <a:lnTo>
                    <a:pt x="198356" y="5589"/>
                  </a:lnTo>
                  <a:lnTo>
                    <a:pt x="195737" y="3546"/>
                  </a:lnTo>
                  <a:lnTo>
                    <a:pt x="170219" y="0"/>
                  </a:lnTo>
                  <a:lnTo>
                    <a:pt x="159967" y="5346"/>
                  </a:lnTo>
                  <a:lnTo>
                    <a:pt x="130976" y="31987"/>
                  </a:lnTo>
                  <a:lnTo>
                    <a:pt x="101753" y="76984"/>
                  </a:lnTo>
                  <a:lnTo>
                    <a:pt x="90944" y="104629"/>
                  </a:lnTo>
                  <a:lnTo>
                    <a:pt x="88329" y="130811"/>
                  </a:lnTo>
                  <a:lnTo>
                    <a:pt x="91469" y="141801"/>
                  </a:lnTo>
                  <a:lnTo>
                    <a:pt x="99186" y="153937"/>
                  </a:lnTo>
                  <a:lnTo>
                    <a:pt x="113232" y="164236"/>
                  </a:lnTo>
                  <a:lnTo>
                    <a:pt x="125743" y="168934"/>
                  </a:lnTo>
                  <a:lnTo>
                    <a:pt x="160599" y="170861"/>
                  </a:lnTo>
                  <a:lnTo>
                    <a:pt x="207093" y="160589"/>
                  </a:lnTo>
                  <a:lnTo>
                    <a:pt x="228600" y="151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6">
              <a:extLst>
                <a:ext uri="{FF2B5EF4-FFF2-40B4-BE49-F238E27FC236}">
                  <a16:creationId xmlns:a16="http://schemas.microsoft.com/office/drawing/2014/main" id="{D23C7438-B388-966A-174E-017A95A9F86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860176" y="1810198"/>
              <a:ext cx="169025" cy="161144"/>
            </a:xfrm>
            <a:custGeom>
              <a:avLst/>
              <a:gdLst/>
              <a:ahLst/>
              <a:cxnLst/>
              <a:rect l="0" t="0" r="0" b="0"/>
              <a:pathLst>
                <a:path w="169025" h="161144">
                  <a:moveTo>
                    <a:pt x="26149" y="56702"/>
                  </a:moveTo>
                  <a:lnTo>
                    <a:pt x="26149" y="56702"/>
                  </a:lnTo>
                  <a:lnTo>
                    <a:pt x="26149" y="42513"/>
                  </a:lnTo>
                  <a:lnTo>
                    <a:pt x="27207" y="40892"/>
                  </a:lnTo>
                  <a:lnTo>
                    <a:pt x="28971" y="39812"/>
                  </a:lnTo>
                  <a:lnTo>
                    <a:pt x="31205" y="39092"/>
                  </a:lnTo>
                  <a:lnTo>
                    <a:pt x="51659" y="13906"/>
                  </a:lnTo>
                  <a:lnTo>
                    <a:pt x="73781" y="1821"/>
                  </a:lnTo>
                  <a:lnTo>
                    <a:pt x="86476" y="0"/>
                  </a:lnTo>
                  <a:lnTo>
                    <a:pt x="88592" y="909"/>
                  </a:lnTo>
                  <a:lnTo>
                    <a:pt x="90002" y="2573"/>
                  </a:lnTo>
                  <a:lnTo>
                    <a:pt x="90943" y="4741"/>
                  </a:lnTo>
                  <a:lnTo>
                    <a:pt x="92659" y="35211"/>
                  </a:lnTo>
                  <a:lnTo>
                    <a:pt x="74901" y="76685"/>
                  </a:lnTo>
                  <a:lnTo>
                    <a:pt x="61761" y="101781"/>
                  </a:lnTo>
                  <a:lnTo>
                    <a:pt x="19653" y="148628"/>
                  </a:lnTo>
                  <a:lnTo>
                    <a:pt x="9857" y="155766"/>
                  </a:lnTo>
                  <a:lnTo>
                    <a:pt x="0" y="160349"/>
                  </a:lnTo>
                  <a:lnTo>
                    <a:pt x="249" y="160725"/>
                  </a:lnTo>
                  <a:lnTo>
                    <a:pt x="3349" y="161143"/>
                  </a:lnTo>
                  <a:lnTo>
                    <a:pt x="8254" y="158506"/>
                  </a:lnTo>
                  <a:lnTo>
                    <a:pt x="11044" y="156321"/>
                  </a:lnTo>
                  <a:lnTo>
                    <a:pt x="49795" y="149705"/>
                  </a:lnTo>
                  <a:lnTo>
                    <a:pt x="95154" y="142327"/>
                  </a:lnTo>
                  <a:lnTo>
                    <a:pt x="140756" y="134352"/>
                  </a:lnTo>
                  <a:lnTo>
                    <a:pt x="169024" y="132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7">
              <a:extLst>
                <a:ext uri="{FF2B5EF4-FFF2-40B4-BE49-F238E27FC236}">
                  <a16:creationId xmlns:a16="http://schemas.microsoft.com/office/drawing/2014/main" id="{89D4C15B-F44E-E48E-F02A-A34071C0C98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248275" y="1657742"/>
              <a:ext cx="9523" cy="218684"/>
            </a:xfrm>
            <a:custGeom>
              <a:avLst/>
              <a:gdLst/>
              <a:ahLst/>
              <a:cxnLst/>
              <a:rect l="0" t="0" r="0" b="0"/>
              <a:pathLst>
                <a:path w="9523" h="218684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6545" y="8075"/>
                  </a:lnTo>
                  <a:lnTo>
                    <a:pt x="7539" y="6311"/>
                  </a:lnTo>
                  <a:lnTo>
                    <a:pt x="9409" y="0"/>
                  </a:lnTo>
                  <a:lnTo>
                    <a:pt x="9522" y="45379"/>
                  </a:lnTo>
                  <a:lnTo>
                    <a:pt x="2978" y="90455"/>
                  </a:lnTo>
                  <a:lnTo>
                    <a:pt x="588" y="127580"/>
                  </a:lnTo>
                  <a:lnTo>
                    <a:pt x="78" y="172271"/>
                  </a:lnTo>
                  <a:lnTo>
                    <a:pt x="0" y="218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8">
              <a:extLst>
                <a:ext uri="{FF2B5EF4-FFF2-40B4-BE49-F238E27FC236}">
                  <a16:creationId xmlns:a16="http://schemas.microsoft.com/office/drawing/2014/main" id="{7D9FF7A9-3ABC-6450-1283-A00751A7977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162550" y="1752600"/>
              <a:ext cx="257176" cy="28576"/>
            </a:xfrm>
            <a:custGeom>
              <a:avLst/>
              <a:gdLst/>
              <a:ahLst/>
              <a:cxnLst/>
              <a:rect l="0" t="0" r="0" b="0"/>
              <a:pathLst>
                <a:path w="2571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3183" y="21036"/>
                  </a:lnTo>
                  <a:lnTo>
                    <a:pt x="58024" y="12765"/>
                  </a:lnTo>
                  <a:lnTo>
                    <a:pt x="99507" y="9427"/>
                  </a:lnTo>
                  <a:lnTo>
                    <a:pt x="138021" y="3264"/>
                  </a:lnTo>
                  <a:lnTo>
                    <a:pt x="182839" y="645"/>
                  </a:lnTo>
                  <a:lnTo>
                    <a:pt x="224024" y="85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1">
            <a:extLst>
              <a:ext uri="{FF2B5EF4-FFF2-40B4-BE49-F238E27FC236}">
                <a16:creationId xmlns:a16="http://schemas.microsoft.com/office/drawing/2014/main" id="{F4EBB5E3-30E8-29EF-A311-48F313C97EE3}"/>
              </a:ext>
            </a:extLst>
          </p:cNvPr>
          <p:cNvGrpSpPr/>
          <p:nvPr/>
        </p:nvGrpSpPr>
        <p:grpSpPr>
          <a:xfrm>
            <a:off x="5676900" y="1790734"/>
            <a:ext cx="723901" cy="57117"/>
            <a:chOff x="5676900" y="1790734"/>
            <a:chExt cx="723901" cy="57117"/>
          </a:xfrm>
        </p:grpSpPr>
        <p:sp>
          <p:nvSpPr>
            <p:cNvPr id="28" name="SMARTInkShape-219">
              <a:extLst>
                <a:ext uri="{FF2B5EF4-FFF2-40B4-BE49-F238E27FC236}">
                  <a16:creationId xmlns:a16="http://schemas.microsoft.com/office/drawing/2014/main" id="{628438D5-CAB0-C1EB-09E7-359D5C769CB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676900" y="1828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0">
              <a:extLst>
                <a:ext uri="{FF2B5EF4-FFF2-40B4-BE49-F238E27FC236}">
                  <a16:creationId xmlns:a16="http://schemas.microsoft.com/office/drawing/2014/main" id="{1AC679DE-E85A-EFA8-4DB1-59D7874CC70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895975" y="1847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21">
              <a:extLst>
                <a:ext uri="{FF2B5EF4-FFF2-40B4-BE49-F238E27FC236}">
                  <a16:creationId xmlns:a16="http://schemas.microsoft.com/office/drawing/2014/main" id="{830052D9-31AA-9BD6-9E43-731BBCE2DB3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000750" y="18383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2" y="5056"/>
                  </a:lnTo>
                  <a:lnTo>
                    <a:pt x="10321" y="6546"/>
                  </a:lnTo>
                  <a:lnTo>
                    <a:pt x="14465" y="8201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22">
              <a:extLst>
                <a:ext uri="{FF2B5EF4-FFF2-40B4-BE49-F238E27FC236}">
                  <a16:creationId xmlns:a16="http://schemas.microsoft.com/office/drawing/2014/main" id="{F8CD6354-18EA-8941-B644-4B9B45B22E8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162675" y="1790734"/>
              <a:ext cx="238126" cy="19017"/>
            </a:xfrm>
            <a:custGeom>
              <a:avLst/>
              <a:gdLst/>
              <a:ahLst/>
              <a:cxnLst/>
              <a:rect l="0" t="0" r="0" b="0"/>
              <a:pathLst>
                <a:path w="238126" h="19017">
                  <a:moveTo>
                    <a:pt x="0" y="9491"/>
                  </a:moveTo>
                  <a:lnTo>
                    <a:pt x="0" y="9491"/>
                  </a:lnTo>
                  <a:lnTo>
                    <a:pt x="0" y="4435"/>
                  </a:lnTo>
                  <a:lnTo>
                    <a:pt x="11289" y="1952"/>
                  </a:lnTo>
                  <a:lnTo>
                    <a:pt x="53030" y="358"/>
                  </a:lnTo>
                  <a:lnTo>
                    <a:pt x="89561" y="82"/>
                  </a:lnTo>
                  <a:lnTo>
                    <a:pt x="132252" y="0"/>
                  </a:lnTo>
                  <a:lnTo>
                    <a:pt x="173359" y="5033"/>
                  </a:lnTo>
                  <a:lnTo>
                    <a:pt x="238125" y="1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42">
            <a:extLst>
              <a:ext uri="{FF2B5EF4-FFF2-40B4-BE49-F238E27FC236}">
                <a16:creationId xmlns:a16="http://schemas.microsoft.com/office/drawing/2014/main" id="{8A3082A5-600B-8A18-5D4F-16C327D94B10}"/>
              </a:ext>
            </a:extLst>
          </p:cNvPr>
          <p:cNvGrpSpPr/>
          <p:nvPr/>
        </p:nvGrpSpPr>
        <p:grpSpPr>
          <a:xfrm>
            <a:off x="6286500" y="1581280"/>
            <a:ext cx="1666876" cy="666621"/>
            <a:chOff x="6286500" y="1581280"/>
            <a:chExt cx="1666876" cy="666621"/>
          </a:xfrm>
        </p:grpSpPr>
        <p:sp>
          <p:nvSpPr>
            <p:cNvPr id="33" name="SMARTInkShape-223">
              <a:extLst>
                <a:ext uri="{FF2B5EF4-FFF2-40B4-BE49-F238E27FC236}">
                  <a16:creationId xmlns:a16="http://schemas.microsoft.com/office/drawing/2014/main" id="{018B383C-C2B4-A7DD-C152-8ABA3FDC695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286500" y="1676908"/>
              <a:ext cx="24074" cy="285243"/>
            </a:xfrm>
            <a:custGeom>
              <a:avLst/>
              <a:gdLst/>
              <a:ahLst/>
              <a:cxnLst/>
              <a:rect l="0" t="0" r="0" b="0"/>
              <a:pathLst>
                <a:path w="24074" h="285243">
                  <a:moveTo>
                    <a:pt x="9525" y="18542"/>
                  </a:moveTo>
                  <a:lnTo>
                    <a:pt x="9525" y="18542"/>
                  </a:lnTo>
                  <a:lnTo>
                    <a:pt x="14581" y="13486"/>
                  </a:lnTo>
                  <a:lnTo>
                    <a:pt x="17064" y="8181"/>
                  </a:lnTo>
                  <a:lnTo>
                    <a:pt x="18934" y="0"/>
                  </a:lnTo>
                  <a:lnTo>
                    <a:pt x="24073" y="4699"/>
                  </a:lnTo>
                  <a:lnTo>
                    <a:pt x="23751" y="15565"/>
                  </a:lnTo>
                  <a:lnTo>
                    <a:pt x="18611" y="57504"/>
                  </a:lnTo>
                  <a:lnTo>
                    <a:pt x="5874" y="99324"/>
                  </a:lnTo>
                  <a:lnTo>
                    <a:pt x="1161" y="145781"/>
                  </a:lnTo>
                  <a:lnTo>
                    <a:pt x="229" y="184277"/>
                  </a:lnTo>
                  <a:lnTo>
                    <a:pt x="45" y="226963"/>
                  </a:lnTo>
                  <a:lnTo>
                    <a:pt x="0" y="285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4">
              <a:extLst>
                <a:ext uri="{FF2B5EF4-FFF2-40B4-BE49-F238E27FC236}">
                  <a16:creationId xmlns:a16="http://schemas.microsoft.com/office/drawing/2014/main" id="{1BB82417-8CB4-BD1C-2A03-04D84CD9011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629804" y="1649657"/>
              <a:ext cx="56573" cy="598244"/>
            </a:xfrm>
            <a:custGeom>
              <a:avLst/>
              <a:gdLst/>
              <a:ahLst/>
              <a:cxnLst/>
              <a:rect l="0" t="0" r="0" b="0"/>
              <a:pathLst>
                <a:path w="56573" h="598244">
                  <a:moveTo>
                    <a:pt x="47221" y="26743"/>
                  </a:moveTo>
                  <a:lnTo>
                    <a:pt x="47221" y="26743"/>
                  </a:lnTo>
                  <a:lnTo>
                    <a:pt x="47221" y="21687"/>
                  </a:lnTo>
                  <a:lnTo>
                    <a:pt x="50043" y="16382"/>
                  </a:lnTo>
                  <a:lnTo>
                    <a:pt x="53766" y="10496"/>
                  </a:lnTo>
                  <a:lnTo>
                    <a:pt x="56353" y="0"/>
                  </a:lnTo>
                  <a:lnTo>
                    <a:pt x="56572" y="1805"/>
                  </a:lnTo>
                  <a:lnTo>
                    <a:pt x="53908" y="33543"/>
                  </a:lnTo>
                  <a:lnTo>
                    <a:pt x="43486" y="78886"/>
                  </a:lnTo>
                  <a:lnTo>
                    <a:pt x="37447" y="114829"/>
                  </a:lnTo>
                  <a:lnTo>
                    <a:pt x="31236" y="154792"/>
                  </a:lnTo>
                  <a:lnTo>
                    <a:pt x="22847" y="201091"/>
                  </a:lnTo>
                  <a:lnTo>
                    <a:pt x="18833" y="241620"/>
                  </a:lnTo>
                  <a:lnTo>
                    <a:pt x="12469" y="281498"/>
                  </a:lnTo>
                  <a:lnTo>
                    <a:pt x="10113" y="325299"/>
                  </a:lnTo>
                  <a:lnTo>
                    <a:pt x="8357" y="368734"/>
                  </a:lnTo>
                  <a:lnTo>
                    <a:pt x="4195" y="406633"/>
                  </a:lnTo>
                  <a:lnTo>
                    <a:pt x="1640" y="445350"/>
                  </a:lnTo>
                  <a:lnTo>
                    <a:pt x="504" y="482666"/>
                  </a:lnTo>
                  <a:lnTo>
                    <a:pt x="0" y="516889"/>
                  </a:lnTo>
                  <a:lnTo>
                    <a:pt x="4772" y="560850"/>
                  </a:lnTo>
                  <a:lnTo>
                    <a:pt x="9121" y="598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5">
              <a:extLst>
                <a:ext uri="{FF2B5EF4-FFF2-40B4-BE49-F238E27FC236}">
                  <a16:creationId xmlns:a16="http://schemas.microsoft.com/office/drawing/2014/main" id="{82BEABA7-973C-A43A-3859-7394A3692C8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629400" y="1581280"/>
              <a:ext cx="176315" cy="237996"/>
            </a:xfrm>
            <a:custGeom>
              <a:avLst/>
              <a:gdLst/>
              <a:ahLst/>
              <a:cxnLst/>
              <a:rect l="0" t="0" r="0" b="0"/>
              <a:pathLst>
                <a:path w="176315" h="237996">
                  <a:moveTo>
                    <a:pt x="0" y="37970"/>
                  </a:moveTo>
                  <a:lnTo>
                    <a:pt x="0" y="37970"/>
                  </a:lnTo>
                  <a:lnTo>
                    <a:pt x="0" y="32914"/>
                  </a:lnTo>
                  <a:lnTo>
                    <a:pt x="5645" y="27609"/>
                  </a:lnTo>
                  <a:lnTo>
                    <a:pt x="26515" y="15580"/>
                  </a:lnTo>
                  <a:lnTo>
                    <a:pt x="68655" y="4882"/>
                  </a:lnTo>
                  <a:lnTo>
                    <a:pt x="114064" y="163"/>
                  </a:lnTo>
                  <a:lnTo>
                    <a:pt x="124073" y="0"/>
                  </a:lnTo>
                  <a:lnTo>
                    <a:pt x="127165" y="2073"/>
                  </a:lnTo>
                  <a:lnTo>
                    <a:pt x="129227" y="5572"/>
                  </a:lnTo>
                  <a:lnTo>
                    <a:pt x="130601" y="10022"/>
                  </a:lnTo>
                  <a:lnTo>
                    <a:pt x="126484" y="23432"/>
                  </a:lnTo>
                  <a:lnTo>
                    <a:pt x="116540" y="38917"/>
                  </a:lnTo>
                  <a:lnTo>
                    <a:pt x="75241" y="77658"/>
                  </a:lnTo>
                  <a:lnTo>
                    <a:pt x="42336" y="109989"/>
                  </a:lnTo>
                  <a:lnTo>
                    <a:pt x="39983" y="115134"/>
                  </a:lnTo>
                  <a:lnTo>
                    <a:pt x="38472" y="122004"/>
                  </a:lnTo>
                  <a:lnTo>
                    <a:pt x="48323" y="123194"/>
                  </a:lnTo>
                  <a:lnTo>
                    <a:pt x="90185" y="124724"/>
                  </a:lnTo>
                  <a:lnTo>
                    <a:pt x="127528" y="134050"/>
                  </a:lnTo>
                  <a:lnTo>
                    <a:pt x="148754" y="140997"/>
                  </a:lnTo>
                  <a:lnTo>
                    <a:pt x="165243" y="151141"/>
                  </a:lnTo>
                  <a:lnTo>
                    <a:pt x="173983" y="162704"/>
                  </a:lnTo>
                  <a:lnTo>
                    <a:pt x="176314" y="168751"/>
                  </a:lnTo>
                  <a:lnTo>
                    <a:pt x="175751" y="175958"/>
                  </a:lnTo>
                  <a:lnTo>
                    <a:pt x="169481" y="192431"/>
                  </a:lnTo>
                  <a:lnTo>
                    <a:pt x="156816" y="204692"/>
                  </a:lnTo>
                  <a:lnTo>
                    <a:pt x="129014" y="217544"/>
                  </a:lnTo>
                  <a:lnTo>
                    <a:pt x="86751" y="231368"/>
                  </a:lnTo>
                  <a:lnTo>
                    <a:pt x="47341" y="236032"/>
                  </a:lnTo>
                  <a:lnTo>
                    <a:pt x="19050" y="237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6">
              <a:extLst>
                <a:ext uri="{FF2B5EF4-FFF2-40B4-BE49-F238E27FC236}">
                  <a16:creationId xmlns:a16="http://schemas.microsoft.com/office/drawing/2014/main" id="{BAEB2994-6821-038D-5255-956127E8C72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772275" y="1838325"/>
              <a:ext cx="37985" cy="133351"/>
            </a:xfrm>
            <a:custGeom>
              <a:avLst/>
              <a:gdLst/>
              <a:ahLst/>
              <a:cxnLst/>
              <a:rect l="0" t="0" r="0" b="0"/>
              <a:pathLst>
                <a:path w="37985" h="133351">
                  <a:moveTo>
                    <a:pt x="28575" y="0"/>
                  </a:moveTo>
                  <a:lnTo>
                    <a:pt x="28575" y="0"/>
                  </a:lnTo>
                  <a:lnTo>
                    <a:pt x="37707" y="0"/>
                  </a:lnTo>
                  <a:lnTo>
                    <a:pt x="37984" y="5056"/>
                  </a:lnTo>
                  <a:lnTo>
                    <a:pt x="24902" y="42843"/>
                  </a:lnTo>
                  <a:lnTo>
                    <a:pt x="7506" y="8478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7">
              <a:extLst>
                <a:ext uri="{FF2B5EF4-FFF2-40B4-BE49-F238E27FC236}">
                  <a16:creationId xmlns:a16="http://schemas.microsoft.com/office/drawing/2014/main" id="{13A0FD8E-D590-8312-118A-DBDB97B1944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765014" y="1866934"/>
              <a:ext cx="169187" cy="133317"/>
            </a:xfrm>
            <a:custGeom>
              <a:avLst/>
              <a:gdLst/>
              <a:ahLst/>
              <a:cxnLst/>
              <a:rect l="0" t="0" r="0" b="0"/>
              <a:pathLst>
                <a:path w="169187" h="133317">
                  <a:moveTo>
                    <a:pt x="112036" y="9491"/>
                  </a:moveTo>
                  <a:lnTo>
                    <a:pt x="112036" y="9491"/>
                  </a:lnTo>
                  <a:lnTo>
                    <a:pt x="128438" y="1290"/>
                  </a:lnTo>
                  <a:lnTo>
                    <a:pt x="136051" y="228"/>
                  </a:lnTo>
                  <a:lnTo>
                    <a:pt x="121836" y="0"/>
                  </a:lnTo>
                  <a:lnTo>
                    <a:pt x="84137" y="10332"/>
                  </a:lnTo>
                  <a:lnTo>
                    <a:pt x="48383" y="22087"/>
                  </a:lnTo>
                  <a:lnTo>
                    <a:pt x="5378" y="42187"/>
                  </a:lnTo>
                  <a:lnTo>
                    <a:pt x="2831" y="46105"/>
                  </a:lnTo>
                  <a:lnTo>
                    <a:pt x="0" y="56103"/>
                  </a:lnTo>
                  <a:lnTo>
                    <a:pt x="304" y="60674"/>
                  </a:lnTo>
                  <a:lnTo>
                    <a:pt x="3463" y="68575"/>
                  </a:lnTo>
                  <a:lnTo>
                    <a:pt x="14040" y="75614"/>
                  </a:lnTo>
                  <a:lnTo>
                    <a:pt x="57466" y="95168"/>
                  </a:lnTo>
                  <a:lnTo>
                    <a:pt x="100734" y="110026"/>
                  </a:lnTo>
                  <a:lnTo>
                    <a:pt x="128723" y="118764"/>
                  </a:lnTo>
                  <a:lnTo>
                    <a:pt x="149407" y="130668"/>
                  </a:lnTo>
                  <a:lnTo>
                    <a:pt x="169186" y="133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8">
              <a:extLst>
                <a:ext uri="{FF2B5EF4-FFF2-40B4-BE49-F238E27FC236}">
                  <a16:creationId xmlns:a16="http://schemas.microsoft.com/office/drawing/2014/main" id="{8F5BD6DF-C0ED-BF02-A341-C2652D4063F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086600" y="1657910"/>
              <a:ext cx="295276" cy="188870"/>
            </a:xfrm>
            <a:custGeom>
              <a:avLst/>
              <a:gdLst/>
              <a:ahLst/>
              <a:cxnLst/>
              <a:rect l="0" t="0" r="0" b="0"/>
              <a:pathLst>
                <a:path w="295276" h="188870">
                  <a:moveTo>
                    <a:pt x="0" y="66115"/>
                  </a:moveTo>
                  <a:lnTo>
                    <a:pt x="0" y="66115"/>
                  </a:lnTo>
                  <a:lnTo>
                    <a:pt x="7604" y="57453"/>
                  </a:lnTo>
                  <a:lnTo>
                    <a:pt x="17305" y="43322"/>
                  </a:lnTo>
                  <a:lnTo>
                    <a:pt x="45057" y="25184"/>
                  </a:lnTo>
                  <a:lnTo>
                    <a:pt x="90805" y="5820"/>
                  </a:lnTo>
                  <a:lnTo>
                    <a:pt x="109620" y="700"/>
                  </a:lnTo>
                  <a:lnTo>
                    <a:pt x="116806" y="0"/>
                  </a:lnTo>
                  <a:lnTo>
                    <a:pt x="120204" y="1930"/>
                  </a:lnTo>
                  <a:lnTo>
                    <a:pt x="130042" y="14759"/>
                  </a:lnTo>
                  <a:lnTo>
                    <a:pt x="136467" y="26004"/>
                  </a:lnTo>
                  <a:lnTo>
                    <a:pt x="137205" y="40880"/>
                  </a:lnTo>
                  <a:lnTo>
                    <a:pt x="129056" y="81356"/>
                  </a:lnTo>
                  <a:lnTo>
                    <a:pt x="120319" y="102499"/>
                  </a:lnTo>
                  <a:lnTo>
                    <a:pt x="99223" y="133274"/>
                  </a:lnTo>
                  <a:lnTo>
                    <a:pt x="55800" y="171712"/>
                  </a:lnTo>
                  <a:lnTo>
                    <a:pt x="40640" y="179269"/>
                  </a:lnTo>
                  <a:lnTo>
                    <a:pt x="40852" y="178593"/>
                  </a:lnTo>
                  <a:lnTo>
                    <a:pt x="62099" y="157555"/>
                  </a:lnTo>
                  <a:lnTo>
                    <a:pt x="106138" y="121513"/>
                  </a:lnTo>
                  <a:lnTo>
                    <a:pt x="148432" y="81702"/>
                  </a:lnTo>
                  <a:lnTo>
                    <a:pt x="183759" y="56533"/>
                  </a:lnTo>
                  <a:lnTo>
                    <a:pt x="195970" y="44923"/>
                  </a:lnTo>
                  <a:lnTo>
                    <a:pt x="239468" y="15488"/>
                  </a:lnTo>
                  <a:lnTo>
                    <a:pt x="248600" y="7278"/>
                  </a:lnTo>
                  <a:lnTo>
                    <a:pt x="250399" y="4665"/>
                  </a:lnTo>
                  <a:lnTo>
                    <a:pt x="250542" y="2924"/>
                  </a:lnTo>
                  <a:lnTo>
                    <a:pt x="249578" y="1762"/>
                  </a:lnTo>
                  <a:lnTo>
                    <a:pt x="242863" y="3294"/>
                  </a:lnTo>
                  <a:lnTo>
                    <a:pt x="199775" y="21891"/>
                  </a:lnTo>
                  <a:lnTo>
                    <a:pt x="156983" y="61655"/>
                  </a:lnTo>
                  <a:lnTo>
                    <a:pt x="142796" y="77891"/>
                  </a:lnTo>
                  <a:lnTo>
                    <a:pt x="129916" y="103824"/>
                  </a:lnTo>
                  <a:lnTo>
                    <a:pt x="124182" y="141270"/>
                  </a:lnTo>
                  <a:lnTo>
                    <a:pt x="124063" y="144793"/>
                  </a:lnTo>
                  <a:lnTo>
                    <a:pt x="128952" y="159865"/>
                  </a:lnTo>
                  <a:lnTo>
                    <a:pt x="147216" y="177736"/>
                  </a:lnTo>
                  <a:lnTo>
                    <a:pt x="163854" y="184516"/>
                  </a:lnTo>
                  <a:lnTo>
                    <a:pt x="205463" y="188869"/>
                  </a:lnTo>
                  <a:lnTo>
                    <a:pt x="245784" y="183182"/>
                  </a:lnTo>
                  <a:lnTo>
                    <a:pt x="295275" y="180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9">
              <a:extLst>
                <a:ext uri="{FF2B5EF4-FFF2-40B4-BE49-F238E27FC236}">
                  <a16:creationId xmlns:a16="http://schemas.microsoft.com/office/drawing/2014/main" id="{83943778-20FC-54B9-C561-0384DB12FA9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381875" y="1866900"/>
              <a:ext cx="23655" cy="171451"/>
            </a:xfrm>
            <a:custGeom>
              <a:avLst/>
              <a:gdLst/>
              <a:ahLst/>
              <a:cxnLst/>
              <a:rect l="0" t="0" r="0" b="0"/>
              <a:pathLst>
                <a:path w="23655" h="17145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9886" y="2822"/>
                  </a:lnTo>
                  <a:lnTo>
                    <a:pt x="22782" y="5056"/>
                  </a:lnTo>
                  <a:lnTo>
                    <a:pt x="23654" y="8662"/>
                  </a:lnTo>
                  <a:lnTo>
                    <a:pt x="14809" y="50817"/>
                  </a:lnTo>
                  <a:lnTo>
                    <a:pt x="9510" y="93999"/>
                  </a:lnTo>
                  <a:lnTo>
                    <a:pt x="2192" y="13310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0">
              <a:extLst>
                <a:ext uri="{FF2B5EF4-FFF2-40B4-BE49-F238E27FC236}">
                  <a16:creationId xmlns:a16="http://schemas.microsoft.com/office/drawing/2014/main" id="{EC430209-B33E-9683-D372-FC937625FDE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403788" y="1885950"/>
              <a:ext cx="140013" cy="142876"/>
            </a:xfrm>
            <a:custGeom>
              <a:avLst/>
              <a:gdLst/>
              <a:ahLst/>
              <a:cxnLst/>
              <a:rect l="0" t="0" r="0" b="0"/>
              <a:pathLst>
                <a:path w="140013" h="142876">
                  <a:moveTo>
                    <a:pt x="92387" y="0"/>
                  </a:moveTo>
                  <a:lnTo>
                    <a:pt x="92387" y="0"/>
                  </a:lnTo>
                  <a:lnTo>
                    <a:pt x="119406" y="0"/>
                  </a:lnTo>
                  <a:lnTo>
                    <a:pt x="79483" y="26837"/>
                  </a:lnTo>
                  <a:lnTo>
                    <a:pt x="32954" y="50295"/>
                  </a:lnTo>
                  <a:lnTo>
                    <a:pt x="6799" y="68496"/>
                  </a:lnTo>
                  <a:lnTo>
                    <a:pt x="1431" y="78420"/>
                  </a:lnTo>
                  <a:lnTo>
                    <a:pt x="0" y="84030"/>
                  </a:lnTo>
                  <a:lnTo>
                    <a:pt x="1163" y="89887"/>
                  </a:lnTo>
                  <a:lnTo>
                    <a:pt x="8098" y="102039"/>
                  </a:lnTo>
                  <a:lnTo>
                    <a:pt x="12911" y="106126"/>
                  </a:lnTo>
                  <a:lnTo>
                    <a:pt x="57289" y="124183"/>
                  </a:lnTo>
                  <a:lnTo>
                    <a:pt x="101339" y="140084"/>
                  </a:lnTo>
                  <a:lnTo>
                    <a:pt x="140012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1">
              <a:extLst>
                <a:ext uri="{FF2B5EF4-FFF2-40B4-BE49-F238E27FC236}">
                  <a16:creationId xmlns:a16="http://schemas.microsoft.com/office/drawing/2014/main" id="{8ABD67F3-586C-18C1-ADBE-091ECD31BCF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724775" y="1724141"/>
              <a:ext cx="228601" cy="9410"/>
            </a:xfrm>
            <a:custGeom>
              <a:avLst/>
              <a:gdLst/>
              <a:ahLst/>
              <a:cxnLst/>
              <a:rect l="0" t="0" r="0" b="0"/>
              <a:pathLst>
                <a:path w="228601" h="9410">
                  <a:moveTo>
                    <a:pt x="0" y="9409"/>
                  </a:moveTo>
                  <a:lnTo>
                    <a:pt x="0" y="9409"/>
                  </a:lnTo>
                  <a:lnTo>
                    <a:pt x="41418" y="9409"/>
                  </a:lnTo>
                  <a:lnTo>
                    <a:pt x="67658" y="6587"/>
                  </a:lnTo>
                  <a:lnTo>
                    <a:pt x="107884" y="767"/>
                  </a:lnTo>
                  <a:lnTo>
                    <a:pt x="152809" y="0"/>
                  </a:lnTo>
                  <a:lnTo>
                    <a:pt x="228600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232">
            <a:extLst>
              <a:ext uri="{FF2B5EF4-FFF2-40B4-BE49-F238E27FC236}">
                <a16:creationId xmlns:a16="http://schemas.microsoft.com/office/drawing/2014/main" id="{BA9219E8-FD4F-B50D-C778-05EBC05C658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800975" y="1638416"/>
            <a:ext cx="28576" cy="209435"/>
          </a:xfrm>
          <a:custGeom>
            <a:avLst/>
            <a:gdLst/>
            <a:ahLst/>
            <a:cxnLst/>
            <a:rect l="0" t="0" r="0" b="0"/>
            <a:pathLst>
              <a:path w="28576" h="209435">
                <a:moveTo>
                  <a:pt x="0" y="9409"/>
                </a:moveTo>
                <a:lnTo>
                  <a:pt x="0" y="9409"/>
                </a:lnTo>
                <a:lnTo>
                  <a:pt x="0" y="4353"/>
                </a:lnTo>
                <a:lnTo>
                  <a:pt x="1058" y="2863"/>
                </a:lnTo>
                <a:lnTo>
                  <a:pt x="2822" y="1870"/>
                </a:lnTo>
                <a:lnTo>
                  <a:pt x="17334" y="0"/>
                </a:lnTo>
                <a:lnTo>
                  <a:pt x="23598" y="4975"/>
                </a:lnTo>
                <a:lnTo>
                  <a:pt x="26364" y="13083"/>
                </a:lnTo>
                <a:lnTo>
                  <a:pt x="28139" y="40591"/>
                </a:lnTo>
                <a:lnTo>
                  <a:pt x="21942" y="82087"/>
                </a:lnTo>
                <a:lnTo>
                  <a:pt x="19431" y="124708"/>
                </a:lnTo>
                <a:lnTo>
                  <a:pt x="19100" y="168643"/>
                </a:lnTo>
                <a:lnTo>
                  <a:pt x="20130" y="182838"/>
                </a:lnTo>
                <a:lnTo>
                  <a:pt x="28575" y="20943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Shape-233">
            <a:extLst>
              <a:ext uri="{FF2B5EF4-FFF2-40B4-BE49-F238E27FC236}">
                <a16:creationId xmlns:a16="http://schemas.microsoft.com/office/drawing/2014/main" id="{E160DC4E-9FC3-18E3-0E58-8FE39E8E9C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188377" y="1533525"/>
            <a:ext cx="355549" cy="333376"/>
          </a:xfrm>
          <a:custGeom>
            <a:avLst/>
            <a:gdLst/>
            <a:ahLst/>
            <a:cxnLst/>
            <a:rect l="0" t="0" r="0" b="0"/>
            <a:pathLst>
              <a:path w="355549" h="333376">
                <a:moveTo>
                  <a:pt x="203148" y="0"/>
                </a:moveTo>
                <a:lnTo>
                  <a:pt x="203148" y="0"/>
                </a:lnTo>
                <a:lnTo>
                  <a:pt x="203148" y="9491"/>
                </a:lnTo>
                <a:lnTo>
                  <a:pt x="162444" y="9524"/>
                </a:lnTo>
                <a:lnTo>
                  <a:pt x="127492" y="17129"/>
                </a:lnTo>
                <a:lnTo>
                  <a:pt x="84941" y="29547"/>
                </a:lnTo>
                <a:lnTo>
                  <a:pt x="50822" y="49883"/>
                </a:lnTo>
                <a:lnTo>
                  <a:pt x="39010" y="65110"/>
                </a:lnTo>
                <a:lnTo>
                  <a:pt x="33865" y="88083"/>
                </a:lnTo>
                <a:lnTo>
                  <a:pt x="38305" y="105823"/>
                </a:lnTo>
                <a:lnTo>
                  <a:pt x="47334" y="122174"/>
                </a:lnTo>
                <a:lnTo>
                  <a:pt x="58403" y="132969"/>
                </a:lnTo>
                <a:lnTo>
                  <a:pt x="81592" y="144997"/>
                </a:lnTo>
                <a:lnTo>
                  <a:pt x="129141" y="151425"/>
                </a:lnTo>
                <a:lnTo>
                  <a:pt x="141681" y="150908"/>
                </a:lnTo>
                <a:lnTo>
                  <a:pt x="187447" y="143438"/>
                </a:lnTo>
                <a:lnTo>
                  <a:pt x="189506" y="143251"/>
                </a:lnTo>
                <a:lnTo>
                  <a:pt x="194614" y="140220"/>
                </a:lnTo>
                <a:lnTo>
                  <a:pt x="197460" y="137930"/>
                </a:lnTo>
                <a:lnTo>
                  <a:pt x="198297" y="136403"/>
                </a:lnTo>
                <a:lnTo>
                  <a:pt x="197797" y="135386"/>
                </a:lnTo>
                <a:lnTo>
                  <a:pt x="196405" y="134707"/>
                </a:lnTo>
                <a:lnTo>
                  <a:pt x="160384" y="133469"/>
                </a:lnTo>
                <a:lnTo>
                  <a:pt x="118275" y="148555"/>
                </a:lnTo>
                <a:lnTo>
                  <a:pt x="77342" y="173133"/>
                </a:lnTo>
                <a:lnTo>
                  <a:pt x="38401" y="200524"/>
                </a:lnTo>
                <a:lnTo>
                  <a:pt x="15222" y="218635"/>
                </a:lnTo>
                <a:lnTo>
                  <a:pt x="1651" y="240817"/>
                </a:lnTo>
                <a:lnTo>
                  <a:pt x="0" y="255549"/>
                </a:lnTo>
                <a:lnTo>
                  <a:pt x="2794" y="268094"/>
                </a:lnTo>
                <a:lnTo>
                  <a:pt x="7562" y="277197"/>
                </a:lnTo>
                <a:lnTo>
                  <a:pt x="18855" y="284771"/>
                </a:lnTo>
                <a:lnTo>
                  <a:pt x="34456" y="290606"/>
                </a:lnTo>
                <a:lnTo>
                  <a:pt x="75988" y="294353"/>
                </a:lnTo>
                <a:lnTo>
                  <a:pt x="116435" y="297824"/>
                </a:lnTo>
                <a:lnTo>
                  <a:pt x="162971" y="303422"/>
                </a:lnTo>
                <a:lnTo>
                  <a:pt x="203797" y="304528"/>
                </a:lnTo>
                <a:lnTo>
                  <a:pt x="248706" y="307568"/>
                </a:lnTo>
                <a:lnTo>
                  <a:pt x="293522" y="318047"/>
                </a:lnTo>
                <a:lnTo>
                  <a:pt x="338905" y="329250"/>
                </a:lnTo>
                <a:lnTo>
                  <a:pt x="355548" y="3333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45">
            <a:extLst>
              <a:ext uri="{FF2B5EF4-FFF2-40B4-BE49-F238E27FC236}">
                <a16:creationId xmlns:a16="http://schemas.microsoft.com/office/drawing/2014/main" id="{48841A3D-DB97-CBF2-3D66-57383B224A24}"/>
              </a:ext>
            </a:extLst>
          </p:cNvPr>
          <p:cNvGrpSpPr/>
          <p:nvPr/>
        </p:nvGrpSpPr>
        <p:grpSpPr>
          <a:xfrm>
            <a:off x="247650" y="2939501"/>
            <a:ext cx="470975" cy="556175"/>
            <a:chOff x="247650" y="2939501"/>
            <a:chExt cx="470975" cy="556175"/>
          </a:xfrm>
        </p:grpSpPr>
        <p:sp>
          <p:nvSpPr>
            <p:cNvPr id="45" name="SMARTInkShape-234">
              <a:extLst>
                <a:ext uri="{FF2B5EF4-FFF2-40B4-BE49-F238E27FC236}">
                  <a16:creationId xmlns:a16="http://schemas.microsoft.com/office/drawing/2014/main" id="{5EE5E1BE-7E04-5FD5-63BF-4FFE22EB114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47650" y="2981476"/>
              <a:ext cx="85692" cy="514200"/>
            </a:xfrm>
            <a:custGeom>
              <a:avLst/>
              <a:gdLst/>
              <a:ahLst/>
              <a:cxnLst/>
              <a:rect l="0" t="0" r="0" b="0"/>
              <a:pathLst>
                <a:path w="85692" h="514200">
                  <a:moveTo>
                    <a:pt x="66675" y="18899"/>
                  </a:moveTo>
                  <a:lnTo>
                    <a:pt x="66675" y="18899"/>
                  </a:lnTo>
                  <a:lnTo>
                    <a:pt x="71731" y="18899"/>
                  </a:lnTo>
                  <a:lnTo>
                    <a:pt x="73221" y="17841"/>
                  </a:lnTo>
                  <a:lnTo>
                    <a:pt x="74214" y="16077"/>
                  </a:lnTo>
                  <a:lnTo>
                    <a:pt x="76190" y="0"/>
                  </a:lnTo>
                  <a:lnTo>
                    <a:pt x="82744" y="24809"/>
                  </a:lnTo>
                  <a:lnTo>
                    <a:pt x="84842" y="61690"/>
                  </a:lnTo>
                  <a:lnTo>
                    <a:pt x="85550" y="106491"/>
                  </a:lnTo>
                  <a:lnTo>
                    <a:pt x="85691" y="150737"/>
                  </a:lnTo>
                  <a:lnTo>
                    <a:pt x="78114" y="196596"/>
                  </a:lnTo>
                  <a:lnTo>
                    <a:pt x="66426" y="240149"/>
                  </a:lnTo>
                  <a:lnTo>
                    <a:pt x="57076" y="276719"/>
                  </a:lnTo>
                  <a:lnTo>
                    <a:pt x="44436" y="321945"/>
                  </a:lnTo>
                  <a:lnTo>
                    <a:pt x="31747" y="362511"/>
                  </a:lnTo>
                  <a:lnTo>
                    <a:pt x="22224" y="398934"/>
                  </a:lnTo>
                  <a:lnTo>
                    <a:pt x="12700" y="440653"/>
                  </a:lnTo>
                  <a:lnTo>
                    <a:pt x="2822" y="484267"/>
                  </a:lnTo>
                  <a:lnTo>
                    <a:pt x="0" y="514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5">
              <a:extLst>
                <a:ext uri="{FF2B5EF4-FFF2-40B4-BE49-F238E27FC236}">
                  <a16:creationId xmlns:a16="http://schemas.microsoft.com/office/drawing/2014/main" id="{F3AC87A3-B375-7CF9-452E-54B5944866F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14325" y="2939501"/>
              <a:ext cx="121157" cy="194225"/>
            </a:xfrm>
            <a:custGeom>
              <a:avLst/>
              <a:gdLst/>
              <a:ahLst/>
              <a:cxnLst/>
              <a:rect l="0" t="0" r="0" b="0"/>
              <a:pathLst>
                <a:path w="121157" h="194225">
                  <a:moveTo>
                    <a:pt x="0" y="51349"/>
                  </a:moveTo>
                  <a:lnTo>
                    <a:pt x="0" y="51349"/>
                  </a:lnTo>
                  <a:lnTo>
                    <a:pt x="0" y="37160"/>
                  </a:lnTo>
                  <a:lnTo>
                    <a:pt x="15169" y="23626"/>
                  </a:lnTo>
                  <a:lnTo>
                    <a:pt x="62114" y="902"/>
                  </a:lnTo>
                  <a:lnTo>
                    <a:pt x="78406" y="0"/>
                  </a:lnTo>
                  <a:lnTo>
                    <a:pt x="94114" y="3127"/>
                  </a:lnTo>
                  <a:lnTo>
                    <a:pt x="104623" y="8045"/>
                  </a:lnTo>
                  <a:lnTo>
                    <a:pt x="107849" y="11896"/>
                  </a:lnTo>
                  <a:lnTo>
                    <a:pt x="111433" y="21820"/>
                  </a:lnTo>
                  <a:lnTo>
                    <a:pt x="107381" y="36109"/>
                  </a:lnTo>
                  <a:lnTo>
                    <a:pt x="97467" y="51984"/>
                  </a:lnTo>
                  <a:lnTo>
                    <a:pt x="55572" y="88464"/>
                  </a:lnTo>
                  <a:lnTo>
                    <a:pt x="40455" y="95860"/>
                  </a:lnTo>
                  <a:lnTo>
                    <a:pt x="28781" y="98920"/>
                  </a:lnTo>
                  <a:lnTo>
                    <a:pt x="33693" y="93901"/>
                  </a:lnTo>
                  <a:lnTo>
                    <a:pt x="41785" y="91428"/>
                  </a:lnTo>
                  <a:lnTo>
                    <a:pt x="62731" y="88651"/>
                  </a:lnTo>
                  <a:lnTo>
                    <a:pt x="69508" y="84509"/>
                  </a:lnTo>
                  <a:lnTo>
                    <a:pt x="72797" y="84039"/>
                  </a:lnTo>
                  <a:lnTo>
                    <a:pt x="98983" y="93584"/>
                  </a:lnTo>
                  <a:lnTo>
                    <a:pt x="110315" y="102223"/>
                  </a:lnTo>
                  <a:lnTo>
                    <a:pt x="117820" y="113118"/>
                  </a:lnTo>
                  <a:lnTo>
                    <a:pt x="121156" y="125016"/>
                  </a:lnTo>
                  <a:lnTo>
                    <a:pt x="117978" y="148671"/>
                  </a:lnTo>
                  <a:lnTo>
                    <a:pt x="113577" y="155389"/>
                  </a:lnTo>
                  <a:lnTo>
                    <a:pt x="86523" y="173775"/>
                  </a:lnTo>
                  <a:lnTo>
                    <a:pt x="48592" y="189806"/>
                  </a:lnTo>
                  <a:lnTo>
                    <a:pt x="9525" y="1942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6">
              <a:extLst>
                <a:ext uri="{FF2B5EF4-FFF2-40B4-BE49-F238E27FC236}">
                  <a16:creationId xmlns:a16="http://schemas.microsoft.com/office/drawing/2014/main" id="{1C4FC984-323E-85F4-6B3E-CF623804A1A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85936" y="3107551"/>
              <a:ext cx="74091" cy="138042"/>
            </a:xfrm>
            <a:custGeom>
              <a:avLst/>
              <a:gdLst/>
              <a:ahLst/>
              <a:cxnLst/>
              <a:rect l="0" t="0" r="0" b="0"/>
              <a:pathLst>
                <a:path w="74091" h="138042">
                  <a:moveTo>
                    <a:pt x="18889" y="73799"/>
                  </a:moveTo>
                  <a:lnTo>
                    <a:pt x="18889" y="73799"/>
                  </a:lnTo>
                  <a:lnTo>
                    <a:pt x="18889" y="68743"/>
                  </a:lnTo>
                  <a:lnTo>
                    <a:pt x="21711" y="63438"/>
                  </a:lnTo>
                  <a:lnTo>
                    <a:pt x="25435" y="57553"/>
                  </a:lnTo>
                  <a:lnTo>
                    <a:pt x="28298" y="45767"/>
                  </a:lnTo>
                  <a:lnTo>
                    <a:pt x="23323" y="45385"/>
                  </a:lnTo>
                  <a:lnTo>
                    <a:pt x="18037" y="48118"/>
                  </a:lnTo>
                  <a:lnTo>
                    <a:pt x="15146" y="50328"/>
                  </a:lnTo>
                  <a:lnTo>
                    <a:pt x="6021" y="63552"/>
                  </a:lnTo>
                  <a:lnTo>
                    <a:pt x="1671" y="80876"/>
                  </a:lnTo>
                  <a:lnTo>
                    <a:pt x="0" y="118313"/>
                  </a:lnTo>
                  <a:lnTo>
                    <a:pt x="2733" y="128155"/>
                  </a:lnTo>
                  <a:lnTo>
                    <a:pt x="4943" y="132261"/>
                  </a:lnTo>
                  <a:lnTo>
                    <a:pt x="7475" y="134999"/>
                  </a:lnTo>
                  <a:lnTo>
                    <a:pt x="13111" y="138041"/>
                  </a:lnTo>
                  <a:lnTo>
                    <a:pt x="24787" y="133748"/>
                  </a:lnTo>
                  <a:lnTo>
                    <a:pt x="38444" y="124784"/>
                  </a:lnTo>
                  <a:lnTo>
                    <a:pt x="48041" y="113746"/>
                  </a:lnTo>
                  <a:lnTo>
                    <a:pt x="62826" y="80749"/>
                  </a:lnTo>
                  <a:lnTo>
                    <a:pt x="74090" y="37411"/>
                  </a:lnTo>
                  <a:lnTo>
                    <a:pt x="72350" y="25524"/>
                  </a:lnTo>
                  <a:lnTo>
                    <a:pt x="65421" y="9753"/>
                  </a:lnTo>
                  <a:lnTo>
                    <a:pt x="62610" y="5702"/>
                  </a:lnTo>
                  <a:lnTo>
                    <a:pt x="58620" y="3001"/>
                  </a:lnTo>
                  <a:lnTo>
                    <a:pt x="48542" y="0"/>
                  </a:lnTo>
                  <a:lnTo>
                    <a:pt x="43949" y="258"/>
                  </a:lnTo>
                  <a:lnTo>
                    <a:pt x="36024" y="3367"/>
                  </a:lnTo>
                  <a:lnTo>
                    <a:pt x="18889" y="16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7">
              <a:extLst>
                <a:ext uri="{FF2B5EF4-FFF2-40B4-BE49-F238E27FC236}">
                  <a16:creationId xmlns:a16="http://schemas.microsoft.com/office/drawing/2014/main" id="{10B5C52C-F412-94EA-E722-853179BEA6D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57225" y="3200400"/>
              <a:ext cx="61400" cy="171451"/>
            </a:xfrm>
            <a:custGeom>
              <a:avLst/>
              <a:gdLst/>
              <a:ahLst/>
              <a:cxnLst/>
              <a:rect l="0" t="0" r="0" b="0"/>
              <a:pathLst>
                <a:path w="61400" h="171451">
                  <a:moveTo>
                    <a:pt x="9525" y="0"/>
                  </a:moveTo>
                  <a:lnTo>
                    <a:pt x="9525" y="0"/>
                  </a:lnTo>
                  <a:lnTo>
                    <a:pt x="18188" y="7604"/>
                  </a:lnTo>
                  <a:lnTo>
                    <a:pt x="45173" y="27446"/>
                  </a:lnTo>
                  <a:lnTo>
                    <a:pt x="51827" y="36188"/>
                  </a:lnTo>
                  <a:lnTo>
                    <a:pt x="61155" y="60535"/>
                  </a:lnTo>
                  <a:lnTo>
                    <a:pt x="61399" y="77705"/>
                  </a:lnTo>
                  <a:lnTo>
                    <a:pt x="52933" y="114597"/>
                  </a:lnTo>
                  <a:lnTo>
                    <a:pt x="39085" y="13790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6">
            <a:extLst>
              <a:ext uri="{FF2B5EF4-FFF2-40B4-BE49-F238E27FC236}">
                <a16:creationId xmlns:a16="http://schemas.microsoft.com/office/drawing/2014/main" id="{2A3F0DEE-757B-EB48-88EE-3381F029F4F0}"/>
              </a:ext>
            </a:extLst>
          </p:cNvPr>
          <p:cNvGrpSpPr/>
          <p:nvPr/>
        </p:nvGrpSpPr>
        <p:grpSpPr>
          <a:xfrm>
            <a:off x="962025" y="2862522"/>
            <a:ext cx="1590676" cy="604579"/>
            <a:chOff x="962025" y="2862522"/>
            <a:chExt cx="1590676" cy="604579"/>
          </a:xfrm>
        </p:grpSpPr>
        <p:sp>
          <p:nvSpPr>
            <p:cNvPr id="50" name="SMARTInkShape-238">
              <a:extLst>
                <a:ext uri="{FF2B5EF4-FFF2-40B4-BE49-F238E27FC236}">
                  <a16:creationId xmlns:a16="http://schemas.microsoft.com/office/drawing/2014/main" id="{0FE7B377-1CF4-4008-79D5-09C116A258E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62025" y="2953293"/>
              <a:ext cx="76199" cy="513808"/>
            </a:xfrm>
            <a:custGeom>
              <a:avLst/>
              <a:gdLst/>
              <a:ahLst/>
              <a:cxnLst/>
              <a:rect l="0" t="0" r="0" b="0"/>
              <a:pathLst>
                <a:path w="76199" h="513808">
                  <a:moveTo>
                    <a:pt x="66675" y="28032"/>
                  </a:moveTo>
                  <a:lnTo>
                    <a:pt x="66675" y="28032"/>
                  </a:lnTo>
                  <a:lnTo>
                    <a:pt x="71732" y="22976"/>
                  </a:lnTo>
                  <a:lnTo>
                    <a:pt x="74214" y="17671"/>
                  </a:lnTo>
                  <a:lnTo>
                    <a:pt x="76165" y="0"/>
                  </a:lnTo>
                  <a:lnTo>
                    <a:pt x="76198" y="44036"/>
                  </a:lnTo>
                  <a:lnTo>
                    <a:pt x="73377" y="87403"/>
                  </a:lnTo>
                  <a:lnTo>
                    <a:pt x="68661" y="123940"/>
                  </a:lnTo>
                  <a:lnTo>
                    <a:pt x="64441" y="161577"/>
                  </a:lnTo>
                  <a:lnTo>
                    <a:pt x="59310" y="199540"/>
                  </a:lnTo>
                  <a:lnTo>
                    <a:pt x="57790" y="237599"/>
                  </a:lnTo>
                  <a:lnTo>
                    <a:pt x="52220" y="283329"/>
                  </a:lnTo>
                  <a:lnTo>
                    <a:pt x="47474" y="323994"/>
                  </a:lnTo>
                  <a:lnTo>
                    <a:pt x="40265" y="368873"/>
                  </a:lnTo>
                  <a:lnTo>
                    <a:pt x="33471" y="408625"/>
                  </a:lnTo>
                  <a:lnTo>
                    <a:pt x="26398" y="449064"/>
                  </a:lnTo>
                  <a:lnTo>
                    <a:pt x="12413" y="492895"/>
                  </a:lnTo>
                  <a:lnTo>
                    <a:pt x="0" y="513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9">
              <a:extLst>
                <a:ext uri="{FF2B5EF4-FFF2-40B4-BE49-F238E27FC236}">
                  <a16:creationId xmlns:a16="http://schemas.microsoft.com/office/drawing/2014/main" id="{B30EF210-A614-1685-1357-F441FF1D315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00125" y="2934253"/>
              <a:ext cx="137771" cy="208998"/>
            </a:xfrm>
            <a:custGeom>
              <a:avLst/>
              <a:gdLst/>
              <a:ahLst/>
              <a:cxnLst/>
              <a:rect l="0" t="0" r="0" b="0"/>
              <a:pathLst>
                <a:path w="137771" h="208998">
                  <a:moveTo>
                    <a:pt x="19050" y="47072"/>
                  </a:moveTo>
                  <a:lnTo>
                    <a:pt x="19050" y="47072"/>
                  </a:lnTo>
                  <a:lnTo>
                    <a:pt x="19050" y="24324"/>
                  </a:lnTo>
                  <a:lnTo>
                    <a:pt x="21167" y="21323"/>
                  </a:lnTo>
                  <a:lnTo>
                    <a:pt x="29163" y="15167"/>
                  </a:lnTo>
                  <a:lnTo>
                    <a:pt x="58089" y="3650"/>
                  </a:lnTo>
                  <a:lnTo>
                    <a:pt x="86724" y="0"/>
                  </a:lnTo>
                  <a:lnTo>
                    <a:pt x="102837" y="4667"/>
                  </a:lnTo>
                  <a:lnTo>
                    <a:pt x="106658" y="8219"/>
                  </a:lnTo>
                  <a:lnTo>
                    <a:pt x="110903" y="17809"/>
                  </a:lnTo>
                  <a:lnTo>
                    <a:pt x="109919" y="23330"/>
                  </a:lnTo>
                  <a:lnTo>
                    <a:pt x="87487" y="58697"/>
                  </a:lnTo>
                  <a:lnTo>
                    <a:pt x="47531" y="95618"/>
                  </a:lnTo>
                  <a:lnTo>
                    <a:pt x="39469" y="100398"/>
                  </a:lnTo>
                  <a:lnTo>
                    <a:pt x="30727" y="103467"/>
                  </a:lnTo>
                  <a:lnTo>
                    <a:pt x="31068" y="103719"/>
                  </a:lnTo>
                  <a:lnTo>
                    <a:pt x="34269" y="103998"/>
                  </a:lnTo>
                  <a:lnTo>
                    <a:pt x="39220" y="101300"/>
                  </a:lnTo>
                  <a:lnTo>
                    <a:pt x="42021" y="99099"/>
                  </a:lnTo>
                  <a:lnTo>
                    <a:pt x="61134" y="96001"/>
                  </a:lnTo>
                  <a:lnTo>
                    <a:pt x="81849" y="100140"/>
                  </a:lnTo>
                  <a:lnTo>
                    <a:pt x="125645" y="122178"/>
                  </a:lnTo>
                  <a:lnTo>
                    <a:pt x="135217" y="133722"/>
                  </a:lnTo>
                  <a:lnTo>
                    <a:pt x="137770" y="139764"/>
                  </a:lnTo>
                  <a:lnTo>
                    <a:pt x="137355" y="146966"/>
                  </a:lnTo>
                  <a:lnTo>
                    <a:pt x="131249" y="163436"/>
                  </a:lnTo>
                  <a:lnTo>
                    <a:pt x="121480" y="175695"/>
                  </a:lnTo>
                  <a:lnTo>
                    <a:pt x="109024" y="184671"/>
                  </a:lnTo>
                  <a:lnTo>
                    <a:pt x="65980" y="202370"/>
                  </a:lnTo>
                  <a:lnTo>
                    <a:pt x="21781" y="208124"/>
                  </a:lnTo>
                  <a:lnTo>
                    <a:pt x="0" y="2089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40">
              <a:extLst>
                <a:ext uri="{FF2B5EF4-FFF2-40B4-BE49-F238E27FC236}">
                  <a16:creationId xmlns:a16="http://schemas.microsoft.com/office/drawing/2014/main" id="{83FEB5A9-F40F-DB6B-1423-BFF009A56B3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71575" y="3134117"/>
              <a:ext cx="9133" cy="113909"/>
            </a:xfrm>
            <a:custGeom>
              <a:avLst/>
              <a:gdLst/>
              <a:ahLst/>
              <a:cxnLst/>
              <a:rect l="0" t="0" r="0" b="0"/>
              <a:pathLst>
                <a:path w="9133" h="113909">
                  <a:moveTo>
                    <a:pt x="0" y="9133"/>
                  </a:moveTo>
                  <a:lnTo>
                    <a:pt x="0" y="9133"/>
                  </a:lnTo>
                  <a:lnTo>
                    <a:pt x="9132" y="0"/>
                  </a:lnTo>
                  <a:lnTo>
                    <a:pt x="8444" y="39729"/>
                  </a:lnTo>
                  <a:lnTo>
                    <a:pt x="1321" y="80543"/>
                  </a:lnTo>
                  <a:lnTo>
                    <a:pt x="0" y="11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1">
              <a:extLst>
                <a:ext uri="{FF2B5EF4-FFF2-40B4-BE49-F238E27FC236}">
                  <a16:creationId xmlns:a16="http://schemas.microsoft.com/office/drawing/2014/main" id="{1BA979C1-7126-CA7E-0BDA-267BE5609C2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314450" y="3128499"/>
              <a:ext cx="66445" cy="167152"/>
            </a:xfrm>
            <a:custGeom>
              <a:avLst/>
              <a:gdLst/>
              <a:ahLst/>
              <a:cxnLst/>
              <a:rect l="0" t="0" r="0" b="0"/>
              <a:pathLst>
                <a:path w="66445" h="167152">
                  <a:moveTo>
                    <a:pt x="38100" y="14751"/>
                  </a:moveTo>
                  <a:lnTo>
                    <a:pt x="38100" y="14751"/>
                  </a:lnTo>
                  <a:lnTo>
                    <a:pt x="52289" y="562"/>
                  </a:lnTo>
                  <a:lnTo>
                    <a:pt x="54968" y="0"/>
                  </a:lnTo>
                  <a:lnTo>
                    <a:pt x="57812" y="684"/>
                  </a:lnTo>
                  <a:lnTo>
                    <a:pt x="60766" y="2198"/>
                  </a:lnTo>
                  <a:lnTo>
                    <a:pt x="62736" y="5324"/>
                  </a:lnTo>
                  <a:lnTo>
                    <a:pt x="65508" y="20895"/>
                  </a:lnTo>
                  <a:lnTo>
                    <a:pt x="66444" y="59709"/>
                  </a:lnTo>
                  <a:lnTo>
                    <a:pt x="64456" y="84474"/>
                  </a:lnTo>
                  <a:lnTo>
                    <a:pt x="45203" y="124605"/>
                  </a:lnTo>
                  <a:lnTo>
                    <a:pt x="30092" y="144549"/>
                  </a:lnTo>
                  <a:lnTo>
                    <a:pt x="0" y="167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2">
              <a:extLst>
                <a:ext uri="{FF2B5EF4-FFF2-40B4-BE49-F238E27FC236}">
                  <a16:creationId xmlns:a16="http://schemas.microsoft.com/office/drawing/2014/main" id="{DC390AA5-7CE9-B65E-073F-8FC1F3145EB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562100" y="3181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3">
              <a:extLst>
                <a:ext uri="{FF2B5EF4-FFF2-40B4-BE49-F238E27FC236}">
                  <a16:creationId xmlns:a16="http://schemas.microsoft.com/office/drawing/2014/main" id="{E7D0B9E2-4412-F9DA-8BF0-09E837754A3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714500" y="31527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4">
              <a:extLst>
                <a:ext uri="{FF2B5EF4-FFF2-40B4-BE49-F238E27FC236}">
                  <a16:creationId xmlns:a16="http://schemas.microsoft.com/office/drawing/2014/main" id="{0972642E-138C-7050-465C-6C11564E67A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800225" y="31432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5">
              <a:extLst>
                <a:ext uri="{FF2B5EF4-FFF2-40B4-BE49-F238E27FC236}">
                  <a16:creationId xmlns:a16="http://schemas.microsoft.com/office/drawing/2014/main" id="{FF8AFDBE-E4BF-1E14-F277-E73A6FB8109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828800" y="3143250"/>
              <a:ext cx="70630" cy="161926"/>
            </a:xfrm>
            <a:custGeom>
              <a:avLst/>
              <a:gdLst/>
              <a:ahLst/>
              <a:cxnLst/>
              <a:rect l="0" t="0" r="0" b="0"/>
              <a:pathLst>
                <a:path w="70630" h="161926">
                  <a:moveTo>
                    <a:pt x="47625" y="0"/>
                  </a:moveTo>
                  <a:lnTo>
                    <a:pt x="47625" y="0"/>
                  </a:lnTo>
                  <a:lnTo>
                    <a:pt x="52682" y="0"/>
                  </a:lnTo>
                  <a:lnTo>
                    <a:pt x="57986" y="2822"/>
                  </a:lnTo>
                  <a:lnTo>
                    <a:pt x="63872" y="8663"/>
                  </a:lnTo>
                  <a:lnTo>
                    <a:pt x="70015" y="18314"/>
                  </a:lnTo>
                  <a:lnTo>
                    <a:pt x="70629" y="32481"/>
                  </a:lnTo>
                  <a:lnTo>
                    <a:pt x="67456" y="72503"/>
                  </a:lnTo>
                  <a:lnTo>
                    <a:pt x="61378" y="90785"/>
                  </a:lnTo>
                  <a:lnTo>
                    <a:pt x="38471" y="132958"/>
                  </a:lnTo>
                  <a:lnTo>
                    <a:pt x="30856" y="14481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6">
              <a:extLst>
                <a:ext uri="{FF2B5EF4-FFF2-40B4-BE49-F238E27FC236}">
                  <a16:creationId xmlns:a16="http://schemas.microsoft.com/office/drawing/2014/main" id="{781F4D7E-151A-9EB6-C543-45CDA22ECC9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047875" y="2890112"/>
              <a:ext cx="47510" cy="415064"/>
            </a:xfrm>
            <a:custGeom>
              <a:avLst/>
              <a:gdLst/>
              <a:ahLst/>
              <a:cxnLst/>
              <a:rect l="0" t="0" r="0" b="0"/>
              <a:pathLst>
                <a:path w="47510" h="415064">
                  <a:moveTo>
                    <a:pt x="38100" y="5488"/>
                  </a:moveTo>
                  <a:lnTo>
                    <a:pt x="38100" y="5488"/>
                  </a:lnTo>
                  <a:lnTo>
                    <a:pt x="38100" y="0"/>
                  </a:lnTo>
                  <a:lnTo>
                    <a:pt x="38100" y="2343"/>
                  </a:lnTo>
                  <a:lnTo>
                    <a:pt x="39158" y="3391"/>
                  </a:lnTo>
                  <a:lnTo>
                    <a:pt x="43157" y="4556"/>
                  </a:lnTo>
                  <a:lnTo>
                    <a:pt x="44646" y="6983"/>
                  </a:lnTo>
                  <a:lnTo>
                    <a:pt x="46742" y="22629"/>
                  </a:lnTo>
                  <a:lnTo>
                    <a:pt x="47363" y="55252"/>
                  </a:lnTo>
                  <a:lnTo>
                    <a:pt x="47509" y="86872"/>
                  </a:lnTo>
                  <a:lnTo>
                    <a:pt x="44751" y="122092"/>
                  </a:lnTo>
                  <a:lnTo>
                    <a:pt x="41056" y="156795"/>
                  </a:lnTo>
                  <a:lnTo>
                    <a:pt x="37918" y="199074"/>
                  </a:lnTo>
                  <a:lnTo>
                    <a:pt x="30734" y="239519"/>
                  </a:lnTo>
                  <a:lnTo>
                    <a:pt x="22313" y="281370"/>
                  </a:lnTo>
                  <a:lnTo>
                    <a:pt x="14423" y="321231"/>
                  </a:lnTo>
                  <a:lnTo>
                    <a:pt x="7347" y="367625"/>
                  </a:lnTo>
                  <a:lnTo>
                    <a:pt x="0" y="415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47">
              <a:extLst>
                <a:ext uri="{FF2B5EF4-FFF2-40B4-BE49-F238E27FC236}">
                  <a16:creationId xmlns:a16="http://schemas.microsoft.com/office/drawing/2014/main" id="{7492F894-80D3-691E-F5EF-B9971FABB4E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085975" y="2862522"/>
              <a:ext cx="122682" cy="190511"/>
            </a:xfrm>
            <a:custGeom>
              <a:avLst/>
              <a:gdLst/>
              <a:ahLst/>
              <a:cxnLst/>
              <a:rect l="0" t="0" r="0" b="0"/>
              <a:pathLst>
                <a:path w="122682" h="190511">
                  <a:moveTo>
                    <a:pt x="0" y="42603"/>
                  </a:moveTo>
                  <a:lnTo>
                    <a:pt x="0" y="42603"/>
                  </a:lnTo>
                  <a:lnTo>
                    <a:pt x="5057" y="42603"/>
                  </a:lnTo>
                  <a:lnTo>
                    <a:pt x="6546" y="41545"/>
                  </a:lnTo>
                  <a:lnTo>
                    <a:pt x="7539" y="39781"/>
                  </a:lnTo>
                  <a:lnTo>
                    <a:pt x="9263" y="32902"/>
                  </a:lnTo>
                  <a:lnTo>
                    <a:pt x="9409" y="28414"/>
                  </a:lnTo>
                  <a:lnTo>
                    <a:pt x="12296" y="22892"/>
                  </a:lnTo>
                  <a:lnTo>
                    <a:pt x="14547" y="19937"/>
                  </a:lnTo>
                  <a:lnTo>
                    <a:pt x="22693" y="16654"/>
                  </a:lnTo>
                  <a:lnTo>
                    <a:pt x="39180" y="11984"/>
                  </a:lnTo>
                  <a:lnTo>
                    <a:pt x="68934" y="0"/>
                  </a:lnTo>
                  <a:lnTo>
                    <a:pt x="77557" y="1796"/>
                  </a:lnTo>
                  <a:lnTo>
                    <a:pt x="93418" y="13814"/>
                  </a:lnTo>
                  <a:lnTo>
                    <a:pt x="96145" y="19177"/>
                  </a:lnTo>
                  <a:lnTo>
                    <a:pt x="96905" y="24869"/>
                  </a:lnTo>
                  <a:lnTo>
                    <a:pt x="92918" y="42993"/>
                  </a:lnTo>
                  <a:lnTo>
                    <a:pt x="86806" y="55476"/>
                  </a:lnTo>
                  <a:lnTo>
                    <a:pt x="49270" y="97909"/>
                  </a:lnTo>
                  <a:lnTo>
                    <a:pt x="37420" y="104225"/>
                  </a:lnTo>
                  <a:lnTo>
                    <a:pt x="27214" y="108090"/>
                  </a:lnTo>
                  <a:lnTo>
                    <a:pt x="24493" y="110603"/>
                  </a:lnTo>
                  <a:lnTo>
                    <a:pt x="22678" y="113336"/>
                  </a:lnTo>
                  <a:lnTo>
                    <a:pt x="22527" y="115158"/>
                  </a:lnTo>
                  <a:lnTo>
                    <a:pt x="23485" y="116373"/>
                  </a:lnTo>
                  <a:lnTo>
                    <a:pt x="27371" y="117723"/>
                  </a:lnTo>
                  <a:lnTo>
                    <a:pt x="32626" y="118323"/>
                  </a:lnTo>
                  <a:lnTo>
                    <a:pt x="69191" y="110560"/>
                  </a:lnTo>
                  <a:lnTo>
                    <a:pt x="90939" y="114714"/>
                  </a:lnTo>
                  <a:lnTo>
                    <a:pt x="110789" y="122648"/>
                  </a:lnTo>
                  <a:lnTo>
                    <a:pt x="115134" y="126658"/>
                  </a:lnTo>
                  <a:lnTo>
                    <a:pt x="119962" y="136758"/>
                  </a:lnTo>
                  <a:lnTo>
                    <a:pt x="122681" y="149288"/>
                  </a:lnTo>
                  <a:lnTo>
                    <a:pt x="117672" y="159163"/>
                  </a:lnTo>
                  <a:lnTo>
                    <a:pt x="110507" y="169549"/>
                  </a:lnTo>
                  <a:lnTo>
                    <a:pt x="107322" y="177693"/>
                  </a:lnTo>
                  <a:lnTo>
                    <a:pt x="103298" y="180288"/>
                  </a:lnTo>
                  <a:lnTo>
                    <a:pt x="62730" y="190510"/>
                  </a:lnTo>
                  <a:lnTo>
                    <a:pt x="9525" y="185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48">
              <a:extLst>
                <a:ext uri="{FF2B5EF4-FFF2-40B4-BE49-F238E27FC236}">
                  <a16:creationId xmlns:a16="http://schemas.microsoft.com/office/drawing/2014/main" id="{701B7D3C-AB5E-2142-B994-CE58E67884F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200275" y="3105266"/>
              <a:ext cx="37985" cy="123710"/>
            </a:xfrm>
            <a:custGeom>
              <a:avLst/>
              <a:gdLst/>
              <a:ahLst/>
              <a:cxnLst/>
              <a:rect l="0" t="0" r="0" b="0"/>
              <a:pathLst>
                <a:path w="37985" h="123710">
                  <a:moveTo>
                    <a:pt x="28575" y="9409"/>
                  </a:moveTo>
                  <a:lnTo>
                    <a:pt x="28575" y="9409"/>
                  </a:lnTo>
                  <a:lnTo>
                    <a:pt x="28575" y="4353"/>
                  </a:lnTo>
                  <a:lnTo>
                    <a:pt x="29633" y="2863"/>
                  </a:lnTo>
                  <a:lnTo>
                    <a:pt x="31397" y="1870"/>
                  </a:lnTo>
                  <a:lnTo>
                    <a:pt x="37708" y="0"/>
                  </a:lnTo>
                  <a:lnTo>
                    <a:pt x="37984" y="10032"/>
                  </a:lnTo>
                  <a:lnTo>
                    <a:pt x="29889" y="52868"/>
                  </a:lnTo>
                  <a:lnTo>
                    <a:pt x="21230" y="84551"/>
                  </a:lnTo>
                  <a:lnTo>
                    <a:pt x="13464" y="100347"/>
                  </a:lnTo>
                  <a:lnTo>
                    <a:pt x="9634" y="115846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9">
              <a:extLst>
                <a:ext uri="{FF2B5EF4-FFF2-40B4-BE49-F238E27FC236}">
                  <a16:creationId xmlns:a16="http://schemas.microsoft.com/office/drawing/2014/main" id="{497B3DE9-B43D-A8F1-E8A7-DC391974304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216345" y="3133725"/>
              <a:ext cx="107756" cy="85726"/>
            </a:xfrm>
            <a:custGeom>
              <a:avLst/>
              <a:gdLst/>
              <a:ahLst/>
              <a:cxnLst/>
              <a:rect l="0" t="0" r="0" b="0"/>
              <a:pathLst>
                <a:path w="107756" h="85726">
                  <a:moveTo>
                    <a:pt x="79180" y="0"/>
                  </a:moveTo>
                  <a:lnTo>
                    <a:pt x="79180" y="0"/>
                  </a:lnTo>
                  <a:lnTo>
                    <a:pt x="87381" y="0"/>
                  </a:lnTo>
                  <a:lnTo>
                    <a:pt x="80388" y="0"/>
                  </a:lnTo>
                  <a:lnTo>
                    <a:pt x="36369" y="21459"/>
                  </a:lnTo>
                  <a:lnTo>
                    <a:pt x="1830" y="49409"/>
                  </a:lnTo>
                  <a:lnTo>
                    <a:pt x="97" y="51989"/>
                  </a:lnTo>
                  <a:lnTo>
                    <a:pt x="0" y="53709"/>
                  </a:lnTo>
                  <a:lnTo>
                    <a:pt x="7447" y="61527"/>
                  </a:lnTo>
                  <a:lnTo>
                    <a:pt x="15902" y="64387"/>
                  </a:lnTo>
                  <a:lnTo>
                    <a:pt x="63438" y="73131"/>
                  </a:lnTo>
                  <a:lnTo>
                    <a:pt x="81336" y="76349"/>
                  </a:lnTo>
                  <a:lnTo>
                    <a:pt x="10775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50">
              <a:extLst>
                <a:ext uri="{FF2B5EF4-FFF2-40B4-BE49-F238E27FC236}">
                  <a16:creationId xmlns:a16="http://schemas.microsoft.com/office/drawing/2014/main" id="{80F8A193-D8B7-6265-3A1D-23206F06905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543175" y="2933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1">
              <a:extLst>
                <a:ext uri="{FF2B5EF4-FFF2-40B4-BE49-F238E27FC236}">
                  <a16:creationId xmlns:a16="http://schemas.microsoft.com/office/drawing/2014/main" id="{0615EFDA-BCD2-61B9-E4EF-A9CC02BF780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552700" y="30670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47">
            <a:extLst>
              <a:ext uri="{FF2B5EF4-FFF2-40B4-BE49-F238E27FC236}">
                <a16:creationId xmlns:a16="http://schemas.microsoft.com/office/drawing/2014/main" id="{07BB632A-7561-FC19-8CC9-579F4D9A58CD}"/>
              </a:ext>
            </a:extLst>
          </p:cNvPr>
          <p:cNvGrpSpPr/>
          <p:nvPr/>
        </p:nvGrpSpPr>
        <p:grpSpPr>
          <a:xfrm>
            <a:off x="2895600" y="2895600"/>
            <a:ext cx="816952" cy="311173"/>
            <a:chOff x="2895600" y="2895600"/>
            <a:chExt cx="816952" cy="311173"/>
          </a:xfrm>
        </p:grpSpPr>
        <p:sp>
          <p:nvSpPr>
            <p:cNvPr id="65" name="SMARTInkShape-252">
              <a:extLst>
                <a:ext uri="{FF2B5EF4-FFF2-40B4-BE49-F238E27FC236}">
                  <a16:creationId xmlns:a16="http://schemas.microsoft.com/office/drawing/2014/main" id="{1143464E-3681-7318-80B3-108037E40C5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895600" y="2983192"/>
              <a:ext cx="219076" cy="198159"/>
            </a:xfrm>
            <a:custGeom>
              <a:avLst/>
              <a:gdLst/>
              <a:ahLst/>
              <a:cxnLst/>
              <a:rect l="0" t="0" r="0" b="0"/>
              <a:pathLst>
                <a:path w="219076" h="198159">
                  <a:moveTo>
                    <a:pt x="0" y="36233"/>
                  </a:moveTo>
                  <a:lnTo>
                    <a:pt x="0" y="36233"/>
                  </a:lnTo>
                  <a:lnTo>
                    <a:pt x="0" y="31177"/>
                  </a:lnTo>
                  <a:lnTo>
                    <a:pt x="2822" y="25872"/>
                  </a:lnTo>
                  <a:lnTo>
                    <a:pt x="22390" y="4434"/>
                  </a:lnTo>
                  <a:lnTo>
                    <a:pt x="28648" y="934"/>
                  </a:lnTo>
                  <a:lnTo>
                    <a:pt x="31799" y="0"/>
                  </a:lnTo>
                  <a:lnTo>
                    <a:pt x="34958" y="436"/>
                  </a:lnTo>
                  <a:lnTo>
                    <a:pt x="41290" y="3743"/>
                  </a:lnTo>
                  <a:lnTo>
                    <a:pt x="50804" y="21667"/>
                  </a:lnTo>
                  <a:lnTo>
                    <a:pt x="55897" y="63773"/>
                  </a:lnTo>
                  <a:lnTo>
                    <a:pt x="56779" y="100367"/>
                  </a:lnTo>
                  <a:lnTo>
                    <a:pt x="57077" y="142192"/>
                  </a:lnTo>
                  <a:lnTo>
                    <a:pt x="57148" y="186215"/>
                  </a:lnTo>
                  <a:lnTo>
                    <a:pt x="57150" y="182860"/>
                  </a:lnTo>
                  <a:lnTo>
                    <a:pt x="65812" y="163582"/>
                  </a:lnTo>
                  <a:lnTo>
                    <a:pt x="91302" y="123939"/>
                  </a:lnTo>
                  <a:lnTo>
                    <a:pt x="103488" y="95499"/>
                  </a:lnTo>
                  <a:lnTo>
                    <a:pt x="144461" y="48143"/>
                  </a:lnTo>
                  <a:lnTo>
                    <a:pt x="175461" y="24187"/>
                  </a:lnTo>
                  <a:lnTo>
                    <a:pt x="187696" y="20296"/>
                  </a:lnTo>
                  <a:lnTo>
                    <a:pt x="191806" y="20317"/>
                  </a:lnTo>
                  <a:lnTo>
                    <a:pt x="194546" y="21388"/>
                  </a:lnTo>
                  <a:lnTo>
                    <a:pt x="196372" y="23162"/>
                  </a:lnTo>
                  <a:lnTo>
                    <a:pt x="203999" y="40827"/>
                  </a:lnTo>
                  <a:lnTo>
                    <a:pt x="208453" y="81786"/>
                  </a:lnTo>
                  <a:lnTo>
                    <a:pt x="209333" y="124371"/>
                  </a:lnTo>
                  <a:lnTo>
                    <a:pt x="210512" y="145256"/>
                  </a:lnTo>
                  <a:lnTo>
                    <a:pt x="215009" y="164021"/>
                  </a:lnTo>
                  <a:lnTo>
                    <a:pt x="212696" y="181458"/>
                  </a:lnTo>
                  <a:lnTo>
                    <a:pt x="219075" y="198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53">
              <a:extLst>
                <a:ext uri="{FF2B5EF4-FFF2-40B4-BE49-F238E27FC236}">
                  <a16:creationId xmlns:a16="http://schemas.microsoft.com/office/drawing/2014/main" id="{114C4F7F-EC71-6C62-F9E5-67194471927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213338" y="3021331"/>
              <a:ext cx="138549" cy="185442"/>
            </a:xfrm>
            <a:custGeom>
              <a:avLst/>
              <a:gdLst/>
              <a:ahLst/>
              <a:cxnLst/>
              <a:rect l="0" t="0" r="0" b="0"/>
              <a:pathLst>
                <a:path w="138549" h="185442">
                  <a:moveTo>
                    <a:pt x="15637" y="55244"/>
                  </a:moveTo>
                  <a:lnTo>
                    <a:pt x="15637" y="55244"/>
                  </a:lnTo>
                  <a:lnTo>
                    <a:pt x="20693" y="60300"/>
                  </a:lnTo>
                  <a:lnTo>
                    <a:pt x="25998" y="62783"/>
                  </a:lnTo>
                  <a:lnTo>
                    <a:pt x="54239" y="69995"/>
                  </a:lnTo>
                  <a:lnTo>
                    <a:pt x="63838" y="67797"/>
                  </a:lnTo>
                  <a:lnTo>
                    <a:pt x="109186" y="49758"/>
                  </a:lnTo>
                  <a:lnTo>
                    <a:pt x="115422" y="47514"/>
                  </a:lnTo>
                  <a:lnTo>
                    <a:pt x="129046" y="36138"/>
                  </a:lnTo>
                  <a:lnTo>
                    <a:pt x="134833" y="28055"/>
                  </a:lnTo>
                  <a:lnTo>
                    <a:pt x="138090" y="17554"/>
                  </a:lnTo>
                  <a:lnTo>
                    <a:pt x="138548" y="14242"/>
                  </a:lnTo>
                  <a:lnTo>
                    <a:pt x="135677" y="10976"/>
                  </a:lnTo>
                  <a:lnTo>
                    <a:pt x="124021" y="4525"/>
                  </a:lnTo>
                  <a:lnTo>
                    <a:pt x="99609" y="0"/>
                  </a:lnTo>
                  <a:lnTo>
                    <a:pt x="81533" y="4586"/>
                  </a:lnTo>
                  <a:lnTo>
                    <a:pt x="36701" y="24153"/>
                  </a:lnTo>
                  <a:lnTo>
                    <a:pt x="20232" y="41563"/>
                  </a:lnTo>
                  <a:lnTo>
                    <a:pt x="8507" y="57630"/>
                  </a:lnTo>
                  <a:lnTo>
                    <a:pt x="1885" y="78177"/>
                  </a:lnTo>
                  <a:lnTo>
                    <a:pt x="0" y="101420"/>
                  </a:lnTo>
                  <a:lnTo>
                    <a:pt x="5947" y="137247"/>
                  </a:lnTo>
                  <a:lnTo>
                    <a:pt x="23562" y="172689"/>
                  </a:lnTo>
                  <a:lnTo>
                    <a:pt x="27270" y="177991"/>
                  </a:lnTo>
                  <a:lnTo>
                    <a:pt x="42680" y="183882"/>
                  </a:lnTo>
                  <a:lnTo>
                    <a:pt x="62581" y="185441"/>
                  </a:lnTo>
                  <a:lnTo>
                    <a:pt x="129937" y="1790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4">
              <a:extLst>
                <a:ext uri="{FF2B5EF4-FFF2-40B4-BE49-F238E27FC236}">
                  <a16:creationId xmlns:a16="http://schemas.microsoft.com/office/drawing/2014/main" id="{56CD27ED-A906-BA79-3E0A-FA3EAA24723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423324" y="3025294"/>
              <a:ext cx="127065" cy="149700"/>
            </a:xfrm>
            <a:custGeom>
              <a:avLst/>
              <a:gdLst/>
              <a:ahLst/>
              <a:cxnLst/>
              <a:rect l="0" t="0" r="0" b="0"/>
              <a:pathLst>
                <a:path w="127065" h="149700">
                  <a:moveTo>
                    <a:pt x="15201" y="70331"/>
                  </a:moveTo>
                  <a:lnTo>
                    <a:pt x="15201" y="70331"/>
                  </a:lnTo>
                  <a:lnTo>
                    <a:pt x="56958" y="70331"/>
                  </a:lnTo>
                  <a:lnTo>
                    <a:pt x="75669" y="69273"/>
                  </a:lnTo>
                  <a:lnTo>
                    <a:pt x="107295" y="57074"/>
                  </a:lnTo>
                  <a:lnTo>
                    <a:pt x="117162" y="48211"/>
                  </a:lnTo>
                  <a:lnTo>
                    <a:pt x="124018" y="37217"/>
                  </a:lnTo>
                  <a:lnTo>
                    <a:pt x="127064" y="25275"/>
                  </a:lnTo>
                  <a:lnTo>
                    <a:pt x="125759" y="20185"/>
                  </a:lnTo>
                  <a:lnTo>
                    <a:pt x="118666" y="11708"/>
                  </a:lnTo>
                  <a:lnTo>
                    <a:pt x="102772" y="985"/>
                  </a:lnTo>
                  <a:lnTo>
                    <a:pt x="87988" y="0"/>
                  </a:lnTo>
                  <a:lnTo>
                    <a:pt x="57683" y="7990"/>
                  </a:lnTo>
                  <a:lnTo>
                    <a:pt x="32727" y="21756"/>
                  </a:lnTo>
                  <a:lnTo>
                    <a:pt x="10281" y="44297"/>
                  </a:lnTo>
                  <a:lnTo>
                    <a:pt x="2432" y="64758"/>
                  </a:lnTo>
                  <a:lnTo>
                    <a:pt x="0" y="87962"/>
                  </a:lnTo>
                  <a:lnTo>
                    <a:pt x="4583" y="121651"/>
                  </a:lnTo>
                  <a:lnTo>
                    <a:pt x="9776" y="134768"/>
                  </a:lnTo>
                  <a:lnTo>
                    <a:pt x="18435" y="144126"/>
                  </a:lnTo>
                  <a:lnTo>
                    <a:pt x="23707" y="148102"/>
                  </a:lnTo>
                  <a:lnTo>
                    <a:pt x="40853" y="149699"/>
                  </a:lnTo>
                  <a:lnTo>
                    <a:pt x="110451" y="137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5">
              <a:extLst>
                <a:ext uri="{FF2B5EF4-FFF2-40B4-BE49-F238E27FC236}">
                  <a16:creationId xmlns:a16="http://schemas.microsoft.com/office/drawing/2014/main" id="{105ABD9F-0F7C-177B-BB1C-1FDAB46CB49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623131" y="2895600"/>
              <a:ext cx="89421" cy="276432"/>
            </a:xfrm>
            <a:custGeom>
              <a:avLst/>
              <a:gdLst/>
              <a:ahLst/>
              <a:cxnLst/>
              <a:rect l="0" t="0" r="0" b="0"/>
              <a:pathLst>
                <a:path w="89421" h="276432">
                  <a:moveTo>
                    <a:pt x="82094" y="180975"/>
                  </a:moveTo>
                  <a:lnTo>
                    <a:pt x="82094" y="180975"/>
                  </a:lnTo>
                  <a:lnTo>
                    <a:pt x="82094" y="172774"/>
                  </a:lnTo>
                  <a:lnTo>
                    <a:pt x="68837" y="158309"/>
                  </a:lnTo>
                  <a:lnTo>
                    <a:pt x="59974" y="155026"/>
                  </a:lnTo>
                  <a:lnTo>
                    <a:pt x="42094" y="152919"/>
                  </a:lnTo>
                  <a:lnTo>
                    <a:pt x="32213" y="158275"/>
                  </a:lnTo>
                  <a:lnTo>
                    <a:pt x="20767" y="169828"/>
                  </a:lnTo>
                  <a:lnTo>
                    <a:pt x="4539" y="199074"/>
                  </a:lnTo>
                  <a:lnTo>
                    <a:pt x="0" y="218653"/>
                  </a:lnTo>
                  <a:lnTo>
                    <a:pt x="2501" y="247525"/>
                  </a:lnTo>
                  <a:lnTo>
                    <a:pt x="10031" y="263822"/>
                  </a:lnTo>
                  <a:lnTo>
                    <a:pt x="15002" y="271132"/>
                  </a:lnTo>
                  <a:lnTo>
                    <a:pt x="20432" y="274946"/>
                  </a:lnTo>
                  <a:lnTo>
                    <a:pt x="26170" y="276431"/>
                  </a:lnTo>
                  <a:lnTo>
                    <a:pt x="37130" y="275258"/>
                  </a:lnTo>
                  <a:lnTo>
                    <a:pt x="45529" y="271209"/>
                  </a:lnTo>
                  <a:lnTo>
                    <a:pt x="61265" y="252867"/>
                  </a:lnTo>
                  <a:lnTo>
                    <a:pt x="67545" y="236210"/>
                  </a:lnTo>
                  <a:lnTo>
                    <a:pt x="76633" y="189534"/>
                  </a:lnTo>
                  <a:lnTo>
                    <a:pt x="79667" y="157262"/>
                  </a:lnTo>
                  <a:lnTo>
                    <a:pt x="84197" y="111860"/>
                  </a:lnTo>
                  <a:lnTo>
                    <a:pt x="89420" y="75477"/>
                  </a:lnTo>
                  <a:lnTo>
                    <a:pt x="88145" y="43530"/>
                  </a:lnTo>
                  <a:lnTo>
                    <a:pt x="820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48">
            <a:extLst>
              <a:ext uri="{FF2B5EF4-FFF2-40B4-BE49-F238E27FC236}">
                <a16:creationId xmlns:a16="http://schemas.microsoft.com/office/drawing/2014/main" id="{5EF3F5BF-51B1-6D1B-BA7D-FA21EBB2B446}"/>
              </a:ext>
            </a:extLst>
          </p:cNvPr>
          <p:cNvGrpSpPr/>
          <p:nvPr/>
        </p:nvGrpSpPr>
        <p:grpSpPr>
          <a:xfrm>
            <a:off x="4038600" y="2887399"/>
            <a:ext cx="275405" cy="265102"/>
            <a:chOff x="4038600" y="2887399"/>
            <a:chExt cx="275405" cy="265102"/>
          </a:xfrm>
        </p:grpSpPr>
        <p:sp>
          <p:nvSpPr>
            <p:cNvPr id="70" name="SMARTInkShape-256">
              <a:extLst>
                <a:ext uri="{FF2B5EF4-FFF2-40B4-BE49-F238E27FC236}">
                  <a16:creationId xmlns:a16="http://schemas.microsoft.com/office/drawing/2014/main" id="{0AE7E5D8-AED0-15C0-7271-F11BBAE8C4B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042929" y="2887399"/>
              <a:ext cx="148072" cy="265102"/>
            </a:xfrm>
            <a:custGeom>
              <a:avLst/>
              <a:gdLst/>
              <a:ahLst/>
              <a:cxnLst/>
              <a:rect l="0" t="0" r="0" b="0"/>
              <a:pathLst>
                <a:path w="148072" h="265102">
                  <a:moveTo>
                    <a:pt x="33771" y="8201"/>
                  </a:moveTo>
                  <a:lnTo>
                    <a:pt x="33771" y="8201"/>
                  </a:lnTo>
                  <a:lnTo>
                    <a:pt x="41972" y="0"/>
                  </a:lnTo>
                  <a:lnTo>
                    <a:pt x="42413" y="617"/>
                  </a:lnTo>
                  <a:lnTo>
                    <a:pt x="42903" y="4125"/>
                  </a:lnTo>
                  <a:lnTo>
                    <a:pt x="33573" y="51215"/>
                  </a:lnTo>
                  <a:lnTo>
                    <a:pt x="23580" y="98346"/>
                  </a:lnTo>
                  <a:lnTo>
                    <a:pt x="17346" y="140038"/>
                  </a:lnTo>
                  <a:lnTo>
                    <a:pt x="10183" y="181939"/>
                  </a:lnTo>
                  <a:lnTo>
                    <a:pt x="3031" y="224755"/>
                  </a:lnTo>
                  <a:lnTo>
                    <a:pt x="577" y="231945"/>
                  </a:lnTo>
                  <a:lnTo>
                    <a:pt x="0" y="237797"/>
                  </a:lnTo>
                  <a:lnTo>
                    <a:pt x="4303" y="258321"/>
                  </a:lnTo>
                  <a:lnTo>
                    <a:pt x="6717" y="260673"/>
                  </a:lnTo>
                  <a:lnTo>
                    <a:pt x="15044" y="263285"/>
                  </a:lnTo>
                  <a:lnTo>
                    <a:pt x="56941" y="265101"/>
                  </a:lnTo>
                  <a:lnTo>
                    <a:pt x="101655" y="264281"/>
                  </a:lnTo>
                  <a:lnTo>
                    <a:pt x="139432" y="255672"/>
                  </a:lnTo>
                  <a:lnTo>
                    <a:pt x="142311" y="253615"/>
                  </a:lnTo>
                  <a:lnTo>
                    <a:pt x="148071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7">
              <a:extLst>
                <a:ext uri="{FF2B5EF4-FFF2-40B4-BE49-F238E27FC236}">
                  <a16:creationId xmlns:a16="http://schemas.microsoft.com/office/drawing/2014/main" id="{78F5011C-F08C-AFA0-248F-355E85C61FE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038600" y="30289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5644" y="18214"/>
                  </a:lnTo>
                  <a:lnTo>
                    <a:pt x="10113" y="15318"/>
                  </a:lnTo>
                  <a:lnTo>
                    <a:pt x="56496" y="746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8">
              <a:extLst>
                <a:ext uri="{FF2B5EF4-FFF2-40B4-BE49-F238E27FC236}">
                  <a16:creationId xmlns:a16="http://schemas.microsoft.com/office/drawing/2014/main" id="{710F97B5-7EC6-ED96-BBF3-FA587930630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244422" y="3038475"/>
              <a:ext cx="69583" cy="92439"/>
            </a:xfrm>
            <a:custGeom>
              <a:avLst/>
              <a:gdLst/>
              <a:ahLst/>
              <a:cxnLst/>
              <a:rect l="0" t="0" r="0" b="0"/>
              <a:pathLst>
                <a:path w="69583" h="92439">
                  <a:moveTo>
                    <a:pt x="32303" y="19050"/>
                  </a:moveTo>
                  <a:lnTo>
                    <a:pt x="32303" y="19050"/>
                  </a:lnTo>
                  <a:lnTo>
                    <a:pt x="41435" y="19050"/>
                  </a:lnTo>
                  <a:lnTo>
                    <a:pt x="41794" y="10849"/>
                  </a:lnTo>
                  <a:lnTo>
                    <a:pt x="40747" y="10408"/>
                  </a:lnTo>
                  <a:lnTo>
                    <a:pt x="36761" y="9917"/>
                  </a:lnTo>
                  <a:lnTo>
                    <a:pt x="23511" y="14698"/>
                  </a:lnTo>
                  <a:lnTo>
                    <a:pt x="14990" y="22760"/>
                  </a:lnTo>
                  <a:lnTo>
                    <a:pt x="896" y="45183"/>
                  </a:lnTo>
                  <a:lnTo>
                    <a:pt x="0" y="60298"/>
                  </a:lnTo>
                  <a:lnTo>
                    <a:pt x="3129" y="75483"/>
                  </a:lnTo>
                  <a:lnTo>
                    <a:pt x="8048" y="85759"/>
                  </a:lnTo>
                  <a:lnTo>
                    <a:pt x="11900" y="88922"/>
                  </a:lnTo>
                  <a:lnTo>
                    <a:pt x="21824" y="92438"/>
                  </a:lnTo>
                  <a:lnTo>
                    <a:pt x="44368" y="89360"/>
                  </a:lnTo>
                  <a:lnTo>
                    <a:pt x="56362" y="81696"/>
                  </a:lnTo>
                  <a:lnTo>
                    <a:pt x="61043" y="76689"/>
                  </a:lnTo>
                  <a:lnTo>
                    <a:pt x="66243" y="59837"/>
                  </a:lnTo>
                  <a:lnTo>
                    <a:pt x="69582" y="24637"/>
                  </a:lnTo>
                  <a:lnTo>
                    <a:pt x="67738" y="18542"/>
                  </a:lnTo>
                  <a:lnTo>
                    <a:pt x="60047" y="8946"/>
                  </a:lnTo>
                  <a:lnTo>
                    <a:pt x="52395" y="3976"/>
                  </a:lnTo>
                  <a:lnTo>
                    <a:pt x="44407" y="1767"/>
                  </a:lnTo>
                  <a:lnTo>
                    <a:pt x="2277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9">
            <a:extLst>
              <a:ext uri="{FF2B5EF4-FFF2-40B4-BE49-F238E27FC236}">
                <a16:creationId xmlns:a16="http://schemas.microsoft.com/office/drawing/2014/main" id="{DF6C6BC8-D98B-198F-2129-217D8538E958}"/>
              </a:ext>
            </a:extLst>
          </p:cNvPr>
          <p:cNvGrpSpPr/>
          <p:nvPr/>
        </p:nvGrpSpPr>
        <p:grpSpPr>
          <a:xfrm>
            <a:off x="4572556" y="2834106"/>
            <a:ext cx="294720" cy="313201"/>
            <a:chOff x="4572556" y="2834106"/>
            <a:chExt cx="294720" cy="313201"/>
          </a:xfrm>
        </p:grpSpPr>
        <p:sp>
          <p:nvSpPr>
            <p:cNvPr id="74" name="SMARTInkShape-259">
              <a:extLst>
                <a:ext uri="{FF2B5EF4-FFF2-40B4-BE49-F238E27FC236}">
                  <a16:creationId xmlns:a16="http://schemas.microsoft.com/office/drawing/2014/main" id="{B8986992-D389-9312-AC7B-12B70ED6B61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572556" y="2834106"/>
              <a:ext cx="102030" cy="313201"/>
            </a:xfrm>
            <a:custGeom>
              <a:avLst/>
              <a:gdLst/>
              <a:ahLst/>
              <a:cxnLst/>
              <a:rect l="0" t="0" r="0" b="0"/>
              <a:pathLst>
                <a:path w="102030" h="313201">
                  <a:moveTo>
                    <a:pt x="18494" y="23394"/>
                  </a:moveTo>
                  <a:lnTo>
                    <a:pt x="18494" y="23394"/>
                  </a:lnTo>
                  <a:lnTo>
                    <a:pt x="33682" y="7148"/>
                  </a:lnTo>
                  <a:lnTo>
                    <a:pt x="35827" y="1004"/>
                  </a:lnTo>
                  <a:lnTo>
                    <a:pt x="37457" y="0"/>
                  </a:lnTo>
                  <a:lnTo>
                    <a:pt x="39603" y="390"/>
                  </a:lnTo>
                  <a:lnTo>
                    <a:pt x="42091" y="1708"/>
                  </a:lnTo>
                  <a:lnTo>
                    <a:pt x="43750" y="3645"/>
                  </a:lnTo>
                  <a:lnTo>
                    <a:pt x="45595" y="8619"/>
                  </a:lnTo>
                  <a:lnTo>
                    <a:pt x="46632" y="22426"/>
                  </a:lnTo>
                  <a:lnTo>
                    <a:pt x="39378" y="60206"/>
                  </a:lnTo>
                  <a:lnTo>
                    <a:pt x="27754" y="99339"/>
                  </a:lnTo>
                  <a:lnTo>
                    <a:pt x="15267" y="137644"/>
                  </a:lnTo>
                  <a:lnTo>
                    <a:pt x="5779" y="176367"/>
                  </a:lnTo>
                  <a:lnTo>
                    <a:pt x="1321" y="221355"/>
                  </a:lnTo>
                  <a:lnTo>
                    <a:pt x="0" y="263142"/>
                  </a:lnTo>
                  <a:lnTo>
                    <a:pt x="7694" y="304130"/>
                  </a:lnTo>
                  <a:lnTo>
                    <a:pt x="14047" y="309738"/>
                  </a:lnTo>
                  <a:lnTo>
                    <a:pt x="18704" y="312715"/>
                  </a:lnTo>
                  <a:lnTo>
                    <a:pt x="32345" y="313200"/>
                  </a:lnTo>
                  <a:lnTo>
                    <a:pt x="66974" y="304889"/>
                  </a:lnTo>
                  <a:lnTo>
                    <a:pt x="74097" y="299957"/>
                  </a:lnTo>
                  <a:lnTo>
                    <a:pt x="84834" y="286011"/>
                  </a:lnTo>
                  <a:lnTo>
                    <a:pt x="99292" y="245700"/>
                  </a:lnTo>
                  <a:lnTo>
                    <a:pt x="102029" y="229441"/>
                  </a:lnTo>
                  <a:lnTo>
                    <a:pt x="98514" y="203331"/>
                  </a:lnTo>
                  <a:lnTo>
                    <a:pt x="90748" y="190502"/>
                  </a:lnTo>
                  <a:lnTo>
                    <a:pt x="85713" y="185600"/>
                  </a:lnTo>
                  <a:lnTo>
                    <a:pt x="66008" y="180152"/>
                  </a:lnTo>
                  <a:lnTo>
                    <a:pt x="8969" y="175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60">
              <a:extLst>
                <a:ext uri="{FF2B5EF4-FFF2-40B4-BE49-F238E27FC236}">
                  <a16:creationId xmlns:a16="http://schemas.microsoft.com/office/drawing/2014/main" id="{16096A03-83FA-B9B6-E5EB-1EFA79D6922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682497" y="2967906"/>
              <a:ext cx="184779" cy="127720"/>
            </a:xfrm>
            <a:custGeom>
              <a:avLst/>
              <a:gdLst/>
              <a:ahLst/>
              <a:cxnLst/>
              <a:rect l="0" t="0" r="0" b="0"/>
              <a:pathLst>
                <a:path w="184779" h="127720">
                  <a:moveTo>
                    <a:pt x="22853" y="99144"/>
                  </a:moveTo>
                  <a:lnTo>
                    <a:pt x="22853" y="99144"/>
                  </a:lnTo>
                  <a:lnTo>
                    <a:pt x="27909" y="99144"/>
                  </a:lnTo>
                  <a:lnTo>
                    <a:pt x="33214" y="96322"/>
                  </a:lnTo>
                  <a:lnTo>
                    <a:pt x="77400" y="67345"/>
                  </a:lnTo>
                  <a:lnTo>
                    <a:pt x="101282" y="53626"/>
                  </a:lnTo>
                  <a:lnTo>
                    <a:pt x="109922" y="43283"/>
                  </a:lnTo>
                  <a:lnTo>
                    <a:pt x="114467" y="31631"/>
                  </a:lnTo>
                  <a:lnTo>
                    <a:pt x="115680" y="25560"/>
                  </a:lnTo>
                  <a:lnTo>
                    <a:pt x="114204" y="15993"/>
                  </a:lnTo>
                  <a:lnTo>
                    <a:pt x="107423" y="4657"/>
                  </a:lnTo>
                  <a:lnTo>
                    <a:pt x="104633" y="1227"/>
                  </a:lnTo>
                  <a:lnTo>
                    <a:pt x="99598" y="0"/>
                  </a:lnTo>
                  <a:lnTo>
                    <a:pt x="69883" y="3172"/>
                  </a:lnTo>
                  <a:lnTo>
                    <a:pt x="40962" y="25506"/>
                  </a:lnTo>
                  <a:lnTo>
                    <a:pt x="21398" y="46046"/>
                  </a:lnTo>
                  <a:lnTo>
                    <a:pt x="1273" y="80040"/>
                  </a:lnTo>
                  <a:lnTo>
                    <a:pt x="0" y="85349"/>
                  </a:lnTo>
                  <a:lnTo>
                    <a:pt x="1407" y="96894"/>
                  </a:lnTo>
                  <a:lnTo>
                    <a:pt x="8149" y="110237"/>
                  </a:lnTo>
                  <a:lnTo>
                    <a:pt x="26963" y="120893"/>
                  </a:lnTo>
                  <a:lnTo>
                    <a:pt x="62823" y="126370"/>
                  </a:lnTo>
                  <a:lnTo>
                    <a:pt x="98431" y="127319"/>
                  </a:lnTo>
                  <a:lnTo>
                    <a:pt x="138851" y="127600"/>
                  </a:lnTo>
                  <a:lnTo>
                    <a:pt x="184778" y="127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50">
            <a:extLst>
              <a:ext uri="{FF2B5EF4-FFF2-40B4-BE49-F238E27FC236}">
                <a16:creationId xmlns:a16="http://schemas.microsoft.com/office/drawing/2014/main" id="{320A8E52-FA53-A310-F465-B5D795AADCBE}"/>
              </a:ext>
            </a:extLst>
          </p:cNvPr>
          <p:cNvGrpSpPr/>
          <p:nvPr/>
        </p:nvGrpSpPr>
        <p:grpSpPr>
          <a:xfrm>
            <a:off x="5120157" y="2773099"/>
            <a:ext cx="1699744" cy="387156"/>
            <a:chOff x="5120157" y="2773099"/>
            <a:chExt cx="1699744" cy="387156"/>
          </a:xfrm>
        </p:grpSpPr>
        <p:sp>
          <p:nvSpPr>
            <p:cNvPr id="77" name="SMARTInkShape-261">
              <a:extLst>
                <a:ext uri="{FF2B5EF4-FFF2-40B4-BE49-F238E27FC236}">
                  <a16:creationId xmlns:a16="http://schemas.microsoft.com/office/drawing/2014/main" id="{9B981ABD-A381-7E3A-537F-DD916C01F38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120157" y="2935704"/>
              <a:ext cx="166219" cy="186218"/>
            </a:xfrm>
            <a:custGeom>
              <a:avLst/>
              <a:gdLst/>
              <a:ahLst/>
              <a:cxnLst/>
              <a:rect l="0" t="0" r="0" b="0"/>
              <a:pathLst>
                <a:path w="166219" h="186218">
                  <a:moveTo>
                    <a:pt x="4293" y="64671"/>
                  </a:moveTo>
                  <a:lnTo>
                    <a:pt x="4293" y="64671"/>
                  </a:lnTo>
                  <a:lnTo>
                    <a:pt x="4293" y="69727"/>
                  </a:lnTo>
                  <a:lnTo>
                    <a:pt x="5351" y="71217"/>
                  </a:lnTo>
                  <a:lnTo>
                    <a:pt x="7115" y="72210"/>
                  </a:lnTo>
                  <a:lnTo>
                    <a:pt x="17550" y="73804"/>
                  </a:lnTo>
                  <a:lnTo>
                    <a:pt x="63101" y="73115"/>
                  </a:lnTo>
                  <a:lnTo>
                    <a:pt x="104230" y="65992"/>
                  </a:lnTo>
                  <a:lnTo>
                    <a:pt x="117854" y="59614"/>
                  </a:lnTo>
                  <a:lnTo>
                    <a:pt x="148129" y="38801"/>
                  </a:lnTo>
                  <a:lnTo>
                    <a:pt x="152887" y="28126"/>
                  </a:lnTo>
                  <a:lnTo>
                    <a:pt x="152039" y="23374"/>
                  </a:lnTo>
                  <a:lnTo>
                    <a:pt x="145452" y="15272"/>
                  </a:lnTo>
                  <a:lnTo>
                    <a:pt x="119731" y="4761"/>
                  </a:lnTo>
                  <a:lnTo>
                    <a:pt x="90356" y="0"/>
                  </a:lnTo>
                  <a:lnTo>
                    <a:pt x="68296" y="7354"/>
                  </a:lnTo>
                  <a:lnTo>
                    <a:pt x="45439" y="22263"/>
                  </a:lnTo>
                  <a:lnTo>
                    <a:pt x="17895" y="52341"/>
                  </a:lnTo>
                  <a:lnTo>
                    <a:pt x="4158" y="88184"/>
                  </a:lnTo>
                  <a:lnTo>
                    <a:pt x="0" y="110046"/>
                  </a:lnTo>
                  <a:lnTo>
                    <a:pt x="1679" y="130346"/>
                  </a:lnTo>
                  <a:lnTo>
                    <a:pt x="8775" y="147130"/>
                  </a:lnTo>
                  <a:lnTo>
                    <a:pt x="20466" y="165038"/>
                  </a:lnTo>
                  <a:lnTo>
                    <a:pt x="61587" y="179227"/>
                  </a:lnTo>
                  <a:lnTo>
                    <a:pt x="92883" y="185750"/>
                  </a:lnTo>
                  <a:lnTo>
                    <a:pt x="114575" y="186217"/>
                  </a:lnTo>
                  <a:lnTo>
                    <a:pt x="166218" y="178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62">
              <a:extLst>
                <a:ext uri="{FF2B5EF4-FFF2-40B4-BE49-F238E27FC236}">
                  <a16:creationId xmlns:a16="http://schemas.microsoft.com/office/drawing/2014/main" id="{3946D754-2C92-4C75-ED17-149E34CC65C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334000" y="2992717"/>
              <a:ext cx="112193" cy="167538"/>
            </a:xfrm>
            <a:custGeom>
              <a:avLst/>
              <a:gdLst/>
              <a:ahLst/>
              <a:cxnLst/>
              <a:rect l="0" t="0" r="0" b="0"/>
              <a:pathLst>
                <a:path w="112193" h="167538">
                  <a:moveTo>
                    <a:pt x="85725" y="36233"/>
                  </a:moveTo>
                  <a:lnTo>
                    <a:pt x="85725" y="36233"/>
                  </a:lnTo>
                  <a:lnTo>
                    <a:pt x="107184" y="22976"/>
                  </a:lnTo>
                  <a:lnTo>
                    <a:pt x="111137" y="16936"/>
                  </a:lnTo>
                  <a:lnTo>
                    <a:pt x="112192" y="13843"/>
                  </a:lnTo>
                  <a:lnTo>
                    <a:pt x="110778" y="10723"/>
                  </a:lnTo>
                  <a:lnTo>
                    <a:pt x="103562" y="4434"/>
                  </a:lnTo>
                  <a:lnTo>
                    <a:pt x="96122" y="934"/>
                  </a:lnTo>
                  <a:lnTo>
                    <a:pt x="92656" y="0"/>
                  </a:lnTo>
                  <a:lnTo>
                    <a:pt x="83161" y="1785"/>
                  </a:lnTo>
                  <a:lnTo>
                    <a:pt x="65915" y="5918"/>
                  </a:lnTo>
                  <a:lnTo>
                    <a:pt x="47400" y="9965"/>
                  </a:lnTo>
                  <a:lnTo>
                    <a:pt x="22180" y="20813"/>
                  </a:lnTo>
                  <a:lnTo>
                    <a:pt x="15151" y="26910"/>
                  </a:lnTo>
                  <a:lnTo>
                    <a:pt x="12025" y="33148"/>
                  </a:lnTo>
                  <a:lnTo>
                    <a:pt x="10636" y="39448"/>
                  </a:lnTo>
                  <a:lnTo>
                    <a:pt x="15663" y="48598"/>
                  </a:lnTo>
                  <a:lnTo>
                    <a:pt x="24953" y="58662"/>
                  </a:lnTo>
                  <a:lnTo>
                    <a:pt x="69657" y="94046"/>
                  </a:lnTo>
                  <a:lnTo>
                    <a:pt x="83876" y="106378"/>
                  </a:lnTo>
                  <a:lnTo>
                    <a:pt x="90194" y="118914"/>
                  </a:lnTo>
                  <a:lnTo>
                    <a:pt x="93752" y="137872"/>
                  </a:lnTo>
                  <a:lnTo>
                    <a:pt x="91762" y="147728"/>
                  </a:lnTo>
                  <a:lnTo>
                    <a:pt x="89750" y="151838"/>
                  </a:lnTo>
                  <a:lnTo>
                    <a:pt x="81869" y="159226"/>
                  </a:lnTo>
                  <a:lnTo>
                    <a:pt x="71312" y="164980"/>
                  </a:lnTo>
                  <a:lnTo>
                    <a:pt x="59563" y="167537"/>
                  </a:lnTo>
                  <a:lnTo>
                    <a:pt x="47287" y="165852"/>
                  </a:lnTo>
                  <a:lnTo>
                    <a:pt x="0" y="150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63">
              <a:extLst>
                <a:ext uri="{FF2B5EF4-FFF2-40B4-BE49-F238E27FC236}">
                  <a16:creationId xmlns:a16="http://schemas.microsoft.com/office/drawing/2014/main" id="{B9FE4911-8766-C991-6DE7-2490BC6FF39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486958" y="2830249"/>
              <a:ext cx="170893" cy="326565"/>
            </a:xfrm>
            <a:custGeom>
              <a:avLst/>
              <a:gdLst/>
              <a:ahLst/>
              <a:cxnLst/>
              <a:rect l="0" t="0" r="0" b="0"/>
              <a:pathLst>
                <a:path w="170893" h="326565">
                  <a:moveTo>
                    <a:pt x="37542" y="8201"/>
                  </a:moveTo>
                  <a:lnTo>
                    <a:pt x="37542" y="8201"/>
                  </a:lnTo>
                  <a:lnTo>
                    <a:pt x="53944" y="0"/>
                  </a:lnTo>
                  <a:lnTo>
                    <a:pt x="55885" y="1675"/>
                  </a:lnTo>
                  <a:lnTo>
                    <a:pt x="60863" y="9181"/>
                  </a:lnTo>
                  <a:lnTo>
                    <a:pt x="60960" y="22395"/>
                  </a:lnTo>
                  <a:lnTo>
                    <a:pt x="52398" y="61805"/>
                  </a:lnTo>
                  <a:lnTo>
                    <a:pt x="40515" y="104867"/>
                  </a:lnTo>
                  <a:lnTo>
                    <a:pt x="31133" y="147027"/>
                  </a:lnTo>
                  <a:lnTo>
                    <a:pt x="21650" y="191975"/>
                  </a:lnTo>
                  <a:lnTo>
                    <a:pt x="12137" y="231515"/>
                  </a:lnTo>
                  <a:lnTo>
                    <a:pt x="1323" y="278673"/>
                  </a:lnTo>
                  <a:lnTo>
                    <a:pt x="0" y="294481"/>
                  </a:lnTo>
                  <a:lnTo>
                    <a:pt x="4663" y="310924"/>
                  </a:lnTo>
                  <a:lnTo>
                    <a:pt x="9273" y="314791"/>
                  </a:lnTo>
                  <a:lnTo>
                    <a:pt x="53419" y="326564"/>
                  </a:lnTo>
                  <a:lnTo>
                    <a:pt x="84227" y="325369"/>
                  </a:lnTo>
                  <a:lnTo>
                    <a:pt x="128569" y="315484"/>
                  </a:lnTo>
                  <a:lnTo>
                    <a:pt x="170892" y="293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64">
              <a:extLst>
                <a:ext uri="{FF2B5EF4-FFF2-40B4-BE49-F238E27FC236}">
                  <a16:creationId xmlns:a16="http://schemas.microsoft.com/office/drawing/2014/main" id="{82498D02-D0F2-5F2F-1999-01DE05EC342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524500" y="302895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33551" y="1338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65">
              <a:extLst>
                <a:ext uri="{FF2B5EF4-FFF2-40B4-BE49-F238E27FC236}">
                  <a16:creationId xmlns:a16="http://schemas.microsoft.com/office/drawing/2014/main" id="{7D312E6A-579D-BF07-6622-828DA3E9FB8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705475" y="3048000"/>
              <a:ext cx="18935" cy="95251"/>
            </a:xfrm>
            <a:custGeom>
              <a:avLst/>
              <a:gdLst/>
              <a:ahLst/>
              <a:cxnLst/>
              <a:rect l="0" t="0" r="0" b="0"/>
              <a:pathLst>
                <a:path w="18935" h="95251">
                  <a:moveTo>
                    <a:pt x="9525" y="0"/>
                  </a:moveTo>
                  <a:lnTo>
                    <a:pt x="9525" y="0"/>
                  </a:lnTo>
                  <a:lnTo>
                    <a:pt x="18657" y="0"/>
                  </a:lnTo>
                  <a:lnTo>
                    <a:pt x="18934" y="10113"/>
                  </a:lnTo>
                  <a:lnTo>
                    <a:pt x="9342" y="5756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66">
              <a:extLst>
                <a:ext uri="{FF2B5EF4-FFF2-40B4-BE49-F238E27FC236}">
                  <a16:creationId xmlns:a16="http://schemas.microsoft.com/office/drawing/2014/main" id="{E905C8C3-E277-A555-6755-C7D8AFA1EEC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734050" y="29241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67">
              <a:extLst>
                <a:ext uri="{FF2B5EF4-FFF2-40B4-BE49-F238E27FC236}">
                  <a16:creationId xmlns:a16="http://schemas.microsoft.com/office/drawing/2014/main" id="{681A67DE-9F49-AE6E-512F-E03DCF220B9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800725" y="2991538"/>
              <a:ext cx="294341" cy="107624"/>
            </a:xfrm>
            <a:custGeom>
              <a:avLst/>
              <a:gdLst/>
              <a:ahLst/>
              <a:cxnLst/>
              <a:rect l="0" t="0" r="0" b="0"/>
              <a:pathLst>
                <a:path w="294341" h="107624">
                  <a:moveTo>
                    <a:pt x="0" y="75512"/>
                  </a:moveTo>
                  <a:lnTo>
                    <a:pt x="0" y="75512"/>
                  </a:lnTo>
                  <a:lnTo>
                    <a:pt x="22120" y="56215"/>
                  </a:lnTo>
                  <a:lnTo>
                    <a:pt x="32056" y="48944"/>
                  </a:lnTo>
                  <a:lnTo>
                    <a:pt x="49881" y="29851"/>
                  </a:lnTo>
                  <a:lnTo>
                    <a:pt x="75562" y="11832"/>
                  </a:lnTo>
                  <a:lnTo>
                    <a:pt x="78949" y="10833"/>
                  </a:lnTo>
                  <a:lnTo>
                    <a:pt x="82266" y="11227"/>
                  </a:lnTo>
                  <a:lnTo>
                    <a:pt x="88774" y="14485"/>
                  </a:lnTo>
                  <a:lnTo>
                    <a:pt x="90933" y="17894"/>
                  </a:lnTo>
                  <a:lnTo>
                    <a:pt x="93331" y="27326"/>
                  </a:lnTo>
                  <a:lnTo>
                    <a:pt x="87458" y="67168"/>
                  </a:lnTo>
                  <a:lnTo>
                    <a:pt x="85437" y="83445"/>
                  </a:lnTo>
                  <a:lnTo>
                    <a:pt x="77150" y="107623"/>
                  </a:lnTo>
                  <a:lnTo>
                    <a:pt x="76833" y="107503"/>
                  </a:lnTo>
                  <a:lnTo>
                    <a:pt x="76622" y="106364"/>
                  </a:lnTo>
                  <a:lnTo>
                    <a:pt x="77539" y="105605"/>
                  </a:lnTo>
                  <a:lnTo>
                    <a:pt x="81381" y="104762"/>
                  </a:lnTo>
                  <a:lnTo>
                    <a:pt x="94551" y="94174"/>
                  </a:lnTo>
                  <a:lnTo>
                    <a:pt x="122540" y="50982"/>
                  </a:lnTo>
                  <a:lnTo>
                    <a:pt x="148384" y="27432"/>
                  </a:lnTo>
                  <a:lnTo>
                    <a:pt x="158023" y="16043"/>
                  </a:lnTo>
                  <a:lnTo>
                    <a:pt x="174292" y="4740"/>
                  </a:lnTo>
                  <a:lnTo>
                    <a:pt x="186286" y="920"/>
                  </a:lnTo>
                  <a:lnTo>
                    <a:pt x="193213" y="26"/>
                  </a:lnTo>
                  <a:lnTo>
                    <a:pt x="194425" y="1905"/>
                  </a:lnTo>
                  <a:lnTo>
                    <a:pt x="190824" y="48297"/>
                  </a:lnTo>
                  <a:lnTo>
                    <a:pt x="189585" y="64475"/>
                  </a:lnTo>
                  <a:lnTo>
                    <a:pt x="181373" y="100575"/>
                  </a:lnTo>
                  <a:lnTo>
                    <a:pt x="181240" y="100687"/>
                  </a:lnTo>
                  <a:lnTo>
                    <a:pt x="181092" y="97990"/>
                  </a:lnTo>
                  <a:lnTo>
                    <a:pt x="207500" y="68348"/>
                  </a:lnTo>
                  <a:lnTo>
                    <a:pt x="240168" y="40127"/>
                  </a:lnTo>
                  <a:lnTo>
                    <a:pt x="242661" y="36047"/>
                  </a:lnTo>
                  <a:lnTo>
                    <a:pt x="280889" y="4534"/>
                  </a:lnTo>
                  <a:lnTo>
                    <a:pt x="293172" y="0"/>
                  </a:lnTo>
                  <a:lnTo>
                    <a:pt x="294340" y="5262"/>
                  </a:lnTo>
                  <a:lnTo>
                    <a:pt x="294094" y="40509"/>
                  </a:lnTo>
                  <a:lnTo>
                    <a:pt x="287057" y="83393"/>
                  </a:lnTo>
                  <a:lnTo>
                    <a:pt x="285750" y="104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68">
              <a:extLst>
                <a:ext uri="{FF2B5EF4-FFF2-40B4-BE49-F238E27FC236}">
                  <a16:creationId xmlns:a16="http://schemas.microsoft.com/office/drawing/2014/main" id="{798B2C87-A00C-3696-290B-BB3013549D3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115786" y="2954607"/>
              <a:ext cx="142140" cy="134330"/>
            </a:xfrm>
            <a:custGeom>
              <a:avLst/>
              <a:gdLst/>
              <a:ahLst/>
              <a:cxnLst/>
              <a:rect l="0" t="0" r="0" b="0"/>
              <a:pathLst>
                <a:path w="142140" h="134330">
                  <a:moveTo>
                    <a:pt x="75464" y="74343"/>
                  </a:moveTo>
                  <a:lnTo>
                    <a:pt x="75464" y="74343"/>
                  </a:lnTo>
                  <a:lnTo>
                    <a:pt x="80520" y="74343"/>
                  </a:lnTo>
                  <a:lnTo>
                    <a:pt x="85825" y="71521"/>
                  </a:lnTo>
                  <a:lnTo>
                    <a:pt x="88721" y="69287"/>
                  </a:lnTo>
                  <a:lnTo>
                    <a:pt x="91939" y="63982"/>
                  </a:lnTo>
                  <a:lnTo>
                    <a:pt x="94427" y="58097"/>
                  </a:lnTo>
                  <a:lnTo>
                    <a:pt x="99061" y="51953"/>
                  </a:lnTo>
                  <a:lnTo>
                    <a:pt x="101827" y="42872"/>
                  </a:lnTo>
                  <a:lnTo>
                    <a:pt x="102565" y="37487"/>
                  </a:lnTo>
                  <a:lnTo>
                    <a:pt x="104115" y="33897"/>
                  </a:lnTo>
                  <a:lnTo>
                    <a:pt x="106206" y="31504"/>
                  </a:lnTo>
                  <a:lnTo>
                    <a:pt x="108658" y="29909"/>
                  </a:lnTo>
                  <a:lnTo>
                    <a:pt x="110293" y="27787"/>
                  </a:lnTo>
                  <a:lnTo>
                    <a:pt x="112110" y="22607"/>
                  </a:lnTo>
                  <a:lnTo>
                    <a:pt x="113133" y="13741"/>
                  </a:lnTo>
                  <a:lnTo>
                    <a:pt x="110551" y="7545"/>
                  </a:lnTo>
                  <a:lnTo>
                    <a:pt x="108380" y="4411"/>
                  </a:lnTo>
                  <a:lnTo>
                    <a:pt x="103146" y="929"/>
                  </a:lnTo>
                  <a:lnTo>
                    <a:pt x="100269" y="0"/>
                  </a:lnTo>
                  <a:lnTo>
                    <a:pt x="81049" y="3750"/>
                  </a:lnTo>
                  <a:lnTo>
                    <a:pt x="40750" y="20581"/>
                  </a:lnTo>
                  <a:lnTo>
                    <a:pt x="21552" y="35013"/>
                  </a:lnTo>
                  <a:lnTo>
                    <a:pt x="14462" y="43810"/>
                  </a:lnTo>
                  <a:lnTo>
                    <a:pt x="4853" y="68194"/>
                  </a:lnTo>
                  <a:lnTo>
                    <a:pt x="0" y="110065"/>
                  </a:lnTo>
                  <a:lnTo>
                    <a:pt x="650" y="123028"/>
                  </a:lnTo>
                  <a:lnTo>
                    <a:pt x="4466" y="132317"/>
                  </a:lnTo>
                  <a:lnTo>
                    <a:pt x="6965" y="134159"/>
                  </a:lnTo>
                  <a:lnTo>
                    <a:pt x="9690" y="134329"/>
                  </a:lnTo>
                  <a:lnTo>
                    <a:pt x="12565" y="133384"/>
                  </a:lnTo>
                  <a:lnTo>
                    <a:pt x="26723" y="121940"/>
                  </a:lnTo>
                  <a:lnTo>
                    <a:pt x="59534" y="79447"/>
                  </a:lnTo>
                  <a:lnTo>
                    <a:pt x="75261" y="46212"/>
                  </a:lnTo>
                  <a:lnTo>
                    <a:pt x="75446" y="64121"/>
                  </a:lnTo>
                  <a:lnTo>
                    <a:pt x="67262" y="94904"/>
                  </a:lnTo>
                  <a:lnTo>
                    <a:pt x="67879" y="98634"/>
                  </a:lnTo>
                  <a:lnTo>
                    <a:pt x="71388" y="105600"/>
                  </a:lnTo>
                  <a:lnTo>
                    <a:pt x="73805" y="107881"/>
                  </a:lnTo>
                  <a:lnTo>
                    <a:pt x="79313" y="110415"/>
                  </a:lnTo>
                  <a:lnTo>
                    <a:pt x="122351" y="112265"/>
                  </a:lnTo>
                  <a:lnTo>
                    <a:pt x="142139" y="1029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69">
              <a:extLst>
                <a:ext uri="{FF2B5EF4-FFF2-40B4-BE49-F238E27FC236}">
                  <a16:creationId xmlns:a16="http://schemas.microsoft.com/office/drawing/2014/main" id="{ABD3A091-34A6-5AB9-5A2C-14DCCD588A2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286665" y="2773099"/>
              <a:ext cx="85561" cy="273881"/>
            </a:xfrm>
            <a:custGeom>
              <a:avLst/>
              <a:gdLst/>
              <a:ahLst/>
              <a:cxnLst/>
              <a:rect l="0" t="0" r="0" b="0"/>
              <a:pathLst>
                <a:path w="85561" h="273881">
                  <a:moveTo>
                    <a:pt x="37935" y="8201"/>
                  </a:moveTo>
                  <a:lnTo>
                    <a:pt x="37935" y="8201"/>
                  </a:lnTo>
                  <a:lnTo>
                    <a:pt x="42991" y="8201"/>
                  </a:lnTo>
                  <a:lnTo>
                    <a:pt x="44480" y="7143"/>
                  </a:lnTo>
                  <a:lnTo>
                    <a:pt x="45474" y="5379"/>
                  </a:lnTo>
                  <a:lnTo>
                    <a:pt x="47067" y="0"/>
                  </a:lnTo>
                  <a:lnTo>
                    <a:pt x="47344" y="9181"/>
                  </a:lnTo>
                  <a:lnTo>
                    <a:pt x="37084" y="50506"/>
                  </a:lnTo>
                  <a:lnTo>
                    <a:pt x="25066" y="92875"/>
                  </a:lnTo>
                  <a:lnTo>
                    <a:pt x="15660" y="132303"/>
                  </a:lnTo>
                  <a:lnTo>
                    <a:pt x="6170" y="172442"/>
                  </a:lnTo>
                  <a:lnTo>
                    <a:pt x="1086" y="217385"/>
                  </a:lnTo>
                  <a:lnTo>
                    <a:pt x="0" y="263276"/>
                  </a:lnTo>
                  <a:lnTo>
                    <a:pt x="1004" y="267152"/>
                  </a:lnTo>
                  <a:lnTo>
                    <a:pt x="2731" y="269735"/>
                  </a:lnTo>
                  <a:lnTo>
                    <a:pt x="4941" y="271457"/>
                  </a:lnTo>
                  <a:lnTo>
                    <a:pt x="18164" y="273880"/>
                  </a:lnTo>
                  <a:lnTo>
                    <a:pt x="41595" y="273641"/>
                  </a:lnTo>
                  <a:lnTo>
                    <a:pt x="54026" y="269755"/>
                  </a:lnTo>
                  <a:lnTo>
                    <a:pt x="85560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0">
              <a:extLst>
                <a:ext uri="{FF2B5EF4-FFF2-40B4-BE49-F238E27FC236}">
                  <a16:creationId xmlns:a16="http://schemas.microsoft.com/office/drawing/2014/main" id="{E7400D55-5B7F-F9EC-16B4-0B88026D9C9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286500" y="29241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2516" y="934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1">
              <a:extLst>
                <a:ext uri="{FF2B5EF4-FFF2-40B4-BE49-F238E27FC236}">
                  <a16:creationId xmlns:a16="http://schemas.microsoft.com/office/drawing/2014/main" id="{B5A98EFC-6CC0-4981-795D-28FD991E959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412724" y="2901571"/>
              <a:ext cx="124879" cy="108330"/>
            </a:xfrm>
            <a:custGeom>
              <a:avLst/>
              <a:gdLst/>
              <a:ahLst/>
              <a:cxnLst/>
              <a:rect l="0" t="0" r="0" b="0"/>
              <a:pathLst>
                <a:path w="124879" h="108330">
                  <a:moveTo>
                    <a:pt x="45226" y="32129"/>
                  </a:moveTo>
                  <a:lnTo>
                    <a:pt x="45226" y="32129"/>
                  </a:lnTo>
                  <a:lnTo>
                    <a:pt x="61472" y="47317"/>
                  </a:lnTo>
                  <a:lnTo>
                    <a:pt x="67616" y="49463"/>
                  </a:lnTo>
                  <a:lnTo>
                    <a:pt x="111119" y="51028"/>
                  </a:lnTo>
                  <a:lnTo>
                    <a:pt x="119667" y="48290"/>
                  </a:lnTo>
                  <a:lnTo>
                    <a:pt x="123428" y="46078"/>
                  </a:lnTo>
                  <a:lnTo>
                    <a:pt x="124878" y="41428"/>
                  </a:lnTo>
                  <a:lnTo>
                    <a:pt x="123665" y="27795"/>
                  </a:lnTo>
                  <a:lnTo>
                    <a:pt x="120802" y="21831"/>
                  </a:lnTo>
                  <a:lnTo>
                    <a:pt x="111976" y="12383"/>
                  </a:lnTo>
                  <a:lnTo>
                    <a:pt x="90050" y="1113"/>
                  </a:lnTo>
                  <a:lnTo>
                    <a:pt x="69734" y="0"/>
                  </a:lnTo>
                  <a:lnTo>
                    <a:pt x="42963" y="5323"/>
                  </a:lnTo>
                  <a:lnTo>
                    <a:pt x="31520" y="11749"/>
                  </a:lnTo>
                  <a:lnTo>
                    <a:pt x="14237" y="27267"/>
                  </a:lnTo>
                  <a:lnTo>
                    <a:pt x="5700" y="39140"/>
                  </a:lnTo>
                  <a:lnTo>
                    <a:pt x="1200" y="51473"/>
                  </a:lnTo>
                  <a:lnTo>
                    <a:pt x="0" y="57725"/>
                  </a:lnTo>
                  <a:lnTo>
                    <a:pt x="1490" y="70316"/>
                  </a:lnTo>
                  <a:lnTo>
                    <a:pt x="3368" y="76637"/>
                  </a:lnTo>
                  <a:lnTo>
                    <a:pt x="7796" y="81909"/>
                  </a:lnTo>
                  <a:lnTo>
                    <a:pt x="29197" y="94386"/>
                  </a:lnTo>
                  <a:lnTo>
                    <a:pt x="57763" y="103727"/>
                  </a:lnTo>
                  <a:lnTo>
                    <a:pt x="111901" y="1083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2">
              <a:extLst>
                <a:ext uri="{FF2B5EF4-FFF2-40B4-BE49-F238E27FC236}">
                  <a16:creationId xmlns:a16="http://schemas.microsoft.com/office/drawing/2014/main" id="{CE5726CF-94E7-0870-D774-0C034602DF3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582528" y="2774890"/>
              <a:ext cx="237373" cy="297542"/>
            </a:xfrm>
            <a:custGeom>
              <a:avLst/>
              <a:gdLst/>
              <a:ahLst/>
              <a:cxnLst/>
              <a:rect l="0" t="0" r="0" b="0"/>
              <a:pathLst>
                <a:path w="237373" h="297542">
                  <a:moveTo>
                    <a:pt x="132597" y="215960"/>
                  </a:moveTo>
                  <a:lnTo>
                    <a:pt x="132597" y="215960"/>
                  </a:lnTo>
                  <a:lnTo>
                    <a:pt x="132597" y="188514"/>
                  </a:lnTo>
                  <a:lnTo>
                    <a:pt x="131539" y="184962"/>
                  </a:lnTo>
                  <a:lnTo>
                    <a:pt x="129775" y="182595"/>
                  </a:lnTo>
                  <a:lnTo>
                    <a:pt x="115292" y="171938"/>
                  </a:lnTo>
                  <a:lnTo>
                    <a:pt x="105151" y="169936"/>
                  </a:lnTo>
                  <a:lnTo>
                    <a:pt x="61755" y="176255"/>
                  </a:lnTo>
                  <a:lnTo>
                    <a:pt x="36701" y="185734"/>
                  </a:lnTo>
                  <a:lnTo>
                    <a:pt x="7812" y="208347"/>
                  </a:lnTo>
                  <a:lnTo>
                    <a:pt x="3054" y="218221"/>
                  </a:lnTo>
                  <a:lnTo>
                    <a:pt x="0" y="241806"/>
                  </a:lnTo>
                  <a:lnTo>
                    <a:pt x="9583" y="265599"/>
                  </a:lnTo>
                  <a:lnTo>
                    <a:pt x="25828" y="287700"/>
                  </a:lnTo>
                  <a:lnTo>
                    <a:pt x="37872" y="295470"/>
                  </a:lnTo>
                  <a:lnTo>
                    <a:pt x="44047" y="297541"/>
                  </a:lnTo>
                  <a:lnTo>
                    <a:pt x="56553" y="297021"/>
                  </a:lnTo>
                  <a:lnTo>
                    <a:pt x="62850" y="295401"/>
                  </a:lnTo>
                  <a:lnTo>
                    <a:pt x="67049" y="292204"/>
                  </a:lnTo>
                  <a:lnTo>
                    <a:pt x="71715" y="283007"/>
                  </a:lnTo>
                  <a:lnTo>
                    <a:pt x="81256" y="251194"/>
                  </a:lnTo>
                  <a:lnTo>
                    <a:pt x="84929" y="216287"/>
                  </a:lnTo>
                  <a:lnTo>
                    <a:pt x="92250" y="175017"/>
                  </a:lnTo>
                  <a:lnTo>
                    <a:pt x="104205" y="131555"/>
                  </a:lnTo>
                  <a:lnTo>
                    <a:pt x="116758" y="92396"/>
                  </a:lnTo>
                  <a:lnTo>
                    <a:pt x="129429" y="47540"/>
                  </a:lnTo>
                  <a:lnTo>
                    <a:pt x="141565" y="0"/>
                  </a:lnTo>
                  <a:lnTo>
                    <a:pt x="140693" y="20"/>
                  </a:lnTo>
                  <a:lnTo>
                    <a:pt x="136901" y="2864"/>
                  </a:lnTo>
                  <a:lnTo>
                    <a:pt x="125843" y="29581"/>
                  </a:lnTo>
                  <a:lnTo>
                    <a:pt x="113467" y="71704"/>
                  </a:lnTo>
                  <a:lnTo>
                    <a:pt x="97662" y="115041"/>
                  </a:lnTo>
                  <a:lnTo>
                    <a:pt x="87793" y="157377"/>
                  </a:lnTo>
                  <a:lnTo>
                    <a:pt x="88630" y="189783"/>
                  </a:lnTo>
                  <a:lnTo>
                    <a:pt x="94154" y="236653"/>
                  </a:lnTo>
                  <a:lnTo>
                    <a:pt x="97167" y="243854"/>
                  </a:lnTo>
                  <a:lnTo>
                    <a:pt x="100976" y="250582"/>
                  </a:lnTo>
                  <a:lnTo>
                    <a:pt x="102668" y="257101"/>
                  </a:lnTo>
                  <a:lnTo>
                    <a:pt x="105237" y="259262"/>
                  </a:lnTo>
                  <a:lnTo>
                    <a:pt x="121744" y="265553"/>
                  </a:lnTo>
                  <a:lnTo>
                    <a:pt x="125363" y="268072"/>
                  </a:lnTo>
                  <a:lnTo>
                    <a:pt x="145623" y="271617"/>
                  </a:lnTo>
                  <a:lnTo>
                    <a:pt x="186321" y="264778"/>
                  </a:lnTo>
                  <a:lnTo>
                    <a:pt x="222898" y="262762"/>
                  </a:lnTo>
                  <a:lnTo>
                    <a:pt x="237372" y="254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51">
            <a:extLst>
              <a:ext uri="{FF2B5EF4-FFF2-40B4-BE49-F238E27FC236}">
                <a16:creationId xmlns:a16="http://schemas.microsoft.com/office/drawing/2014/main" id="{F949C312-E25B-6BCC-9C7C-D632B2586AF5}"/>
              </a:ext>
            </a:extLst>
          </p:cNvPr>
          <p:cNvGrpSpPr/>
          <p:nvPr/>
        </p:nvGrpSpPr>
        <p:grpSpPr>
          <a:xfrm>
            <a:off x="381000" y="3878687"/>
            <a:ext cx="2371726" cy="388514"/>
            <a:chOff x="381000" y="3878687"/>
            <a:chExt cx="2371726" cy="388514"/>
          </a:xfrm>
        </p:grpSpPr>
        <p:sp>
          <p:nvSpPr>
            <p:cNvPr id="90" name="SMARTInkShape-273">
              <a:extLst>
                <a:ext uri="{FF2B5EF4-FFF2-40B4-BE49-F238E27FC236}">
                  <a16:creationId xmlns:a16="http://schemas.microsoft.com/office/drawing/2014/main" id="{CF8513DE-70E2-93A3-F6C3-3C8EDC1431C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81000" y="3924461"/>
              <a:ext cx="219076" cy="217868"/>
            </a:xfrm>
            <a:custGeom>
              <a:avLst/>
              <a:gdLst/>
              <a:ahLst/>
              <a:cxnLst/>
              <a:rect l="0" t="0" r="0" b="0"/>
              <a:pathLst>
                <a:path w="219076" h="217868">
                  <a:moveTo>
                    <a:pt x="0" y="28414"/>
                  </a:moveTo>
                  <a:lnTo>
                    <a:pt x="0" y="28414"/>
                  </a:lnTo>
                  <a:lnTo>
                    <a:pt x="0" y="23357"/>
                  </a:lnTo>
                  <a:lnTo>
                    <a:pt x="2822" y="18053"/>
                  </a:lnTo>
                  <a:lnTo>
                    <a:pt x="13257" y="6024"/>
                  </a:lnTo>
                  <a:lnTo>
                    <a:pt x="19298" y="2588"/>
                  </a:lnTo>
                  <a:lnTo>
                    <a:pt x="31799" y="382"/>
                  </a:lnTo>
                  <a:lnTo>
                    <a:pt x="46346" y="0"/>
                  </a:lnTo>
                  <a:lnTo>
                    <a:pt x="55170" y="2733"/>
                  </a:lnTo>
                  <a:lnTo>
                    <a:pt x="74516" y="18167"/>
                  </a:lnTo>
                  <a:lnTo>
                    <a:pt x="80743" y="32327"/>
                  </a:lnTo>
                  <a:lnTo>
                    <a:pt x="90557" y="75496"/>
                  </a:lnTo>
                  <a:lnTo>
                    <a:pt x="81514" y="115531"/>
                  </a:lnTo>
                  <a:lnTo>
                    <a:pt x="56177" y="161947"/>
                  </a:lnTo>
                  <a:lnTo>
                    <a:pt x="25901" y="206991"/>
                  </a:lnTo>
                  <a:lnTo>
                    <a:pt x="19273" y="213615"/>
                  </a:lnTo>
                  <a:lnTo>
                    <a:pt x="11450" y="217867"/>
                  </a:lnTo>
                  <a:lnTo>
                    <a:pt x="42081" y="176031"/>
                  </a:lnTo>
                  <a:lnTo>
                    <a:pt x="67855" y="146941"/>
                  </a:lnTo>
                  <a:lnTo>
                    <a:pt x="107909" y="110462"/>
                  </a:lnTo>
                  <a:lnTo>
                    <a:pt x="154596" y="64270"/>
                  </a:lnTo>
                  <a:lnTo>
                    <a:pt x="197967" y="20947"/>
                  </a:lnTo>
                  <a:lnTo>
                    <a:pt x="199110" y="16981"/>
                  </a:lnTo>
                  <a:lnTo>
                    <a:pt x="199415" y="14442"/>
                  </a:lnTo>
                  <a:lnTo>
                    <a:pt x="197502" y="13808"/>
                  </a:lnTo>
                  <a:lnTo>
                    <a:pt x="178513" y="18010"/>
                  </a:lnTo>
                  <a:lnTo>
                    <a:pt x="158373" y="28741"/>
                  </a:lnTo>
                  <a:lnTo>
                    <a:pt x="116655" y="75351"/>
                  </a:lnTo>
                  <a:lnTo>
                    <a:pt x="94421" y="108947"/>
                  </a:lnTo>
                  <a:lnTo>
                    <a:pt x="88302" y="134473"/>
                  </a:lnTo>
                  <a:lnTo>
                    <a:pt x="89693" y="149987"/>
                  </a:lnTo>
                  <a:lnTo>
                    <a:pt x="93838" y="162880"/>
                  </a:lnTo>
                  <a:lnTo>
                    <a:pt x="99209" y="172138"/>
                  </a:lnTo>
                  <a:lnTo>
                    <a:pt x="104239" y="175030"/>
                  </a:lnTo>
                  <a:lnTo>
                    <a:pt x="118295" y="178243"/>
                  </a:lnTo>
                  <a:lnTo>
                    <a:pt x="132303" y="176849"/>
                  </a:lnTo>
                  <a:lnTo>
                    <a:pt x="176075" y="168955"/>
                  </a:lnTo>
                  <a:lnTo>
                    <a:pt x="219075" y="152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4">
              <a:extLst>
                <a:ext uri="{FF2B5EF4-FFF2-40B4-BE49-F238E27FC236}">
                  <a16:creationId xmlns:a16="http://schemas.microsoft.com/office/drawing/2014/main" id="{32FE957C-FC2D-8120-D27B-56B086D5BA0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95325" y="40671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43848"/>
                  </a:lnTo>
                  <a:lnTo>
                    <a:pt x="9525" y="90054"/>
                  </a:lnTo>
                  <a:lnTo>
                    <a:pt x="6703" y="9576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5">
              <a:extLst>
                <a:ext uri="{FF2B5EF4-FFF2-40B4-BE49-F238E27FC236}">
                  <a16:creationId xmlns:a16="http://schemas.microsoft.com/office/drawing/2014/main" id="{F329C737-18B3-1F61-4905-5D604AC697F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28675" y="4095750"/>
              <a:ext cx="36758" cy="152401"/>
            </a:xfrm>
            <a:custGeom>
              <a:avLst/>
              <a:gdLst/>
              <a:ahLst/>
              <a:cxnLst/>
              <a:rect l="0" t="0" r="0" b="0"/>
              <a:pathLst>
                <a:path w="36758" h="152401">
                  <a:moveTo>
                    <a:pt x="28575" y="0"/>
                  </a:moveTo>
                  <a:lnTo>
                    <a:pt x="28575" y="0"/>
                  </a:lnTo>
                  <a:lnTo>
                    <a:pt x="19166" y="0"/>
                  </a:lnTo>
                  <a:lnTo>
                    <a:pt x="24141" y="5057"/>
                  </a:lnTo>
                  <a:lnTo>
                    <a:pt x="26604" y="10361"/>
                  </a:lnTo>
                  <a:lnTo>
                    <a:pt x="36661" y="55169"/>
                  </a:lnTo>
                  <a:lnTo>
                    <a:pt x="36757" y="93800"/>
                  </a:lnTo>
                  <a:lnTo>
                    <a:pt x="32917" y="109070"/>
                  </a:lnTo>
                  <a:lnTo>
                    <a:pt x="15282" y="13506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6">
              <a:extLst>
                <a:ext uri="{FF2B5EF4-FFF2-40B4-BE49-F238E27FC236}">
                  <a16:creationId xmlns:a16="http://schemas.microsoft.com/office/drawing/2014/main" id="{07C45267-DB62-1AB3-8228-24425C9655F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28700" y="3935356"/>
              <a:ext cx="200026" cy="176601"/>
            </a:xfrm>
            <a:custGeom>
              <a:avLst/>
              <a:gdLst/>
              <a:ahLst/>
              <a:cxnLst/>
              <a:rect l="0" t="0" r="0" b="0"/>
              <a:pathLst>
                <a:path w="200026" h="176601">
                  <a:moveTo>
                    <a:pt x="0" y="36569"/>
                  </a:moveTo>
                  <a:lnTo>
                    <a:pt x="0" y="36569"/>
                  </a:lnTo>
                  <a:lnTo>
                    <a:pt x="13258" y="23312"/>
                  </a:lnTo>
                  <a:lnTo>
                    <a:pt x="22120" y="20094"/>
                  </a:lnTo>
                  <a:lnTo>
                    <a:pt x="39010" y="15460"/>
                  </a:lnTo>
                  <a:lnTo>
                    <a:pt x="58623" y="9469"/>
                  </a:lnTo>
                  <a:lnTo>
                    <a:pt x="79459" y="18544"/>
                  </a:lnTo>
                  <a:lnTo>
                    <a:pt x="91054" y="28911"/>
                  </a:lnTo>
                  <a:lnTo>
                    <a:pt x="103532" y="49469"/>
                  </a:lnTo>
                  <a:lnTo>
                    <a:pt x="107121" y="57870"/>
                  </a:lnTo>
                  <a:lnTo>
                    <a:pt x="108287" y="75669"/>
                  </a:lnTo>
                  <a:lnTo>
                    <a:pt x="100412" y="107910"/>
                  </a:lnTo>
                  <a:lnTo>
                    <a:pt x="69188" y="152603"/>
                  </a:lnTo>
                  <a:lnTo>
                    <a:pt x="50604" y="169845"/>
                  </a:lnTo>
                  <a:lnTo>
                    <a:pt x="38013" y="175178"/>
                  </a:lnTo>
                  <a:lnTo>
                    <a:pt x="31692" y="176600"/>
                  </a:lnTo>
                  <a:lnTo>
                    <a:pt x="27478" y="176490"/>
                  </a:lnTo>
                  <a:lnTo>
                    <a:pt x="24669" y="175358"/>
                  </a:lnTo>
                  <a:lnTo>
                    <a:pt x="22796" y="173545"/>
                  </a:lnTo>
                  <a:lnTo>
                    <a:pt x="22606" y="171277"/>
                  </a:lnTo>
                  <a:lnTo>
                    <a:pt x="25216" y="165937"/>
                  </a:lnTo>
                  <a:lnTo>
                    <a:pt x="70124" y="118903"/>
                  </a:lnTo>
                  <a:lnTo>
                    <a:pt x="112876" y="77155"/>
                  </a:lnTo>
                  <a:lnTo>
                    <a:pt x="157035" y="40576"/>
                  </a:lnTo>
                  <a:lnTo>
                    <a:pt x="188118" y="10342"/>
                  </a:lnTo>
                  <a:lnTo>
                    <a:pt x="189441" y="6215"/>
                  </a:lnTo>
                  <a:lnTo>
                    <a:pt x="189794" y="3633"/>
                  </a:lnTo>
                  <a:lnTo>
                    <a:pt x="188971" y="1912"/>
                  </a:lnTo>
                  <a:lnTo>
                    <a:pt x="187364" y="764"/>
                  </a:lnTo>
                  <a:lnTo>
                    <a:pt x="185235" y="0"/>
                  </a:lnTo>
                  <a:lnTo>
                    <a:pt x="182756" y="1606"/>
                  </a:lnTo>
                  <a:lnTo>
                    <a:pt x="137237" y="48345"/>
                  </a:lnTo>
                  <a:lnTo>
                    <a:pt x="117686" y="75336"/>
                  </a:lnTo>
                  <a:lnTo>
                    <a:pt x="110513" y="96838"/>
                  </a:lnTo>
                  <a:lnTo>
                    <a:pt x="108384" y="118389"/>
                  </a:lnTo>
                  <a:lnTo>
                    <a:pt x="113135" y="142421"/>
                  </a:lnTo>
                  <a:lnTo>
                    <a:pt x="118368" y="156287"/>
                  </a:lnTo>
                  <a:lnTo>
                    <a:pt x="123362" y="160831"/>
                  </a:lnTo>
                  <a:lnTo>
                    <a:pt x="137377" y="165880"/>
                  </a:lnTo>
                  <a:lnTo>
                    <a:pt x="200025" y="169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7">
              <a:extLst>
                <a:ext uri="{FF2B5EF4-FFF2-40B4-BE49-F238E27FC236}">
                  <a16:creationId xmlns:a16="http://schemas.microsoft.com/office/drawing/2014/main" id="{86F77C00-5B1B-87E4-4798-30CF1196CDE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66825" y="4038764"/>
              <a:ext cx="104776" cy="118070"/>
            </a:xfrm>
            <a:custGeom>
              <a:avLst/>
              <a:gdLst/>
              <a:ahLst/>
              <a:cxnLst/>
              <a:rect l="0" t="0" r="0" b="0"/>
              <a:pathLst>
                <a:path w="104776" h="118070">
                  <a:moveTo>
                    <a:pt x="0" y="37936"/>
                  </a:moveTo>
                  <a:lnTo>
                    <a:pt x="0" y="37936"/>
                  </a:lnTo>
                  <a:lnTo>
                    <a:pt x="0" y="32879"/>
                  </a:lnTo>
                  <a:lnTo>
                    <a:pt x="2822" y="27575"/>
                  </a:lnTo>
                  <a:lnTo>
                    <a:pt x="6546" y="21689"/>
                  </a:lnTo>
                  <a:lnTo>
                    <a:pt x="9701" y="12426"/>
                  </a:lnTo>
                  <a:lnTo>
                    <a:pt x="14189" y="6137"/>
                  </a:lnTo>
                  <a:lnTo>
                    <a:pt x="19712" y="2637"/>
                  </a:lnTo>
                  <a:lnTo>
                    <a:pt x="31881" y="389"/>
                  </a:lnTo>
                  <a:lnTo>
                    <a:pt x="41314" y="0"/>
                  </a:lnTo>
                  <a:lnTo>
                    <a:pt x="47642" y="2731"/>
                  </a:lnTo>
                  <a:lnTo>
                    <a:pt x="50811" y="4941"/>
                  </a:lnTo>
                  <a:lnTo>
                    <a:pt x="52924" y="8531"/>
                  </a:lnTo>
                  <a:lnTo>
                    <a:pt x="55272" y="18164"/>
                  </a:lnTo>
                  <a:lnTo>
                    <a:pt x="51537" y="40544"/>
                  </a:lnTo>
                  <a:lnTo>
                    <a:pt x="28453" y="81971"/>
                  </a:lnTo>
                  <a:lnTo>
                    <a:pt x="13891" y="102334"/>
                  </a:lnTo>
                  <a:lnTo>
                    <a:pt x="10407" y="109949"/>
                  </a:lnTo>
                  <a:lnTo>
                    <a:pt x="5331" y="116861"/>
                  </a:lnTo>
                  <a:lnTo>
                    <a:pt x="3554" y="118069"/>
                  </a:lnTo>
                  <a:lnTo>
                    <a:pt x="2369" y="117817"/>
                  </a:lnTo>
                  <a:lnTo>
                    <a:pt x="1579" y="116590"/>
                  </a:lnTo>
                  <a:lnTo>
                    <a:pt x="2111" y="115772"/>
                  </a:lnTo>
                  <a:lnTo>
                    <a:pt x="7916" y="113562"/>
                  </a:lnTo>
                  <a:lnTo>
                    <a:pt x="25004" y="103870"/>
                  </a:lnTo>
                  <a:lnTo>
                    <a:pt x="46567" y="97689"/>
                  </a:lnTo>
                  <a:lnTo>
                    <a:pt x="104775" y="85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8">
              <a:extLst>
                <a:ext uri="{FF2B5EF4-FFF2-40B4-BE49-F238E27FC236}">
                  <a16:creationId xmlns:a16="http://schemas.microsoft.com/office/drawing/2014/main" id="{127B9F33-3396-D4BE-43AC-7646CA679B1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409700" y="4114800"/>
              <a:ext cx="19038" cy="152401"/>
            </a:xfrm>
            <a:custGeom>
              <a:avLst/>
              <a:gdLst/>
              <a:ahLst/>
              <a:cxnLst/>
              <a:rect l="0" t="0" r="0" b="0"/>
              <a:pathLst>
                <a:path w="19038" h="15240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7906" y="7605"/>
                  </a:lnTo>
                  <a:lnTo>
                    <a:pt x="19037" y="51402"/>
                  </a:lnTo>
                  <a:lnTo>
                    <a:pt x="16226" y="91031"/>
                  </a:lnTo>
                  <a:lnTo>
                    <a:pt x="10408" y="133657"/>
                  </a:lnTo>
                  <a:lnTo>
                    <a:pt x="952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9">
              <a:extLst>
                <a:ext uri="{FF2B5EF4-FFF2-40B4-BE49-F238E27FC236}">
                  <a16:creationId xmlns:a16="http://schemas.microsoft.com/office/drawing/2014/main" id="{8F118152-3621-2EBA-5E7E-09D42780BF2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571625" y="4114800"/>
              <a:ext cx="8202" cy="9133"/>
            </a:xfrm>
            <a:custGeom>
              <a:avLst/>
              <a:gdLst/>
              <a:ahLst/>
              <a:cxnLst/>
              <a:rect l="0" t="0" r="0" b="0"/>
              <a:pathLst>
                <a:path w="8202" h="9133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7584" y="8642"/>
                  </a:lnTo>
                  <a:lnTo>
                    <a:pt x="4076" y="9132"/>
                  </a:lnTo>
                  <a:lnTo>
                    <a:pt x="2718" y="8205"/>
                  </a:lnTo>
                  <a:lnTo>
                    <a:pt x="1812" y="652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80">
              <a:extLst>
                <a:ext uri="{FF2B5EF4-FFF2-40B4-BE49-F238E27FC236}">
                  <a16:creationId xmlns:a16="http://schemas.microsoft.com/office/drawing/2014/main" id="{50BBF82C-8D5C-AAFD-7FAF-94A93AE9E5B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724025" y="40671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81">
              <a:extLst>
                <a:ext uri="{FF2B5EF4-FFF2-40B4-BE49-F238E27FC236}">
                  <a16:creationId xmlns:a16="http://schemas.microsoft.com/office/drawing/2014/main" id="{75F191EE-2718-4605-ACC0-C3A3355EBBC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819275" y="40862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82">
              <a:extLst>
                <a:ext uri="{FF2B5EF4-FFF2-40B4-BE49-F238E27FC236}">
                  <a16:creationId xmlns:a16="http://schemas.microsoft.com/office/drawing/2014/main" id="{BD4D0C21-A567-CC38-8AE5-D9CD6E1012E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962150" y="4057650"/>
              <a:ext cx="45500" cy="180976"/>
            </a:xfrm>
            <a:custGeom>
              <a:avLst/>
              <a:gdLst/>
              <a:ahLst/>
              <a:cxnLst/>
              <a:rect l="0" t="0" r="0" b="0"/>
              <a:pathLst>
                <a:path w="45500" h="18097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5057"/>
                  </a:lnTo>
                  <a:lnTo>
                    <a:pt x="30998" y="8663"/>
                  </a:lnTo>
                  <a:lnTo>
                    <a:pt x="37054" y="25968"/>
                  </a:lnTo>
                  <a:lnTo>
                    <a:pt x="45223" y="68669"/>
                  </a:lnTo>
                  <a:lnTo>
                    <a:pt x="45499" y="89786"/>
                  </a:lnTo>
                  <a:lnTo>
                    <a:pt x="36772" y="13376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83">
              <a:extLst>
                <a:ext uri="{FF2B5EF4-FFF2-40B4-BE49-F238E27FC236}">
                  <a16:creationId xmlns:a16="http://schemas.microsoft.com/office/drawing/2014/main" id="{6274A73B-5271-93B0-8A4E-14D69B6F60C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143125" y="3878687"/>
              <a:ext cx="247651" cy="178344"/>
            </a:xfrm>
            <a:custGeom>
              <a:avLst/>
              <a:gdLst/>
              <a:ahLst/>
              <a:cxnLst/>
              <a:rect l="0" t="0" r="0" b="0"/>
              <a:pathLst>
                <a:path w="247651" h="178344">
                  <a:moveTo>
                    <a:pt x="0" y="64663"/>
                  </a:moveTo>
                  <a:lnTo>
                    <a:pt x="0" y="64663"/>
                  </a:lnTo>
                  <a:lnTo>
                    <a:pt x="0" y="59606"/>
                  </a:lnTo>
                  <a:lnTo>
                    <a:pt x="2822" y="54302"/>
                  </a:lnTo>
                  <a:lnTo>
                    <a:pt x="5057" y="51406"/>
                  </a:lnTo>
                  <a:lnTo>
                    <a:pt x="40020" y="36015"/>
                  </a:lnTo>
                  <a:lnTo>
                    <a:pt x="67244" y="29364"/>
                  </a:lnTo>
                  <a:lnTo>
                    <a:pt x="85978" y="28866"/>
                  </a:lnTo>
                  <a:lnTo>
                    <a:pt x="112258" y="34537"/>
                  </a:lnTo>
                  <a:lnTo>
                    <a:pt x="123271" y="39984"/>
                  </a:lnTo>
                  <a:lnTo>
                    <a:pt x="128870" y="45934"/>
                  </a:lnTo>
                  <a:lnTo>
                    <a:pt x="130364" y="49002"/>
                  </a:lnTo>
                  <a:lnTo>
                    <a:pt x="125156" y="83285"/>
                  </a:lnTo>
                  <a:lnTo>
                    <a:pt x="115870" y="111103"/>
                  </a:lnTo>
                  <a:lnTo>
                    <a:pt x="78742" y="156836"/>
                  </a:lnTo>
                  <a:lnTo>
                    <a:pt x="64606" y="168526"/>
                  </a:lnTo>
                  <a:lnTo>
                    <a:pt x="50979" y="176901"/>
                  </a:lnTo>
                  <a:lnTo>
                    <a:pt x="49861" y="176530"/>
                  </a:lnTo>
                  <a:lnTo>
                    <a:pt x="49116" y="175224"/>
                  </a:lnTo>
                  <a:lnTo>
                    <a:pt x="48619" y="173296"/>
                  </a:lnTo>
                  <a:lnTo>
                    <a:pt x="53711" y="165508"/>
                  </a:lnTo>
                  <a:lnTo>
                    <a:pt x="96620" y="123454"/>
                  </a:lnTo>
                  <a:lnTo>
                    <a:pt x="136509" y="90279"/>
                  </a:lnTo>
                  <a:lnTo>
                    <a:pt x="182115" y="53040"/>
                  </a:lnTo>
                  <a:lnTo>
                    <a:pt x="228924" y="15352"/>
                  </a:lnTo>
                  <a:lnTo>
                    <a:pt x="234036" y="8175"/>
                  </a:lnTo>
                  <a:lnTo>
                    <a:pt x="235399" y="4779"/>
                  </a:lnTo>
                  <a:lnTo>
                    <a:pt x="235249" y="2515"/>
                  </a:lnTo>
                  <a:lnTo>
                    <a:pt x="234091" y="1006"/>
                  </a:lnTo>
                  <a:lnTo>
                    <a:pt x="232261" y="0"/>
                  </a:lnTo>
                  <a:lnTo>
                    <a:pt x="214515" y="3641"/>
                  </a:lnTo>
                  <a:lnTo>
                    <a:pt x="187679" y="15411"/>
                  </a:lnTo>
                  <a:lnTo>
                    <a:pt x="142710" y="56807"/>
                  </a:lnTo>
                  <a:lnTo>
                    <a:pt x="108347" y="102983"/>
                  </a:lnTo>
                  <a:lnTo>
                    <a:pt x="101071" y="124733"/>
                  </a:lnTo>
                  <a:lnTo>
                    <a:pt x="98896" y="146394"/>
                  </a:lnTo>
                  <a:lnTo>
                    <a:pt x="101456" y="163077"/>
                  </a:lnTo>
                  <a:lnTo>
                    <a:pt x="104679" y="168373"/>
                  </a:lnTo>
                  <a:lnTo>
                    <a:pt x="108945" y="171903"/>
                  </a:lnTo>
                  <a:lnTo>
                    <a:pt x="113904" y="174256"/>
                  </a:lnTo>
                  <a:lnTo>
                    <a:pt x="161141" y="178343"/>
                  </a:lnTo>
                  <a:lnTo>
                    <a:pt x="204927" y="173784"/>
                  </a:lnTo>
                  <a:lnTo>
                    <a:pt x="247650" y="169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84">
              <a:extLst>
                <a:ext uri="{FF2B5EF4-FFF2-40B4-BE49-F238E27FC236}">
                  <a16:creationId xmlns:a16="http://schemas.microsoft.com/office/drawing/2014/main" id="{C21FA84F-F2FC-5B3F-D2FE-A023D56C1AB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419350" y="4029468"/>
              <a:ext cx="28184" cy="123433"/>
            </a:xfrm>
            <a:custGeom>
              <a:avLst/>
              <a:gdLst/>
              <a:ahLst/>
              <a:cxnLst/>
              <a:rect l="0" t="0" r="0" b="0"/>
              <a:pathLst>
                <a:path w="28184" h="123433">
                  <a:moveTo>
                    <a:pt x="19050" y="9132"/>
                  </a:moveTo>
                  <a:lnTo>
                    <a:pt x="19050" y="9132"/>
                  </a:lnTo>
                  <a:lnTo>
                    <a:pt x="28183" y="0"/>
                  </a:lnTo>
                  <a:lnTo>
                    <a:pt x="27439" y="27986"/>
                  </a:lnTo>
                  <a:lnTo>
                    <a:pt x="15307" y="67720"/>
                  </a:lnTo>
                  <a:lnTo>
                    <a:pt x="0" y="123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85">
              <a:extLst>
                <a:ext uri="{FF2B5EF4-FFF2-40B4-BE49-F238E27FC236}">
                  <a16:creationId xmlns:a16="http://schemas.microsoft.com/office/drawing/2014/main" id="{576FD58C-63B7-C762-1294-58EB9B66E0D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39163" y="4049565"/>
              <a:ext cx="113538" cy="102781"/>
            </a:xfrm>
            <a:custGeom>
              <a:avLst/>
              <a:gdLst/>
              <a:ahLst/>
              <a:cxnLst/>
              <a:rect l="0" t="0" r="0" b="0"/>
              <a:pathLst>
                <a:path w="113538" h="102781">
                  <a:moveTo>
                    <a:pt x="84962" y="17610"/>
                  </a:moveTo>
                  <a:lnTo>
                    <a:pt x="84962" y="17610"/>
                  </a:lnTo>
                  <a:lnTo>
                    <a:pt x="90018" y="17610"/>
                  </a:lnTo>
                  <a:lnTo>
                    <a:pt x="95323" y="14788"/>
                  </a:lnTo>
                  <a:lnTo>
                    <a:pt x="102296" y="9409"/>
                  </a:lnTo>
                  <a:lnTo>
                    <a:pt x="101810" y="7909"/>
                  </a:lnTo>
                  <a:lnTo>
                    <a:pt x="98447" y="3421"/>
                  </a:lnTo>
                  <a:lnTo>
                    <a:pt x="93425" y="720"/>
                  </a:lnTo>
                  <a:lnTo>
                    <a:pt x="90604" y="0"/>
                  </a:lnTo>
                  <a:lnTo>
                    <a:pt x="45685" y="11944"/>
                  </a:lnTo>
                  <a:lnTo>
                    <a:pt x="17192" y="30641"/>
                  </a:lnTo>
                  <a:lnTo>
                    <a:pt x="5028" y="42167"/>
                  </a:lnTo>
                  <a:lnTo>
                    <a:pt x="1810" y="48985"/>
                  </a:lnTo>
                  <a:lnTo>
                    <a:pt x="0" y="58774"/>
                  </a:lnTo>
                  <a:lnTo>
                    <a:pt x="1862" y="60928"/>
                  </a:lnTo>
                  <a:lnTo>
                    <a:pt x="44037" y="78325"/>
                  </a:lnTo>
                  <a:lnTo>
                    <a:pt x="87099" y="99124"/>
                  </a:lnTo>
                  <a:lnTo>
                    <a:pt x="101576" y="102780"/>
                  </a:lnTo>
                  <a:lnTo>
                    <a:pt x="105751" y="100266"/>
                  </a:lnTo>
                  <a:lnTo>
                    <a:pt x="113537" y="93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6">
              <a:extLst>
                <a:ext uri="{FF2B5EF4-FFF2-40B4-BE49-F238E27FC236}">
                  <a16:creationId xmlns:a16="http://schemas.microsoft.com/office/drawing/2014/main" id="{581AA18E-2671-D386-9D5F-F968D21AE69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743200" y="38957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7">
              <a:extLst>
                <a:ext uri="{FF2B5EF4-FFF2-40B4-BE49-F238E27FC236}">
                  <a16:creationId xmlns:a16="http://schemas.microsoft.com/office/drawing/2014/main" id="{01E23FD8-5EB1-25F2-45B2-A5EA031B180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743200" y="4019550"/>
              <a:ext cx="9526" cy="14583"/>
            </a:xfrm>
            <a:custGeom>
              <a:avLst/>
              <a:gdLst/>
              <a:ahLst/>
              <a:cxnLst/>
              <a:rect l="0" t="0" r="0" b="0"/>
              <a:pathLst>
                <a:path w="9526" h="14583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6" y="10583"/>
                  </a:lnTo>
                  <a:lnTo>
                    <a:pt x="7539" y="12347"/>
                  </a:lnTo>
                  <a:lnTo>
                    <a:pt x="8201" y="14582"/>
                  </a:lnTo>
                  <a:lnTo>
                    <a:pt x="8642" y="1395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52">
            <a:extLst>
              <a:ext uri="{FF2B5EF4-FFF2-40B4-BE49-F238E27FC236}">
                <a16:creationId xmlns:a16="http://schemas.microsoft.com/office/drawing/2014/main" id="{22D662F3-302E-8102-0E9B-8AAB1ABA4EDC}"/>
              </a:ext>
            </a:extLst>
          </p:cNvPr>
          <p:cNvGrpSpPr/>
          <p:nvPr/>
        </p:nvGrpSpPr>
        <p:grpSpPr>
          <a:xfrm>
            <a:off x="3152775" y="3724275"/>
            <a:ext cx="962026" cy="457201"/>
            <a:chOff x="3152775" y="3724275"/>
            <a:chExt cx="962026" cy="457201"/>
          </a:xfrm>
        </p:grpSpPr>
        <p:sp>
          <p:nvSpPr>
            <p:cNvPr id="106" name="SMARTInkShape-288">
              <a:extLst>
                <a:ext uri="{FF2B5EF4-FFF2-40B4-BE49-F238E27FC236}">
                  <a16:creationId xmlns:a16="http://schemas.microsoft.com/office/drawing/2014/main" id="{0D3143CE-BE8C-346B-CA5D-2792E4B416C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152775" y="3926177"/>
              <a:ext cx="38057" cy="188624"/>
            </a:xfrm>
            <a:custGeom>
              <a:avLst/>
              <a:gdLst/>
              <a:ahLst/>
              <a:cxnLst/>
              <a:rect l="0" t="0" r="0" b="0"/>
              <a:pathLst>
                <a:path w="38057" h="188624">
                  <a:moveTo>
                    <a:pt x="19050" y="45748"/>
                  </a:moveTo>
                  <a:lnTo>
                    <a:pt x="19050" y="45748"/>
                  </a:lnTo>
                  <a:lnTo>
                    <a:pt x="34238" y="29501"/>
                  </a:lnTo>
                  <a:lnTo>
                    <a:pt x="36956" y="20238"/>
                  </a:lnTo>
                  <a:lnTo>
                    <a:pt x="38056" y="0"/>
                  </a:lnTo>
                  <a:lnTo>
                    <a:pt x="37033" y="9273"/>
                  </a:lnTo>
                  <a:lnTo>
                    <a:pt x="29898" y="50222"/>
                  </a:lnTo>
                  <a:lnTo>
                    <a:pt x="21232" y="93394"/>
                  </a:lnTo>
                  <a:lnTo>
                    <a:pt x="12406" y="134419"/>
                  </a:lnTo>
                  <a:lnTo>
                    <a:pt x="0" y="188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89">
              <a:extLst>
                <a:ext uri="{FF2B5EF4-FFF2-40B4-BE49-F238E27FC236}">
                  <a16:creationId xmlns:a16="http://schemas.microsoft.com/office/drawing/2014/main" id="{44507D24-8D09-4978-84B7-2DA71C86FDB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181350" y="38195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0">
              <a:extLst>
                <a:ext uri="{FF2B5EF4-FFF2-40B4-BE49-F238E27FC236}">
                  <a16:creationId xmlns:a16="http://schemas.microsoft.com/office/drawing/2014/main" id="{B5842F6C-0EA4-C0F7-4F3D-A3E09C9A4B5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257550" y="3935774"/>
              <a:ext cx="209093" cy="144469"/>
            </a:xfrm>
            <a:custGeom>
              <a:avLst/>
              <a:gdLst/>
              <a:ahLst/>
              <a:cxnLst/>
              <a:rect l="0" t="0" r="0" b="0"/>
              <a:pathLst>
                <a:path w="209093" h="144469">
                  <a:moveTo>
                    <a:pt x="0" y="36151"/>
                  </a:moveTo>
                  <a:lnTo>
                    <a:pt x="0" y="36151"/>
                  </a:lnTo>
                  <a:lnTo>
                    <a:pt x="13257" y="14692"/>
                  </a:lnTo>
                  <a:lnTo>
                    <a:pt x="27447" y="4628"/>
                  </a:lnTo>
                  <a:lnTo>
                    <a:pt x="40000" y="0"/>
                  </a:lnTo>
                  <a:lnTo>
                    <a:pt x="43600" y="409"/>
                  </a:lnTo>
                  <a:lnTo>
                    <a:pt x="50423" y="3685"/>
                  </a:lnTo>
                  <a:lnTo>
                    <a:pt x="65270" y="26649"/>
                  </a:lnTo>
                  <a:lnTo>
                    <a:pt x="72961" y="50151"/>
                  </a:lnTo>
                  <a:lnTo>
                    <a:pt x="76011" y="95328"/>
                  </a:lnTo>
                  <a:lnTo>
                    <a:pt x="76189" y="139372"/>
                  </a:lnTo>
                  <a:lnTo>
                    <a:pt x="76195" y="144468"/>
                  </a:lnTo>
                  <a:lnTo>
                    <a:pt x="76198" y="143206"/>
                  </a:lnTo>
                  <a:lnTo>
                    <a:pt x="98320" y="99597"/>
                  </a:lnTo>
                  <a:lnTo>
                    <a:pt x="121257" y="69145"/>
                  </a:lnTo>
                  <a:lnTo>
                    <a:pt x="168651" y="28908"/>
                  </a:lnTo>
                  <a:lnTo>
                    <a:pt x="172759" y="24972"/>
                  </a:lnTo>
                  <a:lnTo>
                    <a:pt x="182968" y="20600"/>
                  </a:lnTo>
                  <a:lnTo>
                    <a:pt x="188654" y="19433"/>
                  </a:lnTo>
                  <a:lnTo>
                    <a:pt x="193502" y="20772"/>
                  </a:lnTo>
                  <a:lnTo>
                    <a:pt x="201712" y="27905"/>
                  </a:lnTo>
                  <a:lnTo>
                    <a:pt x="206066" y="38130"/>
                  </a:lnTo>
                  <a:lnTo>
                    <a:pt x="209092" y="81254"/>
                  </a:lnTo>
                  <a:lnTo>
                    <a:pt x="208356" y="104313"/>
                  </a:lnTo>
                  <a:lnTo>
                    <a:pt x="200025" y="140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1">
              <a:extLst>
                <a:ext uri="{FF2B5EF4-FFF2-40B4-BE49-F238E27FC236}">
                  <a16:creationId xmlns:a16="http://schemas.microsoft.com/office/drawing/2014/main" id="{5723424E-8C01-30CB-D266-9FE8BAC4DE7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543867" y="3724275"/>
              <a:ext cx="113734" cy="326995"/>
            </a:xfrm>
            <a:custGeom>
              <a:avLst/>
              <a:gdLst/>
              <a:ahLst/>
              <a:cxnLst/>
              <a:rect l="0" t="0" r="0" b="0"/>
              <a:pathLst>
                <a:path w="113734" h="326995">
                  <a:moveTo>
                    <a:pt x="85158" y="247650"/>
                  </a:moveTo>
                  <a:lnTo>
                    <a:pt x="85158" y="247650"/>
                  </a:lnTo>
                  <a:lnTo>
                    <a:pt x="85158" y="230040"/>
                  </a:lnTo>
                  <a:lnTo>
                    <a:pt x="76957" y="220526"/>
                  </a:lnTo>
                  <a:lnTo>
                    <a:pt x="74837" y="211757"/>
                  </a:lnTo>
                  <a:lnTo>
                    <a:pt x="67466" y="201779"/>
                  </a:lnTo>
                  <a:lnTo>
                    <a:pt x="63890" y="200804"/>
                  </a:lnTo>
                  <a:lnTo>
                    <a:pt x="52970" y="200179"/>
                  </a:lnTo>
                  <a:lnTo>
                    <a:pt x="38697" y="205127"/>
                  </a:lnTo>
                  <a:lnTo>
                    <a:pt x="26119" y="213296"/>
                  </a:lnTo>
                  <a:lnTo>
                    <a:pt x="15689" y="227476"/>
                  </a:lnTo>
                  <a:lnTo>
                    <a:pt x="3742" y="258834"/>
                  </a:lnTo>
                  <a:lnTo>
                    <a:pt x="0" y="294906"/>
                  </a:lnTo>
                  <a:lnTo>
                    <a:pt x="5330" y="306047"/>
                  </a:lnTo>
                  <a:lnTo>
                    <a:pt x="20941" y="325390"/>
                  </a:lnTo>
                  <a:lnTo>
                    <a:pt x="27530" y="326994"/>
                  </a:lnTo>
                  <a:lnTo>
                    <a:pt x="46140" y="325953"/>
                  </a:lnTo>
                  <a:lnTo>
                    <a:pt x="60055" y="321963"/>
                  </a:lnTo>
                  <a:lnTo>
                    <a:pt x="65248" y="319417"/>
                  </a:lnTo>
                  <a:lnTo>
                    <a:pt x="73840" y="308122"/>
                  </a:lnTo>
                  <a:lnTo>
                    <a:pt x="87979" y="269943"/>
                  </a:lnTo>
                  <a:lnTo>
                    <a:pt x="96622" y="224219"/>
                  </a:lnTo>
                  <a:lnTo>
                    <a:pt x="102709" y="176935"/>
                  </a:lnTo>
                  <a:lnTo>
                    <a:pt x="108821" y="134387"/>
                  </a:lnTo>
                  <a:lnTo>
                    <a:pt x="112277" y="93323"/>
                  </a:lnTo>
                  <a:lnTo>
                    <a:pt x="113302" y="54345"/>
                  </a:lnTo>
                  <a:lnTo>
                    <a:pt x="113695" y="9379"/>
                  </a:lnTo>
                  <a:lnTo>
                    <a:pt x="1137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2">
              <a:extLst>
                <a:ext uri="{FF2B5EF4-FFF2-40B4-BE49-F238E27FC236}">
                  <a16:creationId xmlns:a16="http://schemas.microsoft.com/office/drawing/2014/main" id="{3466960A-4028-4081-E540-6B65DEF4296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684012" y="3888091"/>
              <a:ext cx="111502" cy="120390"/>
            </a:xfrm>
            <a:custGeom>
              <a:avLst/>
              <a:gdLst/>
              <a:ahLst/>
              <a:cxnLst/>
              <a:rect l="0" t="0" r="0" b="0"/>
              <a:pathLst>
                <a:path w="111502" h="120390">
                  <a:moveTo>
                    <a:pt x="2163" y="45734"/>
                  </a:moveTo>
                  <a:lnTo>
                    <a:pt x="2163" y="45734"/>
                  </a:lnTo>
                  <a:lnTo>
                    <a:pt x="18410" y="60922"/>
                  </a:lnTo>
                  <a:lnTo>
                    <a:pt x="24553" y="63067"/>
                  </a:lnTo>
                  <a:lnTo>
                    <a:pt x="56710" y="64633"/>
                  </a:lnTo>
                  <a:lnTo>
                    <a:pt x="66270" y="61895"/>
                  </a:lnTo>
                  <a:lnTo>
                    <a:pt x="96409" y="41983"/>
                  </a:lnTo>
                  <a:lnTo>
                    <a:pt x="110608" y="23851"/>
                  </a:lnTo>
                  <a:lnTo>
                    <a:pt x="111501" y="20562"/>
                  </a:lnTo>
                  <a:lnTo>
                    <a:pt x="111038" y="17311"/>
                  </a:lnTo>
                  <a:lnTo>
                    <a:pt x="107703" y="10876"/>
                  </a:lnTo>
                  <a:lnTo>
                    <a:pt x="102692" y="4489"/>
                  </a:lnTo>
                  <a:lnTo>
                    <a:pt x="94114" y="945"/>
                  </a:lnTo>
                  <a:lnTo>
                    <a:pt x="88864" y="0"/>
                  </a:lnTo>
                  <a:lnTo>
                    <a:pt x="66305" y="3726"/>
                  </a:lnTo>
                  <a:lnTo>
                    <a:pt x="51484" y="14364"/>
                  </a:lnTo>
                  <a:lnTo>
                    <a:pt x="13638" y="58301"/>
                  </a:lnTo>
                  <a:lnTo>
                    <a:pt x="507" y="79679"/>
                  </a:lnTo>
                  <a:lnTo>
                    <a:pt x="0" y="86356"/>
                  </a:lnTo>
                  <a:lnTo>
                    <a:pt x="5083" y="99419"/>
                  </a:lnTo>
                  <a:lnTo>
                    <a:pt x="14397" y="109458"/>
                  </a:lnTo>
                  <a:lnTo>
                    <a:pt x="25591" y="116389"/>
                  </a:lnTo>
                  <a:lnTo>
                    <a:pt x="46970" y="120291"/>
                  </a:lnTo>
                  <a:lnTo>
                    <a:pt x="81173" y="120389"/>
                  </a:lnTo>
                  <a:lnTo>
                    <a:pt x="106938" y="112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93">
              <a:extLst>
                <a:ext uri="{FF2B5EF4-FFF2-40B4-BE49-F238E27FC236}">
                  <a16:creationId xmlns:a16="http://schemas.microsoft.com/office/drawing/2014/main" id="{5B8762F9-130D-6896-FFA7-A2423396E77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886200" y="3925624"/>
              <a:ext cx="19051" cy="255852"/>
            </a:xfrm>
            <a:custGeom>
              <a:avLst/>
              <a:gdLst/>
              <a:ahLst/>
              <a:cxnLst/>
              <a:rect l="0" t="0" r="0" b="0"/>
              <a:pathLst>
                <a:path w="19051" h="25585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3994" y="43622"/>
                  </a:lnTo>
                  <a:lnTo>
                    <a:pt x="9349" y="90417"/>
                  </a:lnTo>
                  <a:lnTo>
                    <a:pt x="2160" y="136977"/>
                  </a:lnTo>
                  <a:lnTo>
                    <a:pt x="640" y="178296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4">
              <a:extLst>
                <a:ext uri="{FF2B5EF4-FFF2-40B4-BE49-F238E27FC236}">
                  <a16:creationId xmlns:a16="http://schemas.microsoft.com/office/drawing/2014/main" id="{3B70F00A-229B-60E7-9130-F14A3A63D4F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895725" y="3852327"/>
              <a:ext cx="141339" cy="165758"/>
            </a:xfrm>
            <a:custGeom>
              <a:avLst/>
              <a:gdLst/>
              <a:ahLst/>
              <a:cxnLst/>
              <a:rect l="0" t="0" r="0" b="0"/>
              <a:pathLst>
                <a:path w="141339" h="165758">
                  <a:moveTo>
                    <a:pt x="0" y="91023"/>
                  </a:moveTo>
                  <a:lnTo>
                    <a:pt x="0" y="91023"/>
                  </a:lnTo>
                  <a:lnTo>
                    <a:pt x="5056" y="85966"/>
                  </a:lnTo>
                  <a:lnTo>
                    <a:pt x="7539" y="77840"/>
                  </a:lnTo>
                  <a:lnTo>
                    <a:pt x="11759" y="61364"/>
                  </a:lnTo>
                  <a:lnTo>
                    <a:pt x="19712" y="45899"/>
                  </a:lnTo>
                  <a:lnTo>
                    <a:pt x="44476" y="12608"/>
                  </a:lnTo>
                  <a:lnTo>
                    <a:pt x="61650" y="527"/>
                  </a:lnTo>
                  <a:lnTo>
                    <a:pt x="65442" y="0"/>
                  </a:lnTo>
                  <a:lnTo>
                    <a:pt x="80891" y="4316"/>
                  </a:lnTo>
                  <a:lnTo>
                    <a:pt x="98874" y="13356"/>
                  </a:lnTo>
                  <a:lnTo>
                    <a:pt x="111325" y="23343"/>
                  </a:lnTo>
                  <a:lnTo>
                    <a:pt x="125178" y="45923"/>
                  </a:lnTo>
                  <a:lnTo>
                    <a:pt x="137689" y="89424"/>
                  </a:lnTo>
                  <a:lnTo>
                    <a:pt x="141338" y="114068"/>
                  </a:lnTo>
                  <a:lnTo>
                    <a:pt x="136547" y="128076"/>
                  </a:lnTo>
                  <a:lnTo>
                    <a:pt x="121281" y="149259"/>
                  </a:lnTo>
                  <a:lnTo>
                    <a:pt x="106255" y="160254"/>
                  </a:lnTo>
                  <a:lnTo>
                    <a:pt x="83341" y="165158"/>
                  </a:lnTo>
                  <a:lnTo>
                    <a:pt x="49271" y="165757"/>
                  </a:lnTo>
                  <a:lnTo>
                    <a:pt x="28575" y="157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95">
              <a:extLst>
                <a:ext uri="{FF2B5EF4-FFF2-40B4-BE49-F238E27FC236}">
                  <a16:creationId xmlns:a16="http://schemas.microsoft.com/office/drawing/2014/main" id="{E7516DF4-5CB5-24BD-5258-A9218D2D9C1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095750" y="40386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6" y="8467"/>
                  </a:lnTo>
                  <a:lnTo>
                    <a:pt x="7539" y="6703"/>
                  </a:lnTo>
                  <a:lnTo>
                    <a:pt x="8201" y="4468"/>
                  </a:lnTo>
                  <a:lnTo>
                    <a:pt x="9701" y="29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53">
            <a:extLst>
              <a:ext uri="{FF2B5EF4-FFF2-40B4-BE49-F238E27FC236}">
                <a16:creationId xmlns:a16="http://schemas.microsoft.com/office/drawing/2014/main" id="{480EB636-D9BB-22F6-6F6E-317FE5D681A8}"/>
              </a:ext>
            </a:extLst>
          </p:cNvPr>
          <p:cNvGrpSpPr/>
          <p:nvPr/>
        </p:nvGrpSpPr>
        <p:grpSpPr>
          <a:xfrm>
            <a:off x="4343400" y="3849619"/>
            <a:ext cx="838201" cy="227082"/>
            <a:chOff x="4343400" y="3849619"/>
            <a:chExt cx="838201" cy="227082"/>
          </a:xfrm>
        </p:grpSpPr>
        <p:sp>
          <p:nvSpPr>
            <p:cNvPr id="115" name="SMARTInkShape-296">
              <a:extLst>
                <a:ext uri="{FF2B5EF4-FFF2-40B4-BE49-F238E27FC236}">
                  <a16:creationId xmlns:a16="http://schemas.microsoft.com/office/drawing/2014/main" id="{F7572C5C-0289-BA62-1755-85FE83D6502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343400" y="3895842"/>
              <a:ext cx="171451" cy="178635"/>
            </a:xfrm>
            <a:custGeom>
              <a:avLst/>
              <a:gdLst/>
              <a:ahLst/>
              <a:cxnLst/>
              <a:rect l="0" t="0" r="0" b="0"/>
              <a:pathLst>
                <a:path w="171451" h="178635">
                  <a:moveTo>
                    <a:pt x="0" y="9408"/>
                  </a:moveTo>
                  <a:lnTo>
                    <a:pt x="0" y="9408"/>
                  </a:lnTo>
                  <a:lnTo>
                    <a:pt x="0" y="4351"/>
                  </a:lnTo>
                  <a:lnTo>
                    <a:pt x="1058" y="2862"/>
                  </a:lnTo>
                  <a:lnTo>
                    <a:pt x="2822" y="1869"/>
                  </a:lnTo>
                  <a:lnTo>
                    <a:pt x="9701" y="145"/>
                  </a:lnTo>
                  <a:lnTo>
                    <a:pt x="14189" y="0"/>
                  </a:lnTo>
                  <a:lnTo>
                    <a:pt x="19712" y="8401"/>
                  </a:lnTo>
                  <a:lnTo>
                    <a:pt x="24636" y="23777"/>
                  </a:lnTo>
                  <a:lnTo>
                    <a:pt x="27797" y="68142"/>
                  </a:lnTo>
                  <a:lnTo>
                    <a:pt x="30347" y="91604"/>
                  </a:lnTo>
                  <a:lnTo>
                    <a:pt x="46407" y="132536"/>
                  </a:lnTo>
                  <a:lnTo>
                    <a:pt x="60085" y="161082"/>
                  </a:lnTo>
                  <a:lnTo>
                    <a:pt x="74836" y="173353"/>
                  </a:lnTo>
                  <a:lnTo>
                    <a:pt x="87556" y="178634"/>
                  </a:lnTo>
                  <a:lnTo>
                    <a:pt x="97475" y="177047"/>
                  </a:lnTo>
                  <a:lnTo>
                    <a:pt x="103082" y="175142"/>
                  </a:lnTo>
                  <a:lnTo>
                    <a:pt x="121090" y="157292"/>
                  </a:lnTo>
                  <a:lnTo>
                    <a:pt x="134774" y="126838"/>
                  </a:lnTo>
                  <a:lnTo>
                    <a:pt x="145531" y="85948"/>
                  </a:lnTo>
                  <a:lnTo>
                    <a:pt x="152101" y="55140"/>
                  </a:lnTo>
                  <a:lnTo>
                    <a:pt x="159603" y="42478"/>
                  </a:lnTo>
                  <a:lnTo>
                    <a:pt x="171450" y="28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7">
              <a:extLst>
                <a:ext uri="{FF2B5EF4-FFF2-40B4-BE49-F238E27FC236}">
                  <a16:creationId xmlns:a16="http://schemas.microsoft.com/office/drawing/2014/main" id="{EFD08363-689D-8060-7BEE-948D1E08B6C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563193" y="3890606"/>
              <a:ext cx="151683" cy="144058"/>
            </a:xfrm>
            <a:custGeom>
              <a:avLst/>
              <a:gdLst/>
              <a:ahLst/>
              <a:cxnLst/>
              <a:rect l="0" t="0" r="0" b="0"/>
              <a:pathLst>
                <a:path w="151683" h="144058">
                  <a:moveTo>
                    <a:pt x="85007" y="52744"/>
                  </a:moveTo>
                  <a:lnTo>
                    <a:pt x="85007" y="52744"/>
                  </a:lnTo>
                  <a:lnTo>
                    <a:pt x="85007" y="11421"/>
                  </a:lnTo>
                  <a:lnTo>
                    <a:pt x="83949" y="9320"/>
                  </a:lnTo>
                  <a:lnTo>
                    <a:pt x="82185" y="7920"/>
                  </a:lnTo>
                  <a:lnTo>
                    <a:pt x="77403" y="5305"/>
                  </a:lnTo>
                  <a:lnTo>
                    <a:pt x="71750" y="615"/>
                  </a:lnTo>
                  <a:lnTo>
                    <a:pt x="67702" y="0"/>
                  </a:lnTo>
                  <a:lnTo>
                    <a:pt x="51893" y="4190"/>
                  </a:lnTo>
                  <a:lnTo>
                    <a:pt x="33802" y="13193"/>
                  </a:lnTo>
                  <a:lnTo>
                    <a:pt x="11549" y="29017"/>
                  </a:lnTo>
                  <a:lnTo>
                    <a:pt x="7460" y="30576"/>
                  </a:lnTo>
                  <a:lnTo>
                    <a:pt x="4734" y="35849"/>
                  </a:lnTo>
                  <a:lnTo>
                    <a:pt x="0" y="81394"/>
                  </a:lnTo>
                  <a:lnTo>
                    <a:pt x="482" y="118375"/>
                  </a:lnTo>
                  <a:lnTo>
                    <a:pt x="7502" y="143676"/>
                  </a:lnTo>
                  <a:lnTo>
                    <a:pt x="10053" y="144057"/>
                  </a:lnTo>
                  <a:lnTo>
                    <a:pt x="29358" y="137064"/>
                  </a:lnTo>
                  <a:lnTo>
                    <a:pt x="48497" y="125491"/>
                  </a:lnTo>
                  <a:lnTo>
                    <a:pt x="59137" y="106048"/>
                  </a:lnTo>
                  <a:lnTo>
                    <a:pt x="73560" y="62519"/>
                  </a:lnTo>
                  <a:lnTo>
                    <a:pt x="83514" y="37200"/>
                  </a:lnTo>
                  <a:lnTo>
                    <a:pt x="82953" y="36031"/>
                  </a:lnTo>
                  <a:lnTo>
                    <a:pt x="81521" y="35252"/>
                  </a:lnTo>
                  <a:lnTo>
                    <a:pt x="79508" y="34733"/>
                  </a:lnTo>
                  <a:lnTo>
                    <a:pt x="78166" y="36504"/>
                  </a:lnTo>
                  <a:lnTo>
                    <a:pt x="76277" y="50166"/>
                  </a:lnTo>
                  <a:lnTo>
                    <a:pt x="75586" y="96815"/>
                  </a:lnTo>
                  <a:lnTo>
                    <a:pt x="76561" y="128046"/>
                  </a:lnTo>
                  <a:lnTo>
                    <a:pt x="78317" y="131520"/>
                  </a:lnTo>
                  <a:lnTo>
                    <a:pt x="80547" y="133837"/>
                  </a:lnTo>
                  <a:lnTo>
                    <a:pt x="91492" y="136410"/>
                  </a:lnTo>
                  <a:lnTo>
                    <a:pt x="105881" y="136495"/>
                  </a:lnTo>
                  <a:lnTo>
                    <a:pt x="151682" y="119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8">
              <a:extLst>
                <a:ext uri="{FF2B5EF4-FFF2-40B4-BE49-F238E27FC236}">
                  <a16:creationId xmlns:a16="http://schemas.microsoft.com/office/drawing/2014/main" id="{ED1F94FA-350B-0FF4-8556-9F507AD6A85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752975" y="3849619"/>
              <a:ext cx="228601" cy="195869"/>
            </a:xfrm>
            <a:custGeom>
              <a:avLst/>
              <a:gdLst/>
              <a:ahLst/>
              <a:cxnLst/>
              <a:rect l="0" t="0" r="0" b="0"/>
              <a:pathLst>
                <a:path w="228601" h="195869">
                  <a:moveTo>
                    <a:pt x="0" y="46106"/>
                  </a:moveTo>
                  <a:lnTo>
                    <a:pt x="0" y="46106"/>
                  </a:lnTo>
                  <a:lnTo>
                    <a:pt x="21734" y="23313"/>
                  </a:lnTo>
                  <a:lnTo>
                    <a:pt x="27606" y="13012"/>
                  </a:lnTo>
                  <a:lnTo>
                    <a:pt x="44644" y="1899"/>
                  </a:lnTo>
                  <a:lnTo>
                    <a:pt x="50886" y="0"/>
                  </a:lnTo>
                  <a:lnTo>
                    <a:pt x="54032" y="552"/>
                  </a:lnTo>
                  <a:lnTo>
                    <a:pt x="60350" y="3988"/>
                  </a:lnTo>
                  <a:lnTo>
                    <a:pt x="69857" y="27042"/>
                  </a:lnTo>
                  <a:lnTo>
                    <a:pt x="76005" y="65153"/>
                  </a:lnTo>
                  <a:lnTo>
                    <a:pt x="83491" y="106078"/>
                  </a:lnTo>
                  <a:lnTo>
                    <a:pt x="85284" y="149557"/>
                  </a:lnTo>
                  <a:lnTo>
                    <a:pt x="85594" y="174007"/>
                  </a:lnTo>
                  <a:lnTo>
                    <a:pt x="83521" y="180057"/>
                  </a:lnTo>
                  <a:lnTo>
                    <a:pt x="75573" y="189601"/>
                  </a:lnTo>
                  <a:lnTo>
                    <a:pt x="67808" y="194548"/>
                  </a:lnTo>
                  <a:lnTo>
                    <a:pt x="64255" y="195868"/>
                  </a:lnTo>
                  <a:lnTo>
                    <a:pt x="61887" y="195689"/>
                  </a:lnTo>
                  <a:lnTo>
                    <a:pt x="60308" y="194511"/>
                  </a:lnTo>
                  <a:lnTo>
                    <a:pt x="59256" y="192668"/>
                  </a:lnTo>
                  <a:lnTo>
                    <a:pt x="57774" y="174904"/>
                  </a:lnTo>
                  <a:lnTo>
                    <a:pt x="62392" y="154589"/>
                  </a:lnTo>
                  <a:lnTo>
                    <a:pt x="97194" y="112015"/>
                  </a:lnTo>
                  <a:lnTo>
                    <a:pt x="142073" y="73718"/>
                  </a:lnTo>
                  <a:lnTo>
                    <a:pt x="182333" y="53166"/>
                  </a:lnTo>
                  <a:lnTo>
                    <a:pt x="228600" y="27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9">
              <a:extLst>
                <a:ext uri="{FF2B5EF4-FFF2-40B4-BE49-F238E27FC236}">
                  <a16:creationId xmlns:a16="http://schemas.microsoft.com/office/drawing/2014/main" id="{98A6ED5D-BA00-6F75-2F73-E2EDD9FE55B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022187" y="3859376"/>
              <a:ext cx="119365" cy="198275"/>
            </a:xfrm>
            <a:custGeom>
              <a:avLst/>
              <a:gdLst/>
              <a:ahLst/>
              <a:cxnLst/>
              <a:rect l="0" t="0" r="0" b="0"/>
              <a:pathLst>
                <a:path w="119365" h="198275">
                  <a:moveTo>
                    <a:pt x="83213" y="26824"/>
                  </a:moveTo>
                  <a:lnTo>
                    <a:pt x="83213" y="26824"/>
                  </a:lnTo>
                  <a:lnTo>
                    <a:pt x="101113" y="19285"/>
                  </a:lnTo>
                  <a:lnTo>
                    <a:pt x="104672" y="18623"/>
                  </a:lnTo>
                  <a:lnTo>
                    <a:pt x="111447" y="15065"/>
                  </a:lnTo>
                  <a:lnTo>
                    <a:pt x="114735" y="12635"/>
                  </a:lnTo>
                  <a:lnTo>
                    <a:pt x="118390" y="7112"/>
                  </a:lnTo>
                  <a:lnTo>
                    <a:pt x="119364" y="4158"/>
                  </a:lnTo>
                  <a:lnTo>
                    <a:pt x="118955" y="2188"/>
                  </a:lnTo>
                  <a:lnTo>
                    <a:pt x="117625" y="875"/>
                  </a:lnTo>
                  <a:lnTo>
                    <a:pt x="115680" y="0"/>
                  </a:lnTo>
                  <a:lnTo>
                    <a:pt x="78395" y="6019"/>
                  </a:lnTo>
                  <a:lnTo>
                    <a:pt x="49330" y="10076"/>
                  </a:lnTo>
                  <a:lnTo>
                    <a:pt x="14976" y="23952"/>
                  </a:lnTo>
                  <a:lnTo>
                    <a:pt x="5966" y="30133"/>
                  </a:lnTo>
                  <a:lnTo>
                    <a:pt x="1256" y="36409"/>
                  </a:lnTo>
                  <a:lnTo>
                    <a:pt x="0" y="39564"/>
                  </a:lnTo>
                  <a:lnTo>
                    <a:pt x="221" y="42726"/>
                  </a:lnTo>
                  <a:lnTo>
                    <a:pt x="3289" y="49061"/>
                  </a:lnTo>
                  <a:lnTo>
                    <a:pt x="10967" y="58577"/>
                  </a:lnTo>
                  <a:lnTo>
                    <a:pt x="56314" y="83974"/>
                  </a:lnTo>
                  <a:lnTo>
                    <a:pt x="92097" y="107454"/>
                  </a:lnTo>
                  <a:lnTo>
                    <a:pt x="102330" y="119456"/>
                  </a:lnTo>
                  <a:lnTo>
                    <a:pt x="107585" y="134669"/>
                  </a:lnTo>
                  <a:lnTo>
                    <a:pt x="110957" y="160193"/>
                  </a:lnTo>
                  <a:lnTo>
                    <a:pt x="105774" y="171118"/>
                  </a:lnTo>
                  <a:lnTo>
                    <a:pt x="101429" y="176995"/>
                  </a:lnTo>
                  <a:lnTo>
                    <a:pt x="88134" y="186347"/>
                  </a:lnTo>
                  <a:lnTo>
                    <a:pt x="71642" y="192973"/>
                  </a:lnTo>
                  <a:lnTo>
                    <a:pt x="16538" y="198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00">
              <a:extLst>
                <a:ext uri="{FF2B5EF4-FFF2-40B4-BE49-F238E27FC236}">
                  <a16:creationId xmlns:a16="http://schemas.microsoft.com/office/drawing/2014/main" id="{1B407E75-88F7-E0AA-9198-091031A4D9A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181600" y="40671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54">
            <a:extLst>
              <a:ext uri="{FF2B5EF4-FFF2-40B4-BE49-F238E27FC236}">
                <a16:creationId xmlns:a16="http://schemas.microsoft.com/office/drawing/2014/main" id="{51571E06-7C3F-D875-160D-7EC162F1EEF6}"/>
              </a:ext>
            </a:extLst>
          </p:cNvPr>
          <p:cNvGrpSpPr/>
          <p:nvPr/>
        </p:nvGrpSpPr>
        <p:grpSpPr>
          <a:xfrm>
            <a:off x="506886" y="4810714"/>
            <a:ext cx="407515" cy="231660"/>
            <a:chOff x="506886" y="4810714"/>
            <a:chExt cx="407515" cy="231660"/>
          </a:xfrm>
        </p:grpSpPr>
        <p:sp>
          <p:nvSpPr>
            <p:cNvPr id="121" name="SMARTInkShape-301">
              <a:extLst>
                <a:ext uri="{FF2B5EF4-FFF2-40B4-BE49-F238E27FC236}">
                  <a16:creationId xmlns:a16="http://schemas.microsoft.com/office/drawing/2014/main" id="{F64A461F-B05C-218F-5755-2A4EC8159C3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06886" y="4810714"/>
              <a:ext cx="188440" cy="231660"/>
            </a:xfrm>
            <a:custGeom>
              <a:avLst/>
              <a:gdLst/>
              <a:ahLst/>
              <a:cxnLst/>
              <a:rect l="0" t="0" r="0" b="0"/>
              <a:pathLst>
                <a:path w="188440" h="231660">
                  <a:moveTo>
                    <a:pt x="150339" y="18461"/>
                  </a:moveTo>
                  <a:lnTo>
                    <a:pt x="150339" y="18461"/>
                  </a:lnTo>
                  <a:lnTo>
                    <a:pt x="158540" y="18461"/>
                  </a:lnTo>
                  <a:lnTo>
                    <a:pt x="158981" y="17403"/>
                  </a:lnTo>
                  <a:lnTo>
                    <a:pt x="159864" y="3880"/>
                  </a:lnTo>
                  <a:lnTo>
                    <a:pt x="158806" y="2390"/>
                  </a:lnTo>
                  <a:lnTo>
                    <a:pt x="157042" y="1397"/>
                  </a:lnTo>
                  <a:lnTo>
                    <a:pt x="146681" y="0"/>
                  </a:lnTo>
                  <a:lnTo>
                    <a:pt x="110503" y="547"/>
                  </a:lnTo>
                  <a:lnTo>
                    <a:pt x="84208" y="8096"/>
                  </a:lnTo>
                  <a:lnTo>
                    <a:pt x="44172" y="35062"/>
                  </a:lnTo>
                  <a:lnTo>
                    <a:pt x="34362" y="47358"/>
                  </a:lnTo>
                  <a:lnTo>
                    <a:pt x="28839" y="66181"/>
                  </a:lnTo>
                  <a:lnTo>
                    <a:pt x="28064" y="72500"/>
                  </a:lnTo>
                  <a:lnTo>
                    <a:pt x="30025" y="82342"/>
                  </a:lnTo>
                  <a:lnTo>
                    <a:pt x="32030" y="86448"/>
                  </a:lnTo>
                  <a:lnTo>
                    <a:pt x="57002" y="107189"/>
                  </a:lnTo>
                  <a:lnTo>
                    <a:pt x="76940" y="118010"/>
                  </a:lnTo>
                  <a:lnTo>
                    <a:pt x="109015" y="122548"/>
                  </a:lnTo>
                  <a:lnTo>
                    <a:pt x="118920" y="120109"/>
                  </a:lnTo>
                  <a:lnTo>
                    <a:pt x="131226" y="113744"/>
                  </a:lnTo>
                  <a:lnTo>
                    <a:pt x="112922" y="114771"/>
                  </a:lnTo>
                  <a:lnTo>
                    <a:pt x="68589" y="131045"/>
                  </a:lnTo>
                  <a:lnTo>
                    <a:pt x="24769" y="164096"/>
                  </a:lnTo>
                  <a:lnTo>
                    <a:pt x="8374" y="182499"/>
                  </a:lnTo>
                  <a:lnTo>
                    <a:pt x="2577" y="194024"/>
                  </a:lnTo>
                  <a:lnTo>
                    <a:pt x="0" y="206203"/>
                  </a:lnTo>
                  <a:lnTo>
                    <a:pt x="1430" y="211356"/>
                  </a:lnTo>
                  <a:lnTo>
                    <a:pt x="8663" y="219903"/>
                  </a:lnTo>
                  <a:lnTo>
                    <a:pt x="29691" y="230665"/>
                  </a:lnTo>
                  <a:lnTo>
                    <a:pt x="44154" y="231659"/>
                  </a:lnTo>
                  <a:lnTo>
                    <a:pt x="84733" y="227433"/>
                  </a:lnTo>
                  <a:lnTo>
                    <a:pt x="126758" y="219411"/>
                  </a:lnTo>
                  <a:lnTo>
                    <a:pt x="144528" y="217701"/>
                  </a:lnTo>
                  <a:lnTo>
                    <a:pt x="188439" y="208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2">
              <a:extLst>
                <a:ext uri="{FF2B5EF4-FFF2-40B4-BE49-F238E27FC236}">
                  <a16:creationId xmlns:a16="http://schemas.microsoft.com/office/drawing/2014/main" id="{9FF1C54A-00A4-34D9-B5BC-7F46D0A5263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04875" y="48482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3">
              <a:extLst>
                <a:ext uri="{FF2B5EF4-FFF2-40B4-BE49-F238E27FC236}">
                  <a16:creationId xmlns:a16="http://schemas.microsoft.com/office/drawing/2014/main" id="{147B5575-4904-952E-1BDC-EB120506D25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04875" y="4962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55">
            <a:extLst>
              <a:ext uri="{FF2B5EF4-FFF2-40B4-BE49-F238E27FC236}">
                <a16:creationId xmlns:a16="http://schemas.microsoft.com/office/drawing/2014/main" id="{7B1196DA-E390-F6E9-83B7-2DFA7ACED5FD}"/>
              </a:ext>
            </a:extLst>
          </p:cNvPr>
          <p:cNvGrpSpPr/>
          <p:nvPr/>
        </p:nvGrpSpPr>
        <p:grpSpPr>
          <a:xfrm>
            <a:off x="1354769" y="4672618"/>
            <a:ext cx="1055057" cy="198433"/>
            <a:chOff x="1354769" y="4672618"/>
            <a:chExt cx="1055057" cy="198433"/>
          </a:xfrm>
        </p:grpSpPr>
        <p:sp>
          <p:nvSpPr>
            <p:cNvPr id="125" name="SMARTInkShape-304">
              <a:extLst>
                <a:ext uri="{FF2B5EF4-FFF2-40B4-BE49-F238E27FC236}">
                  <a16:creationId xmlns:a16="http://schemas.microsoft.com/office/drawing/2014/main" id="{D38DBBA6-9228-0EAE-7B2B-C88380824D1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354769" y="4672618"/>
              <a:ext cx="197807" cy="169867"/>
            </a:xfrm>
            <a:custGeom>
              <a:avLst/>
              <a:gdLst/>
              <a:ahLst/>
              <a:cxnLst/>
              <a:rect l="0" t="0" r="0" b="0"/>
              <a:pathLst>
                <a:path w="197807" h="169867">
                  <a:moveTo>
                    <a:pt x="54931" y="70832"/>
                  </a:moveTo>
                  <a:lnTo>
                    <a:pt x="54931" y="70832"/>
                  </a:lnTo>
                  <a:lnTo>
                    <a:pt x="46730" y="70832"/>
                  </a:lnTo>
                  <a:lnTo>
                    <a:pt x="90187" y="70832"/>
                  </a:lnTo>
                  <a:lnTo>
                    <a:pt x="130569" y="65775"/>
                  </a:lnTo>
                  <a:lnTo>
                    <a:pt x="160457" y="54585"/>
                  </a:lnTo>
                  <a:lnTo>
                    <a:pt x="169918" y="48442"/>
                  </a:lnTo>
                  <a:lnTo>
                    <a:pt x="172864" y="44263"/>
                  </a:lnTo>
                  <a:lnTo>
                    <a:pt x="176137" y="33976"/>
                  </a:lnTo>
                  <a:lnTo>
                    <a:pt x="175952" y="29328"/>
                  </a:lnTo>
                  <a:lnTo>
                    <a:pt x="172924" y="21342"/>
                  </a:lnTo>
                  <a:lnTo>
                    <a:pt x="159584" y="14264"/>
                  </a:lnTo>
                  <a:lnTo>
                    <a:pt x="117553" y="0"/>
                  </a:lnTo>
                  <a:lnTo>
                    <a:pt x="96168" y="1604"/>
                  </a:lnTo>
                  <a:lnTo>
                    <a:pt x="65386" y="13513"/>
                  </a:lnTo>
                  <a:lnTo>
                    <a:pt x="22598" y="47370"/>
                  </a:lnTo>
                  <a:lnTo>
                    <a:pt x="17501" y="52016"/>
                  </a:lnTo>
                  <a:lnTo>
                    <a:pt x="5270" y="78780"/>
                  </a:lnTo>
                  <a:lnTo>
                    <a:pt x="0" y="108465"/>
                  </a:lnTo>
                  <a:lnTo>
                    <a:pt x="4412" y="124952"/>
                  </a:lnTo>
                  <a:lnTo>
                    <a:pt x="19434" y="147727"/>
                  </a:lnTo>
                  <a:lnTo>
                    <a:pt x="34418" y="158997"/>
                  </a:lnTo>
                  <a:lnTo>
                    <a:pt x="57320" y="169040"/>
                  </a:lnTo>
                  <a:lnTo>
                    <a:pt x="75043" y="169866"/>
                  </a:lnTo>
                  <a:lnTo>
                    <a:pt x="118968" y="163592"/>
                  </a:lnTo>
                  <a:lnTo>
                    <a:pt x="159185" y="152890"/>
                  </a:lnTo>
                  <a:lnTo>
                    <a:pt x="197806" y="147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5">
              <a:extLst>
                <a:ext uri="{FF2B5EF4-FFF2-40B4-BE49-F238E27FC236}">
                  <a16:creationId xmlns:a16="http://schemas.microsoft.com/office/drawing/2014/main" id="{568D7EE3-4EA8-BDAE-E50F-970DC2D94E4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590675" y="4733925"/>
              <a:ext cx="238126" cy="111864"/>
            </a:xfrm>
            <a:custGeom>
              <a:avLst/>
              <a:gdLst/>
              <a:ahLst/>
              <a:cxnLst/>
              <a:rect l="0" t="0" r="0" b="0"/>
              <a:pathLst>
                <a:path w="238126" h="111864">
                  <a:moveTo>
                    <a:pt x="0" y="28575"/>
                  </a:moveTo>
                  <a:lnTo>
                    <a:pt x="0" y="28575"/>
                  </a:lnTo>
                  <a:lnTo>
                    <a:pt x="8663" y="20971"/>
                  </a:lnTo>
                  <a:lnTo>
                    <a:pt x="40704" y="6185"/>
                  </a:lnTo>
                  <a:lnTo>
                    <a:pt x="52663" y="5571"/>
                  </a:lnTo>
                  <a:lnTo>
                    <a:pt x="73493" y="11121"/>
                  </a:lnTo>
                  <a:lnTo>
                    <a:pt x="84169" y="19407"/>
                  </a:lnTo>
                  <a:lnTo>
                    <a:pt x="90325" y="30145"/>
                  </a:lnTo>
                  <a:lnTo>
                    <a:pt x="94601" y="60532"/>
                  </a:lnTo>
                  <a:lnTo>
                    <a:pt x="94000" y="79437"/>
                  </a:lnTo>
                  <a:lnTo>
                    <a:pt x="87589" y="97385"/>
                  </a:lnTo>
                  <a:lnTo>
                    <a:pt x="81967" y="106077"/>
                  </a:lnTo>
                  <a:lnTo>
                    <a:pt x="75941" y="110645"/>
                  </a:lnTo>
                  <a:lnTo>
                    <a:pt x="72852" y="111863"/>
                  </a:lnTo>
                  <a:lnTo>
                    <a:pt x="69735" y="111618"/>
                  </a:lnTo>
                  <a:lnTo>
                    <a:pt x="63449" y="108522"/>
                  </a:lnTo>
                  <a:lnTo>
                    <a:pt x="59950" y="97974"/>
                  </a:lnTo>
                  <a:lnTo>
                    <a:pt x="59453" y="83761"/>
                  </a:lnTo>
                  <a:lnTo>
                    <a:pt x="70571" y="50959"/>
                  </a:lnTo>
                  <a:lnTo>
                    <a:pt x="89702" y="31797"/>
                  </a:lnTo>
                  <a:lnTo>
                    <a:pt x="103720" y="24715"/>
                  </a:lnTo>
                  <a:lnTo>
                    <a:pt x="150536" y="12192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6">
              <a:extLst>
                <a:ext uri="{FF2B5EF4-FFF2-40B4-BE49-F238E27FC236}">
                  <a16:creationId xmlns:a16="http://schemas.microsoft.com/office/drawing/2014/main" id="{32708804-299D-86A4-1DCF-2A9ED0D3F9F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809750" y="4714875"/>
              <a:ext cx="180976" cy="111993"/>
            </a:xfrm>
            <a:custGeom>
              <a:avLst/>
              <a:gdLst/>
              <a:ahLst/>
              <a:cxnLst/>
              <a:rect l="0" t="0" r="0" b="0"/>
              <a:pathLst>
                <a:path w="180976" h="111993">
                  <a:moveTo>
                    <a:pt x="0" y="28575"/>
                  </a:moveTo>
                  <a:lnTo>
                    <a:pt x="0" y="28575"/>
                  </a:lnTo>
                  <a:lnTo>
                    <a:pt x="0" y="9928"/>
                  </a:lnTo>
                  <a:lnTo>
                    <a:pt x="5057" y="4588"/>
                  </a:lnTo>
                  <a:lnTo>
                    <a:pt x="10361" y="2039"/>
                  </a:lnTo>
                  <a:lnTo>
                    <a:pt x="36856" y="119"/>
                  </a:lnTo>
                  <a:lnTo>
                    <a:pt x="54547" y="5092"/>
                  </a:lnTo>
                  <a:lnTo>
                    <a:pt x="58589" y="8686"/>
                  </a:lnTo>
                  <a:lnTo>
                    <a:pt x="70667" y="40707"/>
                  </a:lnTo>
                  <a:lnTo>
                    <a:pt x="74561" y="72504"/>
                  </a:lnTo>
                  <a:lnTo>
                    <a:pt x="72649" y="87963"/>
                  </a:lnTo>
                  <a:lnTo>
                    <a:pt x="70658" y="93567"/>
                  </a:lnTo>
                  <a:lnTo>
                    <a:pt x="62801" y="102616"/>
                  </a:lnTo>
                  <a:lnTo>
                    <a:pt x="53311" y="109107"/>
                  </a:lnTo>
                  <a:lnTo>
                    <a:pt x="45566" y="111992"/>
                  </a:lnTo>
                  <a:lnTo>
                    <a:pt x="42019" y="111703"/>
                  </a:lnTo>
                  <a:lnTo>
                    <a:pt x="35256" y="108559"/>
                  </a:lnTo>
                  <a:lnTo>
                    <a:pt x="33029" y="105181"/>
                  </a:lnTo>
                  <a:lnTo>
                    <a:pt x="30555" y="95783"/>
                  </a:lnTo>
                  <a:lnTo>
                    <a:pt x="32277" y="84551"/>
                  </a:lnTo>
                  <a:lnTo>
                    <a:pt x="47063" y="55037"/>
                  </a:lnTo>
                  <a:lnTo>
                    <a:pt x="61133" y="42805"/>
                  </a:lnTo>
                  <a:lnTo>
                    <a:pt x="107111" y="19463"/>
                  </a:lnTo>
                  <a:lnTo>
                    <a:pt x="148393" y="643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07">
              <a:extLst>
                <a:ext uri="{FF2B5EF4-FFF2-40B4-BE49-F238E27FC236}">
                  <a16:creationId xmlns:a16="http://schemas.microsoft.com/office/drawing/2014/main" id="{E260639E-1475-B4CE-1574-F2AEF54AE40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006478" y="4705745"/>
              <a:ext cx="86328" cy="112349"/>
            </a:xfrm>
            <a:custGeom>
              <a:avLst/>
              <a:gdLst/>
              <a:ahLst/>
              <a:cxnLst/>
              <a:rect l="0" t="0" r="0" b="0"/>
              <a:pathLst>
                <a:path w="86328" h="112349">
                  <a:moveTo>
                    <a:pt x="50922" y="18655"/>
                  </a:moveTo>
                  <a:lnTo>
                    <a:pt x="50922" y="18655"/>
                  </a:lnTo>
                  <a:lnTo>
                    <a:pt x="50922" y="13598"/>
                  </a:lnTo>
                  <a:lnTo>
                    <a:pt x="51980" y="12109"/>
                  </a:lnTo>
                  <a:lnTo>
                    <a:pt x="53744" y="11116"/>
                  </a:lnTo>
                  <a:lnTo>
                    <a:pt x="60055" y="9247"/>
                  </a:lnTo>
                  <a:lnTo>
                    <a:pt x="52211" y="939"/>
                  </a:lnTo>
                  <a:lnTo>
                    <a:pt x="46248" y="0"/>
                  </a:lnTo>
                  <a:lnTo>
                    <a:pt x="40731" y="2603"/>
                  </a:lnTo>
                  <a:lnTo>
                    <a:pt x="14077" y="27062"/>
                  </a:lnTo>
                  <a:lnTo>
                    <a:pt x="1435" y="54777"/>
                  </a:lnTo>
                  <a:lnTo>
                    <a:pt x="0" y="72104"/>
                  </a:lnTo>
                  <a:lnTo>
                    <a:pt x="2646" y="95417"/>
                  </a:lnTo>
                  <a:lnTo>
                    <a:pt x="3921" y="98405"/>
                  </a:lnTo>
                  <a:lnTo>
                    <a:pt x="5830" y="100397"/>
                  </a:lnTo>
                  <a:lnTo>
                    <a:pt x="26610" y="108650"/>
                  </a:lnTo>
                  <a:lnTo>
                    <a:pt x="47129" y="112348"/>
                  </a:lnTo>
                  <a:lnTo>
                    <a:pt x="60172" y="107569"/>
                  </a:lnTo>
                  <a:lnTo>
                    <a:pt x="66614" y="103330"/>
                  </a:lnTo>
                  <a:lnTo>
                    <a:pt x="76593" y="87333"/>
                  </a:lnTo>
                  <a:lnTo>
                    <a:pt x="85339" y="57348"/>
                  </a:lnTo>
                  <a:lnTo>
                    <a:pt x="86327" y="40085"/>
                  </a:lnTo>
                  <a:lnTo>
                    <a:pt x="83238" y="28885"/>
                  </a:lnTo>
                  <a:lnTo>
                    <a:pt x="75549" y="16629"/>
                  </a:lnTo>
                  <a:lnTo>
                    <a:pt x="71573" y="14129"/>
                  </a:lnTo>
                  <a:lnTo>
                    <a:pt x="50922" y="9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8">
              <a:extLst>
                <a:ext uri="{FF2B5EF4-FFF2-40B4-BE49-F238E27FC236}">
                  <a16:creationId xmlns:a16="http://schemas.microsoft.com/office/drawing/2014/main" id="{D3EB7896-1EC6-F618-0E0E-099CF06BAB2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143125" y="4678652"/>
              <a:ext cx="266701" cy="192399"/>
            </a:xfrm>
            <a:custGeom>
              <a:avLst/>
              <a:gdLst/>
              <a:ahLst/>
              <a:cxnLst/>
              <a:rect l="0" t="0" r="0" b="0"/>
              <a:pathLst>
                <a:path w="266701" h="192399">
                  <a:moveTo>
                    <a:pt x="0" y="45748"/>
                  </a:moveTo>
                  <a:lnTo>
                    <a:pt x="0" y="45748"/>
                  </a:lnTo>
                  <a:lnTo>
                    <a:pt x="0" y="32491"/>
                  </a:lnTo>
                  <a:lnTo>
                    <a:pt x="2822" y="26450"/>
                  </a:lnTo>
                  <a:lnTo>
                    <a:pt x="5057" y="23358"/>
                  </a:lnTo>
                  <a:lnTo>
                    <a:pt x="34152" y="2346"/>
                  </a:lnTo>
                  <a:lnTo>
                    <a:pt x="40932" y="0"/>
                  </a:lnTo>
                  <a:lnTo>
                    <a:pt x="43163" y="433"/>
                  </a:lnTo>
                  <a:lnTo>
                    <a:pt x="44650" y="1780"/>
                  </a:lnTo>
                  <a:lnTo>
                    <a:pt x="48420" y="7157"/>
                  </a:lnTo>
                  <a:lnTo>
                    <a:pt x="57150" y="16602"/>
                  </a:lnTo>
                  <a:lnTo>
                    <a:pt x="62442" y="30678"/>
                  </a:lnTo>
                  <a:lnTo>
                    <a:pt x="73722" y="74847"/>
                  </a:lnTo>
                  <a:lnTo>
                    <a:pt x="83935" y="116961"/>
                  </a:lnTo>
                  <a:lnTo>
                    <a:pt x="85489" y="157823"/>
                  </a:lnTo>
                  <a:lnTo>
                    <a:pt x="84562" y="170701"/>
                  </a:lnTo>
                  <a:lnTo>
                    <a:pt x="80622" y="179952"/>
                  </a:lnTo>
                  <a:lnTo>
                    <a:pt x="72521" y="187592"/>
                  </a:lnTo>
                  <a:lnTo>
                    <a:pt x="67397" y="191110"/>
                  </a:lnTo>
                  <a:lnTo>
                    <a:pt x="62923" y="192398"/>
                  </a:lnTo>
                  <a:lnTo>
                    <a:pt x="58882" y="192198"/>
                  </a:lnTo>
                  <a:lnTo>
                    <a:pt x="55130" y="191006"/>
                  </a:lnTo>
                  <a:lnTo>
                    <a:pt x="53687" y="189154"/>
                  </a:lnTo>
                  <a:lnTo>
                    <a:pt x="53783" y="186860"/>
                  </a:lnTo>
                  <a:lnTo>
                    <a:pt x="64393" y="154340"/>
                  </a:lnTo>
                  <a:lnTo>
                    <a:pt x="65154" y="149892"/>
                  </a:lnTo>
                  <a:lnTo>
                    <a:pt x="101257" y="107063"/>
                  </a:lnTo>
                  <a:lnTo>
                    <a:pt x="146489" y="74453"/>
                  </a:lnTo>
                  <a:lnTo>
                    <a:pt x="193953" y="46596"/>
                  </a:lnTo>
                  <a:lnTo>
                    <a:pt x="266700" y="26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56">
            <a:extLst>
              <a:ext uri="{FF2B5EF4-FFF2-40B4-BE49-F238E27FC236}">
                <a16:creationId xmlns:a16="http://schemas.microsoft.com/office/drawing/2014/main" id="{DBEB1073-036E-FBB0-E802-8573AB1E2149}"/>
              </a:ext>
            </a:extLst>
          </p:cNvPr>
          <p:cNvGrpSpPr/>
          <p:nvPr/>
        </p:nvGrpSpPr>
        <p:grpSpPr>
          <a:xfrm>
            <a:off x="2667000" y="4705384"/>
            <a:ext cx="66598" cy="304767"/>
            <a:chOff x="2667000" y="4705384"/>
            <a:chExt cx="66598" cy="304767"/>
          </a:xfrm>
        </p:grpSpPr>
        <p:sp>
          <p:nvSpPr>
            <p:cNvPr id="131" name="SMARTInkShape-309">
              <a:extLst>
                <a:ext uri="{FF2B5EF4-FFF2-40B4-BE49-F238E27FC236}">
                  <a16:creationId xmlns:a16="http://schemas.microsoft.com/office/drawing/2014/main" id="{27FD9697-A538-B61C-3F89-56E97BA53BB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705100" y="4705384"/>
              <a:ext cx="1" cy="9492"/>
            </a:xfrm>
            <a:custGeom>
              <a:avLst/>
              <a:gdLst/>
              <a:ahLst/>
              <a:cxnLst/>
              <a:rect l="0" t="0" r="0" b="0"/>
              <a:pathLst>
                <a:path w="1" h="949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10">
              <a:extLst>
                <a:ext uri="{FF2B5EF4-FFF2-40B4-BE49-F238E27FC236}">
                  <a16:creationId xmlns:a16="http://schemas.microsoft.com/office/drawing/2014/main" id="{2512DC3F-F079-1D40-812D-E336DB770E5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667000" y="4811449"/>
              <a:ext cx="66598" cy="198702"/>
            </a:xfrm>
            <a:custGeom>
              <a:avLst/>
              <a:gdLst/>
              <a:ahLst/>
              <a:cxnLst/>
              <a:rect l="0" t="0" r="0" b="0"/>
              <a:pathLst>
                <a:path w="66598" h="198702">
                  <a:moveTo>
                    <a:pt x="57150" y="8201"/>
                  </a:moveTo>
                  <a:lnTo>
                    <a:pt x="57150" y="8201"/>
                  </a:lnTo>
                  <a:lnTo>
                    <a:pt x="57150" y="0"/>
                  </a:lnTo>
                  <a:lnTo>
                    <a:pt x="62206" y="4125"/>
                  </a:lnTo>
                  <a:lnTo>
                    <a:pt x="64689" y="14856"/>
                  </a:lnTo>
                  <a:lnTo>
                    <a:pt x="66597" y="59771"/>
                  </a:lnTo>
                  <a:lnTo>
                    <a:pt x="65594" y="78279"/>
                  </a:lnTo>
                  <a:lnTo>
                    <a:pt x="54915" y="119692"/>
                  </a:lnTo>
                  <a:lnTo>
                    <a:pt x="39922" y="144552"/>
                  </a:lnTo>
                  <a:lnTo>
                    <a:pt x="20978" y="162761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7">
            <a:extLst>
              <a:ext uri="{FF2B5EF4-FFF2-40B4-BE49-F238E27FC236}">
                <a16:creationId xmlns:a16="http://schemas.microsoft.com/office/drawing/2014/main" id="{D437C9E6-A52F-1DA1-A281-E4F1246B8072}"/>
              </a:ext>
            </a:extLst>
          </p:cNvPr>
          <p:cNvGrpSpPr/>
          <p:nvPr/>
        </p:nvGrpSpPr>
        <p:grpSpPr>
          <a:xfrm>
            <a:off x="3067050" y="4572000"/>
            <a:ext cx="1171576" cy="326067"/>
            <a:chOff x="3067050" y="4572000"/>
            <a:chExt cx="1171576" cy="326067"/>
          </a:xfrm>
        </p:grpSpPr>
        <p:sp>
          <p:nvSpPr>
            <p:cNvPr id="134" name="SMARTInkShape-311">
              <a:extLst>
                <a:ext uri="{FF2B5EF4-FFF2-40B4-BE49-F238E27FC236}">
                  <a16:creationId xmlns:a16="http://schemas.microsoft.com/office/drawing/2014/main" id="{79AA9576-5F30-B943-3AFC-15C066D3D9B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067050" y="4724400"/>
              <a:ext cx="190501" cy="173667"/>
            </a:xfrm>
            <a:custGeom>
              <a:avLst/>
              <a:gdLst/>
              <a:ahLst/>
              <a:cxnLst/>
              <a:rect l="0" t="0" r="0" b="0"/>
              <a:pathLst>
                <a:path w="190501" h="173667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8314" y="13993"/>
                  </a:lnTo>
                  <a:lnTo>
                    <a:pt x="35211" y="3862"/>
                  </a:lnTo>
                  <a:lnTo>
                    <a:pt x="45988" y="1717"/>
                  </a:lnTo>
                  <a:lnTo>
                    <a:pt x="60656" y="6407"/>
                  </a:lnTo>
                  <a:lnTo>
                    <a:pt x="69012" y="10621"/>
                  </a:lnTo>
                  <a:lnTo>
                    <a:pt x="81119" y="26593"/>
                  </a:lnTo>
                  <a:lnTo>
                    <a:pt x="100994" y="73822"/>
                  </a:lnTo>
                  <a:lnTo>
                    <a:pt x="107681" y="85021"/>
                  </a:lnTo>
                  <a:lnTo>
                    <a:pt x="113428" y="126881"/>
                  </a:lnTo>
                  <a:lnTo>
                    <a:pt x="112854" y="138942"/>
                  </a:lnTo>
                  <a:lnTo>
                    <a:pt x="106581" y="161465"/>
                  </a:lnTo>
                  <a:lnTo>
                    <a:pt x="100992" y="171598"/>
                  </a:lnTo>
                  <a:lnTo>
                    <a:pt x="96961" y="173666"/>
                  </a:lnTo>
                  <a:lnTo>
                    <a:pt x="86838" y="173141"/>
                  </a:lnTo>
                  <a:lnTo>
                    <a:pt x="78106" y="169379"/>
                  </a:lnTo>
                  <a:lnTo>
                    <a:pt x="74295" y="166894"/>
                  </a:lnTo>
                  <a:lnTo>
                    <a:pt x="63877" y="148228"/>
                  </a:lnTo>
                  <a:lnTo>
                    <a:pt x="62961" y="131496"/>
                  </a:lnTo>
                  <a:lnTo>
                    <a:pt x="68303" y="92027"/>
                  </a:lnTo>
                  <a:lnTo>
                    <a:pt x="93125" y="47201"/>
                  </a:lnTo>
                  <a:lnTo>
                    <a:pt x="116493" y="23980"/>
                  </a:lnTo>
                  <a:lnTo>
                    <a:pt x="150184" y="573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12">
              <a:extLst>
                <a:ext uri="{FF2B5EF4-FFF2-40B4-BE49-F238E27FC236}">
                  <a16:creationId xmlns:a16="http://schemas.microsoft.com/office/drawing/2014/main" id="{58F01A47-2B62-A4B0-44F8-F03B2212E6A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36534" y="4726250"/>
              <a:ext cx="321067" cy="108662"/>
            </a:xfrm>
            <a:custGeom>
              <a:avLst/>
              <a:gdLst/>
              <a:ahLst/>
              <a:cxnLst/>
              <a:rect l="0" t="0" r="0" b="0"/>
              <a:pathLst>
                <a:path w="321067" h="108662">
                  <a:moveTo>
                    <a:pt x="82941" y="36250"/>
                  </a:moveTo>
                  <a:lnTo>
                    <a:pt x="82941" y="36250"/>
                  </a:lnTo>
                  <a:lnTo>
                    <a:pt x="92350" y="26842"/>
                  </a:lnTo>
                  <a:lnTo>
                    <a:pt x="92466" y="9002"/>
                  </a:lnTo>
                  <a:lnTo>
                    <a:pt x="46202" y="7685"/>
                  </a:lnTo>
                  <a:lnTo>
                    <a:pt x="23372" y="17791"/>
                  </a:lnTo>
                  <a:lnTo>
                    <a:pt x="11310" y="31221"/>
                  </a:lnTo>
                  <a:lnTo>
                    <a:pt x="3480" y="46715"/>
                  </a:lnTo>
                  <a:lnTo>
                    <a:pt x="0" y="60656"/>
                  </a:lnTo>
                  <a:lnTo>
                    <a:pt x="1275" y="73908"/>
                  </a:lnTo>
                  <a:lnTo>
                    <a:pt x="10718" y="99662"/>
                  </a:lnTo>
                  <a:lnTo>
                    <a:pt x="16622" y="106767"/>
                  </a:lnTo>
                  <a:lnTo>
                    <a:pt x="19679" y="108661"/>
                  </a:lnTo>
                  <a:lnTo>
                    <a:pt x="31541" y="107944"/>
                  </a:lnTo>
                  <a:lnTo>
                    <a:pt x="45280" y="104097"/>
                  </a:lnTo>
                  <a:lnTo>
                    <a:pt x="54914" y="98860"/>
                  </a:lnTo>
                  <a:lnTo>
                    <a:pt x="87555" y="65378"/>
                  </a:lnTo>
                  <a:lnTo>
                    <a:pt x="90283" y="58721"/>
                  </a:lnTo>
                  <a:lnTo>
                    <a:pt x="100642" y="15352"/>
                  </a:lnTo>
                  <a:lnTo>
                    <a:pt x="102150" y="12793"/>
                  </a:lnTo>
                  <a:lnTo>
                    <a:pt x="104214" y="11087"/>
                  </a:lnTo>
                  <a:lnTo>
                    <a:pt x="106648" y="9950"/>
                  </a:lnTo>
                  <a:lnTo>
                    <a:pt x="107212" y="9192"/>
                  </a:lnTo>
                  <a:lnTo>
                    <a:pt x="106530" y="8686"/>
                  </a:lnTo>
                  <a:lnTo>
                    <a:pt x="105017" y="8349"/>
                  </a:lnTo>
                  <a:lnTo>
                    <a:pt x="104008" y="10241"/>
                  </a:lnTo>
                  <a:lnTo>
                    <a:pt x="102256" y="39305"/>
                  </a:lnTo>
                  <a:lnTo>
                    <a:pt x="107753" y="53835"/>
                  </a:lnTo>
                  <a:lnTo>
                    <a:pt x="115136" y="67349"/>
                  </a:lnTo>
                  <a:lnTo>
                    <a:pt x="122697" y="90449"/>
                  </a:lnTo>
                  <a:lnTo>
                    <a:pt x="129011" y="100460"/>
                  </a:lnTo>
                  <a:lnTo>
                    <a:pt x="130588" y="101282"/>
                  </a:lnTo>
                  <a:lnTo>
                    <a:pt x="135161" y="102195"/>
                  </a:lnTo>
                  <a:lnTo>
                    <a:pt x="136805" y="101380"/>
                  </a:lnTo>
                  <a:lnTo>
                    <a:pt x="137900" y="99778"/>
                  </a:lnTo>
                  <a:lnTo>
                    <a:pt x="138631" y="97652"/>
                  </a:lnTo>
                  <a:lnTo>
                    <a:pt x="178073" y="52628"/>
                  </a:lnTo>
                  <a:lnTo>
                    <a:pt x="184489" y="43529"/>
                  </a:lnTo>
                  <a:lnTo>
                    <a:pt x="190867" y="39485"/>
                  </a:lnTo>
                  <a:lnTo>
                    <a:pt x="200409" y="37208"/>
                  </a:lnTo>
                  <a:lnTo>
                    <a:pt x="203587" y="37947"/>
                  </a:lnTo>
                  <a:lnTo>
                    <a:pt x="209939" y="41591"/>
                  </a:lnTo>
                  <a:lnTo>
                    <a:pt x="212056" y="44044"/>
                  </a:lnTo>
                  <a:lnTo>
                    <a:pt x="214409" y="49592"/>
                  </a:lnTo>
                  <a:lnTo>
                    <a:pt x="216977" y="61777"/>
                  </a:lnTo>
                  <a:lnTo>
                    <a:pt x="225780" y="74302"/>
                  </a:lnTo>
                  <a:lnTo>
                    <a:pt x="225813" y="61088"/>
                  </a:lnTo>
                  <a:lnTo>
                    <a:pt x="234017" y="34350"/>
                  </a:lnTo>
                  <a:lnTo>
                    <a:pt x="235517" y="31808"/>
                  </a:lnTo>
                  <a:lnTo>
                    <a:pt x="237575" y="30114"/>
                  </a:lnTo>
                  <a:lnTo>
                    <a:pt x="242684" y="27173"/>
                  </a:lnTo>
                  <a:lnTo>
                    <a:pt x="278934" y="2313"/>
                  </a:lnTo>
                  <a:lnTo>
                    <a:pt x="285760" y="0"/>
                  </a:lnTo>
                  <a:lnTo>
                    <a:pt x="289062" y="442"/>
                  </a:lnTo>
                  <a:lnTo>
                    <a:pt x="295554" y="3755"/>
                  </a:lnTo>
                  <a:lnTo>
                    <a:pt x="305158" y="11570"/>
                  </a:lnTo>
                  <a:lnTo>
                    <a:pt x="308704" y="23164"/>
                  </a:lnTo>
                  <a:lnTo>
                    <a:pt x="311376" y="65910"/>
                  </a:lnTo>
                  <a:lnTo>
                    <a:pt x="310450" y="86833"/>
                  </a:lnTo>
                  <a:lnTo>
                    <a:pt x="306470" y="95067"/>
                  </a:lnTo>
                  <a:lnTo>
                    <a:pt x="306044" y="97687"/>
                  </a:lnTo>
                  <a:lnTo>
                    <a:pt x="306818" y="99433"/>
                  </a:lnTo>
                  <a:lnTo>
                    <a:pt x="308392" y="100597"/>
                  </a:lnTo>
                  <a:lnTo>
                    <a:pt x="310500" y="100314"/>
                  </a:lnTo>
                  <a:lnTo>
                    <a:pt x="321066" y="93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13">
              <a:extLst>
                <a:ext uri="{FF2B5EF4-FFF2-40B4-BE49-F238E27FC236}">
                  <a16:creationId xmlns:a16="http://schemas.microsoft.com/office/drawing/2014/main" id="{EF6631AA-A756-7BDF-F623-93C06E9437D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720651" y="4572000"/>
              <a:ext cx="117925" cy="282232"/>
            </a:xfrm>
            <a:custGeom>
              <a:avLst/>
              <a:gdLst/>
              <a:ahLst/>
              <a:cxnLst/>
              <a:rect l="0" t="0" r="0" b="0"/>
              <a:pathLst>
                <a:path w="117925" h="282232">
                  <a:moveTo>
                    <a:pt x="89349" y="209550"/>
                  </a:moveTo>
                  <a:lnTo>
                    <a:pt x="89349" y="209550"/>
                  </a:lnTo>
                  <a:lnTo>
                    <a:pt x="112947" y="185952"/>
                  </a:lnTo>
                  <a:lnTo>
                    <a:pt x="115712" y="180365"/>
                  </a:lnTo>
                  <a:lnTo>
                    <a:pt x="116449" y="177393"/>
                  </a:lnTo>
                  <a:lnTo>
                    <a:pt x="115883" y="174354"/>
                  </a:lnTo>
                  <a:lnTo>
                    <a:pt x="110029" y="165019"/>
                  </a:lnTo>
                  <a:lnTo>
                    <a:pt x="104538" y="158714"/>
                  </a:lnTo>
                  <a:lnTo>
                    <a:pt x="98569" y="155206"/>
                  </a:lnTo>
                  <a:lnTo>
                    <a:pt x="92388" y="152589"/>
                  </a:lnTo>
                  <a:lnTo>
                    <a:pt x="86114" y="147898"/>
                  </a:lnTo>
                  <a:lnTo>
                    <a:pt x="74152" y="147929"/>
                  </a:lnTo>
                  <a:lnTo>
                    <a:pt x="45660" y="156573"/>
                  </a:lnTo>
                  <a:lnTo>
                    <a:pt x="26074" y="170453"/>
                  </a:lnTo>
                  <a:lnTo>
                    <a:pt x="11922" y="193027"/>
                  </a:lnTo>
                  <a:lnTo>
                    <a:pt x="1026" y="219823"/>
                  </a:lnTo>
                  <a:lnTo>
                    <a:pt x="0" y="232813"/>
                  </a:lnTo>
                  <a:lnTo>
                    <a:pt x="7965" y="254832"/>
                  </a:lnTo>
                  <a:lnTo>
                    <a:pt x="26783" y="273296"/>
                  </a:lnTo>
                  <a:lnTo>
                    <a:pt x="43549" y="280215"/>
                  </a:lnTo>
                  <a:lnTo>
                    <a:pt x="59468" y="282231"/>
                  </a:lnTo>
                  <a:lnTo>
                    <a:pt x="70071" y="279600"/>
                  </a:lnTo>
                  <a:lnTo>
                    <a:pt x="78312" y="269258"/>
                  </a:lnTo>
                  <a:lnTo>
                    <a:pt x="95500" y="222195"/>
                  </a:lnTo>
                  <a:lnTo>
                    <a:pt x="104107" y="193423"/>
                  </a:lnTo>
                  <a:lnTo>
                    <a:pt x="106492" y="159696"/>
                  </a:lnTo>
                  <a:lnTo>
                    <a:pt x="112891" y="114228"/>
                  </a:lnTo>
                  <a:lnTo>
                    <a:pt x="116433" y="73944"/>
                  </a:lnTo>
                  <a:lnTo>
                    <a:pt x="117482" y="35197"/>
                  </a:lnTo>
                  <a:lnTo>
                    <a:pt x="117793" y="12075"/>
                  </a:lnTo>
                  <a:lnTo>
                    <a:pt x="116778" y="8050"/>
                  </a:lnTo>
                  <a:lnTo>
                    <a:pt x="115043" y="5367"/>
                  </a:lnTo>
                  <a:lnTo>
                    <a:pt x="112829" y="3578"/>
                  </a:lnTo>
                  <a:lnTo>
                    <a:pt x="112410" y="2386"/>
                  </a:lnTo>
                  <a:lnTo>
                    <a:pt x="1179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14">
              <a:extLst>
                <a:ext uri="{FF2B5EF4-FFF2-40B4-BE49-F238E27FC236}">
                  <a16:creationId xmlns:a16="http://schemas.microsoft.com/office/drawing/2014/main" id="{CBE368BF-3039-5C62-49B9-53F5F530208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916261" y="4682719"/>
              <a:ext cx="322365" cy="145739"/>
            </a:xfrm>
            <a:custGeom>
              <a:avLst/>
              <a:gdLst/>
              <a:ahLst/>
              <a:cxnLst/>
              <a:rect l="0" t="0" r="0" b="0"/>
              <a:pathLst>
                <a:path w="322365" h="145739">
                  <a:moveTo>
                    <a:pt x="36614" y="60731"/>
                  </a:moveTo>
                  <a:lnTo>
                    <a:pt x="36614" y="60731"/>
                  </a:lnTo>
                  <a:lnTo>
                    <a:pt x="36614" y="52530"/>
                  </a:lnTo>
                  <a:lnTo>
                    <a:pt x="41670" y="46542"/>
                  </a:lnTo>
                  <a:lnTo>
                    <a:pt x="42102" y="44921"/>
                  </a:lnTo>
                  <a:lnTo>
                    <a:pt x="41330" y="43842"/>
                  </a:lnTo>
                  <a:lnTo>
                    <a:pt x="36890" y="41808"/>
                  </a:lnTo>
                  <a:lnTo>
                    <a:pt x="14231" y="64075"/>
                  </a:lnTo>
                  <a:lnTo>
                    <a:pt x="10790" y="70331"/>
                  </a:lnTo>
                  <a:lnTo>
                    <a:pt x="0" y="105743"/>
                  </a:lnTo>
                  <a:lnTo>
                    <a:pt x="4818" y="118131"/>
                  </a:lnTo>
                  <a:lnTo>
                    <a:pt x="20103" y="138274"/>
                  </a:lnTo>
                  <a:lnTo>
                    <a:pt x="26806" y="142819"/>
                  </a:lnTo>
                  <a:lnTo>
                    <a:pt x="36530" y="145379"/>
                  </a:lnTo>
                  <a:lnTo>
                    <a:pt x="39733" y="145738"/>
                  </a:lnTo>
                  <a:lnTo>
                    <a:pt x="42927" y="143861"/>
                  </a:lnTo>
                  <a:lnTo>
                    <a:pt x="49297" y="136131"/>
                  </a:lnTo>
                  <a:lnTo>
                    <a:pt x="52834" y="125639"/>
                  </a:lnTo>
                  <a:lnTo>
                    <a:pt x="53778" y="119878"/>
                  </a:lnTo>
                  <a:lnTo>
                    <a:pt x="52003" y="110655"/>
                  </a:lnTo>
                  <a:lnTo>
                    <a:pt x="40365" y="85179"/>
                  </a:lnTo>
                  <a:lnTo>
                    <a:pt x="36760" y="56753"/>
                  </a:lnTo>
                  <a:lnTo>
                    <a:pt x="46770" y="42736"/>
                  </a:lnTo>
                  <a:lnTo>
                    <a:pt x="54533" y="36858"/>
                  </a:lnTo>
                  <a:lnTo>
                    <a:pt x="91471" y="23105"/>
                  </a:lnTo>
                  <a:lnTo>
                    <a:pt x="95567" y="25664"/>
                  </a:lnTo>
                  <a:lnTo>
                    <a:pt x="98141" y="27828"/>
                  </a:lnTo>
                  <a:lnTo>
                    <a:pt x="101001" y="33055"/>
                  </a:lnTo>
                  <a:lnTo>
                    <a:pt x="112166" y="77230"/>
                  </a:lnTo>
                  <a:lnTo>
                    <a:pt x="112802" y="89096"/>
                  </a:lnTo>
                  <a:lnTo>
                    <a:pt x="135204" y="52721"/>
                  </a:lnTo>
                  <a:lnTo>
                    <a:pt x="144285" y="43766"/>
                  </a:lnTo>
                  <a:lnTo>
                    <a:pt x="179317" y="15982"/>
                  </a:lnTo>
                  <a:lnTo>
                    <a:pt x="182549" y="15024"/>
                  </a:lnTo>
                  <a:lnTo>
                    <a:pt x="185763" y="16501"/>
                  </a:lnTo>
                  <a:lnTo>
                    <a:pt x="192155" y="23787"/>
                  </a:lnTo>
                  <a:lnTo>
                    <a:pt x="195702" y="34081"/>
                  </a:lnTo>
                  <a:lnTo>
                    <a:pt x="198290" y="73247"/>
                  </a:lnTo>
                  <a:lnTo>
                    <a:pt x="198534" y="116653"/>
                  </a:lnTo>
                  <a:lnTo>
                    <a:pt x="207201" y="108976"/>
                  </a:lnTo>
                  <a:lnTo>
                    <a:pt x="221331" y="92900"/>
                  </a:lnTo>
                  <a:lnTo>
                    <a:pt x="249306" y="47707"/>
                  </a:lnTo>
                  <a:lnTo>
                    <a:pt x="271282" y="8957"/>
                  </a:lnTo>
                  <a:lnTo>
                    <a:pt x="277789" y="1384"/>
                  </a:lnTo>
                  <a:lnTo>
                    <a:pt x="281006" y="0"/>
                  </a:lnTo>
                  <a:lnTo>
                    <a:pt x="284208" y="135"/>
                  </a:lnTo>
                  <a:lnTo>
                    <a:pt x="287401" y="1284"/>
                  </a:lnTo>
                  <a:lnTo>
                    <a:pt x="289531" y="3108"/>
                  </a:lnTo>
                  <a:lnTo>
                    <a:pt x="291896" y="7957"/>
                  </a:lnTo>
                  <a:lnTo>
                    <a:pt x="300225" y="53940"/>
                  </a:lnTo>
                  <a:lnTo>
                    <a:pt x="303457" y="71184"/>
                  </a:lnTo>
                  <a:lnTo>
                    <a:pt x="305526" y="74050"/>
                  </a:lnTo>
                  <a:lnTo>
                    <a:pt x="307964" y="75960"/>
                  </a:lnTo>
                  <a:lnTo>
                    <a:pt x="310672" y="80905"/>
                  </a:lnTo>
                  <a:lnTo>
                    <a:pt x="312411" y="87647"/>
                  </a:lnTo>
                  <a:lnTo>
                    <a:pt x="322364" y="98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58">
            <a:extLst>
              <a:ext uri="{FF2B5EF4-FFF2-40B4-BE49-F238E27FC236}">
                <a16:creationId xmlns:a16="http://schemas.microsoft.com/office/drawing/2014/main" id="{48F11212-3634-0419-5BF1-E6A9AB278BD4}"/>
              </a:ext>
            </a:extLst>
          </p:cNvPr>
          <p:cNvGrpSpPr/>
          <p:nvPr/>
        </p:nvGrpSpPr>
        <p:grpSpPr>
          <a:xfrm>
            <a:off x="4467338" y="4520643"/>
            <a:ext cx="1581038" cy="384733"/>
            <a:chOff x="4467338" y="4520643"/>
            <a:chExt cx="1581038" cy="384733"/>
          </a:xfrm>
        </p:grpSpPr>
        <p:sp>
          <p:nvSpPr>
            <p:cNvPr id="139" name="SMARTInkShape-315">
              <a:extLst>
                <a:ext uri="{FF2B5EF4-FFF2-40B4-BE49-F238E27FC236}">
                  <a16:creationId xmlns:a16="http://schemas.microsoft.com/office/drawing/2014/main" id="{0810B3ED-52A0-5734-F8F9-7F627AE5ACF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467338" y="4629796"/>
              <a:ext cx="190388" cy="208744"/>
            </a:xfrm>
            <a:custGeom>
              <a:avLst/>
              <a:gdLst/>
              <a:ahLst/>
              <a:cxnLst/>
              <a:rect l="0" t="0" r="0" b="0"/>
              <a:pathLst>
                <a:path w="190388" h="208744">
                  <a:moveTo>
                    <a:pt x="152287" y="180329"/>
                  </a:moveTo>
                  <a:lnTo>
                    <a:pt x="152287" y="180329"/>
                  </a:lnTo>
                  <a:lnTo>
                    <a:pt x="152287" y="208361"/>
                  </a:lnTo>
                  <a:lnTo>
                    <a:pt x="142174" y="208743"/>
                  </a:lnTo>
                  <a:lnTo>
                    <a:pt x="125772" y="203799"/>
                  </a:lnTo>
                  <a:lnTo>
                    <a:pt x="108871" y="192648"/>
                  </a:lnTo>
                  <a:lnTo>
                    <a:pt x="81274" y="170770"/>
                  </a:lnTo>
                  <a:lnTo>
                    <a:pt x="56808" y="130188"/>
                  </a:lnTo>
                  <a:lnTo>
                    <a:pt x="36648" y="86463"/>
                  </a:lnTo>
                  <a:lnTo>
                    <a:pt x="19179" y="45176"/>
                  </a:lnTo>
                  <a:lnTo>
                    <a:pt x="7447" y="10393"/>
                  </a:lnTo>
                  <a:lnTo>
                    <a:pt x="329" y="0"/>
                  </a:lnTo>
                  <a:lnTo>
                    <a:pt x="1033" y="16807"/>
                  </a:lnTo>
                  <a:lnTo>
                    <a:pt x="7444" y="58697"/>
                  </a:lnTo>
                  <a:lnTo>
                    <a:pt x="8829" y="95254"/>
                  </a:lnTo>
                  <a:lnTo>
                    <a:pt x="6417" y="127252"/>
                  </a:lnTo>
                  <a:lnTo>
                    <a:pt x="747" y="170282"/>
                  </a:lnTo>
                  <a:lnTo>
                    <a:pt x="0" y="200186"/>
                  </a:lnTo>
                  <a:lnTo>
                    <a:pt x="1021" y="203092"/>
                  </a:lnTo>
                  <a:lnTo>
                    <a:pt x="2760" y="205029"/>
                  </a:lnTo>
                  <a:lnTo>
                    <a:pt x="4977" y="206321"/>
                  </a:lnTo>
                  <a:lnTo>
                    <a:pt x="15908" y="202112"/>
                  </a:lnTo>
                  <a:lnTo>
                    <a:pt x="62415" y="170208"/>
                  </a:lnTo>
                  <a:lnTo>
                    <a:pt x="105448" y="147729"/>
                  </a:lnTo>
                  <a:lnTo>
                    <a:pt x="117711" y="139382"/>
                  </a:lnTo>
                  <a:lnTo>
                    <a:pt x="161832" y="122734"/>
                  </a:lnTo>
                  <a:lnTo>
                    <a:pt x="190387" y="1136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16">
              <a:extLst>
                <a:ext uri="{FF2B5EF4-FFF2-40B4-BE49-F238E27FC236}">
                  <a16:creationId xmlns:a16="http://schemas.microsoft.com/office/drawing/2014/main" id="{0C6BA0C4-FD44-EC58-A3AC-B5FAEE869C6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914900" y="4707101"/>
              <a:ext cx="165806" cy="141125"/>
            </a:xfrm>
            <a:custGeom>
              <a:avLst/>
              <a:gdLst/>
              <a:ahLst/>
              <a:cxnLst/>
              <a:rect l="0" t="0" r="0" b="0"/>
              <a:pathLst>
                <a:path w="165806" h="141125">
                  <a:moveTo>
                    <a:pt x="0" y="26824"/>
                  </a:moveTo>
                  <a:lnTo>
                    <a:pt x="0" y="26824"/>
                  </a:lnTo>
                  <a:lnTo>
                    <a:pt x="0" y="21767"/>
                  </a:lnTo>
                  <a:lnTo>
                    <a:pt x="1058" y="20278"/>
                  </a:lnTo>
                  <a:lnTo>
                    <a:pt x="2822" y="19285"/>
                  </a:lnTo>
                  <a:lnTo>
                    <a:pt x="5056" y="18623"/>
                  </a:lnTo>
                  <a:lnTo>
                    <a:pt x="19298" y="7112"/>
                  </a:lnTo>
                  <a:lnTo>
                    <a:pt x="26742" y="0"/>
                  </a:lnTo>
                  <a:lnTo>
                    <a:pt x="28412" y="474"/>
                  </a:lnTo>
                  <a:lnTo>
                    <a:pt x="33088" y="3824"/>
                  </a:lnTo>
                  <a:lnTo>
                    <a:pt x="41672" y="21773"/>
                  </a:lnTo>
                  <a:lnTo>
                    <a:pt x="52159" y="66641"/>
                  </a:lnTo>
                  <a:lnTo>
                    <a:pt x="55671" y="94008"/>
                  </a:lnTo>
                  <a:lnTo>
                    <a:pt x="47979" y="139465"/>
                  </a:lnTo>
                  <a:lnTo>
                    <a:pt x="47729" y="135576"/>
                  </a:lnTo>
                  <a:lnTo>
                    <a:pt x="74636" y="89638"/>
                  </a:lnTo>
                  <a:lnTo>
                    <a:pt x="115917" y="44499"/>
                  </a:lnTo>
                  <a:lnTo>
                    <a:pt x="127718" y="34679"/>
                  </a:lnTo>
                  <a:lnTo>
                    <a:pt x="145205" y="29151"/>
                  </a:lnTo>
                  <a:lnTo>
                    <a:pt x="153788" y="27858"/>
                  </a:lnTo>
                  <a:lnTo>
                    <a:pt x="157559" y="29630"/>
                  </a:lnTo>
                  <a:lnTo>
                    <a:pt x="164571" y="37244"/>
                  </a:lnTo>
                  <a:lnTo>
                    <a:pt x="165805" y="42237"/>
                  </a:lnTo>
                  <a:lnTo>
                    <a:pt x="162405" y="85467"/>
                  </a:lnTo>
                  <a:lnTo>
                    <a:pt x="161925" y="1411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17">
              <a:extLst>
                <a:ext uri="{FF2B5EF4-FFF2-40B4-BE49-F238E27FC236}">
                  <a16:creationId xmlns:a16="http://schemas.microsoft.com/office/drawing/2014/main" id="{A1CC54A2-22EA-DF48-41D0-C4D63472632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164154" y="4715429"/>
              <a:ext cx="70867" cy="136331"/>
            </a:xfrm>
            <a:custGeom>
              <a:avLst/>
              <a:gdLst/>
              <a:ahLst/>
              <a:cxnLst/>
              <a:rect l="0" t="0" r="0" b="0"/>
              <a:pathLst>
                <a:path w="70867" h="136331">
                  <a:moveTo>
                    <a:pt x="46021" y="47071"/>
                  </a:moveTo>
                  <a:lnTo>
                    <a:pt x="46021" y="47071"/>
                  </a:lnTo>
                  <a:lnTo>
                    <a:pt x="46021" y="42014"/>
                  </a:lnTo>
                  <a:lnTo>
                    <a:pt x="47079" y="40525"/>
                  </a:lnTo>
                  <a:lnTo>
                    <a:pt x="48843" y="39532"/>
                  </a:lnTo>
                  <a:lnTo>
                    <a:pt x="51077" y="38870"/>
                  </a:lnTo>
                  <a:lnTo>
                    <a:pt x="52566" y="37370"/>
                  </a:lnTo>
                  <a:lnTo>
                    <a:pt x="54222" y="32882"/>
                  </a:lnTo>
                  <a:lnTo>
                    <a:pt x="55512" y="5757"/>
                  </a:lnTo>
                  <a:lnTo>
                    <a:pt x="54465" y="3653"/>
                  </a:lnTo>
                  <a:lnTo>
                    <a:pt x="52709" y="2251"/>
                  </a:lnTo>
                  <a:lnTo>
                    <a:pt x="47935" y="693"/>
                  </a:lnTo>
                  <a:lnTo>
                    <a:pt x="42285" y="0"/>
                  </a:lnTo>
                  <a:lnTo>
                    <a:pt x="39297" y="1932"/>
                  </a:lnTo>
                  <a:lnTo>
                    <a:pt x="28977" y="16881"/>
                  </a:lnTo>
                  <a:lnTo>
                    <a:pt x="8990" y="62273"/>
                  </a:lnTo>
                  <a:lnTo>
                    <a:pt x="803" y="95817"/>
                  </a:lnTo>
                  <a:lnTo>
                    <a:pt x="0" y="104969"/>
                  </a:lnTo>
                  <a:lnTo>
                    <a:pt x="1582" y="112128"/>
                  </a:lnTo>
                  <a:lnTo>
                    <a:pt x="8985" y="122905"/>
                  </a:lnTo>
                  <a:lnTo>
                    <a:pt x="25052" y="134922"/>
                  </a:lnTo>
                  <a:lnTo>
                    <a:pt x="30984" y="136330"/>
                  </a:lnTo>
                  <a:lnTo>
                    <a:pt x="43218" y="135072"/>
                  </a:lnTo>
                  <a:lnTo>
                    <a:pt x="62006" y="128414"/>
                  </a:lnTo>
                  <a:lnTo>
                    <a:pt x="66203" y="122466"/>
                  </a:lnTo>
                  <a:lnTo>
                    <a:pt x="70866" y="104569"/>
                  </a:lnTo>
                  <a:lnTo>
                    <a:pt x="67294" y="82503"/>
                  </a:lnTo>
                  <a:lnTo>
                    <a:pt x="52810" y="43957"/>
                  </a:lnTo>
                  <a:lnTo>
                    <a:pt x="26971" y="184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18">
              <a:extLst>
                <a:ext uri="{FF2B5EF4-FFF2-40B4-BE49-F238E27FC236}">
                  <a16:creationId xmlns:a16="http://schemas.microsoft.com/office/drawing/2014/main" id="{318D7AF1-CEEE-311A-E0C4-9F50B4B24E4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257800" y="4706976"/>
              <a:ext cx="171451" cy="150014"/>
            </a:xfrm>
            <a:custGeom>
              <a:avLst/>
              <a:gdLst/>
              <a:ahLst/>
              <a:cxnLst/>
              <a:rect l="0" t="0" r="0" b="0"/>
              <a:pathLst>
                <a:path w="171451" h="150014">
                  <a:moveTo>
                    <a:pt x="0" y="45999"/>
                  </a:moveTo>
                  <a:lnTo>
                    <a:pt x="0" y="45999"/>
                  </a:lnTo>
                  <a:lnTo>
                    <a:pt x="0" y="35886"/>
                  </a:lnTo>
                  <a:lnTo>
                    <a:pt x="5645" y="25276"/>
                  </a:lnTo>
                  <a:lnTo>
                    <a:pt x="14151" y="15623"/>
                  </a:lnTo>
                  <a:lnTo>
                    <a:pt x="35832" y="2031"/>
                  </a:lnTo>
                  <a:lnTo>
                    <a:pt x="46264" y="0"/>
                  </a:lnTo>
                  <a:lnTo>
                    <a:pt x="50951" y="1574"/>
                  </a:lnTo>
                  <a:lnTo>
                    <a:pt x="58981" y="8969"/>
                  </a:lnTo>
                  <a:lnTo>
                    <a:pt x="79256" y="56454"/>
                  </a:lnTo>
                  <a:lnTo>
                    <a:pt x="84873" y="95733"/>
                  </a:lnTo>
                  <a:lnTo>
                    <a:pt x="84555" y="132864"/>
                  </a:lnTo>
                  <a:lnTo>
                    <a:pt x="80619" y="142108"/>
                  </a:lnTo>
                  <a:lnTo>
                    <a:pt x="77029" y="144997"/>
                  </a:lnTo>
                  <a:lnTo>
                    <a:pt x="60186" y="150013"/>
                  </a:lnTo>
                  <a:lnTo>
                    <a:pt x="55677" y="147613"/>
                  </a:lnTo>
                  <a:lnTo>
                    <a:pt x="52993" y="145492"/>
                  </a:lnTo>
                  <a:lnTo>
                    <a:pt x="52262" y="140903"/>
                  </a:lnTo>
                  <a:lnTo>
                    <a:pt x="59593" y="98599"/>
                  </a:lnTo>
                  <a:lnTo>
                    <a:pt x="61954" y="90590"/>
                  </a:lnTo>
                  <a:lnTo>
                    <a:pt x="73044" y="76048"/>
                  </a:lnTo>
                  <a:lnTo>
                    <a:pt x="115139" y="44076"/>
                  </a:lnTo>
                  <a:lnTo>
                    <a:pt x="142065" y="32494"/>
                  </a:lnTo>
                  <a:lnTo>
                    <a:pt x="171450" y="26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19">
              <a:extLst>
                <a:ext uri="{FF2B5EF4-FFF2-40B4-BE49-F238E27FC236}">
                  <a16:creationId xmlns:a16="http://schemas.microsoft.com/office/drawing/2014/main" id="{65A23080-9E67-D626-8282-A7A5BA39531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457825" y="4717009"/>
              <a:ext cx="247554" cy="149578"/>
            </a:xfrm>
            <a:custGeom>
              <a:avLst/>
              <a:gdLst/>
              <a:ahLst/>
              <a:cxnLst/>
              <a:rect l="0" t="0" r="0" b="0"/>
              <a:pathLst>
                <a:path w="247554" h="149578">
                  <a:moveTo>
                    <a:pt x="0" y="45491"/>
                  </a:moveTo>
                  <a:lnTo>
                    <a:pt x="0" y="45491"/>
                  </a:lnTo>
                  <a:lnTo>
                    <a:pt x="7604" y="36829"/>
                  </a:lnTo>
                  <a:lnTo>
                    <a:pt x="22390" y="14899"/>
                  </a:lnTo>
                  <a:lnTo>
                    <a:pt x="31471" y="10728"/>
                  </a:lnTo>
                  <a:lnTo>
                    <a:pt x="51736" y="7586"/>
                  </a:lnTo>
                  <a:lnTo>
                    <a:pt x="53541" y="10696"/>
                  </a:lnTo>
                  <a:lnTo>
                    <a:pt x="56833" y="56143"/>
                  </a:lnTo>
                  <a:lnTo>
                    <a:pt x="54265" y="96161"/>
                  </a:lnTo>
                  <a:lnTo>
                    <a:pt x="46770" y="123652"/>
                  </a:lnTo>
                  <a:lnTo>
                    <a:pt x="40669" y="138500"/>
                  </a:lnTo>
                  <a:lnTo>
                    <a:pt x="38250" y="149577"/>
                  </a:lnTo>
                  <a:lnTo>
                    <a:pt x="38145" y="145005"/>
                  </a:lnTo>
                  <a:lnTo>
                    <a:pt x="40942" y="139814"/>
                  </a:lnTo>
                  <a:lnTo>
                    <a:pt x="43170" y="136948"/>
                  </a:lnTo>
                  <a:lnTo>
                    <a:pt x="45645" y="128119"/>
                  </a:lnTo>
                  <a:lnTo>
                    <a:pt x="46305" y="122801"/>
                  </a:lnTo>
                  <a:lnTo>
                    <a:pt x="52683" y="111249"/>
                  </a:lnTo>
                  <a:lnTo>
                    <a:pt x="60456" y="99058"/>
                  </a:lnTo>
                  <a:lnTo>
                    <a:pt x="66949" y="81354"/>
                  </a:lnTo>
                  <a:lnTo>
                    <a:pt x="107985" y="44895"/>
                  </a:lnTo>
                  <a:lnTo>
                    <a:pt x="128339" y="30086"/>
                  </a:lnTo>
                  <a:lnTo>
                    <a:pt x="131068" y="29929"/>
                  </a:lnTo>
                  <a:lnTo>
                    <a:pt x="136922" y="32577"/>
                  </a:lnTo>
                  <a:lnTo>
                    <a:pt x="138906" y="35823"/>
                  </a:lnTo>
                  <a:lnTo>
                    <a:pt x="141699" y="50505"/>
                  </a:lnTo>
                  <a:lnTo>
                    <a:pt x="142806" y="93224"/>
                  </a:lnTo>
                  <a:lnTo>
                    <a:pt x="142871" y="119258"/>
                  </a:lnTo>
                  <a:lnTo>
                    <a:pt x="143931" y="119011"/>
                  </a:lnTo>
                  <a:lnTo>
                    <a:pt x="147931" y="115914"/>
                  </a:lnTo>
                  <a:lnTo>
                    <a:pt x="150413" y="111009"/>
                  </a:lnTo>
                  <a:lnTo>
                    <a:pt x="151076" y="108220"/>
                  </a:lnTo>
                  <a:lnTo>
                    <a:pt x="159765" y="93014"/>
                  </a:lnTo>
                  <a:lnTo>
                    <a:pt x="160485" y="89873"/>
                  </a:lnTo>
                  <a:lnTo>
                    <a:pt x="187788" y="48311"/>
                  </a:lnTo>
                  <a:lnTo>
                    <a:pt x="204277" y="26571"/>
                  </a:lnTo>
                  <a:lnTo>
                    <a:pt x="243929" y="0"/>
                  </a:lnTo>
                  <a:lnTo>
                    <a:pt x="245170" y="348"/>
                  </a:lnTo>
                  <a:lnTo>
                    <a:pt x="245996" y="1637"/>
                  </a:lnTo>
                  <a:lnTo>
                    <a:pt x="246915" y="8008"/>
                  </a:lnTo>
                  <a:lnTo>
                    <a:pt x="247553" y="51883"/>
                  </a:lnTo>
                  <a:lnTo>
                    <a:pt x="239441" y="98633"/>
                  </a:lnTo>
                  <a:lnTo>
                    <a:pt x="238125" y="131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0">
              <a:extLst>
                <a:ext uri="{FF2B5EF4-FFF2-40B4-BE49-F238E27FC236}">
                  <a16:creationId xmlns:a16="http://schemas.microsoft.com/office/drawing/2014/main" id="{A53BE915-51AE-461B-1B75-B5CBB258C6D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769063" y="4705781"/>
              <a:ext cx="212638" cy="149760"/>
            </a:xfrm>
            <a:custGeom>
              <a:avLst/>
              <a:gdLst/>
              <a:ahLst/>
              <a:cxnLst/>
              <a:rect l="0" t="0" r="0" b="0"/>
              <a:pathLst>
                <a:path w="212638" h="149760">
                  <a:moveTo>
                    <a:pt x="79287" y="75769"/>
                  </a:moveTo>
                  <a:lnTo>
                    <a:pt x="79287" y="75769"/>
                  </a:lnTo>
                  <a:lnTo>
                    <a:pt x="102967" y="52089"/>
                  </a:lnTo>
                  <a:lnTo>
                    <a:pt x="105687" y="46547"/>
                  </a:lnTo>
                  <a:lnTo>
                    <a:pt x="108634" y="31234"/>
                  </a:lnTo>
                  <a:lnTo>
                    <a:pt x="116025" y="20489"/>
                  </a:lnTo>
                  <a:lnTo>
                    <a:pt x="115421" y="18807"/>
                  </a:lnTo>
                  <a:lnTo>
                    <a:pt x="103163" y="4479"/>
                  </a:lnTo>
                  <a:lnTo>
                    <a:pt x="97660" y="1751"/>
                  </a:lnTo>
                  <a:lnTo>
                    <a:pt x="85504" y="0"/>
                  </a:lnTo>
                  <a:lnTo>
                    <a:pt x="59818" y="7258"/>
                  </a:lnTo>
                  <a:lnTo>
                    <a:pt x="50173" y="12864"/>
                  </a:lnTo>
                  <a:lnTo>
                    <a:pt x="15461" y="57886"/>
                  </a:lnTo>
                  <a:lnTo>
                    <a:pt x="1697" y="85640"/>
                  </a:lnTo>
                  <a:lnTo>
                    <a:pt x="0" y="104497"/>
                  </a:lnTo>
                  <a:lnTo>
                    <a:pt x="2478" y="132361"/>
                  </a:lnTo>
                  <a:lnTo>
                    <a:pt x="4797" y="136780"/>
                  </a:lnTo>
                  <a:lnTo>
                    <a:pt x="13020" y="144512"/>
                  </a:lnTo>
                  <a:lnTo>
                    <a:pt x="20907" y="148655"/>
                  </a:lnTo>
                  <a:lnTo>
                    <a:pt x="24492" y="149759"/>
                  </a:lnTo>
                  <a:lnTo>
                    <a:pt x="27940" y="149438"/>
                  </a:lnTo>
                  <a:lnTo>
                    <a:pt x="54035" y="135593"/>
                  </a:lnTo>
                  <a:lnTo>
                    <a:pt x="62068" y="129522"/>
                  </a:lnTo>
                  <a:lnTo>
                    <a:pt x="85558" y="88105"/>
                  </a:lnTo>
                  <a:lnTo>
                    <a:pt x="96444" y="56423"/>
                  </a:lnTo>
                  <a:lnTo>
                    <a:pt x="98289" y="38302"/>
                  </a:lnTo>
                  <a:lnTo>
                    <a:pt x="98337" y="84612"/>
                  </a:lnTo>
                  <a:lnTo>
                    <a:pt x="98337" y="88014"/>
                  </a:lnTo>
                  <a:lnTo>
                    <a:pt x="99395" y="90282"/>
                  </a:lnTo>
                  <a:lnTo>
                    <a:pt x="101159" y="91795"/>
                  </a:lnTo>
                  <a:lnTo>
                    <a:pt x="103393" y="92802"/>
                  </a:lnTo>
                  <a:lnTo>
                    <a:pt x="144325" y="94767"/>
                  </a:lnTo>
                  <a:lnTo>
                    <a:pt x="185101" y="91990"/>
                  </a:lnTo>
                  <a:lnTo>
                    <a:pt x="200399" y="87212"/>
                  </a:lnTo>
                  <a:lnTo>
                    <a:pt x="212637" y="757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21">
              <a:extLst>
                <a:ext uri="{FF2B5EF4-FFF2-40B4-BE49-F238E27FC236}">
                  <a16:creationId xmlns:a16="http://schemas.microsoft.com/office/drawing/2014/main" id="{E6DFABE8-52CB-5F23-F5A7-B6BB73BC7CD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001043" y="4520643"/>
              <a:ext cx="47333" cy="384733"/>
            </a:xfrm>
            <a:custGeom>
              <a:avLst/>
              <a:gdLst/>
              <a:ahLst/>
              <a:cxnLst/>
              <a:rect l="0" t="0" r="0" b="0"/>
              <a:pathLst>
                <a:path w="47333" h="384733">
                  <a:moveTo>
                    <a:pt x="28282" y="13257"/>
                  </a:moveTo>
                  <a:lnTo>
                    <a:pt x="28282" y="13257"/>
                  </a:lnTo>
                  <a:lnTo>
                    <a:pt x="33338" y="8200"/>
                  </a:lnTo>
                  <a:lnTo>
                    <a:pt x="35821" y="2896"/>
                  </a:lnTo>
                  <a:lnTo>
                    <a:pt x="36483" y="0"/>
                  </a:lnTo>
                  <a:lnTo>
                    <a:pt x="36924" y="185"/>
                  </a:lnTo>
                  <a:lnTo>
                    <a:pt x="37414" y="6037"/>
                  </a:lnTo>
                  <a:lnTo>
                    <a:pt x="30125" y="51969"/>
                  </a:lnTo>
                  <a:lnTo>
                    <a:pt x="24514" y="89023"/>
                  </a:lnTo>
                  <a:lnTo>
                    <a:pt x="15406" y="136365"/>
                  </a:lnTo>
                  <a:lnTo>
                    <a:pt x="11061" y="177204"/>
                  </a:lnTo>
                  <a:lnTo>
                    <a:pt x="3047" y="224500"/>
                  </a:lnTo>
                  <a:lnTo>
                    <a:pt x="696" y="271639"/>
                  </a:lnTo>
                  <a:lnTo>
                    <a:pt x="0" y="311241"/>
                  </a:lnTo>
                  <a:lnTo>
                    <a:pt x="2587" y="347481"/>
                  </a:lnTo>
                  <a:lnTo>
                    <a:pt x="10086" y="369814"/>
                  </a:lnTo>
                  <a:lnTo>
                    <a:pt x="12976" y="374787"/>
                  </a:lnTo>
                  <a:lnTo>
                    <a:pt x="17020" y="378101"/>
                  </a:lnTo>
                  <a:lnTo>
                    <a:pt x="31766" y="382768"/>
                  </a:lnTo>
                  <a:lnTo>
                    <a:pt x="47332" y="384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59">
            <a:extLst>
              <a:ext uri="{FF2B5EF4-FFF2-40B4-BE49-F238E27FC236}">
                <a16:creationId xmlns:a16="http://schemas.microsoft.com/office/drawing/2014/main" id="{A67849DC-DBD3-EF69-02DC-DFA07C7EEDB1}"/>
              </a:ext>
            </a:extLst>
          </p:cNvPr>
          <p:cNvGrpSpPr/>
          <p:nvPr/>
        </p:nvGrpSpPr>
        <p:grpSpPr>
          <a:xfrm>
            <a:off x="1543050" y="5377795"/>
            <a:ext cx="1000126" cy="212343"/>
            <a:chOff x="1543050" y="5377795"/>
            <a:chExt cx="1000126" cy="212343"/>
          </a:xfrm>
        </p:grpSpPr>
        <p:sp>
          <p:nvSpPr>
            <p:cNvPr id="147" name="SMARTInkShape-322">
              <a:extLst>
                <a:ext uri="{FF2B5EF4-FFF2-40B4-BE49-F238E27FC236}">
                  <a16:creationId xmlns:a16="http://schemas.microsoft.com/office/drawing/2014/main" id="{6F09D0AA-3963-7253-A064-931382D1CDB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543050" y="5393027"/>
              <a:ext cx="361738" cy="185018"/>
            </a:xfrm>
            <a:custGeom>
              <a:avLst/>
              <a:gdLst/>
              <a:ahLst/>
              <a:cxnLst/>
              <a:rect l="0" t="0" r="0" b="0"/>
              <a:pathLst>
                <a:path w="361738" h="185018">
                  <a:moveTo>
                    <a:pt x="0" y="45748"/>
                  </a:moveTo>
                  <a:lnTo>
                    <a:pt x="0" y="45748"/>
                  </a:lnTo>
                  <a:lnTo>
                    <a:pt x="5057" y="45748"/>
                  </a:lnTo>
                  <a:lnTo>
                    <a:pt x="6546" y="44690"/>
                  </a:lnTo>
                  <a:lnTo>
                    <a:pt x="7539" y="42926"/>
                  </a:lnTo>
                  <a:lnTo>
                    <a:pt x="8201" y="40692"/>
                  </a:lnTo>
                  <a:lnTo>
                    <a:pt x="16890" y="26450"/>
                  </a:lnTo>
                  <a:lnTo>
                    <a:pt x="17610" y="23358"/>
                  </a:lnTo>
                  <a:lnTo>
                    <a:pt x="24054" y="17100"/>
                  </a:lnTo>
                  <a:lnTo>
                    <a:pt x="47228" y="938"/>
                  </a:lnTo>
                  <a:lnTo>
                    <a:pt x="50535" y="0"/>
                  </a:lnTo>
                  <a:lnTo>
                    <a:pt x="54857" y="1491"/>
                  </a:lnTo>
                  <a:lnTo>
                    <a:pt x="65303" y="8792"/>
                  </a:lnTo>
                  <a:lnTo>
                    <a:pt x="71357" y="19092"/>
                  </a:lnTo>
                  <a:lnTo>
                    <a:pt x="75243" y="48008"/>
                  </a:lnTo>
                  <a:lnTo>
                    <a:pt x="77069" y="90840"/>
                  </a:lnTo>
                  <a:lnTo>
                    <a:pt x="84376" y="135608"/>
                  </a:lnTo>
                  <a:lnTo>
                    <a:pt x="84400" y="162785"/>
                  </a:lnTo>
                  <a:lnTo>
                    <a:pt x="77489" y="184802"/>
                  </a:lnTo>
                  <a:lnTo>
                    <a:pt x="77060" y="185017"/>
                  </a:lnTo>
                  <a:lnTo>
                    <a:pt x="76582" y="182434"/>
                  </a:lnTo>
                  <a:lnTo>
                    <a:pt x="89491" y="142763"/>
                  </a:lnTo>
                  <a:lnTo>
                    <a:pt x="113058" y="95348"/>
                  </a:lnTo>
                  <a:lnTo>
                    <a:pt x="143130" y="53547"/>
                  </a:lnTo>
                  <a:lnTo>
                    <a:pt x="163269" y="26945"/>
                  </a:lnTo>
                  <a:lnTo>
                    <a:pt x="170636" y="21516"/>
                  </a:lnTo>
                  <a:lnTo>
                    <a:pt x="180734" y="18460"/>
                  </a:lnTo>
                  <a:lnTo>
                    <a:pt x="183989" y="18031"/>
                  </a:lnTo>
                  <a:lnTo>
                    <a:pt x="187218" y="19862"/>
                  </a:lnTo>
                  <a:lnTo>
                    <a:pt x="193628" y="27540"/>
                  </a:lnTo>
                  <a:lnTo>
                    <a:pt x="209544" y="68985"/>
                  </a:lnTo>
                  <a:lnTo>
                    <a:pt x="217820" y="114700"/>
                  </a:lnTo>
                  <a:lnTo>
                    <a:pt x="219026" y="157141"/>
                  </a:lnTo>
                  <a:lnTo>
                    <a:pt x="221891" y="146482"/>
                  </a:lnTo>
                  <a:lnTo>
                    <a:pt x="242925" y="105149"/>
                  </a:lnTo>
                  <a:lnTo>
                    <a:pt x="279542" y="61041"/>
                  </a:lnTo>
                  <a:lnTo>
                    <a:pt x="304828" y="31600"/>
                  </a:lnTo>
                  <a:lnTo>
                    <a:pt x="349055" y="90"/>
                  </a:lnTo>
                  <a:lnTo>
                    <a:pt x="351237" y="1551"/>
                  </a:lnTo>
                  <a:lnTo>
                    <a:pt x="356483" y="8819"/>
                  </a:lnTo>
                  <a:lnTo>
                    <a:pt x="360330" y="24811"/>
                  </a:lnTo>
                  <a:lnTo>
                    <a:pt x="361737" y="70521"/>
                  </a:lnTo>
                  <a:lnTo>
                    <a:pt x="359065" y="95068"/>
                  </a:lnTo>
                  <a:lnTo>
                    <a:pt x="352241" y="141221"/>
                  </a:lnTo>
                  <a:lnTo>
                    <a:pt x="342900" y="179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23">
              <a:extLst>
                <a:ext uri="{FF2B5EF4-FFF2-40B4-BE49-F238E27FC236}">
                  <a16:creationId xmlns:a16="http://schemas.microsoft.com/office/drawing/2014/main" id="{A5DD3947-C623-F8B6-901B-A663A8BD146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996495" y="5377795"/>
              <a:ext cx="154136" cy="187322"/>
            </a:xfrm>
            <a:custGeom>
              <a:avLst/>
              <a:gdLst/>
              <a:ahLst/>
              <a:cxnLst/>
              <a:rect l="0" t="0" r="0" b="0"/>
              <a:pathLst>
                <a:path w="154136" h="187322">
                  <a:moveTo>
                    <a:pt x="13280" y="60980"/>
                  </a:moveTo>
                  <a:lnTo>
                    <a:pt x="13280" y="60980"/>
                  </a:lnTo>
                  <a:lnTo>
                    <a:pt x="13280" y="66036"/>
                  </a:lnTo>
                  <a:lnTo>
                    <a:pt x="14338" y="67525"/>
                  </a:lnTo>
                  <a:lnTo>
                    <a:pt x="16102" y="68519"/>
                  </a:lnTo>
                  <a:lnTo>
                    <a:pt x="23001" y="69622"/>
                  </a:lnTo>
                  <a:lnTo>
                    <a:pt x="67341" y="70453"/>
                  </a:lnTo>
                  <a:lnTo>
                    <a:pt x="77524" y="69424"/>
                  </a:lnTo>
                  <a:lnTo>
                    <a:pt x="119620" y="58744"/>
                  </a:lnTo>
                  <a:lnTo>
                    <a:pt x="134746" y="50793"/>
                  </a:lnTo>
                  <a:lnTo>
                    <a:pt x="142407" y="43752"/>
                  </a:lnTo>
                  <a:lnTo>
                    <a:pt x="151611" y="28947"/>
                  </a:lnTo>
                  <a:lnTo>
                    <a:pt x="154135" y="20991"/>
                  </a:lnTo>
                  <a:lnTo>
                    <a:pt x="152692" y="17387"/>
                  </a:lnTo>
                  <a:lnTo>
                    <a:pt x="145443" y="10561"/>
                  </a:lnTo>
                  <a:lnTo>
                    <a:pt x="129463" y="768"/>
                  </a:lnTo>
                  <a:lnTo>
                    <a:pt x="114659" y="0"/>
                  </a:lnTo>
                  <a:lnTo>
                    <a:pt x="79284" y="8129"/>
                  </a:lnTo>
                  <a:lnTo>
                    <a:pt x="42781" y="34078"/>
                  </a:lnTo>
                  <a:lnTo>
                    <a:pt x="27802" y="47612"/>
                  </a:lnTo>
                  <a:lnTo>
                    <a:pt x="12526" y="77245"/>
                  </a:lnTo>
                  <a:lnTo>
                    <a:pt x="0" y="124125"/>
                  </a:lnTo>
                  <a:lnTo>
                    <a:pt x="1381" y="145136"/>
                  </a:lnTo>
                  <a:lnTo>
                    <a:pt x="8344" y="162236"/>
                  </a:lnTo>
                  <a:lnTo>
                    <a:pt x="18495" y="175833"/>
                  </a:lnTo>
                  <a:lnTo>
                    <a:pt x="30062" y="185403"/>
                  </a:lnTo>
                  <a:lnTo>
                    <a:pt x="37167" y="187321"/>
                  </a:lnTo>
                  <a:lnTo>
                    <a:pt x="53530" y="186629"/>
                  </a:lnTo>
                  <a:lnTo>
                    <a:pt x="65741" y="182794"/>
                  </a:lnTo>
                  <a:lnTo>
                    <a:pt x="109791" y="162756"/>
                  </a:lnTo>
                  <a:lnTo>
                    <a:pt x="137105" y="146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24">
              <a:extLst>
                <a:ext uri="{FF2B5EF4-FFF2-40B4-BE49-F238E27FC236}">
                  <a16:creationId xmlns:a16="http://schemas.microsoft.com/office/drawing/2014/main" id="{3583C5F4-BE28-F5D5-70B8-CCAB3D13767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187515" y="5401105"/>
              <a:ext cx="355661" cy="189033"/>
            </a:xfrm>
            <a:custGeom>
              <a:avLst/>
              <a:gdLst/>
              <a:ahLst/>
              <a:cxnLst/>
              <a:rect l="0" t="0" r="0" b="0"/>
              <a:pathLst>
                <a:path w="355661" h="189033">
                  <a:moveTo>
                    <a:pt x="79435" y="47195"/>
                  </a:moveTo>
                  <a:lnTo>
                    <a:pt x="79435" y="47195"/>
                  </a:lnTo>
                  <a:lnTo>
                    <a:pt x="87636" y="47195"/>
                  </a:lnTo>
                  <a:lnTo>
                    <a:pt x="88077" y="46137"/>
                  </a:lnTo>
                  <a:lnTo>
                    <a:pt x="88844" y="38994"/>
                  </a:lnTo>
                  <a:lnTo>
                    <a:pt x="91730" y="38258"/>
                  </a:lnTo>
                  <a:lnTo>
                    <a:pt x="97151" y="37786"/>
                  </a:lnTo>
                  <a:lnTo>
                    <a:pt x="97892" y="34899"/>
                  </a:lnTo>
                  <a:lnTo>
                    <a:pt x="98485" y="4468"/>
                  </a:lnTo>
                  <a:lnTo>
                    <a:pt x="96368" y="2835"/>
                  </a:lnTo>
                  <a:lnTo>
                    <a:pt x="83277" y="537"/>
                  </a:lnTo>
                  <a:lnTo>
                    <a:pt x="71970" y="0"/>
                  </a:lnTo>
                  <a:lnTo>
                    <a:pt x="62711" y="2583"/>
                  </a:lnTo>
                  <a:lnTo>
                    <a:pt x="48727" y="12810"/>
                  </a:lnTo>
                  <a:lnTo>
                    <a:pt x="14486" y="50618"/>
                  </a:lnTo>
                  <a:lnTo>
                    <a:pt x="1512" y="76784"/>
                  </a:lnTo>
                  <a:lnTo>
                    <a:pt x="0" y="95271"/>
                  </a:lnTo>
                  <a:lnTo>
                    <a:pt x="3914" y="113012"/>
                  </a:lnTo>
                  <a:lnTo>
                    <a:pt x="24504" y="143207"/>
                  </a:lnTo>
                  <a:lnTo>
                    <a:pt x="27998" y="145070"/>
                  </a:lnTo>
                  <a:lnTo>
                    <a:pt x="31385" y="145253"/>
                  </a:lnTo>
                  <a:lnTo>
                    <a:pt x="34702" y="144317"/>
                  </a:lnTo>
                  <a:lnTo>
                    <a:pt x="49483" y="132887"/>
                  </a:lnTo>
                  <a:lnTo>
                    <a:pt x="69310" y="103922"/>
                  </a:lnTo>
                  <a:lnTo>
                    <a:pt x="92100" y="56726"/>
                  </a:lnTo>
                  <a:lnTo>
                    <a:pt x="103770" y="41473"/>
                  </a:lnTo>
                  <a:lnTo>
                    <a:pt x="106754" y="31506"/>
                  </a:lnTo>
                  <a:lnTo>
                    <a:pt x="107845" y="20526"/>
                  </a:lnTo>
                  <a:lnTo>
                    <a:pt x="108006" y="61286"/>
                  </a:lnTo>
                  <a:lnTo>
                    <a:pt x="110832" y="105677"/>
                  </a:lnTo>
                  <a:lnTo>
                    <a:pt x="121267" y="137651"/>
                  </a:lnTo>
                  <a:lnTo>
                    <a:pt x="127307" y="145606"/>
                  </a:lnTo>
                  <a:lnTo>
                    <a:pt x="134753" y="150713"/>
                  </a:lnTo>
                  <a:lnTo>
                    <a:pt x="153783" y="104215"/>
                  </a:lnTo>
                  <a:lnTo>
                    <a:pt x="186722" y="57850"/>
                  </a:lnTo>
                  <a:lnTo>
                    <a:pt x="197889" y="43062"/>
                  </a:lnTo>
                  <a:lnTo>
                    <a:pt x="202727" y="33036"/>
                  </a:lnTo>
                  <a:lnTo>
                    <a:pt x="207609" y="30319"/>
                  </a:lnTo>
                  <a:lnTo>
                    <a:pt x="210393" y="31711"/>
                  </a:lnTo>
                  <a:lnTo>
                    <a:pt x="216308" y="38902"/>
                  </a:lnTo>
                  <a:lnTo>
                    <a:pt x="219643" y="49153"/>
                  </a:lnTo>
                  <a:lnTo>
                    <a:pt x="224898" y="91112"/>
                  </a:lnTo>
                  <a:lnTo>
                    <a:pt x="235521" y="132187"/>
                  </a:lnTo>
                  <a:lnTo>
                    <a:pt x="240847" y="158434"/>
                  </a:lnTo>
                  <a:lnTo>
                    <a:pt x="242076" y="157338"/>
                  </a:lnTo>
                  <a:lnTo>
                    <a:pt x="254573" y="134711"/>
                  </a:lnTo>
                  <a:lnTo>
                    <a:pt x="266861" y="91842"/>
                  </a:lnTo>
                  <a:lnTo>
                    <a:pt x="285819" y="46877"/>
                  </a:lnTo>
                  <a:lnTo>
                    <a:pt x="295338" y="27933"/>
                  </a:lnTo>
                  <a:lnTo>
                    <a:pt x="307477" y="18983"/>
                  </a:lnTo>
                  <a:lnTo>
                    <a:pt x="312926" y="18727"/>
                  </a:lnTo>
                  <a:lnTo>
                    <a:pt x="318323" y="27134"/>
                  </a:lnTo>
                  <a:lnTo>
                    <a:pt x="332478" y="67366"/>
                  </a:lnTo>
                  <a:lnTo>
                    <a:pt x="338615" y="107389"/>
                  </a:lnTo>
                  <a:lnTo>
                    <a:pt x="343907" y="143347"/>
                  </a:lnTo>
                  <a:lnTo>
                    <a:pt x="348297" y="172346"/>
                  </a:lnTo>
                  <a:lnTo>
                    <a:pt x="355229" y="189032"/>
                  </a:lnTo>
                  <a:lnTo>
                    <a:pt x="355660" y="1805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60">
            <a:extLst>
              <a:ext uri="{FF2B5EF4-FFF2-40B4-BE49-F238E27FC236}">
                <a16:creationId xmlns:a16="http://schemas.microsoft.com/office/drawing/2014/main" id="{B3FAB957-DD43-9CF3-D38A-ECD12454A967}"/>
              </a:ext>
            </a:extLst>
          </p:cNvPr>
          <p:cNvGrpSpPr/>
          <p:nvPr/>
        </p:nvGrpSpPr>
        <p:grpSpPr>
          <a:xfrm>
            <a:off x="2895600" y="5410235"/>
            <a:ext cx="200026" cy="85691"/>
            <a:chOff x="2895600" y="5410235"/>
            <a:chExt cx="200026" cy="85691"/>
          </a:xfrm>
        </p:grpSpPr>
        <p:sp>
          <p:nvSpPr>
            <p:cNvPr id="151" name="SMARTInkShape-325">
              <a:extLst>
                <a:ext uri="{FF2B5EF4-FFF2-40B4-BE49-F238E27FC236}">
                  <a16:creationId xmlns:a16="http://schemas.microsoft.com/office/drawing/2014/main" id="{91621897-DC20-5C5D-1E26-5B4A158C6AB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895600" y="5410235"/>
              <a:ext cx="152401" cy="19016"/>
            </a:xfrm>
            <a:custGeom>
              <a:avLst/>
              <a:gdLst/>
              <a:ahLst/>
              <a:cxnLst/>
              <a:rect l="0" t="0" r="0" b="0"/>
              <a:pathLst>
                <a:path w="152401" h="19016">
                  <a:moveTo>
                    <a:pt x="0" y="19015"/>
                  </a:moveTo>
                  <a:lnTo>
                    <a:pt x="0" y="19015"/>
                  </a:lnTo>
                  <a:lnTo>
                    <a:pt x="5056" y="19015"/>
                  </a:lnTo>
                  <a:lnTo>
                    <a:pt x="10361" y="16193"/>
                  </a:lnTo>
                  <a:lnTo>
                    <a:pt x="13257" y="13959"/>
                  </a:lnTo>
                  <a:lnTo>
                    <a:pt x="22120" y="11476"/>
                  </a:lnTo>
                  <a:lnTo>
                    <a:pt x="68736" y="4550"/>
                  </a:lnTo>
                  <a:lnTo>
                    <a:pt x="114721" y="144"/>
                  </a:lnTo>
                  <a:lnTo>
                    <a:pt x="139783" y="0"/>
                  </a:lnTo>
                  <a:lnTo>
                    <a:pt x="143989" y="1047"/>
                  </a:lnTo>
                  <a:lnTo>
                    <a:pt x="152400" y="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26">
              <a:extLst>
                <a:ext uri="{FF2B5EF4-FFF2-40B4-BE49-F238E27FC236}">
                  <a16:creationId xmlns:a16="http://schemas.microsoft.com/office/drawing/2014/main" id="{6F66A977-43FD-97F9-22D3-33501C889D9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935025" y="5467350"/>
              <a:ext cx="160601" cy="28576"/>
            </a:xfrm>
            <a:custGeom>
              <a:avLst/>
              <a:gdLst/>
              <a:ahLst/>
              <a:cxnLst/>
              <a:rect l="0" t="0" r="0" b="0"/>
              <a:pathLst>
                <a:path w="160601" h="28576">
                  <a:moveTo>
                    <a:pt x="8200" y="0"/>
                  </a:moveTo>
                  <a:lnTo>
                    <a:pt x="8200" y="0"/>
                  </a:lnTo>
                  <a:lnTo>
                    <a:pt x="3144" y="0"/>
                  </a:lnTo>
                  <a:lnTo>
                    <a:pt x="1654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6" y="6545"/>
                  </a:lnTo>
                  <a:lnTo>
                    <a:pt x="2086" y="7539"/>
                  </a:lnTo>
                  <a:lnTo>
                    <a:pt x="38747" y="16890"/>
                  </a:lnTo>
                  <a:lnTo>
                    <a:pt x="83602" y="18765"/>
                  </a:lnTo>
                  <a:lnTo>
                    <a:pt x="115013" y="21816"/>
                  </a:lnTo>
                  <a:lnTo>
                    <a:pt x="16060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327">
            <a:extLst>
              <a:ext uri="{FF2B5EF4-FFF2-40B4-BE49-F238E27FC236}">
                <a16:creationId xmlns:a16="http://schemas.microsoft.com/office/drawing/2014/main" id="{722D983E-D749-6844-09DC-1B699376D73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49167" y="5261839"/>
            <a:ext cx="246392" cy="270875"/>
          </a:xfrm>
          <a:custGeom>
            <a:avLst/>
            <a:gdLst/>
            <a:ahLst/>
            <a:cxnLst/>
            <a:rect l="0" t="0" r="0" b="0"/>
            <a:pathLst>
              <a:path w="246392" h="270875">
                <a:moveTo>
                  <a:pt x="132233" y="53111"/>
                </a:moveTo>
                <a:lnTo>
                  <a:pt x="132233" y="53111"/>
                </a:lnTo>
                <a:lnTo>
                  <a:pt x="137289" y="53111"/>
                </a:lnTo>
                <a:lnTo>
                  <a:pt x="138779" y="52053"/>
                </a:lnTo>
                <a:lnTo>
                  <a:pt x="139772" y="50289"/>
                </a:lnTo>
                <a:lnTo>
                  <a:pt x="141365" y="44910"/>
                </a:lnTo>
                <a:lnTo>
                  <a:pt x="136585" y="33865"/>
                </a:lnTo>
                <a:lnTo>
                  <a:pt x="134076" y="30755"/>
                </a:lnTo>
                <a:lnTo>
                  <a:pt x="128466" y="27300"/>
                </a:lnTo>
                <a:lnTo>
                  <a:pt x="119357" y="25355"/>
                </a:lnTo>
                <a:lnTo>
                  <a:pt x="99843" y="24778"/>
                </a:lnTo>
                <a:lnTo>
                  <a:pt x="68896" y="34721"/>
                </a:lnTo>
                <a:lnTo>
                  <a:pt x="50814" y="48113"/>
                </a:lnTo>
                <a:lnTo>
                  <a:pt x="35721" y="66765"/>
                </a:lnTo>
                <a:lnTo>
                  <a:pt x="16383" y="107016"/>
                </a:lnTo>
                <a:lnTo>
                  <a:pt x="4538" y="149281"/>
                </a:lnTo>
                <a:lnTo>
                  <a:pt x="0" y="189779"/>
                </a:lnTo>
                <a:lnTo>
                  <a:pt x="1496" y="212278"/>
                </a:lnTo>
                <a:lnTo>
                  <a:pt x="9217" y="232860"/>
                </a:lnTo>
                <a:lnTo>
                  <a:pt x="30520" y="257241"/>
                </a:lnTo>
                <a:lnTo>
                  <a:pt x="46827" y="267758"/>
                </a:lnTo>
                <a:lnTo>
                  <a:pt x="73532" y="270874"/>
                </a:lnTo>
                <a:lnTo>
                  <a:pt x="103198" y="266740"/>
                </a:lnTo>
                <a:lnTo>
                  <a:pt x="148213" y="248258"/>
                </a:lnTo>
                <a:lnTo>
                  <a:pt x="193447" y="223044"/>
                </a:lnTo>
                <a:lnTo>
                  <a:pt x="204594" y="210128"/>
                </a:lnTo>
                <a:lnTo>
                  <a:pt x="233578" y="166388"/>
                </a:lnTo>
                <a:lnTo>
                  <a:pt x="244908" y="120772"/>
                </a:lnTo>
                <a:lnTo>
                  <a:pt x="246391" y="89726"/>
                </a:lnTo>
                <a:lnTo>
                  <a:pt x="238901" y="62578"/>
                </a:lnTo>
                <a:lnTo>
                  <a:pt x="227230" y="44829"/>
                </a:lnTo>
                <a:lnTo>
                  <a:pt x="219962" y="37788"/>
                </a:lnTo>
                <a:lnTo>
                  <a:pt x="183451" y="16914"/>
                </a:lnTo>
                <a:lnTo>
                  <a:pt x="171973" y="15178"/>
                </a:lnTo>
                <a:lnTo>
                  <a:pt x="163052" y="8498"/>
                </a:lnTo>
                <a:lnTo>
                  <a:pt x="157219" y="6824"/>
                </a:lnTo>
                <a:lnTo>
                  <a:pt x="119254" y="5496"/>
                </a:lnTo>
                <a:lnTo>
                  <a:pt x="117230" y="4435"/>
                </a:lnTo>
                <a:lnTo>
                  <a:pt x="115881" y="2669"/>
                </a:lnTo>
                <a:lnTo>
                  <a:pt x="114982" y="433"/>
                </a:lnTo>
                <a:lnTo>
                  <a:pt x="113324" y="0"/>
                </a:lnTo>
                <a:lnTo>
                  <a:pt x="100083" y="4555"/>
                </a:lnTo>
                <a:lnTo>
                  <a:pt x="90840" y="5210"/>
                </a:lnTo>
                <a:lnTo>
                  <a:pt x="88762" y="6360"/>
                </a:lnTo>
                <a:lnTo>
                  <a:pt x="87378" y="8185"/>
                </a:lnTo>
                <a:lnTo>
                  <a:pt x="86454" y="10461"/>
                </a:lnTo>
                <a:lnTo>
                  <a:pt x="84780" y="11977"/>
                </a:lnTo>
                <a:lnTo>
                  <a:pt x="75083" y="1501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62">
            <a:extLst>
              <a:ext uri="{FF2B5EF4-FFF2-40B4-BE49-F238E27FC236}">
                <a16:creationId xmlns:a16="http://schemas.microsoft.com/office/drawing/2014/main" id="{12902F3F-8E0D-6758-2A6E-17C82CD3BBAE}"/>
              </a:ext>
            </a:extLst>
          </p:cNvPr>
          <p:cNvGrpSpPr/>
          <p:nvPr/>
        </p:nvGrpSpPr>
        <p:grpSpPr>
          <a:xfrm>
            <a:off x="4067175" y="5525008"/>
            <a:ext cx="590551" cy="303845"/>
            <a:chOff x="4067175" y="5525008"/>
            <a:chExt cx="590551" cy="303845"/>
          </a:xfrm>
        </p:grpSpPr>
        <p:sp>
          <p:nvSpPr>
            <p:cNvPr id="155" name="SMARTInkShape-328">
              <a:extLst>
                <a:ext uri="{FF2B5EF4-FFF2-40B4-BE49-F238E27FC236}">
                  <a16:creationId xmlns:a16="http://schemas.microsoft.com/office/drawing/2014/main" id="{1DAFC6D4-D23B-4DE6-7036-F42A4A08376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67175" y="5592615"/>
              <a:ext cx="133351" cy="197245"/>
            </a:xfrm>
            <a:custGeom>
              <a:avLst/>
              <a:gdLst/>
              <a:ahLst/>
              <a:cxnLst/>
              <a:rect l="0" t="0" r="0" b="0"/>
              <a:pathLst>
                <a:path w="133351" h="197245">
                  <a:moveTo>
                    <a:pt x="123825" y="17610"/>
                  </a:moveTo>
                  <a:lnTo>
                    <a:pt x="123825" y="17610"/>
                  </a:lnTo>
                  <a:lnTo>
                    <a:pt x="123825" y="8477"/>
                  </a:lnTo>
                  <a:lnTo>
                    <a:pt x="132957" y="8095"/>
                  </a:lnTo>
                  <a:lnTo>
                    <a:pt x="133347" y="17494"/>
                  </a:lnTo>
                  <a:lnTo>
                    <a:pt x="133350" y="9398"/>
                  </a:lnTo>
                  <a:lnTo>
                    <a:pt x="123237" y="3417"/>
                  </a:lnTo>
                  <a:lnTo>
                    <a:pt x="111891" y="0"/>
                  </a:lnTo>
                  <a:lnTo>
                    <a:pt x="96771" y="4043"/>
                  </a:lnTo>
                  <a:lnTo>
                    <a:pt x="72698" y="15949"/>
                  </a:lnTo>
                  <a:lnTo>
                    <a:pt x="31377" y="48446"/>
                  </a:lnTo>
                  <a:lnTo>
                    <a:pt x="24529" y="58832"/>
                  </a:lnTo>
                  <a:lnTo>
                    <a:pt x="20673" y="70629"/>
                  </a:lnTo>
                  <a:lnTo>
                    <a:pt x="19771" y="77510"/>
                  </a:lnTo>
                  <a:lnTo>
                    <a:pt x="22193" y="84097"/>
                  </a:lnTo>
                  <a:lnTo>
                    <a:pt x="37428" y="102004"/>
                  </a:lnTo>
                  <a:lnTo>
                    <a:pt x="48737" y="108034"/>
                  </a:lnTo>
                  <a:lnTo>
                    <a:pt x="60820" y="112832"/>
                  </a:lnTo>
                  <a:lnTo>
                    <a:pt x="103956" y="144106"/>
                  </a:lnTo>
                  <a:lnTo>
                    <a:pt x="114289" y="152500"/>
                  </a:lnTo>
                  <a:lnTo>
                    <a:pt x="116409" y="157279"/>
                  </a:lnTo>
                  <a:lnTo>
                    <a:pt x="115943" y="168232"/>
                  </a:lnTo>
                  <a:lnTo>
                    <a:pt x="113279" y="173058"/>
                  </a:lnTo>
                  <a:lnTo>
                    <a:pt x="99416" y="184907"/>
                  </a:lnTo>
                  <a:lnTo>
                    <a:pt x="87929" y="191800"/>
                  </a:lnTo>
                  <a:lnTo>
                    <a:pt x="56762" y="197244"/>
                  </a:lnTo>
                  <a:lnTo>
                    <a:pt x="34693" y="197130"/>
                  </a:lnTo>
                  <a:lnTo>
                    <a:pt x="0" y="189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29">
              <a:extLst>
                <a:ext uri="{FF2B5EF4-FFF2-40B4-BE49-F238E27FC236}">
                  <a16:creationId xmlns:a16="http://schemas.microsoft.com/office/drawing/2014/main" id="{6671F06B-D610-FCDF-B5E8-64EA17F5355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20109" y="5525008"/>
              <a:ext cx="142342" cy="303845"/>
            </a:xfrm>
            <a:custGeom>
              <a:avLst/>
              <a:gdLst/>
              <a:ahLst/>
              <a:cxnLst/>
              <a:rect l="0" t="0" r="0" b="0"/>
              <a:pathLst>
                <a:path w="142342" h="303845">
                  <a:moveTo>
                    <a:pt x="85191" y="18542"/>
                  </a:moveTo>
                  <a:lnTo>
                    <a:pt x="85191" y="18542"/>
                  </a:lnTo>
                  <a:lnTo>
                    <a:pt x="85191" y="1209"/>
                  </a:lnTo>
                  <a:lnTo>
                    <a:pt x="86249" y="637"/>
                  </a:lnTo>
                  <a:lnTo>
                    <a:pt x="90247" y="0"/>
                  </a:lnTo>
                  <a:lnTo>
                    <a:pt x="91737" y="1948"/>
                  </a:lnTo>
                  <a:lnTo>
                    <a:pt x="93392" y="9756"/>
                  </a:lnTo>
                  <a:lnTo>
                    <a:pt x="87003" y="56008"/>
                  </a:lnTo>
                  <a:lnTo>
                    <a:pt x="80492" y="99673"/>
                  </a:lnTo>
                  <a:lnTo>
                    <a:pt x="72039" y="136537"/>
                  </a:lnTo>
                  <a:lnTo>
                    <a:pt x="57776" y="174272"/>
                  </a:lnTo>
                  <a:lnTo>
                    <a:pt x="35315" y="216914"/>
                  </a:lnTo>
                  <a:lnTo>
                    <a:pt x="23494" y="234305"/>
                  </a:lnTo>
                  <a:lnTo>
                    <a:pt x="3522" y="280173"/>
                  </a:lnTo>
                  <a:lnTo>
                    <a:pt x="0" y="292637"/>
                  </a:lnTo>
                  <a:lnTo>
                    <a:pt x="2526" y="296642"/>
                  </a:lnTo>
                  <a:lnTo>
                    <a:pt x="4681" y="299192"/>
                  </a:lnTo>
                  <a:lnTo>
                    <a:pt x="9898" y="302025"/>
                  </a:lnTo>
                  <a:lnTo>
                    <a:pt x="26926" y="303844"/>
                  </a:lnTo>
                  <a:lnTo>
                    <a:pt x="63765" y="303146"/>
                  </a:lnTo>
                  <a:lnTo>
                    <a:pt x="106929" y="294583"/>
                  </a:lnTo>
                  <a:lnTo>
                    <a:pt x="125263" y="287422"/>
                  </a:lnTo>
                  <a:lnTo>
                    <a:pt x="142341" y="275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30">
              <a:extLst>
                <a:ext uri="{FF2B5EF4-FFF2-40B4-BE49-F238E27FC236}">
                  <a16:creationId xmlns:a16="http://schemas.microsoft.com/office/drawing/2014/main" id="{D794FFE9-A2E7-4FFF-7479-50151AE6676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267200" y="56959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2505"/>
                  </a:lnTo>
                  <a:lnTo>
                    <a:pt x="57566" y="324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31">
              <a:extLst>
                <a:ext uri="{FF2B5EF4-FFF2-40B4-BE49-F238E27FC236}">
                  <a16:creationId xmlns:a16="http://schemas.microsoft.com/office/drawing/2014/main" id="{289391F1-1CFF-D635-1368-5CDCA4CBF4F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482228" y="5554726"/>
              <a:ext cx="118314" cy="211555"/>
            </a:xfrm>
            <a:custGeom>
              <a:avLst/>
              <a:gdLst/>
              <a:ahLst/>
              <a:cxnLst/>
              <a:rect l="0" t="0" r="0" b="0"/>
              <a:pathLst>
                <a:path w="118314" h="211555">
                  <a:moveTo>
                    <a:pt x="108822" y="160274"/>
                  </a:moveTo>
                  <a:lnTo>
                    <a:pt x="108822" y="160274"/>
                  </a:lnTo>
                  <a:lnTo>
                    <a:pt x="108822" y="155218"/>
                  </a:lnTo>
                  <a:lnTo>
                    <a:pt x="109880" y="153729"/>
                  </a:lnTo>
                  <a:lnTo>
                    <a:pt x="111644" y="152735"/>
                  </a:lnTo>
                  <a:lnTo>
                    <a:pt x="113878" y="152073"/>
                  </a:lnTo>
                  <a:lnTo>
                    <a:pt x="115367" y="150573"/>
                  </a:lnTo>
                  <a:lnTo>
                    <a:pt x="117954" y="142665"/>
                  </a:lnTo>
                  <a:lnTo>
                    <a:pt x="118313" y="133150"/>
                  </a:lnTo>
                  <a:lnTo>
                    <a:pt x="110143" y="123625"/>
                  </a:lnTo>
                  <a:lnTo>
                    <a:pt x="82423" y="122301"/>
                  </a:lnTo>
                  <a:lnTo>
                    <a:pt x="40178" y="135443"/>
                  </a:lnTo>
                  <a:lnTo>
                    <a:pt x="18866" y="147686"/>
                  </a:lnTo>
                  <a:lnTo>
                    <a:pt x="7850" y="158190"/>
                  </a:lnTo>
                  <a:lnTo>
                    <a:pt x="1152" y="168520"/>
                  </a:lnTo>
                  <a:lnTo>
                    <a:pt x="0" y="174238"/>
                  </a:lnTo>
                  <a:lnTo>
                    <a:pt x="1543" y="186236"/>
                  </a:lnTo>
                  <a:lnTo>
                    <a:pt x="5553" y="191341"/>
                  </a:lnTo>
                  <a:lnTo>
                    <a:pt x="38543" y="210567"/>
                  </a:lnTo>
                  <a:lnTo>
                    <a:pt x="51481" y="211554"/>
                  </a:lnTo>
                  <a:lnTo>
                    <a:pt x="57895" y="210336"/>
                  </a:lnTo>
                  <a:lnTo>
                    <a:pt x="77035" y="198508"/>
                  </a:lnTo>
                  <a:lnTo>
                    <a:pt x="84111" y="184674"/>
                  </a:lnTo>
                  <a:lnTo>
                    <a:pt x="93711" y="144868"/>
                  </a:lnTo>
                  <a:lnTo>
                    <a:pt x="102698" y="103616"/>
                  </a:lnTo>
                  <a:lnTo>
                    <a:pt x="107007" y="62936"/>
                  </a:lnTo>
                  <a:lnTo>
                    <a:pt x="108663" y="20460"/>
                  </a:lnTo>
                  <a:lnTo>
                    <a:pt x="107658" y="16265"/>
                  </a:lnTo>
                  <a:lnTo>
                    <a:pt x="105929" y="13468"/>
                  </a:lnTo>
                  <a:lnTo>
                    <a:pt x="103717" y="11604"/>
                  </a:lnTo>
                  <a:lnTo>
                    <a:pt x="101262" y="6709"/>
                  </a:lnTo>
                  <a:lnTo>
                    <a:pt x="99685" y="0"/>
                  </a:lnTo>
                  <a:lnTo>
                    <a:pt x="108822" y="7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32">
              <a:extLst>
                <a:ext uri="{FF2B5EF4-FFF2-40B4-BE49-F238E27FC236}">
                  <a16:creationId xmlns:a16="http://schemas.microsoft.com/office/drawing/2014/main" id="{B463FA7A-57A6-8C9A-5B98-952E76E5013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39999" y="5762625"/>
              <a:ext cx="17727" cy="9526"/>
            </a:xfrm>
            <a:custGeom>
              <a:avLst/>
              <a:gdLst/>
              <a:ahLst/>
              <a:cxnLst/>
              <a:rect l="0" t="0" r="0" b="0"/>
              <a:pathLst>
                <a:path w="17727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1772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63">
            <a:extLst>
              <a:ext uri="{FF2B5EF4-FFF2-40B4-BE49-F238E27FC236}">
                <a16:creationId xmlns:a16="http://schemas.microsoft.com/office/drawing/2014/main" id="{3DBE2FC8-4CFE-9D90-5476-DA12D5CB95F9}"/>
              </a:ext>
            </a:extLst>
          </p:cNvPr>
          <p:cNvGrpSpPr/>
          <p:nvPr/>
        </p:nvGrpSpPr>
        <p:grpSpPr>
          <a:xfrm>
            <a:off x="4966065" y="5483118"/>
            <a:ext cx="577486" cy="298558"/>
            <a:chOff x="4966065" y="5483118"/>
            <a:chExt cx="577486" cy="298558"/>
          </a:xfrm>
        </p:grpSpPr>
        <p:sp>
          <p:nvSpPr>
            <p:cNvPr id="161" name="SMARTInkShape-333">
              <a:extLst>
                <a:ext uri="{FF2B5EF4-FFF2-40B4-BE49-F238E27FC236}">
                  <a16:creationId xmlns:a16="http://schemas.microsoft.com/office/drawing/2014/main" id="{EBB73905-B5F0-B4F5-26F7-3FC3CC6830A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66065" y="5483118"/>
              <a:ext cx="136988" cy="291939"/>
            </a:xfrm>
            <a:custGeom>
              <a:avLst/>
              <a:gdLst/>
              <a:ahLst/>
              <a:cxnLst/>
              <a:rect l="0" t="0" r="0" b="0"/>
              <a:pathLst>
                <a:path w="136988" h="291939">
                  <a:moveTo>
                    <a:pt x="82185" y="212832"/>
                  </a:moveTo>
                  <a:lnTo>
                    <a:pt x="82185" y="212832"/>
                  </a:lnTo>
                  <a:lnTo>
                    <a:pt x="82185" y="204631"/>
                  </a:lnTo>
                  <a:lnTo>
                    <a:pt x="83243" y="204190"/>
                  </a:lnTo>
                  <a:lnTo>
                    <a:pt x="91317" y="203341"/>
                  </a:lnTo>
                  <a:lnTo>
                    <a:pt x="91676" y="195109"/>
                  </a:lnTo>
                  <a:lnTo>
                    <a:pt x="86642" y="189119"/>
                  </a:lnTo>
                  <a:lnTo>
                    <a:pt x="73393" y="180641"/>
                  </a:lnTo>
                  <a:lnTo>
                    <a:pt x="61118" y="176483"/>
                  </a:lnTo>
                  <a:lnTo>
                    <a:pt x="51302" y="178332"/>
                  </a:lnTo>
                  <a:lnTo>
                    <a:pt x="39884" y="183741"/>
                  </a:lnTo>
                  <a:lnTo>
                    <a:pt x="9025" y="210426"/>
                  </a:lnTo>
                  <a:lnTo>
                    <a:pt x="2045" y="225521"/>
                  </a:lnTo>
                  <a:lnTo>
                    <a:pt x="0" y="241755"/>
                  </a:lnTo>
                  <a:lnTo>
                    <a:pt x="2620" y="256025"/>
                  </a:lnTo>
                  <a:lnTo>
                    <a:pt x="15101" y="275960"/>
                  </a:lnTo>
                  <a:lnTo>
                    <a:pt x="32205" y="290215"/>
                  </a:lnTo>
                  <a:lnTo>
                    <a:pt x="39340" y="291938"/>
                  </a:lnTo>
                  <a:lnTo>
                    <a:pt x="55735" y="291029"/>
                  </a:lnTo>
                  <a:lnTo>
                    <a:pt x="70782" y="284275"/>
                  </a:lnTo>
                  <a:lnTo>
                    <a:pt x="84526" y="273160"/>
                  </a:lnTo>
                  <a:lnTo>
                    <a:pt x="97689" y="257637"/>
                  </a:lnTo>
                  <a:lnTo>
                    <a:pt x="111943" y="220933"/>
                  </a:lnTo>
                  <a:lnTo>
                    <a:pt x="119400" y="186094"/>
                  </a:lnTo>
                  <a:lnTo>
                    <a:pt x="126242" y="149090"/>
                  </a:lnTo>
                  <a:lnTo>
                    <a:pt x="134985" y="103399"/>
                  </a:lnTo>
                  <a:lnTo>
                    <a:pt x="136987" y="58934"/>
                  </a:lnTo>
                  <a:lnTo>
                    <a:pt x="130965" y="14452"/>
                  </a:lnTo>
                  <a:lnTo>
                    <a:pt x="130038" y="0"/>
                  </a:lnTo>
                  <a:lnTo>
                    <a:pt x="129810" y="3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34">
              <a:extLst>
                <a:ext uri="{FF2B5EF4-FFF2-40B4-BE49-F238E27FC236}">
                  <a16:creationId xmlns:a16="http://schemas.microsoft.com/office/drawing/2014/main" id="{14286133-FBA6-C929-6963-5B45F468C3F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170405" y="5650598"/>
              <a:ext cx="163596" cy="119000"/>
            </a:xfrm>
            <a:custGeom>
              <a:avLst/>
              <a:gdLst/>
              <a:ahLst/>
              <a:cxnLst/>
              <a:rect l="0" t="0" r="0" b="0"/>
              <a:pathLst>
                <a:path w="163596" h="119000">
                  <a:moveTo>
                    <a:pt x="1670" y="54877"/>
                  </a:moveTo>
                  <a:lnTo>
                    <a:pt x="1670" y="54877"/>
                  </a:lnTo>
                  <a:lnTo>
                    <a:pt x="1670" y="63078"/>
                  </a:lnTo>
                  <a:lnTo>
                    <a:pt x="49202" y="64350"/>
                  </a:lnTo>
                  <a:lnTo>
                    <a:pt x="61954" y="63321"/>
                  </a:lnTo>
                  <a:lnTo>
                    <a:pt x="106637" y="48153"/>
                  </a:lnTo>
                  <a:lnTo>
                    <a:pt x="125670" y="38892"/>
                  </a:lnTo>
                  <a:lnTo>
                    <a:pt x="130864" y="32604"/>
                  </a:lnTo>
                  <a:lnTo>
                    <a:pt x="133788" y="18056"/>
                  </a:lnTo>
                  <a:lnTo>
                    <a:pt x="131651" y="9232"/>
                  </a:lnTo>
                  <a:lnTo>
                    <a:pt x="129599" y="5397"/>
                  </a:lnTo>
                  <a:lnTo>
                    <a:pt x="125056" y="2841"/>
                  </a:lnTo>
                  <a:lnTo>
                    <a:pt x="111541" y="0"/>
                  </a:lnTo>
                  <a:lnTo>
                    <a:pt x="81025" y="3457"/>
                  </a:lnTo>
                  <a:lnTo>
                    <a:pt x="40393" y="21712"/>
                  </a:lnTo>
                  <a:lnTo>
                    <a:pt x="13497" y="39523"/>
                  </a:lnTo>
                  <a:lnTo>
                    <a:pt x="2340" y="51933"/>
                  </a:lnTo>
                  <a:lnTo>
                    <a:pt x="0" y="59264"/>
                  </a:lnTo>
                  <a:lnTo>
                    <a:pt x="222" y="75877"/>
                  </a:lnTo>
                  <a:lnTo>
                    <a:pt x="6671" y="91022"/>
                  </a:lnTo>
                  <a:lnTo>
                    <a:pt x="16592" y="103750"/>
                  </a:lnTo>
                  <a:lnTo>
                    <a:pt x="28058" y="112934"/>
                  </a:lnTo>
                  <a:lnTo>
                    <a:pt x="56526" y="118999"/>
                  </a:lnTo>
                  <a:lnTo>
                    <a:pt x="96467" y="113444"/>
                  </a:lnTo>
                  <a:lnTo>
                    <a:pt x="163595" y="83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35">
              <a:extLst>
                <a:ext uri="{FF2B5EF4-FFF2-40B4-BE49-F238E27FC236}">
                  <a16:creationId xmlns:a16="http://schemas.microsoft.com/office/drawing/2014/main" id="{74C686D5-C333-7623-0A33-F0F1C8892CA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353050" y="5607483"/>
              <a:ext cx="133351" cy="153092"/>
            </a:xfrm>
            <a:custGeom>
              <a:avLst/>
              <a:gdLst/>
              <a:ahLst/>
              <a:cxnLst/>
              <a:rect l="0" t="0" r="0" b="0"/>
              <a:pathLst>
                <a:path w="133351" h="153092">
                  <a:moveTo>
                    <a:pt x="0" y="78942"/>
                  </a:moveTo>
                  <a:lnTo>
                    <a:pt x="0" y="78942"/>
                  </a:lnTo>
                  <a:lnTo>
                    <a:pt x="5056" y="73886"/>
                  </a:lnTo>
                  <a:lnTo>
                    <a:pt x="7539" y="68581"/>
                  </a:lnTo>
                  <a:lnTo>
                    <a:pt x="8201" y="65685"/>
                  </a:lnTo>
                  <a:lnTo>
                    <a:pt x="9701" y="63754"/>
                  </a:lnTo>
                  <a:lnTo>
                    <a:pt x="22666" y="55344"/>
                  </a:lnTo>
                  <a:lnTo>
                    <a:pt x="24636" y="54743"/>
                  </a:lnTo>
                  <a:lnTo>
                    <a:pt x="25949" y="55401"/>
                  </a:lnTo>
                  <a:lnTo>
                    <a:pt x="26824" y="56898"/>
                  </a:lnTo>
                  <a:lnTo>
                    <a:pt x="28057" y="64061"/>
                  </a:lnTo>
                  <a:lnTo>
                    <a:pt x="31329" y="96973"/>
                  </a:lnTo>
                  <a:lnTo>
                    <a:pt x="45905" y="137326"/>
                  </a:lnTo>
                  <a:lnTo>
                    <a:pt x="52505" y="144754"/>
                  </a:lnTo>
                  <a:lnTo>
                    <a:pt x="61436" y="150525"/>
                  </a:lnTo>
                  <a:lnTo>
                    <a:pt x="68932" y="153091"/>
                  </a:lnTo>
                  <a:lnTo>
                    <a:pt x="71355" y="152716"/>
                  </a:lnTo>
                  <a:lnTo>
                    <a:pt x="72970" y="151408"/>
                  </a:lnTo>
                  <a:lnTo>
                    <a:pt x="74046" y="149478"/>
                  </a:lnTo>
                  <a:lnTo>
                    <a:pt x="75823" y="148190"/>
                  </a:lnTo>
                  <a:lnTo>
                    <a:pt x="80618" y="146761"/>
                  </a:lnTo>
                  <a:lnTo>
                    <a:pt x="82321" y="145321"/>
                  </a:lnTo>
                  <a:lnTo>
                    <a:pt x="103906" y="108088"/>
                  </a:lnTo>
                  <a:lnTo>
                    <a:pt x="119852" y="62984"/>
                  </a:lnTo>
                  <a:lnTo>
                    <a:pt x="131363" y="17731"/>
                  </a:lnTo>
                  <a:lnTo>
                    <a:pt x="132958" y="215"/>
                  </a:lnTo>
                  <a:lnTo>
                    <a:pt x="133088" y="0"/>
                  </a:lnTo>
                  <a:lnTo>
                    <a:pt x="133350" y="2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36">
              <a:extLst>
                <a:ext uri="{FF2B5EF4-FFF2-40B4-BE49-F238E27FC236}">
                  <a16:creationId xmlns:a16="http://schemas.microsoft.com/office/drawing/2014/main" id="{BCE9E348-439E-6FB1-7F2C-9C5281A8F73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24500" y="5773474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617"/>
                  </a:lnTo>
                  <a:lnTo>
                    <a:pt x="1905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64">
            <a:extLst>
              <a:ext uri="{FF2B5EF4-FFF2-40B4-BE49-F238E27FC236}">
                <a16:creationId xmlns:a16="http://schemas.microsoft.com/office/drawing/2014/main" id="{75511AE1-4B56-22E1-95DB-F31EF7CB6744}"/>
              </a:ext>
            </a:extLst>
          </p:cNvPr>
          <p:cNvGrpSpPr/>
          <p:nvPr/>
        </p:nvGrpSpPr>
        <p:grpSpPr>
          <a:xfrm>
            <a:off x="5800725" y="5543550"/>
            <a:ext cx="247651" cy="104776"/>
            <a:chOff x="5800725" y="5543550"/>
            <a:chExt cx="247651" cy="104776"/>
          </a:xfrm>
        </p:grpSpPr>
        <p:sp>
          <p:nvSpPr>
            <p:cNvPr id="166" name="SMARTInkShape-337">
              <a:extLst>
                <a:ext uri="{FF2B5EF4-FFF2-40B4-BE49-F238E27FC236}">
                  <a16:creationId xmlns:a16="http://schemas.microsoft.com/office/drawing/2014/main" id="{D7137A8B-BB0A-3406-9103-26A353F07DE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819775" y="5543550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50420" y="18874"/>
                  </a:lnTo>
                  <a:lnTo>
                    <a:pt x="90785" y="11685"/>
                  </a:lnTo>
                  <a:lnTo>
                    <a:pt x="134016" y="326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38">
              <a:extLst>
                <a:ext uri="{FF2B5EF4-FFF2-40B4-BE49-F238E27FC236}">
                  <a16:creationId xmlns:a16="http://schemas.microsoft.com/office/drawing/2014/main" id="{B1D24BAC-A401-B774-CF36-C9EE6E3EDC4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00725" y="5630595"/>
              <a:ext cx="247651" cy="17731"/>
            </a:xfrm>
            <a:custGeom>
              <a:avLst/>
              <a:gdLst/>
              <a:ahLst/>
              <a:cxnLst/>
              <a:rect l="0" t="0" r="0" b="0"/>
              <a:pathLst>
                <a:path w="247651" h="17731">
                  <a:moveTo>
                    <a:pt x="0" y="8205"/>
                  </a:moveTo>
                  <a:lnTo>
                    <a:pt x="0" y="8205"/>
                  </a:lnTo>
                  <a:lnTo>
                    <a:pt x="41961" y="7147"/>
                  </a:lnTo>
                  <a:lnTo>
                    <a:pt x="89239" y="4"/>
                  </a:lnTo>
                  <a:lnTo>
                    <a:pt x="131065" y="0"/>
                  </a:lnTo>
                  <a:lnTo>
                    <a:pt x="176642" y="6271"/>
                  </a:lnTo>
                  <a:lnTo>
                    <a:pt x="212147" y="10454"/>
                  </a:lnTo>
                  <a:lnTo>
                    <a:pt x="247650" y="17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65">
            <a:extLst>
              <a:ext uri="{FF2B5EF4-FFF2-40B4-BE49-F238E27FC236}">
                <a16:creationId xmlns:a16="http://schemas.microsoft.com/office/drawing/2014/main" id="{E820A858-9572-9229-0022-FDABB32D90F7}"/>
              </a:ext>
            </a:extLst>
          </p:cNvPr>
          <p:cNvGrpSpPr/>
          <p:nvPr/>
        </p:nvGrpSpPr>
        <p:grpSpPr>
          <a:xfrm>
            <a:off x="6335118" y="5429250"/>
            <a:ext cx="418108" cy="409576"/>
            <a:chOff x="6335118" y="5429250"/>
            <a:chExt cx="418108" cy="409576"/>
          </a:xfrm>
        </p:grpSpPr>
        <p:sp>
          <p:nvSpPr>
            <p:cNvPr id="169" name="SMARTInkShape-339">
              <a:extLst>
                <a:ext uri="{FF2B5EF4-FFF2-40B4-BE49-F238E27FC236}">
                  <a16:creationId xmlns:a16="http://schemas.microsoft.com/office/drawing/2014/main" id="{E60FA5E0-2A30-F768-1698-AB45982CBDC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335118" y="5429250"/>
              <a:ext cx="313333" cy="266442"/>
            </a:xfrm>
            <a:custGeom>
              <a:avLst/>
              <a:gdLst/>
              <a:ahLst/>
              <a:cxnLst/>
              <a:rect l="0" t="0" r="0" b="0"/>
              <a:pathLst>
                <a:path w="313333" h="266442">
                  <a:moveTo>
                    <a:pt x="18057" y="104775"/>
                  </a:moveTo>
                  <a:lnTo>
                    <a:pt x="18057" y="104775"/>
                  </a:lnTo>
                  <a:lnTo>
                    <a:pt x="26258" y="96574"/>
                  </a:lnTo>
                  <a:lnTo>
                    <a:pt x="56629" y="78375"/>
                  </a:lnTo>
                  <a:lnTo>
                    <a:pt x="59647" y="77651"/>
                  </a:lnTo>
                  <a:lnTo>
                    <a:pt x="75249" y="68852"/>
                  </a:lnTo>
                  <a:lnTo>
                    <a:pt x="87915" y="67105"/>
                  </a:lnTo>
                  <a:lnTo>
                    <a:pt x="94260" y="69688"/>
                  </a:lnTo>
                  <a:lnTo>
                    <a:pt x="97435" y="71859"/>
                  </a:lnTo>
                  <a:lnTo>
                    <a:pt x="100962" y="77093"/>
                  </a:lnTo>
                  <a:lnTo>
                    <a:pt x="103586" y="82947"/>
                  </a:lnTo>
                  <a:lnTo>
                    <a:pt x="113895" y="100973"/>
                  </a:lnTo>
                  <a:lnTo>
                    <a:pt x="120184" y="122698"/>
                  </a:lnTo>
                  <a:lnTo>
                    <a:pt x="122802" y="168152"/>
                  </a:lnTo>
                  <a:lnTo>
                    <a:pt x="122818" y="174570"/>
                  </a:lnTo>
                  <a:lnTo>
                    <a:pt x="117772" y="189190"/>
                  </a:lnTo>
                  <a:lnTo>
                    <a:pt x="76844" y="236322"/>
                  </a:lnTo>
                  <a:lnTo>
                    <a:pt x="52185" y="260079"/>
                  </a:lnTo>
                  <a:lnTo>
                    <a:pt x="44514" y="263757"/>
                  </a:lnTo>
                  <a:lnTo>
                    <a:pt x="27721" y="266312"/>
                  </a:lnTo>
                  <a:lnTo>
                    <a:pt x="24499" y="266441"/>
                  </a:lnTo>
                  <a:lnTo>
                    <a:pt x="18098" y="263763"/>
                  </a:lnTo>
                  <a:lnTo>
                    <a:pt x="14910" y="261567"/>
                  </a:lnTo>
                  <a:lnTo>
                    <a:pt x="11367" y="256305"/>
                  </a:lnTo>
                  <a:lnTo>
                    <a:pt x="0" y="213398"/>
                  </a:lnTo>
                  <a:lnTo>
                    <a:pt x="359" y="195050"/>
                  </a:lnTo>
                  <a:lnTo>
                    <a:pt x="8733" y="151101"/>
                  </a:lnTo>
                  <a:lnTo>
                    <a:pt x="27779" y="110937"/>
                  </a:lnTo>
                  <a:lnTo>
                    <a:pt x="37166" y="90373"/>
                  </a:lnTo>
                  <a:lnTo>
                    <a:pt x="64392" y="50515"/>
                  </a:lnTo>
                  <a:lnTo>
                    <a:pt x="73223" y="43617"/>
                  </a:lnTo>
                  <a:lnTo>
                    <a:pt x="77059" y="41778"/>
                  </a:lnTo>
                  <a:lnTo>
                    <a:pt x="84144" y="34091"/>
                  </a:lnTo>
                  <a:lnTo>
                    <a:pt x="87515" y="29077"/>
                  </a:lnTo>
                  <a:lnTo>
                    <a:pt x="99728" y="20684"/>
                  </a:lnTo>
                  <a:lnTo>
                    <a:pt x="138493" y="6672"/>
                  </a:lnTo>
                  <a:lnTo>
                    <a:pt x="180372" y="1319"/>
                  </a:lnTo>
                  <a:lnTo>
                    <a:pt x="225489" y="260"/>
                  </a:lnTo>
                  <a:lnTo>
                    <a:pt x="271388" y="23"/>
                  </a:lnTo>
                  <a:lnTo>
                    <a:pt x="311431" y="0"/>
                  </a:lnTo>
                  <a:lnTo>
                    <a:pt x="312064" y="1058"/>
                  </a:lnTo>
                  <a:lnTo>
                    <a:pt x="31333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40">
              <a:extLst>
                <a:ext uri="{FF2B5EF4-FFF2-40B4-BE49-F238E27FC236}">
                  <a16:creationId xmlns:a16="http://schemas.microsoft.com/office/drawing/2014/main" id="{B6F82900-19D3-8CBC-9A3F-2A6F3167F44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91301" y="5695984"/>
              <a:ext cx="161925" cy="142842"/>
            </a:xfrm>
            <a:custGeom>
              <a:avLst/>
              <a:gdLst/>
              <a:ahLst/>
              <a:cxnLst/>
              <a:rect l="0" t="0" r="0" b="0"/>
              <a:pathLst>
                <a:path w="161925" h="142842">
                  <a:moveTo>
                    <a:pt x="19049" y="47591"/>
                  </a:moveTo>
                  <a:lnTo>
                    <a:pt x="19049" y="47591"/>
                  </a:lnTo>
                  <a:lnTo>
                    <a:pt x="19049" y="60848"/>
                  </a:lnTo>
                  <a:lnTo>
                    <a:pt x="21871" y="66889"/>
                  </a:lnTo>
                  <a:lnTo>
                    <a:pt x="24105" y="69981"/>
                  </a:lnTo>
                  <a:lnTo>
                    <a:pt x="29410" y="73417"/>
                  </a:lnTo>
                  <a:lnTo>
                    <a:pt x="41169" y="75352"/>
                  </a:lnTo>
                  <a:lnTo>
                    <a:pt x="61270" y="76118"/>
                  </a:lnTo>
                  <a:lnTo>
                    <a:pt x="91246" y="66463"/>
                  </a:lnTo>
                  <a:lnTo>
                    <a:pt x="98056" y="61976"/>
                  </a:lnTo>
                  <a:lnTo>
                    <a:pt x="101788" y="56454"/>
                  </a:lnTo>
                  <a:lnTo>
                    <a:pt x="102783" y="53499"/>
                  </a:lnTo>
                  <a:lnTo>
                    <a:pt x="104506" y="51530"/>
                  </a:lnTo>
                  <a:lnTo>
                    <a:pt x="109241" y="49342"/>
                  </a:lnTo>
                  <a:lnTo>
                    <a:pt x="110927" y="47700"/>
                  </a:lnTo>
                  <a:lnTo>
                    <a:pt x="114168" y="38504"/>
                  </a:lnTo>
                  <a:lnTo>
                    <a:pt x="114259" y="33140"/>
                  </a:lnTo>
                  <a:lnTo>
                    <a:pt x="113215" y="31606"/>
                  </a:lnTo>
                  <a:lnTo>
                    <a:pt x="111460" y="30585"/>
                  </a:lnTo>
                  <a:lnTo>
                    <a:pt x="109230" y="29904"/>
                  </a:lnTo>
                  <a:lnTo>
                    <a:pt x="107745" y="28391"/>
                  </a:lnTo>
                  <a:lnTo>
                    <a:pt x="105165" y="20460"/>
                  </a:lnTo>
                  <a:lnTo>
                    <a:pt x="102125" y="19658"/>
                  </a:lnTo>
                  <a:lnTo>
                    <a:pt x="96608" y="19142"/>
                  </a:lnTo>
                  <a:lnTo>
                    <a:pt x="95853" y="16250"/>
                  </a:lnTo>
                  <a:lnTo>
                    <a:pt x="95651" y="13997"/>
                  </a:lnTo>
                  <a:lnTo>
                    <a:pt x="94459" y="12495"/>
                  </a:lnTo>
                  <a:lnTo>
                    <a:pt x="90311" y="10826"/>
                  </a:lnTo>
                  <a:lnTo>
                    <a:pt x="68150" y="9501"/>
                  </a:lnTo>
                  <a:lnTo>
                    <a:pt x="67658" y="8440"/>
                  </a:lnTo>
                  <a:lnTo>
                    <a:pt x="67110" y="4438"/>
                  </a:lnTo>
                  <a:lnTo>
                    <a:pt x="65907" y="2947"/>
                  </a:lnTo>
                  <a:lnTo>
                    <a:pt x="57553" y="82"/>
                  </a:lnTo>
                  <a:lnTo>
                    <a:pt x="52212" y="0"/>
                  </a:lnTo>
                  <a:lnTo>
                    <a:pt x="50684" y="1047"/>
                  </a:lnTo>
                  <a:lnTo>
                    <a:pt x="49663" y="2803"/>
                  </a:lnTo>
                  <a:lnTo>
                    <a:pt x="48984" y="5032"/>
                  </a:lnTo>
                  <a:lnTo>
                    <a:pt x="47472" y="6519"/>
                  </a:lnTo>
                  <a:lnTo>
                    <a:pt x="42970" y="8170"/>
                  </a:lnTo>
                  <a:lnTo>
                    <a:pt x="31457" y="10289"/>
                  </a:lnTo>
                  <a:lnTo>
                    <a:pt x="20892" y="17658"/>
                  </a:lnTo>
                  <a:lnTo>
                    <a:pt x="14538" y="18613"/>
                  </a:lnTo>
                  <a:lnTo>
                    <a:pt x="12867" y="20864"/>
                  </a:lnTo>
                  <a:lnTo>
                    <a:pt x="9456" y="32029"/>
                  </a:lnTo>
                  <a:lnTo>
                    <a:pt x="7362" y="34040"/>
                  </a:lnTo>
                  <a:lnTo>
                    <a:pt x="1454" y="37271"/>
                  </a:lnTo>
                  <a:lnTo>
                    <a:pt x="646" y="40534"/>
                  </a:lnTo>
                  <a:lnTo>
                    <a:pt x="0" y="79737"/>
                  </a:lnTo>
                  <a:lnTo>
                    <a:pt x="2821" y="85867"/>
                  </a:lnTo>
                  <a:lnTo>
                    <a:pt x="5055" y="88983"/>
                  </a:lnTo>
                  <a:lnTo>
                    <a:pt x="5486" y="92119"/>
                  </a:lnTo>
                  <a:lnTo>
                    <a:pt x="121" y="114855"/>
                  </a:lnTo>
                  <a:lnTo>
                    <a:pt x="23" y="122026"/>
                  </a:lnTo>
                  <a:lnTo>
                    <a:pt x="8202" y="131837"/>
                  </a:lnTo>
                  <a:lnTo>
                    <a:pt x="9133" y="137934"/>
                  </a:lnTo>
                  <a:lnTo>
                    <a:pt x="10322" y="139570"/>
                  </a:lnTo>
                  <a:lnTo>
                    <a:pt x="12173" y="140661"/>
                  </a:lnTo>
                  <a:lnTo>
                    <a:pt x="19202" y="142554"/>
                  </a:lnTo>
                  <a:lnTo>
                    <a:pt x="64705" y="142840"/>
                  </a:lnTo>
                  <a:lnTo>
                    <a:pt x="108382" y="142841"/>
                  </a:lnTo>
                  <a:lnTo>
                    <a:pt x="154938" y="142841"/>
                  </a:lnTo>
                  <a:lnTo>
                    <a:pt x="161515" y="142841"/>
                  </a:lnTo>
                  <a:lnTo>
                    <a:pt x="161924" y="133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877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(cont.)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A9C7354-6012-4059-8B7A-BA209E01D3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97280"/>
                <a:ext cx="8229600" cy="469392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wage</a:t>
                </a:r>
                <a:r>
                  <a:rPr lang="en-US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education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experience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occupation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unobserved ability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A9C7354-6012-4059-8B7A-BA209E01D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7280"/>
                <a:ext cx="8229600" cy="4693920"/>
              </a:xfrm>
              <a:blipFill>
                <a:blip r:embed="rId95"/>
                <a:stretch>
                  <a:fillRect l="-1481" t="-1169" b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SMARTInkShape-Group121">
            <a:extLst>
              <a:ext uri="{FF2B5EF4-FFF2-40B4-BE49-F238E27FC236}">
                <a16:creationId xmlns:a16="http://schemas.microsoft.com/office/drawing/2014/main" id="{CA9087A9-EA68-B70D-D880-1A8F8DF4C07C}"/>
              </a:ext>
            </a:extLst>
          </p:cNvPr>
          <p:cNvGrpSpPr/>
          <p:nvPr/>
        </p:nvGrpSpPr>
        <p:grpSpPr>
          <a:xfrm>
            <a:off x="6524625" y="5423762"/>
            <a:ext cx="85726" cy="138839"/>
            <a:chOff x="6524625" y="5423762"/>
            <a:chExt cx="85726" cy="138839"/>
          </a:xfrm>
        </p:grpSpPr>
        <p:sp>
          <p:nvSpPr>
            <p:cNvPr id="117" name="SMARTInkShape-610">
              <a:extLst>
                <a:ext uri="{FF2B5EF4-FFF2-40B4-BE49-F238E27FC236}">
                  <a16:creationId xmlns:a16="http://schemas.microsoft.com/office/drawing/2014/main" id="{3C034E48-9C59-52C9-BAA3-768250DF378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562725" y="5423762"/>
              <a:ext cx="47626" cy="138839"/>
            </a:xfrm>
            <a:custGeom>
              <a:avLst/>
              <a:gdLst/>
              <a:ahLst/>
              <a:cxnLst/>
              <a:rect l="0" t="0" r="0" b="0"/>
              <a:pathLst>
                <a:path w="47626" h="138839">
                  <a:moveTo>
                    <a:pt x="47625" y="5488"/>
                  </a:moveTo>
                  <a:lnTo>
                    <a:pt x="47625" y="5488"/>
                  </a:lnTo>
                  <a:lnTo>
                    <a:pt x="47625" y="0"/>
                  </a:lnTo>
                  <a:lnTo>
                    <a:pt x="47625" y="2344"/>
                  </a:lnTo>
                  <a:lnTo>
                    <a:pt x="38963" y="27680"/>
                  </a:lnTo>
                  <a:lnTo>
                    <a:pt x="17034" y="67520"/>
                  </a:lnTo>
                  <a:lnTo>
                    <a:pt x="4462" y="100645"/>
                  </a:lnTo>
                  <a:lnTo>
                    <a:pt x="0" y="138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11">
              <a:extLst>
                <a:ext uri="{FF2B5EF4-FFF2-40B4-BE49-F238E27FC236}">
                  <a16:creationId xmlns:a16="http://schemas.microsoft.com/office/drawing/2014/main" id="{BF9CF789-2394-2755-C229-E652603D9D1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524625" y="5438809"/>
              <a:ext cx="38057" cy="95217"/>
            </a:xfrm>
            <a:custGeom>
              <a:avLst/>
              <a:gdLst/>
              <a:ahLst/>
              <a:cxnLst/>
              <a:rect l="0" t="0" r="0" b="0"/>
              <a:pathLst>
                <a:path w="38057" h="95217">
                  <a:moveTo>
                    <a:pt x="19050" y="9491"/>
                  </a:moveTo>
                  <a:lnTo>
                    <a:pt x="19050" y="9491"/>
                  </a:lnTo>
                  <a:lnTo>
                    <a:pt x="24106" y="4435"/>
                  </a:lnTo>
                  <a:lnTo>
                    <a:pt x="29411" y="1952"/>
                  </a:lnTo>
                  <a:lnTo>
                    <a:pt x="37950" y="0"/>
                  </a:lnTo>
                  <a:lnTo>
                    <a:pt x="38056" y="10088"/>
                  </a:lnTo>
                  <a:lnTo>
                    <a:pt x="21851" y="57533"/>
                  </a:lnTo>
                  <a:lnTo>
                    <a:pt x="0" y="95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22">
            <a:extLst>
              <a:ext uri="{FF2B5EF4-FFF2-40B4-BE49-F238E27FC236}">
                <a16:creationId xmlns:a16="http://schemas.microsoft.com/office/drawing/2014/main" id="{CB0EE8FA-2707-0D6D-5EE6-4F4D0C40E2BE}"/>
              </a:ext>
            </a:extLst>
          </p:cNvPr>
          <p:cNvGrpSpPr/>
          <p:nvPr/>
        </p:nvGrpSpPr>
        <p:grpSpPr>
          <a:xfrm>
            <a:off x="3600450" y="5467473"/>
            <a:ext cx="1104901" cy="350779"/>
            <a:chOff x="3600450" y="5467473"/>
            <a:chExt cx="1104901" cy="350779"/>
          </a:xfrm>
        </p:grpSpPr>
        <p:sp>
          <p:nvSpPr>
            <p:cNvPr id="120" name="SMARTInkShape-612">
              <a:extLst>
                <a:ext uri="{FF2B5EF4-FFF2-40B4-BE49-F238E27FC236}">
                  <a16:creationId xmlns:a16="http://schemas.microsoft.com/office/drawing/2014/main" id="{1F0B4CEC-87B4-54EF-948A-97F079F8EE0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686300" y="5515367"/>
              <a:ext cx="19051" cy="218684"/>
            </a:xfrm>
            <a:custGeom>
              <a:avLst/>
              <a:gdLst/>
              <a:ahLst/>
              <a:cxnLst/>
              <a:rect l="0" t="0" r="0" b="0"/>
              <a:pathLst>
                <a:path w="19051" h="218684">
                  <a:moveTo>
                    <a:pt x="19050" y="9133"/>
                  </a:moveTo>
                  <a:lnTo>
                    <a:pt x="19050" y="9133"/>
                  </a:lnTo>
                  <a:lnTo>
                    <a:pt x="13994" y="4077"/>
                  </a:lnTo>
                  <a:lnTo>
                    <a:pt x="8689" y="1594"/>
                  </a:lnTo>
                  <a:lnTo>
                    <a:pt x="1717" y="0"/>
                  </a:lnTo>
                  <a:lnTo>
                    <a:pt x="9801" y="40787"/>
                  </a:lnTo>
                  <a:lnTo>
                    <a:pt x="16909" y="83746"/>
                  </a:lnTo>
                  <a:lnTo>
                    <a:pt x="15593" y="116260"/>
                  </a:lnTo>
                  <a:lnTo>
                    <a:pt x="10724" y="160116"/>
                  </a:lnTo>
                  <a:lnTo>
                    <a:pt x="0" y="218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13">
              <a:extLst>
                <a:ext uri="{FF2B5EF4-FFF2-40B4-BE49-F238E27FC236}">
                  <a16:creationId xmlns:a16="http://schemas.microsoft.com/office/drawing/2014/main" id="{C8FC3949-D035-351C-A473-98C41C097E6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448175" y="56388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8126" y="1986"/>
                  </a:lnTo>
                  <a:lnTo>
                    <a:pt x="83848" y="39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14">
              <a:extLst>
                <a:ext uri="{FF2B5EF4-FFF2-40B4-BE49-F238E27FC236}">
                  <a16:creationId xmlns:a16="http://schemas.microsoft.com/office/drawing/2014/main" id="{10093876-0E24-AD04-B739-37CD3AC0803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476750" y="5562716"/>
              <a:ext cx="114301" cy="9410"/>
            </a:xfrm>
            <a:custGeom>
              <a:avLst/>
              <a:gdLst/>
              <a:ahLst/>
              <a:cxnLst/>
              <a:rect l="0" t="0" r="0" b="0"/>
              <a:pathLst>
                <a:path w="114301" h="9410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50113" y="0"/>
                  </a:lnTo>
                  <a:lnTo>
                    <a:pt x="84100" y="5394"/>
                  </a:lnTo>
                  <a:lnTo>
                    <a:pt x="99237" y="3045"/>
                  </a:lnTo>
                  <a:lnTo>
                    <a:pt x="114300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15">
              <a:extLst>
                <a:ext uri="{FF2B5EF4-FFF2-40B4-BE49-F238E27FC236}">
                  <a16:creationId xmlns:a16="http://schemas.microsoft.com/office/drawing/2014/main" id="{18326E26-DF31-5B69-E561-1A7939F1643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181475" y="5671412"/>
              <a:ext cx="140097" cy="146840"/>
            </a:xfrm>
            <a:custGeom>
              <a:avLst/>
              <a:gdLst/>
              <a:ahLst/>
              <a:cxnLst/>
              <a:rect l="0" t="0" r="0" b="0"/>
              <a:pathLst>
                <a:path w="140097" h="146840">
                  <a:moveTo>
                    <a:pt x="66675" y="5488"/>
                  </a:moveTo>
                  <a:lnTo>
                    <a:pt x="66675" y="5488"/>
                  </a:lnTo>
                  <a:lnTo>
                    <a:pt x="71731" y="5488"/>
                  </a:lnTo>
                  <a:lnTo>
                    <a:pt x="77036" y="2666"/>
                  </a:lnTo>
                  <a:lnTo>
                    <a:pt x="79932" y="432"/>
                  </a:lnTo>
                  <a:lnTo>
                    <a:pt x="83980" y="0"/>
                  </a:lnTo>
                  <a:lnTo>
                    <a:pt x="110275" y="5925"/>
                  </a:lnTo>
                  <a:lnTo>
                    <a:pt x="117098" y="10269"/>
                  </a:lnTo>
                  <a:lnTo>
                    <a:pt x="119340" y="13967"/>
                  </a:lnTo>
                  <a:lnTo>
                    <a:pt x="121832" y="23720"/>
                  </a:lnTo>
                  <a:lnTo>
                    <a:pt x="118178" y="46168"/>
                  </a:lnTo>
                  <a:lnTo>
                    <a:pt x="110379" y="58140"/>
                  </a:lnTo>
                  <a:lnTo>
                    <a:pt x="88125" y="74450"/>
                  </a:lnTo>
                  <a:lnTo>
                    <a:pt x="74677" y="79544"/>
                  </a:lnTo>
                  <a:lnTo>
                    <a:pt x="70951" y="79200"/>
                  </a:lnTo>
                  <a:lnTo>
                    <a:pt x="63990" y="75996"/>
                  </a:lnTo>
                  <a:lnTo>
                    <a:pt x="62768" y="74719"/>
                  </a:lnTo>
                  <a:lnTo>
                    <a:pt x="63012" y="73867"/>
                  </a:lnTo>
                  <a:lnTo>
                    <a:pt x="64233" y="73299"/>
                  </a:lnTo>
                  <a:lnTo>
                    <a:pt x="94058" y="72192"/>
                  </a:lnTo>
                  <a:lnTo>
                    <a:pt x="116770" y="82284"/>
                  </a:lnTo>
                  <a:lnTo>
                    <a:pt x="133494" y="93624"/>
                  </a:lnTo>
                  <a:lnTo>
                    <a:pt x="138705" y="100398"/>
                  </a:lnTo>
                  <a:lnTo>
                    <a:pt x="140096" y="103687"/>
                  </a:lnTo>
                  <a:lnTo>
                    <a:pt x="138817" y="112985"/>
                  </a:lnTo>
                  <a:lnTo>
                    <a:pt x="136995" y="118428"/>
                  </a:lnTo>
                  <a:lnTo>
                    <a:pt x="129325" y="127298"/>
                  </a:lnTo>
                  <a:lnTo>
                    <a:pt x="118861" y="133708"/>
                  </a:lnTo>
                  <a:lnTo>
                    <a:pt x="73495" y="143219"/>
                  </a:lnTo>
                  <a:lnTo>
                    <a:pt x="45177" y="146839"/>
                  </a:lnTo>
                  <a:lnTo>
                    <a:pt x="0" y="138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16">
              <a:extLst>
                <a:ext uri="{FF2B5EF4-FFF2-40B4-BE49-F238E27FC236}">
                  <a16:creationId xmlns:a16="http://schemas.microsoft.com/office/drawing/2014/main" id="{5C5DDAF9-D90B-C02C-DF7A-89665A5A4FF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000500" y="5557481"/>
              <a:ext cx="180976" cy="174159"/>
            </a:xfrm>
            <a:custGeom>
              <a:avLst/>
              <a:gdLst/>
              <a:ahLst/>
              <a:cxnLst/>
              <a:rect l="0" t="0" r="0" b="0"/>
              <a:pathLst>
                <a:path w="180976" h="174159">
                  <a:moveTo>
                    <a:pt x="0" y="43219"/>
                  </a:moveTo>
                  <a:lnTo>
                    <a:pt x="0" y="43219"/>
                  </a:lnTo>
                  <a:lnTo>
                    <a:pt x="0" y="38163"/>
                  </a:lnTo>
                  <a:lnTo>
                    <a:pt x="5644" y="32858"/>
                  </a:lnTo>
                  <a:lnTo>
                    <a:pt x="41636" y="11421"/>
                  </a:lnTo>
                  <a:lnTo>
                    <a:pt x="88735" y="0"/>
                  </a:lnTo>
                  <a:lnTo>
                    <a:pt x="101527" y="2138"/>
                  </a:lnTo>
                  <a:lnTo>
                    <a:pt x="105785" y="5249"/>
                  </a:lnTo>
                  <a:lnTo>
                    <a:pt x="108624" y="9439"/>
                  </a:lnTo>
                  <a:lnTo>
                    <a:pt x="110515" y="14348"/>
                  </a:lnTo>
                  <a:lnTo>
                    <a:pt x="109796" y="28271"/>
                  </a:lnTo>
                  <a:lnTo>
                    <a:pt x="100710" y="68135"/>
                  </a:lnTo>
                  <a:lnTo>
                    <a:pt x="75247" y="111399"/>
                  </a:lnTo>
                  <a:lnTo>
                    <a:pt x="63076" y="127496"/>
                  </a:lnTo>
                  <a:lnTo>
                    <a:pt x="26422" y="159147"/>
                  </a:lnTo>
                  <a:lnTo>
                    <a:pt x="17740" y="163534"/>
                  </a:lnTo>
                  <a:lnTo>
                    <a:pt x="16060" y="163647"/>
                  </a:lnTo>
                  <a:lnTo>
                    <a:pt x="15999" y="162662"/>
                  </a:lnTo>
                  <a:lnTo>
                    <a:pt x="50443" y="118047"/>
                  </a:lnTo>
                  <a:lnTo>
                    <a:pt x="95621" y="79152"/>
                  </a:lnTo>
                  <a:lnTo>
                    <a:pt x="141865" y="42071"/>
                  </a:lnTo>
                  <a:lnTo>
                    <a:pt x="180204" y="15261"/>
                  </a:lnTo>
                  <a:lnTo>
                    <a:pt x="165614" y="23428"/>
                  </a:lnTo>
                  <a:lnTo>
                    <a:pt x="130629" y="55581"/>
                  </a:lnTo>
                  <a:lnTo>
                    <a:pt x="107977" y="88883"/>
                  </a:lnTo>
                  <a:lnTo>
                    <a:pt x="97135" y="119827"/>
                  </a:lnTo>
                  <a:lnTo>
                    <a:pt x="95415" y="154659"/>
                  </a:lnTo>
                  <a:lnTo>
                    <a:pt x="98535" y="159845"/>
                  </a:lnTo>
                  <a:lnTo>
                    <a:pt x="110468" y="168430"/>
                  </a:lnTo>
                  <a:lnTo>
                    <a:pt x="129980" y="174158"/>
                  </a:lnTo>
                  <a:lnTo>
                    <a:pt x="180975" y="1575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17">
              <a:extLst>
                <a:ext uri="{FF2B5EF4-FFF2-40B4-BE49-F238E27FC236}">
                  <a16:creationId xmlns:a16="http://schemas.microsoft.com/office/drawing/2014/main" id="{54C04FF2-84B8-4846-784F-A73260538DC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619500" y="5467473"/>
              <a:ext cx="237992" cy="266047"/>
            </a:xfrm>
            <a:custGeom>
              <a:avLst/>
              <a:gdLst/>
              <a:ahLst/>
              <a:cxnLst/>
              <a:rect l="0" t="0" r="0" b="0"/>
              <a:pathLst>
                <a:path w="237992" h="266047">
                  <a:moveTo>
                    <a:pt x="95250" y="37977"/>
                  </a:moveTo>
                  <a:lnTo>
                    <a:pt x="95250" y="37977"/>
                  </a:lnTo>
                  <a:lnTo>
                    <a:pt x="102854" y="29315"/>
                  </a:lnTo>
                  <a:lnTo>
                    <a:pt x="113791" y="10303"/>
                  </a:lnTo>
                  <a:lnTo>
                    <a:pt x="114296" y="0"/>
                  </a:lnTo>
                  <a:lnTo>
                    <a:pt x="119356" y="4970"/>
                  </a:lnTo>
                  <a:lnTo>
                    <a:pt x="121838" y="10256"/>
                  </a:lnTo>
                  <a:lnTo>
                    <a:pt x="122500" y="13146"/>
                  </a:lnTo>
                  <a:lnTo>
                    <a:pt x="138729" y="46427"/>
                  </a:lnTo>
                  <a:lnTo>
                    <a:pt x="147112" y="82803"/>
                  </a:lnTo>
                  <a:lnTo>
                    <a:pt x="165506" y="127579"/>
                  </a:lnTo>
                  <a:lnTo>
                    <a:pt x="187082" y="172782"/>
                  </a:lnTo>
                  <a:lnTo>
                    <a:pt x="208224" y="219143"/>
                  </a:lnTo>
                  <a:lnTo>
                    <a:pt x="235839" y="257497"/>
                  </a:lnTo>
                  <a:lnTo>
                    <a:pt x="237991" y="266046"/>
                  </a:lnTo>
                  <a:lnTo>
                    <a:pt x="233029" y="261363"/>
                  </a:lnTo>
                  <a:lnTo>
                    <a:pt x="214743" y="258328"/>
                  </a:lnTo>
                  <a:lnTo>
                    <a:pt x="174631" y="257305"/>
                  </a:lnTo>
                  <a:lnTo>
                    <a:pt x="135664" y="257102"/>
                  </a:lnTo>
                  <a:lnTo>
                    <a:pt x="93113" y="257066"/>
                  </a:lnTo>
                  <a:lnTo>
                    <a:pt x="52636" y="257056"/>
                  </a:lnTo>
                  <a:lnTo>
                    <a:pt x="23357" y="259875"/>
                  </a:lnTo>
                  <a:lnTo>
                    <a:pt x="4614" y="265253"/>
                  </a:lnTo>
                  <a:lnTo>
                    <a:pt x="3076" y="264636"/>
                  </a:lnTo>
                  <a:lnTo>
                    <a:pt x="0" y="257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18">
              <a:extLst>
                <a:ext uri="{FF2B5EF4-FFF2-40B4-BE49-F238E27FC236}">
                  <a16:creationId xmlns:a16="http://schemas.microsoft.com/office/drawing/2014/main" id="{19C3A258-B295-38D4-B33C-50D4158A171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600450" y="5500301"/>
              <a:ext cx="131876" cy="214700"/>
            </a:xfrm>
            <a:custGeom>
              <a:avLst/>
              <a:gdLst/>
              <a:ahLst/>
              <a:cxnLst/>
              <a:rect l="0" t="0" r="0" b="0"/>
              <a:pathLst>
                <a:path w="131876" h="214700">
                  <a:moveTo>
                    <a:pt x="104775" y="24199"/>
                  </a:moveTo>
                  <a:lnTo>
                    <a:pt x="104775" y="24199"/>
                  </a:lnTo>
                  <a:lnTo>
                    <a:pt x="128373" y="601"/>
                  </a:lnTo>
                  <a:lnTo>
                    <a:pt x="130032" y="0"/>
                  </a:lnTo>
                  <a:lnTo>
                    <a:pt x="131138" y="658"/>
                  </a:lnTo>
                  <a:lnTo>
                    <a:pt x="131875" y="2155"/>
                  </a:lnTo>
                  <a:lnTo>
                    <a:pt x="112433" y="41483"/>
                  </a:lnTo>
                  <a:lnTo>
                    <a:pt x="94697" y="75182"/>
                  </a:lnTo>
                  <a:lnTo>
                    <a:pt x="69973" y="118833"/>
                  </a:lnTo>
                  <a:lnTo>
                    <a:pt x="35715" y="160391"/>
                  </a:lnTo>
                  <a:lnTo>
                    <a:pt x="0" y="214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23">
            <a:extLst>
              <a:ext uri="{FF2B5EF4-FFF2-40B4-BE49-F238E27FC236}">
                <a16:creationId xmlns:a16="http://schemas.microsoft.com/office/drawing/2014/main" id="{878358D9-EE54-497A-6157-E9332BE5D81D}"/>
              </a:ext>
            </a:extLst>
          </p:cNvPr>
          <p:cNvGrpSpPr/>
          <p:nvPr/>
        </p:nvGrpSpPr>
        <p:grpSpPr>
          <a:xfrm>
            <a:off x="2686050" y="5496168"/>
            <a:ext cx="428626" cy="314083"/>
            <a:chOff x="2686050" y="5496168"/>
            <a:chExt cx="428626" cy="314083"/>
          </a:xfrm>
        </p:grpSpPr>
        <p:sp>
          <p:nvSpPr>
            <p:cNvPr id="128" name="SMARTInkShape-619">
              <a:extLst>
                <a:ext uri="{FF2B5EF4-FFF2-40B4-BE49-F238E27FC236}">
                  <a16:creationId xmlns:a16="http://schemas.microsoft.com/office/drawing/2014/main" id="{D06A096C-879C-A018-437A-5DC8AE0C757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924175" y="5610225"/>
              <a:ext cx="190501" cy="111693"/>
            </a:xfrm>
            <a:custGeom>
              <a:avLst/>
              <a:gdLst/>
              <a:ahLst/>
              <a:cxnLst/>
              <a:rect l="0" t="0" r="0" b="0"/>
              <a:pathLst>
                <a:path w="190501" h="111693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25510" y="13387"/>
                  </a:lnTo>
                  <a:lnTo>
                    <a:pt x="38122" y="7466"/>
                  </a:lnTo>
                  <a:lnTo>
                    <a:pt x="44460" y="3319"/>
                  </a:lnTo>
                  <a:lnTo>
                    <a:pt x="50804" y="1475"/>
                  </a:lnTo>
                  <a:lnTo>
                    <a:pt x="53978" y="2041"/>
                  </a:lnTo>
                  <a:lnTo>
                    <a:pt x="63501" y="7896"/>
                  </a:lnTo>
                  <a:lnTo>
                    <a:pt x="69851" y="13386"/>
                  </a:lnTo>
                  <a:lnTo>
                    <a:pt x="73378" y="27822"/>
                  </a:lnTo>
                  <a:lnTo>
                    <a:pt x="74770" y="75042"/>
                  </a:lnTo>
                  <a:lnTo>
                    <a:pt x="68486" y="96083"/>
                  </a:lnTo>
                  <a:lnTo>
                    <a:pt x="62894" y="105499"/>
                  </a:lnTo>
                  <a:lnTo>
                    <a:pt x="56881" y="110388"/>
                  </a:lnTo>
                  <a:lnTo>
                    <a:pt x="53796" y="111692"/>
                  </a:lnTo>
                  <a:lnTo>
                    <a:pt x="50681" y="110444"/>
                  </a:lnTo>
                  <a:lnTo>
                    <a:pt x="44397" y="103415"/>
                  </a:lnTo>
                  <a:lnTo>
                    <a:pt x="43356" y="98577"/>
                  </a:lnTo>
                  <a:lnTo>
                    <a:pt x="49291" y="72780"/>
                  </a:lnTo>
                  <a:lnTo>
                    <a:pt x="55774" y="56689"/>
                  </a:lnTo>
                  <a:lnTo>
                    <a:pt x="78149" y="27639"/>
                  </a:lnTo>
                  <a:lnTo>
                    <a:pt x="123350" y="9821"/>
                  </a:lnTo>
                  <a:lnTo>
                    <a:pt x="156774" y="193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20">
              <a:extLst>
                <a:ext uri="{FF2B5EF4-FFF2-40B4-BE49-F238E27FC236}">
                  <a16:creationId xmlns:a16="http://schemas.microsoft.com/office/drawing/2014/main" id="{08E8A202-925E-AF19-C8B4-A48A19A093E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844318" y="5596356"/>
              <a:ext cx="70333" cy="112815"/>
            </a:xfrm>
            <a:custGeom>
              <a:avLst/>
              <a:gdLst/>
              <a:ahLst/>
              <a:cxnLst/>
              <a:rect l="0" t="0" r="0" b="0"/>
              <a:pathLst>
                <a:path w="70333" h="112815">
                  <a:moveTo>
                    <a:pt x="70332" y="23394"/>
                  </a:moveTo>
                  <a:lnTo>
                    <a:pt x="70332" y="23394"/>
                  </a:lnTo>
                  <a:lnTo>
                    <a:pt x="70332" y="18338"/>
                  </a:lnTo>
                  <a:lnTo>
                    <a:pt x="67510" y="13033"/>
                  </a:lnTo>
                  <a:lnTo>
                    <a:pt x="57075" y="1004"/>
                  </a:lnTo>
                  <a:lnTo>
                    <a:pt x="53027" y="0"/>
                  </a:lnTo>
                  <a:lnTo>
                    <a:pt x="42885" y="1707"/>
                  </a:lnTo>
                  <a:lnTo>
                    <a:pt x="25276" y="8619"/>
                  </a:lnTo>
                  <a:lnTo>
                    <a:pt x="15735" y="20002"/>
                  </a:lnTo>
                  <a:lnTo>
                    <a:pt x="986" y="58237"/>
                  </a:lnTo>
                  <a:lnTo>
                    <a:pt x="0" y="76274"/>
                  </a:lnTo>
                  <a:lnTo>
                    <a:pt x="1219" y="84046"/>
                  </a:lnTo>
                  <a:lnTo>
                    <a:pt x="8218" y="95506"/>
                  </a:lnTo>
                  <a:lnTo>
                    <a:pt x="24902" y="111486"/>
                  </a:lnTo>
                  <a:lnTo>
                    <a:pt x="30520" y="112814"/>
                  </a:lnTo>
                  <a:lnTo>
                    <a:pt x="45229" y="111467"/>
                  </a:lnTo>
                  <a:lnTo>
                    <a:pt x="50422" y="108568"/>
                  </a:lnTo>
                  <a:lnTo>
                    <a:pt x="53884" y="104518"/>
                  </a:lnTo>
                  <a:lnTo>
                    <a:pt x="57730" y="94374"/>
                  </a:lnTo>
                  <a:lnTo>
                    <a:pt x="59440" y="82810"/>
                  </a:lnTo>
                  <a:lnTo>
                    <a:pt x="41757" y="42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21">
              <a:extLst>
                <a:ext uri="{FF2B5EF4-FFF2-40B4-BE49-F238E27FC236}">
                  <a16:creationId xmlns:a16="http://schemas.microsoft.com/office/drawing/2014/main" id="{1CE1F80F-F3CE-8A17-4BD0-2C56D74A2EA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686050" y="56197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0696" y="17992"/>
                  </a:lnTo>
                  <a:lnTo>
                    <a:pt x="37765" y="1250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22">
              <a:extLst>
                <a:ext uri="{FF2B5EF4-FFF2-40B4-BE49-F238E27FC236}">
                  <a16:creationId xmlns:a16="http://schemas.microsoft.com/office/drawing/2014/main" id="{F8E3BF3A-7180-E93F-FDA9-31DF224E92D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709983" y="5496168"/>
              <a:ext cx="99858" cy="314083"/>
            </a:xfrm>
            <a:custGeom>
              <a:avLst/>
              <a:gdLst/>
              <a:ahLst/>
              <a:cxnLst/>
              <a:rect l="0" t="0" r="0" b="0"/>
              <a:pathLst>
                <a:path w="99858" h="314083">
                  <a:moveTo>
                    <a:pt x="90367" y="37857"/>
                  </a:moveTo>
                  <a:lnTo>
                    <a:pt x="90367" y="37857"/>
                  </a:lnTo>
                  <a:lnTo>
                    <a:pt x="95423" y="37857"/>
                  </a:lnTo>
                  <a:lnTo>
                    <a:pt x="96913" y="36799"/>
                  </a:lnTo>
                  <a:lnTo>
                    <a:pt x="97906" y="35035"/>
                  </a:lnTo>
                  <a:lnTo>
                    <a:pt x="99630" y="28156"/>
                  </a:lnTo>
                  <a:lnTo>
                    <a:pt x="99857" y="20248"/>
                  </a:lnTo>
                  <a:lnTo>
                    <a:pt x="91688" y="2531"/>
                  </a:lnTo>
                  <a:lnTo>
                    <a:pt x="90189" y="1606"/>
                  </a:lnTo>
                  <a:lnTo>
                    <a:pt x="83023" y="305"/>
                  </a:lnTo>
                  <a:lnTo>
                    <a:pt x="77225" y="0"/>
                  </a:lnTo>
                  <a:lnTo>
                    <a:pt x="62955" y="4884"/>
                  </a:lnTo>
                  <a:lnTo>
                    <a:pt x="45321" y="23149"/>
                  </a:lnTo>
                  <a:lnTo>
                    <a:pt x="24450" y="64182"/>
                  </a:lnTo>
                  <a:lnTo>
                    <a:pt x="11142" y="96444"/>
                  </a:lnTo>
                  <a:lnTo>
                    <a:pt x="6568" y="139177"/>
                  </a:lnTo>
                  <a:lnTo>
                    <a:pt x="5498" y="171083"/>
                  </a:lnTo>
                  <a:lnTo>
                    <a:pt x="2074" y="215973"/>
                  </a:lnTo>
                  <a:lnTo>
                    <a:pt x="0" y="258907"/>
                  </a:lnTo>
                  <a:lnTo>
                    <a:pt x="5089" y="305092"/>
                  </a:lnTo>
                  <a:lnTo>
                    <a:pt x="14167" y="314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24">
            <a:extLst>
              <a:ext uri="{FF2B5EF4-FFF2-40B4-BE49-F238E27FC236}">
                <a16:creationId xmlns:a16="http://schemas.microsoft.com/office/drawing/2014/main" id="{09110300-B545-FAEB-E9C3-C0EBAFAED5BF}"/>
              </a:ext>
            </a:extLst>
          </p:cNvPr>
          <p:cNvGrpSpPr/>
          <p:nvPr/>
        </p:nvGrpSpPr>
        <p:grpSpPr>
          <a:xfrm>
            <a:off x="1514475" y="5429285"/>
            <a:ext cx="433290" cy="367895"/>
            <a:chOff x="1514475" y="5429285"/>
            <a:chExt cx="433290" cy="367895"/>
          </a:xfrm>
        </p:grpSpPr>
        <p:sp>
          <p:nvSpPr>
            <p:cNvPr id="133" name="SMARTInkShape-623">
              <a:extLst>
                <a:ext uri="{FF2B5EF4-FFF2-40B4-BE49-F238E27FC236}">
                  <a16:creationId xmlns:a16="http://schemas.microsoft.com/office/drawing/2014/main" id="{73ADD0F3-8126-D930-E9F2-A677EF88539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790700" y="5553494"/>
              <a:ext cx="157065" cy="243686"/>
            </a:xfrm>
            <a:custGeom>
              <a:avLst/>
              <a:gdLst/>
              <a:ahLst/>
              <a:cxnLst/>
              <a:rect l="0" t="0" r="0" b="0"/>
              <a:pathLst>
                <a:path w="157065" h="243686">
                  <a:moveTo>
                    <a:pt x="0" y="9106"/>
                  </a:moveTo>
                  <a:lnTo>
                    <a:pt x="0" y="9106"/>
                  </a:lnTo>
                  <a:lnTo>
                    <a:pt x="9490" y="9106"/>
                  </a:lnTo>
                  <a:lnTo>
                    <a:pt x="9522" y="905"/>
                  </a:lnTo>
                  <a:lnTo>
                    <a:pt x="9524" y="5330"/>
                  </a:lnTo>
                  <a:lnTo>
                    <a:pt x="9525" y="2842"/>
                  </a:lnTo>
                  <a:lnTo>
                    <a:pt x="8467" y="2813"/>
                  </a:lnTo>
                  <a:lnTo>
                    <a:pt x="4468" y="5604"/>
                  </a:lnTo>
                  <a:lnTo>
                    <a:pt x="1986" y="10371"/>
                  </a:lnTo>
                  <a:lnTo>
                    <a:pt x="262" y="40356"/>
                  </a:lnTo>
                  <a:lnTo>
                    <a:pt x="1136" y="65991"/>
                  </a:lnTo>
                  <a:lnTo>
                    <a:pt x="5091" y="80601"/>
                  </a:lnTo>
                  <a:lnTo>
                    <a:pt x="13199" y="91329"/>
                  </a:lnTo>
                  <a:lnTo>
                    <a:pt x="23858" y="98566"/>
                  </a:lnTo>
                  <a:lnTo>
                    <a:pt x="35650" y="101783"/>
                  </a:lnTo>
                  <a:lnTo>
                    <a:pt x="59247" y="98537"/>
                  </a:lnTo>
                  <a:lnTo>
                    <a:pt x="93548" y="81413"/>
                  </a:lnTo>
                  <a:lnTo>
                    <a:pt x="104371" y="73699"/>
                  </a:lnTo>
                  <a:lnTo>
                    <a:pt x="129966" y="31044"/>
                  </a:lnTo>
                  <a:lnTo>
                    <a:pt x="142708" y="0"/>
                  </a:lnTo>
                  <a:lnTo>
                    <a:pt x="142860" y="44447"/>
                  </a:lnTo>
                  <a:lnTo>
                    <a:pt x="143931" y="84761"/>
                  </a:lnTo>
                  <a:lnTo>
                    <a:pt x="150413" y="126121"/>
                  </a:lnTo>
                  <a:lnTo>
                    <a:pt x="157064" y="169687"/>
                  </a:lnTo>
                  <a:lnTo>
                    <a:pt x="153746" y="212835"/>
                  </a:lnTo>
                  <a:lnTo>
                    <a:pt x="151940" y="223476"/>
                  </a:lnTo>
                  <a:lnTo>
                    <a:pt x="147609" y="235263"/>
                  </a:lnTo>
                  <a:lnTo>
                    <a:pt x="143914" y="239252"/>
                  </a:lnTo>
                  <a:lnTo>
                    <a:pt x="134165" y="243685"/>
                  </a:lnTo>
                  <a:lnTo>
                    <a:pt x="122776" y="242833"/>
                  </a:lnTo>
                  <a:lnTo>
                    <a:pt x="78094" y="227795"/>
                  </a:lnTo>
                  <a:lnTo>
                    <a:pt x="48267" y="217954"/>
                  </a:lnTo>
                  <a:lnTo>
                    <a:pt x="38100" y="209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24">
              <a:extLst>
                <a:ext uri="{FF2B5EF4-FFF2-40B4-BE49-F238E27FC236}">
                  <a16:creationId xmlns:a16="http://schemas.microsoft.com/office/drawing/2014/main" id="{A4A2B412-4A8C-DCB9-5A80-486EB8AAA54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514475" y="5429285"/>
              <a:ext cx="199743" cy="294810"/>
            </a:xfrm>
            <a:custGeom>
              <a:avLst/>
              <a:gdLst/>
              <a:ahLst/>
              <a:cxnLst/>
              <a:rect l="0" t="0" r="0" b="0"/>
              <a:pathLst>
                <a:path w="199743" h="294810">
                  <a:moveTo>
                    <a:pt x="104775" y="28540"/>
                  </a:moveTo>
                  <a:lnTo>
                    <a:pt x="104775" y="28540"/>
                  </a:lnTo>
                  <a:lnTo>
                    <a:pt x="104775" y="23484"/>
                  </a:lnTo>
                  <a:lnTo>
                    <a:pt x="103717" y="21995"/>
                  </a:lnTo>
                  <a:lnTo>
                    <a:pt x="101953" y="21001"/>
                  </a:lnTo>
                  <a:lnTo>
                    <a:pt x="99718" y="20339"/>
                  </a:lnTo>
                  <a:lnTo>
                    <a:pt x="98229" y="18839"/>
                  </a:lnTo>
                  <a:lnTo>
                    <a:pt x="95285" y="9616"/>
                  </a:lnTo>
                  <a:lnTo>
                    <a:pt x="95250" y="0"/>
                  </a:lnTo>
                  <a:lnTo>
                    <a:pt x="100307" y="5031"/>
                  </a:lnTo>
                  <a:lnTo>
                    <a:pt x="106009" y="40085"/>
                  </a:lnTo>
                  <a:lnTo>
                    <a:pt x="118664" y="80762"/>
                  </a:lnTo>
                  <a:lnTo>
                    <a:pt x="130645" y="120096"/>
                  </a:lnTo>
                  <a:lnTo>
                    <a:pt x="146072" y="157503"/>
                  </a:lnTo>
                  <a:lnTo>
                    <a:pt x="167998" y="204503"/>
                  </a:lnTo>
                  <a:lnTo>
                    <a:pt x="197881" y="251687"/>
                  </a:lnTo>
                  <a:lnTo>
                    <a:pt x="199742" y="256422"/>
                  </a:lnTo>
                  <a:lnTo>
                    <a:pt x="194885" y="261984"/>
                  </a:lnTo>
                  <a:lnTo>
                    <a:pt x="171573" y="270335"/>
                  </a:lnTo>
                  <a:lnTo>
                    <a:pt x="132316" y="276092"/>
                  </a:lnTo>
                  <a:lnTo>
                    <a:pt x="84894" y="283500"/>
                  </a:lnTo>
                  <a:lnTo>
                    <a:pt x="55845" y="287881"/>
                  </a:lnTo>
                  <a:lnTo>
                    <a:pt x="37713" y="293060"/>
                  </a:lnTo>
                  <a:lnTo>
                    <a:pt x="17680" y="294809"/>
                  </a:lnTo>
                  <a:lnTo>
                    <a:pt x="10327" y="292227"/>
                  </a:lnTo>
                  <a:lnTo>
                    <a:pt x="0" y="285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25">
              <a:extLst>
                <a:ext uri="{FF2B5EF4-FFF2-40B4-BE49-F238E27FC236}">
                  <a16:creationId xmlns:a16="http://schemas.microsoft.com/office/drawing/2014/main" id="{C4F00BA9-2414-6B12-1F67-4CD29F875AB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514475" y="5438775"/>
              <a:ext cx="104741" cy="247651"/>
            </a:xfrm>
            <a:custGeom>
              <a:avLst/>
              <a:gdLst/>
              <a:ahLst/>
              <a:cxnLst/>
              <a:rect l="0" t="0" r="0" b="0"/>
              <a:pathLst>
                <a:path w="104741" h="247651">
                  <a:moveTo>
                    <a:pt x="95250" y="0"/>
                  </a:moveTo>
                  <a:lnTo>
                    <a:pt x="95250" y="0"/>
                  </a:lnTo>
                  <a:lnTo>
                    <a:pt x="104658" y="0"/>
                  </a:lnTo>
                  <a:lnTo>
                    <a:pt x="104740" y="10113"/>
                  </a:lnTo>
                  <a:lnTo>
                    <a:pt x="86870" y="48957"/>
                  </a:lnTo>
                  <a:lnTo>
                    <a:pt x="73717" y="73772"/>
                  </a:lnTo>
                  <a:lnTo>
                    <a:pt x="59237" y="97353"/>
                  </a:lnTo>
                  <a:lnTo>
                    <a:pt x="39806" y="138823"/>
                  </a:lnTo>
                  <a:lnTo>
                    <a:pt x="17701" y="185662"/>
                  </a:lnTo>
                  <a:lnTo>
                    <a:pt x="3697" y="23001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25">
            <a:extLst>
              <a:ext uri="{FF2B5EF4-FFF2-40B4-BE49-F238E27FC236}">
                <a16:creationId xmlns:a16="http://schemas.microsoft.com/office/drawing/2014/main" id="{A20E8109-FC09-C502-A313-F73D66DC8EA1}"/>
              </a:ext>
            </a:extLst>
          </p:cNvPr>
          <p:cNvGrpSpPr/>
          <p:nvPr/>
        </p:nvGrpSpPr>
        <p:grpSpPr>
          <a:xfrm>
            <a:off x="6524625" y="4743450"/>
            <a:ext cx="123826" cy="152401"/>
            <a:chOff x="6524625" y="4743450"/>
            <a:chExt cx="123826" cy="152401"/>
          </a:xfrm>
        </p:grpSpPr>
        <p:sp>
          <p:nvSpPr>
            <p:cNvPr id="137" name="SMARTInkShape-626">
              <a:extLst>
                <a:ext uri="{FF2B5EF4-FFF2-40B4-BE49-F238E27FC236}">
                  <a16:creationId xmlns:a16="http://schemas.microsoft.com/office/drawing/2014/main" id="{44625FAB-84A4-42EF-8B11-D4E79D5679A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591300" y="4762500"/>
              <a:ext cx="57151" cy="133351"/>
            </a:xfrm>
            <a:custGeom>
              <a:avLst/>
              <a:gdLst/>
              <a:ahLst/>
              <a:cxnLst/>
              <a:rect l="0" t="0" r="0" b="0"/>
              <a:pathLst>
                <a:path w="57151" h="133351">
                  <a:moveTo>
                    <a:pt x="57150" y="0"/>
                  </a:moveTo>
                  <a:lnTo>
                    <a:pt x="57150" y="0"/>
                  </a:lnTo>
                  <a:lnTo>
                    <a:pt x="52094" y="0"/>
                  </a:lnTo>
                  <a:lnTo>
                    <a:pt x="50605" y="1058"/>
                  </a:lnTo>
                  <a:lnTo>
                    <a:pt x="49612" y="2822"/>
                  </a:lnTo>
                  <a:lnTo>
                    <a:pt x="29899" y="44737"/>
                  </a:lnTo>
                  <a:lnTo>
                    <a:pt x="13933" y="7899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27">
              <a:extLst>
                <a:ext uri="{FF2B5EF4-FFF2-40B4-BE49-F238E27FC236}">
                  <a16:creationId xmlns:a16="http://schemas.microsoft.com/office/drawing/2014/main" id="{E348EA13-56DD-A0FD-0C1C-3DFD752876E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524625" y="4743450"/>
              <a:ext cx="47616" cy="104776"/>
            </a:xfrm>
            <a:custGeom>
              <a:avLst/>
              <a:gdLst/>
              <a:ahLst/>
              <a:cxnLst/>
              <a:rect l="0" t="0" r="0" b="0"/>
              <a:pathLst>
                <a:path w="47616" h="104776">
                  <a:moveTo>
                    <a:pt x="38100" y="0"/>
                  </a:moveTo>
                  <a:lnTo>
                    <a:pt x="38100" y="0"/>
                  </a:lnTo>
                  <a:lnTo>
                    <a:pt x="47615" y="0"/>
                  </a:lnTo>
                  <a:lnTo>
                    <a:pt x="42565" y="5057"/>
                  </a:lnTo>
                  <a:lnTo>
                    <a:pt x="40084" y="13183"/>
                  </a:lnTo>
                  <a:lnTo>
                    <a:pt x="39423" y="18314"/>
                  </a:lnTo>
                  <a:lnTo>
                    <a:pt x="33044" y="29659"/>
                  </a:lnTo>
                  <a:lnTo>
                    <a:pt x="23196" y="45124"/>
                  </a:lnTo>
                  <a:lnTo>
                    <a:pt x="21814" y="49132"/>
                  </a:lnTo>
                  <a:lnTo>
                    <a:pt x="4336" y="7681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26">
            <a:extLst>
              <a:ext uri="{FF2B5EF4-FFF2-40B4-BE49-F238E27FC236}">
                <a16:creationId xmlns:a16="http://schemas.microsoft.com/office/drawing/2014/main" id="{2229DB57-CD0D-BC1A-7D10-0A19E88D779B}"/>
              </a:ext>
            </a:extLst>
          </p:cNvPr>
          <p:cNvGrpSpPr/>
          <p:nvPr/>
        </p:nvGrpSpPr>
        <p:grpSpPr>
          <a:xfrm>
            <a:off x="4438650" y="4842737"/>
            <a:ext cx="317932" cy="253139"/>
            <a:chOff x="4438650" y="4842737"/>
            <a:chExt cx="317932" cy="253139"/>
          </a:xfrm>
        </p:grpSpPr>
        <p:sp>
          <p:nvSpPr>
            <p:cNvPr id="140" name="SMARTInkShape-628">
              <a:extLst>
                <a:ext uri="{FF2B5EF4-FFF2-40B4-BE49-F238E27FC236}">
                  <a16:creationId xmlns:a16="http://schemas.microsoft.com/office/drawing/2014/main" id="{C981EB8D-C9F0-EF20-913B-4E6AF251B0C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724400" y="4842737"/>
              <a:ext cx="32182" cy="253139"/>
            </a:xfrm>
            <a:custGeom>
              <a:avLst/>
              <a:gdLst/>
              <a:ahLst/>
              <a:cxnLst/>
              <a:rect l="0" t="0" r="0" b="0"/>
              <a:pathLst>
                <a:path w="32182" h="253139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5" y="4430"/>
                  </a:lnTo>
                  <a:lnTo>
                    <a:pt x="7539" y="2666"/>
                  </a:lnTo>
                  <a:lnTo>
                    <a:pt x="8201" y="431"/>
                  </a:lnTo>
                  <a:lnTo>
                    <a:pt x="9701" y="0"/>
                  </a:lnTo>
                  <a:lnTo>
                    <a:pt x="14189" y="2344"/>
                  </a:lnTo>
                  <a:lnTo>
                    <a:pt x="16890" y="12557"/>
                  </a:lnTo>
                  <a:lnTo>
                    <a:pt x="23680" y="50041"/>
                  </a:lnTo>
                  <a:lnTo>
                    <a:pt x="32181" y="90891"/>
                  </a:lnTo>
                  <a:lnTo>
                    <a:pt x="30385" y="137951"/>
                  </a:lnTo>
                  <a:lnTo>
                    <a:pt x="28933" y="184093"/>
                  </a:lnTo>
                  <a:lnTo>
                    <a:pt x="22076" y="230600"/>
                  </a:lnTo>
                  <a:lnTo>
                    <a:pt x="19448" y="246956"/>
                  </a:lnTo>
                  <a:lnTo>
                    <a:pt x="20374" y="249017"/>
                  </a:lnTo>
                  <a:lnTo>
                    <a:pt x="28575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29">
              <a:extLst>
                <a:ext uri="{FF2B5EF4-FFF2-40B4-BE49-F238E27FC236}">
                  <a16:creationId xmlns:a16="http://schemas.microsoft.com/office/drawing/2014/main" id="{C5A6CFD9-33BB-AEAE-4787-D6D56C04832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457700" y="49625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15210" y="8467"/>
                  </a:lnTo>
                  <a:lnTo>
                    <a:pt x="44240" y="1986"/>
                  </a:lnTo>
                  <a:lnTo>
                    <a:pt x="85056" y="392"/>
                  </a:lnTo>
                  <a:lnTo>
                    <a:pt x="123693" y="7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30">
              <a:extLst>
                <a:ext uri="{FF2B5EF4-FFF2-40B4-BE49-F238E27FC236}">
                  <a16:creationId xmlns:a16="http://schemas.microsoft.com/office/drawing/2014/main" id="{8DEEBBFD-70AE-074D-C15C-AF694BBEBA1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438650" y="490537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5057" y="0"/>
                  </a:lnTo>
                  <a:lnTo>
                    <a:pt x="87660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27">
            <a:extLst>
              <a:ext uri="{FF2B5EF4-FFF2-40B4-BE49-F238E27FC236}">
                <a16:creationId xmlns:a16="http://schemas.microsoft.com/office/drawing/2014/main" id="{A913C9CF-56F5-8F09-4CF8-1D5673C9171D}"/>
              </a:ext>
            </a:extLst>
          </p:cNvPr>
          <p:cNvGrpSpPr/>
          <p:nvPr/>
        </p:nvGrpSpPr>
        <p:grpSpPr>
          <a:xfrm>
            <a:off x="3467100" y="4829304"/>
            <a:ext cx="685801" cy="323722"/>
            <a:chOff x="3467100" y="4829304"/>
            <a:chExt cx="685801" cy="323722"/>
          </a:xfrm>
        </p:grpSpPr>
        <p:sp>
          <p:nvSpPr>
            <p:cNvPr id="144" name="SMARTInkShape-631">
              <a:extLst>
                <a:ext uri="{FF2B5EF4-FFF2-40B4-BE49-F238E27FC236}">
                  <a16:creationId xmlns:a16="http://schemas.microsoft.com/office/drawing/2014/main" id="{7775B618-A992-DECD-4C6B-6316FBFA9AF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038801" y="5031043"/>
              <a:ext cx="114100" cy="121983"/>
            </a:xfrm>
            <a:custGeom>
              <a:avLst/>
              <a:gdLst/>
              <a:ahLst/>
              <a:cxnLst/>
              <a:rect l="0" t="0" r="0" b="0"/>
              <a:pathLst>
                <a:path w="114100" h="121983">
                  <a:moveTo>
                    <a:pt x="9324" y="36257"/>
                  </a:moveTo>
                  <a:lnTo>
                    <a:pt x="9324" y="36257"/>
                  </a:lnTo>
                  <a:lnTo>
                    <a:pt x="9324" y="31201"/>
                  </a:lnTo>
                  <a:lnTo>
                    <a:pt x="10382" y="29712"/>
                  </a:lnTo>
                  <a:lnTo>
                    <a:pt x="12146" y="28718"/>
                  </a:lnTo>
                  <a:lnTo>
                    <a:pt x="14380" y="28056"/>
                  </a:lnTo>
                  <a:lnTo>
                    <a:pt x="40322" y="10564"/>
                  </a:lnTo>
                  <a:lnTo>
                    <a:pt x="46378" y="2304"/>
                  </a:lnTo>
                  <a:lnTo>
                    <a:pt x="51545" y="0"/>
                  </a:lnTo>
                  <a:lnTo>
                    <a:pt x="53347" y="444"/>
                  </a:lnTo>
                  <a:lnTo>
                    <a:pt x="54547" y="1798"/>
                  </a:lnTo>
                  <a:lnTo>
                    <a:pt x="55882" y="6125"/>
                  </a:lnTo>
                  <a:lnTo>
                    <a:pt x="56808" y="30708"/>
                  </a:lnTo>
                  <a:lnTo>
                    <a:pt x="51242" y="44727"/>
                  </a:lnTo>
                  <a:lnTo>
                    <a:pt x="30993" y="76335"/>
                  </a:lnTo>
                  <a:lnTo>
                    <a:pt x="11410" y="95365"/>
                  </a:lnTo>
                  <a:lnTo>
                    <a:pt x="0" y="112161"/>
                  </a:lnTo>
                  <a:lnTo>
                    <a:pt x="47492" y="112440"/>
                  </a:lnTo>
                  <a:lnTo>
                    <a:pt x="78208" y="115275"/>
                  </a:lnTo>
                  <a:lnTo>
                    <a:pt x="114099" y="121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32">
              <a:extLst>
                <a:ext uri="{FF2B5EF4-FFF2-40B4-BE49-F238E27FC236}">
                  <a16:creationId xmlns:a16="http://schemas.microsoft.com/office/drawing/2014/main" id="{2F692022-7BEE-6CB8-7B27-1B519526279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829050" y="4909719"/>
              <a:ext cx="180976" cy="156818"/>
            </a:xfrm>
            <a:custGeom>
              <a:avLst/>
              <a:gdLst/>
              <a:ahLst/>
              <a:cxnLst/>
              <a:rect l="0" t="0" r="0" b="0"/>
              <a:pathLst>
                <a:path w="180976" h="156818">
                  <a:moveTo>
                    <a:pt x="0" y="33756"/>
                  </a:moveTo>
                  <a:lnTo>
                    <a:pt x="0" y="33756"/>
                  </a:lnTo>
                  <a:lnTo>
                    <a:pt x="14151" y="20664"/>
                  </a:lnTo>
                  <a:lnTo>
                    <a:pt x="35832" y="8683"/>
                  </a:lnTo>
                  <a:lnTo>
                    <a:pt x="69150" y="0"/>
                  </a:lnTo>
                  <a:lnTo>
                    <a:pt x="88390" y="4290"/>
                  </a:lnTo>
                  <a:lnTo>
                    <a:pt x="90677" y="7762"/>
                  </a:lnTo>
                  <a:lnTo>
                    <a:pt x="93218" y="20087"/>
                  </a:lnTo>
                  <a:lnTo>
                    <a:pt x="87245" y="53868"/>
                  </a:lnTo>
                  <a:lnTo>
                    <a:pt x="76768" y="81696"/>
                  </a:lnTo>
                  <a:lnTo>
                    <a:pt x="41939" y="124409"/>
                  </a:lnTo>
                  <a:lnTo>
                    <a:pt x="13734" y="152247"/>
                  </a:lnTo>
                  <a:lnTo>
                    <a:pt x="6809" y="155210"/>
                  </a:lnTo>
                  <a:lnTo>
                    <a:pt x="4539" y="154944"/>
                  </a:lnTo>
                  <a:lnTo>
                    <a:pt x="3026" y="153704"/>
                  </a:lnTo>
                  <a:lnTo>
                    <a:pt x="2017" y="151822"/>
                  </a:lnTo>
                  <a:lnTo>
                    <a:pt x="2403" y="149508"/>
                  </a:lnTo>
                  <a:lnTo>
                    <a:pt x="5654" y="144116"/>
                  </a:lnTo>
                  <a:lnTo>
                    <a:pt x="32560" y="118543"/>
                  </a:lnTo>
                  <a:lnTo>
                    <a:pt x="78536" y="88838"/>
                  </a:lnTo>
                  <a:lnTo>
                    <a:pt x="119818" y="65098"/>
                  </a:lnTo>
                  <a:lnTo>
                    <a:pt x="165278" y="39346"/>
                  </a:lnTo>
                  <a:lnTo>
                    <a:pt x="170510" y="37483"/>
                  </a:lnTo>
                  <a:lnTo>
                    <a:pt x="173999" y="35181"/>
                  </a:lnTo>
                  <a:lnTo>
                    <a:pt x="180056" y="25882"/>
                  </a:lnTo>
                  <a:lnTo>
                    <a:pt x="180703" y="24720"/>
                  </a:lnTo>
                  <a:lnTo>
                    <a:pt x="175838" y="24376"/>
                  </a:lnTo>
                  <a:lnTo>
                    <a:pt x="128309" y="60010"/>
                  </a:lnTo>
                  <a:lnTo>
                    <a:pt x="123639" y="63958"/>
                  </a:lnTo>
                  <a:lnTo>
                    <a:pt x="112011" y="84685"/>
                  </a:lnTo>
                  <a:lnTo>
                    <a:pt x="98189" y="126619"/>
                  </a:lnTo>
                  <a:lnTo>
                    <a:pt x="95831" y="148878"/>
                  </a:lnTo>
                  <a:lnTo>
                    <a:pt x="97753" y="151779"/>
                  </a:lnTo>
                  <a:lnTo>
                    <a:pt x="101152" y="153713"/>
                  </a:lnTo>
                  <a:lnTo>
                    <a:pt x="121816" y="156817"/>
                  </a:lnTo>
                  <a:lnTo>
                    <a:pt x="158314" y="156372"/>
                  </a:lnTo>
                  <a:lnTo>
                    <a:pt x="180975" y="148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33">
              <a:extLst>
                <a:ext uri="{FF2B5EF4-FFF2-40B4-BE49-F238E27FC236}">
                  <a16:creationId xmlns:a16="http://schemas.microsoft.com/office/drawing/2014/main" id="{5865DD58-8650-EE88-929F-43BFAE4504F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467100" y="4829304"/>
              <a:ext cx="218555" cy="285622"/>
            </a:xfrm>
            <a:custGeom>
              <a:avLst/>
              <a:gdLst/>
              <a:ahLst/>
              <a:cxnLst/>
              <a:rect l="0" t="0" r="0" b="0"/>
              <a:pathLst>
                <a:path w="218555" h="285622">
                  <a:moveTo>
                    <a:pt x="123825" y="57021"/>
                  </a:moveTo>
                  <a:lnTo>
                    <a:pt x="123825" y="57021"/>
                  </a:lnTo>
                  <a:lnTo>
                    <a:pt x="140072" y="26645"/>
                  </a:lnTo>
                  <a:lnTo>
                    <a:pt x="148277" y="20151"/>
                  </a:lnTo>
                  <a:lnTo>
                    <a:pt x="151857" y="11022"/>
                  </a:lnTo>
                  <a:lnTo>
                    <a:pt x="152239" y="4821"/>
                  </a:lnTo>
                  <a:lnTo>
                    <a:pt x="151235" y="3171"/>
                  </a:lnTo>
                  <a:lnTo>
                    <a:pt x="149506" y="2071"/>
                  </a:lnTo>
                  <a:lnTo>
                    <a:pt x="144185" y="305"/>
                  </a:lnTo>
                  <a:lnTo>
                    <a:pt x="148319" y="0"/>
                  </a:lnTo>
                  <a:lnTo>
                    <a:pt x="149680" y="1015"/>
                  </a:lnTo>
                  <a:lnTo>
                    <a:pt x="162602" y="42718"/>
                  </a:lnTo>
                  <a:lnTo>
                    <a:pt x="174759" y="89709"/>
                  </a:lnTo>
                  <a:lnTo>
                    <a:pt x="184189" y="127149"/>
                  </a:lnTo>
                  <a:lnTo>
                    <a:pt x="192491" y="172507"/>
                  </a:lnTo>
                  <a:lnTo>
                    <a:pt x="200091" y="219103"/>
                  </a:lnTo>
                  <a:lnTo>
                    <a:pt x="213152" y="261534"/>
                  </a:lnTo>
                  <a:lnTo>
                    <a:pt x="218554" y="283018"/>
                  </a:lnTo>
                  <a:lnTo>
                    <a:pt x="217670" y="283886"/>
                  </a:lnTo>
                  <a:lnTo>
                    <a:pt x="213864" y="284850"/>
                  </a:lnTo>
                  <a:lnTo>
                    <a:pt x="173301" y="285554"/>
                  </a:lnTo>
                  <a:lnTo>
                    <a:pt x="133310" y="285601"/>
                  </a:lnTo>
                  <a:lnTo>
                    <a:pt x="86540" y="285618"/>
                  </a:lnTo>
                  <a:lnTo>
                    <a:pt x="40456" y="285621"/>
                  </a:lnTo>
                  <a:lnTo>
                    <a:pt x="5522" y="285621"/>
                  </a:lnTo>
                  <a:lnTo>
                    <a:pt x="1565" y="284563"/>
                  </a:lnTo>
                  <a:lnTo>
                    <a:pt x="0" y="276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34">
              <a:extLst>
                <a:ext uri="{FF2B5EF4-FFF2-40B4-BE49-F238E27FC236}">
                  <a16:creationId xmlns:a16="http://schemas.microsoft.com/office/drawing/2014/main" id="{DB6B3DA1-12CD-9A0D-2E33-7C00A41A79E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476625" y="4867702"/>
              <a:ext cx="122925" cy="218649"/>
            </a:xfrm>
            <a:custGeom>
              <a:avLst/>
              <a:gdLst/>
              <a:ahLst/>
              <a:cxnLst/>
              <a:rect l="0" t="0" r="0" b="0"/>
              <a:pathLst>
                <a:path w="122925" h="218649">
                  <a:moveTo>
                    <a:pt x="95250" y="18623"/>
                  </a:moveTo>
                  <a:lnTo>
                    <a:pt x="95250" y="18623"/>
                  </a:lnTo>
                  <a:lnTo>
                    <a:pt x="95250" y="13567"/>
                  </a:lnTo>
                  <a:lnTo>
                    <a:pt x="96308" y="12078"/>
                  </a:lnTo>
                  <a:lnTo>
                    <a:pt x="98072" y="11084"/>
                  </a:lnTo>
                  <a:lnTo>
                    <a:pt x="122924" y="0"/>
                  </a:lnTo>
                  <a:lnTo>
                    <a:pt x="99922" y="41813"/>
                  </a:lnTo>
                  <a:lnTo>
                    <a:pt x="75869" y="88428"/>
                  </a:lnTo>
                  <a:lnTo>
                    <a:pt x="52011" y="126789"/>
                  </a:lnTo>
                  <a:lnTo>
                    <a:pt x="30028" y="171470"/>
                  </a:lnTo>
                  <a:lnTo>
                    <a:pt x="0" y="218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28">
            <a:extLst>
              <a:ext uri="{FF2B5EF4-FFF2-40B4-BE49-F238E27FC236}">
                <a16:creationId xmlns:a16="http://schemas.microsoft.com/office/drawing/2014/main" id="{9F1B1BFC-E99A-DC71-F4AD-B378334E257C}"/>
              </a:ext>
            </a:extLst>
          </p:cNvPr>
          <p:cNvGrpSpPr/>
          <p:nvPr/>
        </p:nvGrpSpPr>
        <p:grpSpPr>
          <a:xfrm>
            <a:off x="2657475" y="4777337"/>
            <a:ext cx="414842" cy="432839"/>
            <a:chOff x="2657475" y="4777337"/>
            <a:chExt cx="414842" cy="432839"/>
          </a:xfrm>
        </p:grpSpPr>
        <p:sp>
          <p:nvSpPr>
            <p:cNvPr id="149" name="SMARTInkShape-635">
              <a:extLst>
                <a:ext uri="{FF2B5EF4-FFF2-40B4-BE49-F238E27FC236}">
                  <a16:creationId xmlns:a16="http://schemas.microsoft.com/office/drawing/2014/main" id="{65DB6694-6DD9-1B19-0FF5-E08434EC5C5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895600" y="4973563"/>
              <a:ext cx="176717" cy="115794"/>
            </a:xfrm>
            <a:custGeom>
              <a:avLst/>
              <a:gdLst/>
              <a:ahLst/>
              <a:cxnLst/>
              <a:rect l="0" t="0" r="0" b="0"/>
              <a:pathLst>
                <a:path w="176717" h="115794">
                  <a:moveTo>
                    <a:pt x="0" y="55637"/>
                  </a:moveTo>
                  <a:lnTo>
                    <a:pt x="0" y="55637"/>
                  </a:lnTo>
                  <a:lnTo>
                    <a:pt x="0" y="42380"/>
                  </a:lnTo>
                  <a:lnTo>
                    <a:pt x="1058" y="40449"/>
                  </a:lnTo>
                  <a:lnTo>
                    <a:pt x="2822" y="39162"/>
                  </a:lnTo>
                  <a:lnTo>
                    <a:pt x="5056" y="38303"/>
                  </a:lnTo>
                  <a:lnTo>
                    <a:pt x="37585" y="11242"/>
                  </a:lnTo>
                  <a:lnTo>
                    <a:pt x="44221" y="8389"/>
                  </a:lnTo>
                  <a:lnTo>
                    <a:pt x="53907" y="1891"/>
                  </a:lnTo>
                  <a:lnTo>
                    <a:pt x="60295" y="0"/>
                  </a:lnTo>
                  <a:lnTo>
                    <a:pt x="63480" y="554"/>
                  </a:lnTo>
                  <a:lnTo>
                    <a:pt x="69841" y="3992"/>
                  </a:lnTo>
                  <a:lnTo>
                    <a:pt x="79372" y="21991"/>
                  </a:lnTo>
                  <a:lnTo>
                    <a:pt x="80432" y="27913"/>
                  </a:lnTo>
                  <a:lnTo>
                    <a:pt x="78983" y="43425"/>
                  </a:lnTo>
                  <a:lnTo>
                    <a:pt x="82199" y="66129"/>
                  </a:lnTo>
                  <a:lnTo>
                    <a:pt x="77390" y="86733"/>
                  </a:lnTo>
                  <a:lnTo>
                    <a:pt x="67756" y="115708"/>
                  </a:lnTo>
                  <a:lnTo>
                    <a:pt x="67395" y="115793"/>
                  </a:lnTo>
                  <a:lnTo>
                    <a:pt x="61282" y="90370"/>
                  </a:lnTo>
                  <a:lnTo>
                    <a:pt x="63573" y="73191"/>
                  </a:lnTo>
                  <a:lnTo>
                    <a:pt x="75869" y="45669"/>
                  </a:lnTo>
                  <a:lnTo>
                    <a:pt x="97974" y="22462"/>
                  </a:lnTo>
                  <a:lnTo>
                    <a:pt x="112689" y="14434"/>
                  </a:lnTo>
                  <a:lnTo>
                    <a:pt x="158656" y="187"/>
                  </a:lnTo>
                  <a:lnTo>
                    <a:pt x="162920" y="679"/>
                  </a:lnTo>
                  <a:lnTo>
                    <a:pt x="165764" y="2065"/>
                  </a:lnTo>
                  <a:lnTo>
                    <a:pt x="170327" y="6837"/>
                  </a:lnTo>
                  <a:lnTo>
                    <a:pt x="176174" y="7664"/>
                  </a:lnTo>
                  <a:lnTo>
                    <a:pt x="176716" y="8838"/>
                  </a:lnTo>
                  <a:lnTo>
                    <a:pt x="171450" y="17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36">
              <a:extLst>
                <a:ext uri="{FF2B5EF4-FFF2-40B4-BE49-F238E27FC236}">
                  <a16:creationId xmlns:a16="http://schemas.microsoft.com/office/drawing/2014/main" id="{4040DA52-8ABA-DCFF-D550-CE2E47A3C74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806151" y="4963078"/>
              <a:ext cx="51234" cy="116717"/>
            </a:xfrm>
            <a:custGeom>
              <a:avLst/>
              <a:gdLst/>
              <a:ahLst/>
              <a:cxnLst/>
              <a:rect l="0" t="0" r="0" b="0"/>
              <a:pathLst>
                <a:path w="51234" h="116717">
                  <a:moveTo>
                    <a:pt x="41824" y="37547"/>
                  </a:moveTo>
                  <a:lnTo>
                    <a:pt x="41824" y="37547"/>
                  </a:lnTo>
                  <a:lnTo>
                    <a:pt x="46880" y="37547"/>
                  </a:lnTo>
                  <a:lnTo>
                    <a:pt x="48370" y="36489"/>
                  </a:lnTo>
                  <a:lnTo>
                    <a:pt x="49362" y="34725"/>
                  </a:lnTo>
                  <a:lnTo>
                    <a:pt x="50957" y="24290"/>
                  </a:lnTo>
                  <a:lnTo>
                    <a:pt x="51233" y="15157"/>
                  </a:lnTo>
                  <a:lnTo>
                    <a:pt x="48475" y="8899"/>
                  </a:lnTo>
                  <a:lnTo>
                    <a:pt x="43138" y="1315"/>
                  </a:lnTo>
                  <a:lnTo>
                    <a:pt x="39586" y="277"/>
                  </a:lnTo>
                  <a:lnTo>
                    <a:pt x="37157" y="0"/>
                  </a:lnTo>
                  <a:lnTo>
                    <a:pt x="23625" y="4667"/>
                  </a:lnTo>
                  <a:lnTo>
                    <a:pt x="15039" y="18348"/>
                  </a:lnTo>
                  <a:lnTo>
                    <a:pt x="902" y="56568"/>
                  </a:lnTo>
                  <a:lnTo>
                    <a:pt x="0" y="72812"/>
                  </a:lnTo>
                  <a:lnTo>
                    <a:pt x="8045" y="100487"/>
                  </a:lnTo>
                  <a:lnTo>
                    <a:pt x="16581" y="110676"/>
                  </a:lnTo>
                  <a:lnTo>
                    <a:pt x="21820" y="114874"/>
                  </a:lnTo>
                  <a:lnTo>
                    <a:pt x="26371" y="116615"/>
                  </a:lnTo>
                  <a:lnTo>
                    <a:pt x="30464" y="116716"/>
                  </a:lnTo>
                  <a:lnTo>
                    <a:pt x="34251" y="115727"/>
                  </a:lnTo>
                  <a:lnTo>
                    <a:pt x="41280" y="108983"/>
                  </a:lnTo>
                  <a:lnTo>
                    <a:pt x="44637" y="104221"/>
                  </a:lnTo>
                  <a:lnTo>
                    <a:pt x="45544" y="90463"/>
                  </a:lnTo>
                  <a:lnTo>
                    <a:pt x="32299" y="18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37">
              <a:extLst>
                <a:ext uri="{FF2B5EF4-FFF2-40B4-BE49-F238E27FC236}">
                  <a16:creationId xmlns:a16="http://schemas.microsoft.com/office/drawing/2014/main" id="{9F4E3C7F-14C8-EAD8-D93A-DBF2156D02A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657475" y="4981575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16267" y="23949"/>
                  </a:lnTo>
                  <a:lnTo>
                    <a:pt x="40098" y="14269"/>
                  </a:lnTo>
                  <a:lnTo>
                    <a:pt x="86763" y="8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38">
              <a:extLst>
                <a:ext uri="{FF2B5EF4-FFF2-40B4-BE49-F238E27FC236}">
                  <a16:creationId xmlns:a16="http://schemas.microsoft.com/office/drawing/2014/main" id="{2AFFEBA9-DD8D-5F83-2E8B-FB14424769B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667287" y="4777337"/>
              <a:ext cx="104454" cy="432839"/>
            </a:xfrm>
            <a:custGeom>
              <a:avLst/>
              <a:gdLst/>
              <a:ahLst/>
              <a:cxnLst/>
              <a:rect l="0" t="0" r="0" b="0"/>
              <a:pathLst>
                <a:path w="104454" h="432839">
                  <a:moveTo>
                    <a:pt x="94963" y="70888"/>
                  </a:moveTo>
                  <a:lnTo>
                    <a:pt x="94963" y="70888"/>
                  </a:lnTo>
                  <a:lnTo>
                    <a:pt x="104372" y="61480"/>
                  </a:lnTo>
                  <a:lnTo>
                    <a:pt x="104453" y="56341"/>
                  </a:lnTo>
                  <a:lnTo>
                    <a:pt x="94785" y="27213"/>
                  </a:lnTo>
                  <a:lnTo>
                    <a:pt x="87598" y="13891"/>
                  </a:lnTo>
                  <a:lnTo>
                    <a:pt x="86878" y="10665"/>
                  </a:lnTo>
                  <a:lnTo>
                    <a:pt x="80808" y="1069"/>
                  </a:lnTo>
                  <a:lnTo>
                    <a:pt x="77059" y="0"/>
                  </a:lnTo>
                  <a:lnTo>
                    <a:pt x="67251" y="1635"/>
                  </a:lnTo>
                  <a:lnTo>
                    <a:pt x="58657" y="8712"/>
                  </a:lnTo>
                  <a:lnTo>
                    <a:pt x="39461" y="35558"/>
                  </a:lnTo>
                  <a:lnTo>
                    <a:pt x="33254" y="53069"/>
                  </a:lnTo>
                  <a:lnTo>
                    <a:pt x="22396" y="99625"/>
                  </a:lnTo>
                  <a:lnTo>
                    <a:pt x="14185" y="147110"/>
                  </a:lnTo>
                  <a:lnTo>
                    <a:pt x="10704" y="180725"/>
                  </a:lnTo>
                  <a:lnTo>
                    <a:pt x="7067" y="213544"/>
                  </a:lnTo>
                  <a:lnTo>
                    <a:pt x="2982" y="248590"/>
                  </a:lnTo>
                  <a:lnTo>
                    <a:pt x="681" y="288288"/>
                  </a:lnTo>
                  <a:lnTo>
                    <a:pt x="0" y="332623"/>
                  </a:lnTo>
                  <a:lnTo>
                    <a:pt x="856" y="375040"/>
                  </a:lnTo>
                  <a:lnTo>
                    <a:pt x="14909" y="421196"/>
                  </a:lnTo>
                  <a:lnTo>
                    <a:pt x="18763" y="432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29">
            <a:extLst>
              <a:ext uri="{FF2B5EF4-FFF2-40B4-BE49-F238E27FC236}">
                <a16:creationId xmlns:a16="http://schemas.microsoft.com/office/drawing/2014/main" id="{CB0D5765-FBAD-13D0-2E00-E530D6C37547}"/>
              </a:ext>
            </a:extLst>
          </p:cNvPr>
          <p:cNvGrpSpPr/>
          <p:nvPr/>
        </p:nvGrpSpPr>
        <p:grpSpPr>
          <a:xfrm>
            <a:off x="1495425" y="4800600"/>
            <a:ext cx="504464" cy="356009"/>
            <a:chOff x="1495425" y="4800600"/>
            <a:chExt cx="504464" cy="356009"/>
          </a:xfrm>
        </p:grpSpPr>
        <p:sp>
          <p:nvSpPr>
            <p:cNvPr id="154" name="SMARTInkShape-639">
              <a:extLst>
                <a:ext uri="{FF2B5EF4-FFF2-40B4-BE49-F238E27FC236}">
                  <a16:creationId xmlns:a16="http://schemas.microsoft.com/office/drawing/2014/main" id="{31875E29-C35B-07E1-3460-10B4F2653E0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876425" y="4943475"/>
              <a:ext cx="123464" cy="213134"/>
            </a:xfrm>
            <a:custGeom>
              <a:avLst/>
              <a:gdLst/>
              <a:ahLst/>
              <a:cxnLst/>
              <a:rect l="0" t="0" r="0" b="0"/>
              <a:pathLst>
                <a:path w="123464" h="213134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1058" y="39661"/>
                  </a:lnTo>
                  <a:lnTo>
                    <a:pt x="5057" y="53257"/>
                  </a:lnTo>
                  <a:lnTo>
                    <a:pt x="26837" y="82809"/>
                  </a:lnTo>
                  <a:lnTo>
                    <a:pt x="30591" y="86956"/>
                  </a:lnTo>
                  <a:lnTo>
                    <a:pt x="51045" y="97849"/>
                  </a:lnTo>
                  <a:lnTo>
                    <a:pt x="57313" y="99099"/>
                  </a:lnTo>
                  <a:lnTo>
                    <a:pt x="67100" y="97667"/>
                  </a:lnTo>
                  <a:lnTo>
                    <a:pt x="70134" y="95803"/>
                  </a:lnTo>
                  <a:lnTo>
                    <a:pt x="72155" y="93502"/>
                  </a:lnTo>
                  <a:lnTo>
                    <a:pt x="80458" y="72092"/>
                  </a:lnTo>
                  <a:lnTo>
                    <a:pt x="87854" y="41218"/>
                  </a:lnTo>
                  <a:lnTo>
                    <a:pt x="91963" y="33135"/>
                  </a:lnTo>
                  <a:lnTo>
                    <a:pt x="95212" y="19231"/>
                  </a:lnTo>
                  <a:lnTo>
                    <a:pt x="111494" y="59158"/>
                  </a:lnTo>
                  <a:lnTo>
                    <a:pt x="121075" y="98470"/>
                  </a:lnTo>
                  <a:lnTo>
                    <a:pt x="123463" y="143965"/>
                  </a:lnTo>
                  <a:lnTo>
                    <a:pt x="120931" y="173861"/>
                  </a:lnTo>
                  <a:lnTo>
                    <a:pt x="118721" y="182582"/>
                  </a:lnTo>
                  <a:lnTo>
                    <a:pt x="114072" y="189455"/>
                  </a:lnTo>
                  <a:lnTo>
                    <a:pt x="85029" y="211751"/>
                  </a:lnTo>
                  <a:lnTo>
                    <a:pt x="78910" y="213133"/>
                  </a:lnTo>
                  <a:lnTo>
                    <a:pt x="55131" y="210024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40">
              <a:extLst>
                <a:ext uri="{FF2B5EF4-FFF2-40B4-BE49-F238E27FC236}">
                  <a16:creationId xmlns:a16="http://schemas.microsoft.com/office/drawing/2014/main" id="{FBC52A09-DA38-4314-F8B9-4376DA23094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504950" y="4800600"/>
              <a:ext cx="264898" cy="323851"/>
            </a:xfrm>
            <a:custGeom>
              <a:avLst/>
              <a:gdLst/>
              <a:ahLst/>
              <a:cxnLst/>
              <a:rect l="0" t="0" r="0" b="0"/>
              <a:pathLst>
                <a:path w="264898" h="323851">
                  <a:moveTo>
                    <a:pt x="114300" y="28575"/>
                  </a:moveTo>
                  <a:lnTo>
                    <a:pt x="114300" y="28575"/>
                  </a:lnTo>
                  <a:lnTo>
                    <a:pt x="114300" y="0"/>
                  </a:lnTo>
                  <a:lnTo>
                    <a:pt x="119357" y="36628"/>
                  </a:lnTo>
                  <a:lnTo>
                    <a:pt x="132614" y="71296"/>
                  </a:lnTo>
                  <a:lnTo>
                    <a:pt x="149948" y="113435"/>
                  </a:lnTo>
                  <a:lnTo>
                    <a:pt x="180255" y="158814"/>
                  </a:lnTo>
                  <a:lnTo>
                    <a:pt x="212300" y="202648"/>
                  </a:lnTo>
                  <a:lnTo>
                    <a:pt x="244304" y="248922"/>
                  </a:lnTo>
                  <a:lnTo>
                    <a:pt x="251715" y="259787"/>
                  </a:lnTo>
                  <a:lnTo>
                    <a:pt x="257571" y="263627"/>
                  </a:lnTo>
                  <a:lnTo>
                    <a:pt x="260614" y="264652"/>
                  </a:lnTo>
                  <a:lnTo>
                    <a:pt x="262643" y="266393"/>
                  </a:lnTo>
                  <a:lnTo>
                    <a:pt x="264897" y="271151"/>
                  </a:lnTo>
                  <a:lnTo>
                    <a:pt x="264440" y="272841"/>
                  </a:lnTo>
                  <a:lnTo>
                    <a:pt x="263076" y="273969"/>
                  </a:lnTo>
                  <a:lnTo>
                    <a:pt x="229067" y="283706"/>
                  </a:lnTo>
                  <a:lnTo>
                    <a:pt x="193179" y="285346"/>
                  </a:lnTo>
                  <a:lnTo>
                    <a:pt x="152606" y="290687"/>
                  </a:lnTo>
                  <a:lnTo>
                    <a:pt x="112127" y="293916"/>
                  </a:lnTo>
                  <a:lnTo>
                    <a:pt x="69186" y="302611"/>
                  </a:lnTo>
                  <a:lnTo>
                    <a:pt x="32499" y="312573"/>
                  </a:lnTo>
                  <a:lnTo>
                    <a:pt x="14102" y="31503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41">
              <a:extLst>
                <a:ext uri="{FF2B5EF4-FFF2-40B4-BE49-F238E27FC236}">
                  <a16:creationId xmlns:a16="http://schemas.microsoft.com/office/drawing/2014/main" id="{DC3223C7-5C86-758B-3005-918154B3103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495425" y="4810125"/>
              <a:ext cx="142876" cy="295276"/>
            </a:xfrm>
            <a:custGeom>
              <a:avLst/>
              <a:gdLst/>
              <a:ahLst/>
              <a:cxnLst/>
              <a:rect l="0" t="0" r="0" b="0"/>
              <a:pathLst>
                <a:path w="142876" h="295276">
                  <a:moveTo>
                    <a:pt x="142875" y="0"/>
                  </a:moveTo>
                  <a:lnTo>
                    <a:pt x="142875" y="0"/>
                  </a:lnTo>
                  <a:lnTo>
                    <a:pt x="142875" y="5057"/>
                  </a:lnTo>
                  <a:lnTo>
                    <a:pt x="140053" y="10361"/>
                  </a:lnTo>
                  <a:lnTo>
                    <a:pt x="136329" y="16247"/>
                  </a:lnTo>
                  <a:lnTo>
                    <a:pt x="133174" y="25510"/>
                  </a:lnTo>
                  <a:lnTo>
                    <a:pt x="127066" y="36016"/>
                  </a:lnTo>
                  <a:lnTo>
                    <a:pt x="122668" y="52064"/>
                  </a:lnTo>
                  <a:lnTo>
                    <a:pt x="97962" y="96615"/>
                  </a:lnTo>
                  <a:lnTo>
                    <a:pt x="74427" y="143055"/>
                  </a:lnTo>
                  <a:lnTo>
                    <a:pt x="49796" y="182985"/>
                  </a:lnTo>
                  <a:lnTo>
                    <a:pt x="28765" y="227941"/>
                  </a:lnTo>
                  <a:lnTo>
                    <a:pt x="12364" y="263820"/>
                  </a:lnTo>
                  <a:lnTo>
                    <a:pt x="9728" y="271770"/>
                  </a:lnTo>
                  <a:lnTo>
                    <a:pt x="2235" y="285497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30">
            <a:extLst>
              <a:ext uri="{FF2B5EF4-FFF2-40B4-BE49-F238E27FC236}">
                <a16:creationId xmlns:a16="http://schemas.microsoft.com/office/drawing/2014/main" id="{EBCC3F30-7F82-FA7C-D5CE-A3DCDD5783B8}"/>
              </a:ext>
            </a:extLst>
          </p:cNvPr>
          <p:cNvGrpSpPr/>
          <p:nvPr/>
        </p:nvGrpSpPr>
        <p:grpSpPr>
          <a:xfrm>
            <a:off x="7087877" y="3924300"/>
            <a:ext cx="1436834" cy="571501"/>
            <a:chOff x="7087877" y="3924300"/>
            <a:chExt cx="1436834" cy="571501"/>
          </a:xfrm>
        </p:grpSpPr>
        <p:sp>
          <p:nvSpPr>
            <p:cNvPr id="158" name="SMARTInkShape-642">
              <a:extLst>
                <a:ext uri="{FF2B5EF4-FFF2-40B4-BE49-F238E27FC236}">
                  <a16:creationId xmlns:a16="http://schemas.microsoft.com/office/drawing/2014/main" id="{929C6B04-F608-A0E8-A92B-984B906757F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391525" y="3924300"/>
              <a:ext cx="133186" cy="571501"/>
            </a:xfrm>
            <a:custGeom>
              <a:avLst/>
              <a:gdLst/>
              <a:ahLst/>
              <a:cxnLst/>
              <a:rect l="0" t="0" r="0" b="0"/>
              <a:pathLst>
                <a:path w="133186" h="571501">
                  <a:moveTo>
                    <a:pt x="66675" y="0"/>
                  </a:moveTo>
                  <a:lnTo>
                    <a:pt x="66675" y="0"/>
                  </a:lnTo>
                  <a:lnTo>
                    <a:pt x="71731" y="0"/>
                  </a:lnTo>
                  <a:lnTo>
                    <a:pt x="73221" y="1058"/>
                  </a:lnTo>
                  <a:lnTo>
                    <a:pt x="74214" y="2822"/>
                  </a:lnTo>
                  <a:lnTo>
                    <a:pt x="89343" y="43848"/>
                  </a:lnTo>
                  <a:lnTo>
                    <a:pt x="104833" y="86482"/>
                  </a:lnTo>
                  <a:lnTo>
                    <a:pt x="117487" y="129031"/>
                  </a:lnTo>
                  <a:lnTo>
                    <a:pt x="127004" y="165702"/>
                  </a:lnTo>
                  <a:lnTo>
                    <a:pt x="131470" y="203379"/>
                  </a:lnTo>
                  <a:lnTo>
                    <a:pt x="132793" y="241353"/>
                  </a:lnTo>
                  <a:lnTo>
                    <a:pt x="133185" y="279416"/>
                  </a:lnTo>
                  <a:lnTo>
                    <a:pt x="128244" y="317505"/>
                  </a:lnTo>
                  <a:lnTo>
                    <a:pt x="125134" y="355601"/>
                  </a:lnTo>
                  <a:lnTo>
                    <a:pt x="109934" y="398796"/>
                  </a:lnTo>
                  <a:lnTo>
                    <a:pt x="95641" y="437902"/>
                  </a:lnTo>
                  <a:lnTo>
                    <a:pt x="72880" y="484684"/>
                  </a:lnTo>
                  <a:lnTo>
                    <a:pt x="49318" y="525195"/>
                  </a:lnTo>
                  <a:lnTo>
                    <a:pt x="25106" y="553574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43">
              <a:extLst>
                <a:ext uri="{FF2B5EF4-FFF2-40B4-BE49-F238E27FC236}">
                  <a16:creationId xmlns:a16="http://schemas.microsoft.com/office/drawing/2014/main" id="{AE987F47-F79D-C9C2-97F3-FC5966DFFF0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239125" y="4143375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45760" y="33043"/>
                  </a:lnTo>
                  <a:lnTo>
                    <a:pt x="90288" y="18802"/>
                  </a:lnTo>
                  <a:lnTo>
                    <a:pt x="137426" y="1135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44">
              <a:extLst>
                <a:ext uri="{FF2B5EF4-FFF2-40B4-BE49-F238E27FC236}">
                  <a16:creationId xmlns:a16="http://schemas.microsoft.com/office/drawing/2014/main" id="{8C17AC73-1224-3DD4-8E78-1445632543A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279150" y="4029075"/>
              <a:ext cx="112376" cy="254983"/>
            </a:xfrm>
            <a:custGeom>
              <a:avLst/>
              <a:gdLst/>
              <a:ahLst/>
              <a:cxnLst/>
              <a:rect l="0" t="0" r="0" b="0"/>
              <a:pathLst>
                <a:path w="112376" h="254983">
                  <a:moveTo>
                    <a:pt x="64750" y="0"/>
                  </a:moveTo>
                  <a:lnTo>
                    <a:pt x="64750" y="0"/>
                  </a:lnTo>
                  <a:lnTo>
                    <a:pt x="86208" y="0"/>
                  </a:lnTo>
                  <a:lnTo>
                    <a:pt x="88581" y="1058"/>
                  </a:lnTo>
                  <a:lnTo>
                    <a:pt x="90162" y="2822"/>
                  </a:lnTo>
                  <a:lnTo>
                    <a:pt x="91217" y="5057"/>
                  </a:lnTo>
                  <a:lnTo>
                    <a:pt x="81484" y="52166"/>
                  </a:lnTo>
                  <a:lnTo>
                    <a:pt x="66562" y="97965"/>
                  </a:lnTo>
                  <a:lnTo>
                    <a:pt x="50705" y="138152"/>
                  </a:lnTo>
                  <a:lnTo>
                    <a:pt x="29206" y="184550"/>
                  </a:lnTo>
                  <a:lnTo>
                    <a:pt x="11111" y="226954"/>
                  </a:lnTo>
                  <a:lnTo>
                    <a:pt x="963" y="246071"/>
                  </a:lnTo>
                  <a:lnTo>
                    <a:pt x="0" y="249772"/>
                  </a:lnTo>
                  <a:lnTo>
                    <a:pt x="418" y="252240"/>
                  </a:lnTo>
                  <a:lnTo>
                    <a:pt x="1754" y="253885"/>
                  </a:lnTo>
                  <a:lnTo>
                    <a:pt x="3703" y="254982"/>
                  </a:lnTo>
                  <a:lnTo>
                    <a:pt x="11511" y="253378"/>
                  </a:lnTo>
                  <a:lnTo>
                    <a:pt x="56404" y="240614"/>
                  </a:lnTo>
                  <a:lnTo>
                    <a:pt x="11237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45">
              <a:extLst>
                <a:ext uri="{FF2B5EF4-FFF2-40B4-BE49-F238E27FC236}">
                  <a16:creationId xmlns:a16="http://schemas.microsoft.com/office/drawing/2014/main" id="{8E5A1BBE-A969-96F6-94CE-4B87E0D5CA5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937051" y="4177162"/>
              <a:ext cx="302075" cy="109089"/>
            </a:xfrm>
            <a:custGeom>
              <a:avLst/>
              <a:gdLst/>
              <a:ahLst/>
              <a:cxnLst/>
              <a:rect l="0" t="0" r="0" b="0"/>
              <a:pathLst>
                <a:path w="302075" h="109089">
                  <a:moveTo>
                    <a:pt x="73474" y="51938"/>
                  </a:moveTo>
                  <a:lnTo>
                    <a:pt x="73474" y="51938"/>
                  </a:lnTo>
                  <a:lnTo>
                    <a:pt x="73474" y="43737"/>
                  </a:lnTo>
                  <a:lnTo>
                    <a:pt x="78530" y="37749"/>
                  </a:lnTo>
                  <a:lnTo>
                    <a:pt x="78962" y="35070"/>
                  </a:lnTo>
                  <a:lnTo>
                    <a:pt x="78191" y="32226"/>
                  </a:lnTo>
                  <a:lnTo>
                    <a:pt x="74405" y="25114"/>
                  </a:lnTo>
                  <a:lnTo>
                    <a:pt x="72600" y="16105"/>
                  </a:lnTo>
                  <a:lnTo>
                    <a:pt x="60241" y="1018"/>
                  </a:lnTo>
                  <a:lnTo>
                    <a:pt x="55127" y="0"/>
                  </a:lnTo>
                  <a:lnTo>
                    <a:pt x="33818" y="3623"/>
                  </a:lnTo>
                  <a:lnTo>
                    <a:pt x="20218" y="8592"/>
                  </a:lnTo>
                  <a:lnTo>
                    <a:pt x="9941" y="17151"/>
                  </a:lnTo>
                  <a:lnTo>
                    <a:pt x="5719" y="22397"/>
                  </a:lnTo>
                  <a:lnTo>
                    <a:pt x="1026" y="36692"/>
                  </a:lnTo>
                  <a:lnTo>
                    <a:pt x="0" y="53628"/>
                  </a:lnTo>
                  <a:lnTo>
                    <a:pt x="7965" y="87549"/>
                  </a:lnTo>
                  <a:lnTo>
                    <a:pt x="14673" y="104833"/>
                  </a:lnTo>
                  <a:lnTo>
                    <a:pt x="17340" y="106251"/>
                  </a:lnTo>
                  <a:lnTo>
                    <a:pt x="25947" y="107827"/>
                  </a:lnTo>
                  <a:lnTo>
                    <a:pt x="42694" y="103658"/>
                  </a:lnTo>
                  <a:lnTo>
                    <a:pt x="52033" y="95738"/>
                  </a:lnTo>
                  <a:lnTo>
                    <a:pt x="59712" y="84105"/>
                  </a:lnTo>
                  <a:lnTo>
                    <a:pt x="79730" y="41030"/>
                  </a:lnTo>
                  <a:lnTo>
                    <a:pt x="90630" y="25899"/>
                  </a:lnTo>
                  <a:lnTo>
                    <a:pt x="94504" y="24490"/>
                  </a:lnTo>
                  <a:lnTo>
                    <a:pt x="100558" y="23586"/>
                  </a:lnTo>
                  <a:lnTo>
                    <a:pt x="101755" y="39674"/>
                  </a:lnTo>
                  <a:lnTo>
                    <a:pt x="103020" y="62415"/>
                  </a:lnTo>
                  <a:lnTo>
                    <a:pt x="111179" y="102093"/>
                  </a:lnTo>
                  <a:lnTo>
                    <a:pt x="112369" y="103367"/>
                  </a:lnTo>
                  <a:lnTo>
                    <a:pt x="114221" y="103157"/>
                  </a:lnTo>
                  <a:lnTo>
                    <a:pt x="121883" y="97806"/>
                  </a:lnTo>
                  <a:lnTo>
                    <a:pt x="124797" y="95217"/>
                  </a:lnTo>
                  <a:lnTo>
                    <a:pt x="152017" y="50264"/>
                  </a:lnTo>
                  <a:lnTo>
                    <a:pt x="159188" y="37449"/>
                  </a:lnTo>
                  <a:lnTo>
                    <a:pt x="183901" y="18193"/>
                  </a:lnTo>
                  <a:lnTo>
                    <a:pt x="190639" y="15773"/>
                  </a:lnTo>
                  <a:lnTo>
                    <a:pt x="193917" y="16187"/>
                  </a:lnTo>
                  <a:lnTo>
                    <a:pt x="200383" y="19468"/>
                  </a:lnTo>
                  <a:lnTo>
                    <a:pt x="202530" y="22883"/>
                  </a:lnTo>
                  <a:lnTo>
                    <a:pt x="205551" y="38860"/>
                  </a:lnTo>
                  <a:lnTo>
                    <a:pt x="206712" y="81900"/>
                  </a:lnTo>
                  <a:lnTo>
                    <a:pt x="206820" y="107013"/>
                  </a:lnTo>
                  <a:lnTo>
                    <a:pt x="207880" y="106646"/>
                  </a:lnTo>
                  <a:lnTo>
                    <a:pt x="211880" y="103417"/>
                  </a:lnTo>
                  <a:lnTo>
                    <a:pt x="243011" y="56401"/>
                  </a:lnTo>
                  <a:lnTo>
                    <a:pt x="275238" y="16717"/>
                  </a:lnTo>
                  <a:lnTo>
                    <a:pt x="279950" y="13640"/>
                  </a:lnTo>
                  <a:lnTo>
                    <a:pt x="285208" y="12648"/>
                  </a:lnTo>
                  <a:lnTo>
                    <a:pt x="290830" y="13045"/>
                  </a:lnTo>
                  <a:lnTo>
                    <a:pt x="294578" y="14367"/>
                  </a:lnTo>
                  <a:lnTo>
                    <a:pt x="297075" y="16307"/>
                  </a:lnTo>
                  <a:lnTo>
                    <a:pt x="298742" y="18659"/>
                  </a:lnTo>
                  <a:lnTo>
                    <a:pt x="301087" y="32082"/>
                  </a:lnTo>
                  <a:lnTo>
                    <a:pt x="301986" y="76222"/>
                  </a:lnTo>
                  <a:lnTo>
                    <a:pt x="302074" y="109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46">
              <a:extLst>
                <a:ext uri="{FF2B5EF4-FFF2-40B4-BE49-F238E27FC236}">
                  <a16:creationId xmlns:a16="http://schemas.microsoft.com/office/drawing/2014/main" id="{4DA66475-9393-44EB-445E-783511C7A98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781925" y="420052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16266" y="8467"/>
                  </a:lnTo>
                  <a:lnTo>
                    <a:pt x="63095" y="1324"/>
                  </a:lnTo>
                  <a:lnTo>
                    <a:pt x="106289" y="17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47">
              <a:extLst>
                <a:ext uri="{FF2B5EF4-FFF2-40B4-BE49-F238E27FC236}">
                  <a16:creationId xmlns:a16="http://schemas.microsoft.com/office/drawing/2014/main" id="{61480053-62D5-3573-B9B7-6749801B421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764445" y="4030399"/>
              <a:ext cx="93681" cy="254668"/>
            </a:xfrm>
            <a:custGeom>
              <a:avLst/>
              <a:gdLst/>
              <a:ahLst/>
              <a:cxnLst/>
              <a:rect l="0" t="0" r="0" b="0"/>
              <a:pathLst>
                <a:path w="93681" h="254668">
                  <a:moveTo>
                    <a:pt x="27005" y="8201"/>
                  </a:moveTo>
                  <a:lnTo>
                    <a:pt x="27005" y="8201"/>
                  </a:lnTo>
                  <a:lnTo>
                    <a:pt x="32061" y="3144"/>
                  </a:lnTo>
                  <a:lnTo>
                    <a:pt x="37366" y="662"/>
                  </a:lnTo>
                  <a:lnTo>
                    <a:pt x="40262" y="0"/>
                  </a:lnTo>
                  <a:lnTo>
                    <a:pt x="42193" y="1675"/>
                  </a:lnTo>
                  <a:lnTo>
                    <a:pt x="44339" y="9182"/>
                  </a:lnTo>
                  <a:lnTo>
                    <a:pt x="45547" y="45533"/>
                  </a:lnTo>
                  <a:lnTo>
                    <a:pt x="40848" y="86408"/>
                  </a:lnTo>
                  <a:lnTo>
                    <a:pt x="30838" y="129482"/>
                  </a:lnTo>
                  <a:lnTo>
                    <a:pt x="22118" y="165116"/>
                  </a:lnTo>
                  <a:lnTo>
                    <a:pt x="6376" y="211758"/>
                  </a:lnTo>
                  <a:lnTo>
                    <a:pt x="0" y="236911"/>
                  </a:lnTo>
                  <a:lnTo>
                    <a:pt x="535" y="241108"/>
                  </a:lnTo>
                  <a:lnTo>
                    <a:pt x="3951" y="248593"/>
                  </a:lnTo>
                  <a:lnTo>
                    <a:pt x="7402" y="251012"/>
                  </a:lnTo>
                  <a:lnTo>
                    <a:pt x="22373" y="254417"/>
                  </a:lnTo>
                  <a:lnTo>
                    <a:pt x="59964" y="254667"/>
                  </a:lnTo>
                  <a:lnTo>
                    <a:pt x="93680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48">
              <a:extLst>
                <a:ext uri="{FF2B5EF4-FFF2-40B4-BE49-F238E27FC236}">
                  <a16:creationId xmlns:a16="http://schemas.microsoft.com/office/drawing/2014/main" id="{332737B9-2757-C472-A217-9C4B9CF8489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10475" y="4182290"/>
              <a:ext cx="104268" cy="121756"/>
            </a:xfrm>
            <a:custGeom>
              <a:avLst/>
              <a:gdLst/>
              <a:ahLst/>
              <a:cxnLst/>
              <a:rect l="0" t="0" r="0" b="0"/>
              <a:pathLst>
                <a:path w="104268" h="121756">
                  <a:moveTo>
                    <a:pt x="85725" y="27760"/>
                  </a:moveTo>
                  <a:lnTo>
                    <a:pt x="85725" y="27760"/>
                  </a:lnTo>
                  <a:lnTo>
                    <a:pt x="100913" y="11513"/>
                  </a:lnTo>
                  <a:lnTo>
                    <a:pt x="104267" y="1017"/>
                  </a:lnTo>
                  <a:lnTo>
                    <a:pt x="98905" y="0"/>
                  </a:lnTo>
                  <a:lnTo>
                    <a:pt x="88408" y="605"/>
                  </a:lnTo>
                  <a:lnTo>
                    <a:pt x="66764" y="6897"/>
                  </a:lnTo>
                  <a:lnTo>
                    <a:pt x="36352" y="24704"/>
                  </a:lnTo>
                  <a:lnTo>
                    <a:pt x="32031" y="30988"/>
                  </a:lnTo>
                  <a:lnTo>
                    <a:pt x="29599" y="40476"/>
                  </a:lnTo>
                  <a:lnTo>
                    <a:pt x="30316" y="43645"/>
                  </a:lnTo>
                  <a:lnTo>
                    <a:pt x="33935" y="49990"/>
                  </a:lnTo>
                  <a:lnTo>
                    <a:pt x="52487" y="62686"/>
                  </a:lnTo>
                  <a:lnTo>
                    <a:pt x="96609" y="88085"/>
                  </a:lnTo>
                  <a:lnTo>
                    <a:pt x="98272" y="91260"/>
                  </a:lnTo>
                  <a:lnTo>
                    <a:pt x="98323" y="94435"/>
                  </a:lnTo>
                  <a:lnTo>
                    <a:pt x="95558" y="100785"/>
                  </a:lnTo>
                  <a:lnTo>
                    <a:pt x="90801" y="107135"/>
                  </a:lnTo>
                  <a:lnTo>
                    <a:pt x="72060" y="116660"/>
                  </a:lnTo>
                  <a:lnTo>
                    <a:pt x="44887" y="121755"/>
                  </a:lnTo>
                  <a:lnTo>
                    <a:pt x="25529" y="121580"/>
                  </a:lnTo>
                  <a:lnTo>
                    <a:pt x="0" y="113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49">
              <a:extLst>
                <a:ext uri="{FF2B5EF4-FFF2-40B4-BE49-F238E27FC236}">
                  <a16:creationId xmlns:a16="http://schemas.microsoft.com/office/drawing/2014/main" id="{257BC3F0-5E15-D481-5268-0734338DC0D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317655" y="4182358"/>
              <a:ext cx="273771" cy="135551"/>
            </a:xfrm>
            <a:custGeom>
              <a:avLst/>
              <a:gdLst/>
              <a:ahLst/>
              <a:cxnLst/>
              <a:rect l="0" t="0" r="0" b="0"/>
              <a:pathLst>
                <a:path w="273771" h="135551">
                  <a:moveTo>
                    <a:pt x="64220" y="65792"/>
                  </a:moveTo>
                  <a:lnTo>
                    <a:pt x="64220" y="65792"/>
                  </a:lnTo>
                  <a:lnTo>
                    <a:pt x="64220" y="60735"/>
                  </a:lnTo>
                  <a:lnTo>
                    <a:pt x="65278" y="59246"/>
                  </a:lnTo>
                  <a:lnTo>
                    <a:pt x="67042" y="58253"/>
                  </a:lnTo>
                  <a:lnTo>
                    <a:pt x="69276" y="57591"/>
                  </a:lnTo>
                  <a:lnTo>
                    <a:pt x="70767" y="56091"/>
                  </a:lnTo>
                  <a:lnTo>
                    <a:pt x="72421" y="51603"/>
                  </a:lnTo>
                  <a:lnTo>
                    <a:pt x="73921" y="49983"/>
                  </a:lnTo>
                  <a:lnTo>
                    <a:pt x="78410" y="48182"/>
                  </a:lnTo>
                  <a:lnTo>
                    <a:pt x="80029" y="46644"/>
                  </a:lnTo>
                  <a:lnTo>
                    <a:pt x="82843" y="38668"/>
                  </a:lnTo>
                  <a:lnTo>
                    <a:pt x="83258" y="19921"/>
                  </a:lnTo>
                  <a:lnTo>
                    <a:pt x="82204" y="19336"/>
                  </a:lnTo>
                  <a:lnTo>
                    <a:pt x="78211" y="18686"/>
                  </a:lnTo>
                  <a:lnTo>
                    <a:pt x="39421" y="31470"/>
                  </a:lnTo>
                  <a:lnTo>
                    <a:pt x="19948" y="45627"/>
                  </a:lnTo>
                  <a:lnTo>
                    <a:pt x="5829" y="68284"/>
                  </a:lnTo>
                  <a:lnTo>
                    <a:pt x="0" y="84992"/>
                  </a:lnTo>
                  <a:lnTo>
                    <a:pt x="1459" y="95845"/>
                  </a:lnTo>
                  <a:lnTo>
                    <a:pt x="13935" y="125253"/>
                  </a:lnTo>
                  <a:lnTo>
                    <a:pt x="19999" y="133847"/>
                  </a:lnTo>
                  <a:lnTo>
                    <a:pt x="23098" y="135504"/>
                  </a:lnTo>
                  <a:lnTo>
                    <a:pt x="26222" y="135550"/>
                  </a:lnTo>
                  <a:lnTo>
                    <a:pt x="29362" y="134522"/>
                  </a:lnTo>
                  <a:lnTo>
                    <a:pt x="35675" y="127736"/>
                  </a:lnTo>
                  <a:lnTo>
                    <a:pt x="40949" y="118722"/>
                  </a:lnTo>
                  <a:lnTo>
                    <a:pt x="62824" y="76592"/>
                  </a:lnTo>
                  <a:lnTo>
                    <a:pt x="91419" y="30941"/>
                  </a:lnTo>
                  <a:lnTo>
                    <a:pt x="112257" y="3587"/>
                  </a:lnTo>
                  <a:lnTo>
                    <a:pt x="119436" y="1104"/>
                  </a:lnTo>
                  <a:lnTo>
                    <a:pt x="129683" y="0"/>
                  </a:lnTo>
                  <a:lnTo>
                    <a:pt x="134320" y="1823"/>
                  </a:lnTo>
                  <a:lnTo>
                    <a:pt x="142295" y="9492"/>
                  </a:lnTo>
                  <a:lnTo>
                    <a:pt x="146544" y="19956"/>
                  </a:lnTo>
                  <a:lnTo>
                    <a:pt x="157186" y="66785"/>
                  </a:lnTo>
                  <a:lnTo>
                    <a:pt x="161616" y="91839"/>
                  </a:lnTo>
                  <a:lnTo>
                    <a:pt x="168563" y="120355"/>
                  </a:lnTo>
                  <a:lnTo>
                    <a:pt x="168707" y="120159"/>
                  </a:lnTo>
                  <a:lnTo>
                    <a:pt x="168867" y="117119"/>
                  </a:lnTo>
                  <a:lnTo>
                    <a:pt x="171761" y="112240"/>
                  </a:lnTo>
                  <a:lnTo>
                    <a:pt x="199583" y="69665"/>
                  </a:lnTo>
                  <a:lnTo>
                    <a:pt x="220821" y="44763"/>
                  </a:lnTo>
                  <a:lnTo>
                    <a:pt x="261482" y="13706"/>
                  </a:lnTo>
                  <a:lnTo>
                    <a:pt x="265578" y="12018"/>
                  </a:lnTo>
                  <a:lnTo>
                    <a:pt x="268309" y="11951"/>
                  </a:lnTo>
                  <a:lnTo>
                    <a:pt x="270130" y="12965"/>
                  </a:lnTo>
                  <a:lnTo>
                    <a:pt x="271343" y="14699"/>
                  </a:lnTo>
                  <a:lnTo>
                    <a:pt x="273451" y="38433"/>
                  </a:lnTo>
                  <a:lnTo>
                    <a:pt x="273742" y="78246"/>
                  </a:lnTo>
                  <a:lnTo>
                    <a:pt x="273770" y="1038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50">
              <a:extLst>
                <a:ext uri="{FF2B5EF4-FFF2-40B4-BE49-F238E27FC236}">
                  <a16:creationId xmlns:a16="http://schemas.microsoft.com/office/drawing/2014/main" id="{EF1F9BAB-8725-F362-C805-BD1D86BB71B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087877" y="4191000"/>
              <a:ext cx="179699" cy="123685"/>
            </a:xfrm>
            <a:custGeom>
              <a:avLst/>
              <a:gdLst/>
              <a:ahLst/>
              <a:cxnLst/>
              <a:rect l="0" t="0" r="0" b="0"/>
              <a:pathLst>
                <a:path w="179699" h="123685">
                  <a:moveTo>
                    <a:pt x="113023" y="0"/>
                  </a:moveTo>
                  <a:lnTo>
                    <a:pt x="113023" y="0"/>
                  </a:lnTo>
                  <a:lnTo>
                    <a:pt x="74400" y="13183"/>
                  </a:lnTo>
                  <a:lnTo>
                    <a:pt x="28288" y="41757"/>
                  </a:lnTo>
                  <a:lnTo>
                    <a:pt x="8424" y="59410"/>
                  </a:lnTo>
                  <a:lnTo>
                    <a:pt x="3034" y="68032"/>
                  </a:lnTo>
                  <a:lnTo>
                    <a:pt x="0" y="83893"/>
                  </a:lnTo>
                  <a:lnTo>
                    <a:pt x="4158" y="101998"/>
                  </a:lnTo>
                  <a:lnTo>
                    <a:pt x="14896" y="111655"/>
                  </a:lnTo>
                  <a:lnTo>
                    <a:pt x="29195" y="118416"/>
                  </a:lnTo>
                  <a:lnTo>
                    <a:pt x="67112" y="123113"/>
                  </a:lnTo>
                  <a:lnTo>
                    <a:pt x="111441" y="123684"/>
                  </a:lnTo>
                  <a:lnTo>
                    <a:pt x="179698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31">
            <a:extLst>
              <a:ext uri="{FF2B5EF4-FFF2-40B4-BE49-F238E27FC236}">
                <a16:creationId xmlns:a16="http://schemas.microsoft.com/office/drawing/2014/main" id="{A3CB997C-BA20-15A1-3DC8-77450D2F1A2E}"/>
              </a:ext>
            </a:extLst>
          </p:cNvPr>
          <p:cNvGrpSpPr/>
          <p:nvPr/>
        </p:nvGrpSpPr>
        <p:grpSpPr>
          <a:xfrm>
            <a:off x="6265841" y="4105275"/>
            <a:ext cx="544535" cy="247651"/>
            <a:chOff x="6265841" y="4105275"/>
            <a:chExt cx="544535" cy="247651"/>
          </a:xfrm>
        </p:grpSpPr>
        <p:sp>
          <p:nvSpPr>
            <p:cNvPr id="168" name="SMARTInkShape-651">
              <a:extLst>
                <a:ext uri="{FF2B5EF4-FFF2-40B4-BE49-F238E27FC236}">
                  <a16:creationId xmlns:a16="http://schemas.microsoft.com/office/drawing/2014/main" id="{51B78677-8E02-F906-5B96-21EF656FA9D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632029" y="4229538"/>
              <a:ext cx="178347" cy="112010"/>
            </a:xfrm>
            <a:custGeom>
              <a:avLst/>
              <a:gdLst/>
              <a:ahLst/>
              <a:cxnLst/>
              <a:rect l="0" t="0" r="0" b="0"/>
              <a:pathLst>
                <a:path w="178347" h="112010">
                  <a:moveTo>
                    <a:pt x="35471" y="85287"/>
                  </a:moveTo>
                  <a:lnTo>
                    <a:pt x="35471" y="85287"/>
                  </a:lnTo>
                  <a:lnTo>
                    <a:pt x="43671" y="77086"/>
                  </a:lnTo>
                  <a:lnTo>
                    <a:pt x="49660" y="76155"/>
                  </a:lnTo>
                  <a:lnTo>
                    <a:pt x="58137" y="75879"/>
                  </a:lnTo>
                  <a:lnTo>
                    <a:pt x="64242" y="72992"/>
                  </a:lnTo>
                  <a:lnTo>
                    <a:pt x="70484" y="69239"/>
                  </a:lnTo>
                  <a:lnTo>
                    <a:pt x="81226" y="66633"/>
                  </a:lnTo>
                  <a:lnTo>
                    <a:pt x="90330" y="59770"/>
                  </a:lnTo>
                  <a:lnTo>
                    <a:pt x="99233" y="56559"/>
                  </a:lnTo>
                  <a:lnTo>
                    <a:pt x="105438" y="52058"/>
                  </a:lnTo>
                  <a:lnTo>
                    <a:pt x="108900" y="46530"/>
                  </a:lnTo>
                  <a:lnTo>
                    <a:pt x="111498" y="40545"/>
                  </a:lnTo>
                  <a:lnTo>
                    <a:pt x="116180" y="34357"/>
                  </a:lnTo>
                  <a:lnTo>
                    <a:pt x="121789" y="30902"/>
                  </a:lnTo>
                  <a:lnTo>
                    <a:pt x="124767" y="29980"/>
                  </a:lnTo>
                  <a:lnTo>
                    <a:pt x="126751" y="28307"/>
                  </a:lnTo>
                  <a:lnTo>
                    <a:pt x="128958" y="23627"/>
                  </a:lnTo>
                  <a:lnTo>
                    <a:pt x="130567" y="10851"/>
                  </a:lnTo>
                  <a:lnTo>
                    <a:pt x="125619" y="4553"/>
                  </a:lnTo>
                  <a:lnTo>
                    <a:pt x="120339" y="1780"/>
                  </a:lnTo>
                  <a:lnTo>
                    <a:pt x="108326" y="0"/>
                  </a:lnTo>
                  <a:lnTo>
                    <a:pt x="82237" y="9981"/>
                  </a:lnTo>
                  <a:lnTo>
                    <a:pt x="35452" y="31364"/>
                  </a:lnTo>
                  <a:lnTo>
                    <a:pt x="5322" y="58567"/>
                  </a:lnTo>
                  <a:lnTo>
                    <a:pt x="905" y="71295"/>
                  </a:lnTo>
                  <a:lnTo>
                    <a:pt x="0" y="86477"/>
                  </a:lnTo>
                  <a:lnTo>
                    <a:pt x="3126" y="100279"/>
                  </a:lnTo>
                  <a:lnTo>
                    <a:pt x="7557" y="104807"/>
                  </a:lnTo>
                  <a:lnTo>
                    <a:pt x="20948" y="109838"/>
                  </a:lnTo>
                  <a:lnTo>
                    <a:pt x="63020" y="112009"/>
                  </a:lnTo>
                  <a:lnTo>
                    <a:pt x="109273" y="103344"/>
                  </a:lnTo>
                  <a:lnTo>
                    <a:pt x="154354" y="91441"/>
                  </a:lnTo>
                  <a:lnTo>
                    <a:pt x="178346" y="85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52">
              <a:extLst>
                <a:ext uri="{FF2B5EF4-FFF2-40B4-BE49-F238E27FC236}">
                  <a16:creationId xmlns:a16="http://schemas.microsoft.com/office/drawing/2014/main" id="{A2BFDA38-11A0-9B31-D2B8-DA4294C074F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524625" y="4221524"/>
              <a:ext cx="103451" cy="131402"/>
            </a:xfrm>
            <a:custGeom>
              <a:avLst/>
              <a:gdLst/>
              <a:ahLst/>
              <a:cxnLst/>
              <a:rect l="0" t="0" r="0" b="0"/>
              <a:pathLst>
                <a:path w="103451" h="131402">
                  <a:moveTo>
                    <a:pt x="95250" y="36151"/>
                  </a:moveTo>
                  <a:lnTo>
                    <a:pt x="95250" y="36151"/>
                  </a:lnTo>
                  <a:lnTo>
                    <a:pt x="102788" y="18251"/>
                  </a:lnTo>
                  <a:lnTo>
                    <a:pt x="103450" y="14692"/>
                  </a:lnTo>
                  <a:lnTo>
                    <a:pt x="102834" y="11262"/>
                  </a:lnTo>
                  <a:lnTo>
                    <a:pt x="96458" y="0"/>
                  </a:lnTo>
                  <a:lnTo>
                    <a:pt x="90143" y="1739"/>
                  </a:lnTo>
                  <a:lnTo>
                    <a:pt x="47356" y="20492"/>
                  </a:lnTo>
                  <a:lnTo>
                    <a:pt x="17454" y="39345"/>
                  </a:lnTo>
                  <a:lnTo>
                    <a:pt x="15870" y="42514"/>
                  </a:lnTo>
                  <a:lnTo>
                    <a:pt x="15871" y="45685"/>
                  </a:lnTo>
                  <a:lnTo>
                    <a:pt x="16930" y="48857"/>
                  </a:lnTo>
                  <a:lnTo>
                    <a:pt x="48523" y="76102"/>
                  </a:lnTo>
                  <a:lnTo>
                    <a:pt x="58960" y="80366"/>
                  </a:lnTo>
                  <a:lnTo>
                    <a:pt x="64707" y="81502"/>
                  </a:lnTo>
                  <a:lnTo>
                    <a:pt x="102367" y="101982"/>
                  </a:lnTo>
                  <a:lnTo>
                    <a:pt x="102112" y="103322"/>
                  </a:lnTo>
                  <a:lnTo>
                    <a:pt x="99005" y="107633"/>
                  </a:lnTo>
                  <a:lnTo>
                    <a:pt x="94097" y="110254"/>
                  </a:lnTo>
                  <a:lnTo>
                    <a:pt x="49291" y="121448"/>
                  </a:lnTo>
                  <a:lnTo>
                    <a:pt x="40252" y="124508"/>
                  </a:lnTo>
                  <a:lnTo>
                    <a:pt x="31648" y="128336"/>
                  </a:lnTo>
                  <a:lnTo>
                    <a:pt x="0" y="131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53">
              <a:extLst>
                <a:ext uri="{FF2B5EF4-FFF2-40B4-BE49-F238E27FC236}">
                  <a16:creationId xmlns:a16="http://schemas.microsoft.com/office/drawing/2014/main" id="{79E5F2EC-3404-ACBF-B20F-6462E8035BC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77000" y="4105275"/>
              <a:ext cx="9526" cy="247651"/>
            </a:xfrm>
            <a:custGeom>
              <a:avLst/>
              <a:gdLst/>
              <a:ahLst/>
              <a:cxnLst/>
              <a:rect l="0" t="0" r="0" b="0"/>
              <a:pathLst>
                <a:path w="9526" h="247651">
                  <a:moveTo>
                    <a:pt x="9525" y="0"/>
                  </a:moveTo>
                  <a:lnTo>
                    <a:pt x="9525" y="0"/>
                  </a:lnTo>
                  <a:lnTo>
                    <a:pt x="6703" y="41445"/>
                  </a:lnTo>
                  <a:lnTo>
                    <a:pt x="1986" y="80013"/>
                  </a:lnTo>
                  <a:lnTo>
                    <a:pt x="588" y="124955"/>
                  </a:lnTo>
                  <a:lnTo>
                    <a:pt x="175" y="168963"/>
                  </a:lnTo>
                  <a:lnTo>
                    <a:pt x="23" y="21392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54">
              <a:extLst>
                <a:ext uri="{FF2B5EF4-FFF2-40B4-BE49-F238E27FC236}">
                  <a16:creationId xmlns:a16="http://schemas.microsoft.com/office/drawing/2014/main" id="{5DC03678-5B8B-002C-B066-54D83221F07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65841" y="4215430"/>
              <a:ext cx="182585" cy="107860"/>
            </a:xfrm>
            <a:custGeom>
              <a:avLst/>
              <a:gdLst/>
              <a:ahLst/>
              <a:cxnLst/>
              <a:rect l="0" t="0" r="0" b="0"/>
              <a:pathLst>
                <a:path w="182585" h="107860">
                  <a:moveTo>
                    <a:pt x="1609" y="51770"/>
                  </a:moveTo>
                  <a:lnTo>
                    <a:pt x="1609" y="51770"/>
                  </a:lnTo>
                  <a:lnTo>
                    <a:pt x="28615" y="50712"/>
                  </a:lnTo>
                  <a:lnTo>
                    <a:pt x="49475" y="46282"/>
                  </a:lnTo>
                  <a:lnTo>
                    <a:pt x="64357" y="48615"/>
                  </a:lnTo>
                  <a:lnTo>
                    <a:pt x="111243" y="39889"/>
                  </a:lnTo>
                  <a:lnTo>
                    <a:pt x="121243" y="35906"/>
                  </a:lnTo>
                  <a:lnTo>
                    <a:pt x="136657" y="32606"/>
                  </a:lnTo>
                  <a:lnTo>
                    <a:pt x="139266" y="30527"/>
                  </a:lnTo>
                  <a:lnTo>
                    <a:pt x="141005" y="28083"/>
                  </a:lnTo>
                  <a:lnTo>
                    <a:pt x="143453" y="14530"/>
                  </a:lnTo>
                  <a:lnTo>
                    <a:pt x="141680" y="11068"/>
                  </a:lnTo>
                  <a:lnTo>
                    <a:pt x="138382" y="8761"/>
                  </a:lnTo>
                  <a:lnTo>
                    <a:pt x="117878" y="0"/>
                  </a:lnTo>
                  <a:lnTo>
                    <a:pt x="84507" y="1270"/>
                  </a:lnTo>
                  <a:lnTo>
                    <a:pt x="41032" y="12239"/>
                  </a:lnTo>
                  <a:lnTo>
                    <a:pt x="21247" y="22206"/>
                  </a:lnTo>
                  <a:lnTo>
                    <a:pt x="7514" y="39336"/>
                  </a:lnTo>
                  <a:lnTo>
                    <a:pt x="0" y="57886"/>
                  </a:lnTo>
                  <a:lnTo>
                    <a:pt x="188" y="69658"/>
                  </a:lnTo>
                  <a:lnTo>
                    <a:pt x="6621" y="81240"/>
                  </a:lnTo>
                  <a:lnTo>
                    <a:pt x="11301" y="87291"/>
                  </a:lnTo>
                  <a:lnTo>
                    <a:pt x="33056" y="100865"/>
                  </a:lnTo>
                  <a:lnTo>
                    <a:pt x="80082" y="107859"/>
                  </a:lnTo>
                  <a:lnTo>
                    <a:pt x="124009" y="107722"/>
                  </a:lnTo>
                  <a:lnTo>
                    <a:pt x="182584" y="89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32">
            <a:extLst>
              <a:ext uri="{FF2B5EF4-FFF2-40B4-BE49-F238E27FC236}">
                <a16:creationId xmlns:a16="http://schemas.microsoft.com/office/drawing/2014/main" id="{AA7B1B7F-6B4E-EA1F-1E78-3732EA8AB332}"/>
              </a:ext>
            </a:extLst>
          </p:cNvPr>
          <p:cNvGrpSpPr/>
          <p:nvPr/>
        </p:nvGrpSpPr>
        <p:grpSpPr>
          <a:xfrm>
            <a:off x="5297899" y="4052162"/>
            <a:ext cx="655227" cy="453164"/>
            <a:chOff x="5297899" y="4052162"/>
            <a:chExt cx="655227" cy="453164"/>
          </a:xfrm>
        </p:grpSpPr>
        <p:sp>
          <p:nvSpPr>
            <p:cNvPr id="173" name="SMARTInkShape-655">
              <a:extLst>
                <a:ext uri="{FF2B5EF4-FFF2-40B4-BE49-F238E27FC236}">
                  <a16:creationId xmlns:a16="http://schemas.microsoft.com/office/drawing/2014/main" id="{4B12EAAE-7063-4CDB-1648-9135B4EE04C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943600" y="4173274"/>
              <a:ext cx="9526" cy="217752"/>
            </a:xfrm>
            <a:custGeom>
              <a:avLst/>
              <a:gdLst/>
              <a:ahLst/>
              <a:cxnLst/>
              <a:rect l="0" t="0" r="0" b="0"/>
              <a:pathLst>
                <a:path w="9526" h="217752">
                  <a:moveTo>
                    <a:pt x="0" y="8201"/>
                  </a:moveTo>
                  <a:lnTo>
                    <a:pt x="0" y="8201"/>
                  </a:lnTo>
                  <a:lnTo>
                    <a:pt x="5056" y="3144"/>
                  </a:lnTo>
                  <a:lnTo>
                    <a:pt x="5488" y="1655"/>
                  </a:lnTo>
                  <a:lnTo>
                    <a:pt x="4716" y="662"/>
                  </a:lnTo>
                  <a:lnTo>
                    <a:pt x="3144" y="0"/>
                  </a:lnTo>
                  <a:lnTo>
                    <a:pt x="2096" y="617"/>
                  </a:lnTo>
                  <a:lnTo>
                    <a:pt x="931" y="4125"/>
                  </a:lnTo>
                  <a:lnTo>
                    <a:pt x="122" y="44392"/>
                  </a:lnTo>
                  <a:lnTo>
                    <a:pt x="36" y="83836"/>
                  </a:lnTo>
                  <a:lnTo>
                    <a:pt x="7" y="124976"/>
                  </a:lnTo>
                  <a:lnTo>
                    <a:pt x="1" y="166578"/>
                  </a:lnTo>
                  <a:lnTo>
                    <a:pt x="1059" y="190359"/>
                  </a:lnTo>
                  <a:lnTo>
                    <a:pt x="9525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56">
              <a:extLst>
                <a:ext uri="{FF2B5EF4-FFF2-40B4-BE49-F238E27FC236}">
                  <a16:creationId xmlns:a16="http://schemas.microsoft.com/office/drawing/2014/main" id="{C253612A-4A21-F7C8-9369-1E79D471F55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842042" y="4172343"/>
              <a:ext cx="15834" cy="228208"/>
            </a:xfrm>
            <a:custGeom>
              <a:avLst/>
              <a:gdLst/>
              <a:ahLst/>
              <a:cxnLst/>
              <a:rect l="0" t="0" r="0" b="0"/>
              <a:pathLst>
                <a:path w="15834" h="228208">
                  <a:moveTo>
                    <a:pt x="6308" y="9132"/>
                  </a:moveTo>
                  <a:lnTo>
                    <a:pt x="6308" y="9132"/>
                  </a:lnTo>
                  <a:lnTo>
                    <a:pt x="6308" y="0"/>
                  </a:lnTo>
                  <a:lnTo>
                    <a:pt x="11364" y="4780"/>
                  </a:lnTo>
                  <a:lnTo>
                    <a:pt x="14509" y="23012"/>
                  </a:lnTo>
                  <a:lnTo>
                    <a:pt x="10384" y="58636"/>
                  </a:lnTo>
                  <a:lnTo>
                    <a:pt x="7516" y="97648"/>
                  </a:lnTo>
                  <a:lnTo>
                    <a:pt x="0" y="135664"/>
                  </a:lnTo>
                  <a:lnTo>
                    <a:pt x="15833" y="228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57">
              <a:extLst>
                <a:ext uri="{FF2B5EF4-FFF2-40B4-BE49-F238E27FC236}">
                  <a16:creationId xmlns:a16="http://schemas.microsoft.com/office/drawing/2014/main" id="{D4129B8D-9210-B6EC-4FB6-3ED7991260B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615073" y="4214374"/>
              <a:ext cx="195178" cy="165242"/>
            </a:xfrm>
            <a:custGeom>
              <a:avLst/>
              <a:gdLst/>
              <a:ahLst/>
              <a:cxnLst/>
              <a:rect l="0" t="0" r="0" b="0"/>
              <a:pathLst>
                <a:path w="195178" h="165242">
                  <a:moveTo>
                    <a:pt x="99927" y="43301"/>
                  </a:moveTo>
                  <a:lnTo>
                    <a:pt x="99927" y="43301"/>
                  </a:lnTo>
                  <a:lnTo>
                    <a:pt x="99927" y="35100"/>
                  </a:lnTo>
                  <a:lnTo>
                    <a:pt x="100985" y="34659"/>
                  </a:lnTo>
                  <a:lnTo>
                    <a:pt x="109059" y="33810"/>
                  </a:lnTo>
                  <a:lnTo>
                    <a:pt x="109336" y="28729"/>
                  </a:lnTo>
                  <a:lnTo>
                    <a:pt x="108316" y="27237"/>
                  </a:lnTo>
                  <a:lnTo>
                    <a:pt x="106578" y="26242"/>
                  </a:lnTo>
                  <a:lnTo>
                    <a:pt x="104362" y="25578"/>
                  </a:lnTo>
                  <a:lnTo>
                    <a:pt x="102883" y="24077"/>
                  </a:lnTo>
                  <a:lnTo>
                    <a:pt x="101240" y="19588"/>
                  </a:lnTo>
                  <a:lnTo>
                    <a:pt x="99744" y="17967"/>
                  </a:lnTo>
                  <a:lnTo>
                    <a:pt x="95259" y="16167"/>
                  </a:lnTo>
                  <a:lnTo>
                    <a:pt x="93640" y="14628"/>
                  </a:lnTo>
                  <a:lnTo>
                    <a:pt x="91842" y="10096"/>
                  </a:lnTo>
                  <a:lnTo>
                    <a:pt x="90303" y="8465"/>
                  </a:lnTo>
                  <a:lnTo>
                    <a:pt x="77271" y="574"/>
                  </a:lnTo>
                  <a:lnTo>
                    <a:pt x="73181" y="0"/>
                  </a:lnTo>
                  <a:lnTo>
                    <a:pt x="62993" y="2184"/>
                  </a:lnTo>
                  <a:lnTo>
                    <a:pt x="40301" y="14420"/>
                  </a:lnTo>
                  <a:lnTo>
                    <a:pt x="18525" y="36508"/>
                  </a:lnTo>
                  <a:lnTo>
                    <a:pt x="10833" y="51218"/>
                  </a:lnTo>
                  <a:lnTo>
                    <a:pt x="0" y="98514"/>
                  </a:lnTo>
                  <a:lnTo>
                    <a:pt x="1894" y="118640"/>
                  </a:lnTo>
                  <a:lnTo>
                    <a:pt x="9084" y="135347"/>
                  </a:lnTo>
                  <a:lnTo>
                    <a:pt x="25890" y="158262"/>
                  </a:lnTo>
                  <a:lnTo>
                    <a:pt x="30461" y="160158"/>
                  </a:lnTo>
                  <a:lnTo>
                    <a:pt x="41184" y="159443"/>
                  </a:lnTo>
                  <a:lnTo>
                    <a:pt x="44890" y="157771"/>
                  </a:lnTo>
                  <a:lnTo>
                    <a:pt x="47361" y="155598"/>
                  </a:lnTo>
                  <a:lnTo>
                    <a:pt x="81672" y="113800"/>
                  </a:lnTo>
                  <a:lnTo>
                    <a:pt x="111627" y="69797"/>
                  </a:lnTo>
                  <a:lnTo>
                    <a:pt x="118690" y="53550"/>
                  </a:lnTo>
                  <a:lnTo>
                    <a:pt x="118892" y="58097"/>
                  </a:lnTo>
                  <a:lnTo>
                    <a:pt x="116117" y="63282"/>
                  </a:lnTo>
                  <a:lnTo>
                    <a:pt x="112414" y="69115"/>
                  </a:lnTo>
                  <a:lnTo>
                    <a:pt x="110037" y="81483"/>
                  </a:lnTo>
                  <a:lnTo>
                    <a:pt x="109457" y="128438"/>
                  </a:lnTo>
                  <a:lnTo>
                    <a:pt x="109452" y="151217"/>
                  </a:lnTo>
                  <a:lnTo>
                    <a:pt x="112274" y="157585"/>
                  </a:lnTo>
                  <a:lnTo>
                    <a:pt x="114508" y="160766"/>
                  </a:lnTo>
                  <a:lnTo>
                    <a:pt x="119813" y="164299"/>
                  </a:lnTo>
                  <a:lnTo>
                    <a:pt x="122709" y="165241"/>
                  </a:lnTo>
                  <a:lnTo>
                    <a:pt x="131572" y="163466"/>
                  </a:lnTo>
                  <a:lnTo>
                    <a:pt x="142566" y="158091"/>
                  </a:lnTo>
                  <a:lnTo>
                    <a:pt x="183855" y="121123"/>
                  </a:lnTo>
                  <a:lnTo>
                    <a:pt x="195177" y="100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58">
              <a:extLst>
                <a:ext uri="{FF2B5EF4-FFF2-40B4-BE49-F238E27FC236}">
                  <a16:creationId xmlns:a16="http://schemas.microsoft.com/office/drawing/2014/main" id="{78579F49-DD3F-BDDE-0771-6FCA487D41D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297899" y="4052162"/>
              <a:ext cx="188502" cy="453164"/>
            </a:xfrm>
            <a:custGeom>
              <a:avLst/>
              <a:gdLst/>
              <a:ahLst/>
              <a:cxnLst/>
              <a:rect l="0" t="0" r="0" b="0"/>
              <a:pathLst>
                <a:path w="188502" h="453164">
                  <a:moveTo>
                    <a:pt x="188501" y="5488"/>
                  </a:moveTo>
                  <a:lnTo>
                    <a:pt x="188501" y="5488"/>
                  </a:lnTo>
                  <a:lnTo>
                    <a:pt x="183445" y="5488"/>
                  </a:lnTo>
                  <a:lnTo>
                    <a:pt x="181956" y="4430"/>
                  </a:lnTo>
                  <a:lnTo>
                    <a:pt x="180962" y="2666"/>
                  </a:lnTo>
                  <a:lnTo>
                    <a:pt x="180300" y="431"/>
                  </a:lnTo>
                  <a:lnTo>
                    <a:pt x="179859" y="0"/>
                  </a:lnTo>
                  <a:lnTo>
                    <a:pt x="179564" y="771"/>
                  </a:lnTo>
                  <a:lnTo>
                    <a:pt x="179369" y="2344"/>
                  </a:lnTo>
                  <a:lnTo>
                    <a:pt x="178180" y="3392"/>
                  </a:lnTo>
                  <a:lnTo>
                    <a:pt x="143339" y="18664"/>
                  </a:lnTo>
                  <a:lnTo>
                    <a:pt x="100832" y="55593"/>
                  </a:lnTo>
                  <a:lnTo>
                    <a:pt x="72955" y="85157"/>
                  </a:lnTo>
                  <a:lnTo>
                    <a:pt x="52648" y="129770"/>
                  </a:lnTo>
                  <a:lnTo>
                    <a:pt x="38350" y="174049"/>
                  </a:lnTo>
                  <a:lnTo>
                    <a:pt x="19062" y="214467"/>
                  </a:lnTo>
                  <a:lnTo>
                    <a:pt x="4748" y="253025"/>
                  </a:lnTo>
                  <a:lnTo>
                    <a:pt x="0" y="296849"/>
                  </a:lnTo>
                  <a:lnTo>
                    <a:pt x="3649" y="339938"/>
                  </a:lnTo>
                  <a:lnTo>
                    <a:pt x="16491" y="379516"/>
                  </a:lnTo>
                  <a:lnTo>
                    <a:pt x="33247" y="409060"/>
                  </a:lnTo>
                  <a:lnTo>
                    <a:pt x="59495" y="439239"/>
                  </a:lnTo>
                  <a:lnTo>
                    <a:pt x="64200" y="448567"/>
                  </a:lnTo>
                  <a:lnTo>
                    <a:pt x="74201" y="453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133">
            <a:extLst>
              <a:ext uri="{FF2B5EF4-FFF2-40B4-BE49-F238E27FC236}">
                <a16:creationId xmlns:a16="http://schemas.microsoft.com/office/drawing/2014/main" id="{DD9E116B-83DA-BFA1-512B-A18521CC03D3}"/>
              </a:ext>
            </a:extLst>
          </p:cNvPr>
          <p:cNvGrpSpPr/>
          <p:nvPr/>
        </p:nvGrpSpPr>
        <p:grpSpPr>
          <a:xfrm>
            <a:off x="4286250" y="4200918"/>
            <a:ext cx="476251" cy="304408"/>
            <a:chOff x="4286250" y="4200918"/>
            <a:chExt cx="476251" cy="304408"/>
          </a:xfrm>
        </p:grpSpPr>
        <p:sp>
          <p:nvSpPr>
            <p:cNvPr id="178" name="SMARTInkShape-659">
              <a:extLst>
                <a:ext uri="{FF2B5EF4-FFF2-40B4-BE49-F238E27FC236}">
                  <a16:creationId xmlns:a16="http://schemas.microsoft.com/office/drawing/2014/main" id="{1DE72B5D-F480-982C-37D3-CED5383DFFB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286250" y="43053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5209" y="8467"/>
                  </a:lnTo>
                  <a:lnTo>
                    <a:pt x="41418" y="1986"/>
                  </a:lnTo>
                  <a:lnTo>
                    <a:pt x="86655" y="11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60">
              <a:extLst>
                <a:ext uri="{FF2B5EF4-FFF2-40B4-BE49-F238E27FC236}">
                  <a16:creationId xmlns:a16="http://schemas.microsoft.com/office/drawing/2014/main" id="{C02CAC76-732D-F567-785B-AC508F68020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295775" y="43624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0"/>
                  </a:moveTo>
                  <a:lnTo>
                    <a:pt x="0" y="0"/>
                  </a:lnTo>
                  <a:lnTo>
                    <a:pt x="40020" y="0"/>
                  </a:lnTo>
                  <a:lnTo>
                    <a:pt x="79432" y="0"/>
                  </a:lnTo>
                  <a:lnTo>
                    <a:pt x="103617" y="1058"/>
                  </a:lnTo>
                  <a:lnTo>
                    <a:pt x="114137" y="5057"/>
                  </a:lnTo>
                  <a:lnTo>
                    <a:pt x="14287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61">
              <a:extLst>
                <a:ext uri="{FF2B5EF4-FFF2-40B4-BE49-F238E27FC236}">
                  <a16:creationId xmlns:a16="http://schemas.microsoft.com/office/drawing/2014/main" id="{9CCA9128-2086-12EC-BFF0-E31172205AF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724400" y="4200918"/>
              <a:ext cx="38101" cy="304408"/>
            </a:xfrm>
            <a:custGeom>
              <a:avLst/>
              <a:gdLst/>
              <a:ahLst/>
              <a:cxnLst/>
              <a:rect l="0" t="0" r="0" b="0"/>
              <a:pathLst>
                <a:path w="38101" h="304408">
                  <a:moveTo>
                    <a:pt x="0" y="9132"/>
                  </a:moveTo>
                  <a:lnTo>
                    <a:pt x="0" y="9132"/>
                  </a:lnTo>
                  <a:lnTo>
                    <a:pt x="8201" y="931"/>
                  </a:lnTo>
                  <a:lnTo>
                    <a:pt x="14189" y="0"/>
                  </a:lnTo>
                  <a:lnTo>
                    <a:pt x="15810" y="3044"/>
                  </a:lnTo>
                  <a:lnTo>
                    <a:pt x="18623" y="49527"/>
                  </a:lnTo>
                  <a:lnTo>
                    <a:pt x="18923" y="93302"/>
                  </a:lnTo>
                  <a:lnTo>
                    <a:pt x="24069" y="129674"/>
                  </a:lnTo>
                  <a:lnTo>
                    <a:pt x="27240" y="170673"/>
                  </a:lnTo>
                  <a:lnTo>
                    <a:pt x="33236" y="211277"/>
                  </a:lnTo>
                  <a:lnTo>
                    <a:pt x="36659" y="250120"/>
                  </a:lnTo>
                  <a:lnTo>
                    <a:pt x="38016" y="296062"/>
                  </a:lnTo>
                  <a:lnTo>
                    <a:pt x="38100" y="304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34">
            <a:extLst>
              <a:ext uri="{FF2B5EF4-FFF2-40B4-BE49-F238E27FC236}">
                <a16:creationId xmlns:a16="http://schemas.microsoft.com/office/drawing/2014/main" id="{35AB6FC9-0097-CDC5-BB5D-676202E7AE43}"/>
              </a:ext>
            </a:extLst>
          </p:cNvPr>
          <p:cNvGrpSpPr/>
          <p:nvPr/>
        </p:nvGrpSpPr>
        <p:grpSpPr>
          <a:xfrm>
            <a:off x="3368337" y="4182021"/>
            <a:ext cx="660739" cy="389980"/>
            <a:chOff x="3368337" y="4182021"/>
            <a:chExt cx="660739" cy="389980"/>
          </a:xfrm>
        </p:grpSpPr>
        <p:sp>
          <p:nvSpPr>
            <p:cNvPr id="182" name="SMARTInkShape-662">
              <a:extLst>
                <a:ext uri="{FF2B5EF4-FFF2-40B4-BE49-F238E27FC236}">
                  <a16:creationId xmlns:a16="http://schemas.microsoft.com/office/drawing/2014/main" id="{6A217C97-BACB-8E3E-F1B0-0A46F847B9E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377327" y="4238742"/>
              <a:ext cx="127365" cy="229739"/>
            </a:xfrm>
            <a:custGeom>
              <a:avLst/>
              <a:gdLst/>
              <a:ahLst/>
              <a:cxnLst/>
              <a:rect l="0" t="0" r="0" b="0"/>
              <a:pathLst>
                <a:path w="127365" h="229739">
                  <a:moveTo>
                    <a:pt x="108823" y="9408"/>
                  </a:moveTo>
                  <a:lnTo>
                    <a:pt x="108823" y="9408"/>
                  </a:lnTo>
                  <a:lnTo>
                    <a:pt x="113879" y="4351"/>
                  </a:lnTo>
                  <a:lnTo>
                    <a:pt x="119184" y="1869"/>
                  </a:lnTo>
                  <a:lnTo>
                    <a:pt x="127364" y="0"/>
                  </a:lnTo>
                  <a:lnTo>
                    <a:pt x="109514" y="44723"/>
                  </a:lnTo>
                  <a:lnTo>
                    <a:pt x="87460" y="87227"/>
                  </a:lnTo>
                  <a:lnTo>
                    <a:pt x="56660" y="127959"/>
                  </a:lnTo>
                  <a:lnTo>
                    <a:pt x="33395" y="160833"/>
                  </a:lnTo>
                  <a:lnTo>
                    <a:pt x="11336" y="207253"/>
                  </a:lnTo>
                  <a:lnTo>
                    <a:pt x="1151" y="225603"/>
                  </a:lnTo>
                  <a:lnTo>
                    <a:pt x="0" y="229738"/>
                  </a:lnTo>
                  <a:lnTo>
                    <a:pt x="4048" y="228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63">
              <a:extLst>
                <a:ext uri="{FF2B5EF4-FFF2-40B4-BE49-F238E27FC236}">
                  <a16:creationId xmlns:a16="http://schemas.microsoft.com/office/drawing/2014/main" id="{C0F34CE5-1341-B5B5-9AC6-7A6A356CA95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368337" y="4182021"/>
              <a:ext cx="250749" cy="285205"/>
            </a:xfrm>
            <a:custGeom>
              <a:avLst/>
              <a:gdLst/>
              <a:ahLst/>
              <a:cxnLst/>
              <a:rect l="0" t="0" r="0" b="0"/>
              <a:pathLst>
                <a:path w="250749" h="285205">
                  <a:moveTo>
                    <a:pt x="127338" y="75654"/>
                  </a:moveTo>
                  <a:lnTo>
                    <a:pt x="127338" y="75654"/>
                  </a:lnTo>
                  <a:lnTo>
                    <a:pt x="127338" y="62397"/>
                  </a:lnTo>
                  <a:lnTo>
                    <a:pt x="128396" y="60466"/>
                  </a:lnTo>
                  <a:lnTo>
                    <a:pt x="130160" y="59179"/>
                  </a:lnTo>
                  <a:lnTo>
                    <a:pt x="132394" y="58321"/>
                  </a:lnTo>
                  <a:lnTo>
                    <a:pt x="133884" y="56690"/>
                  </a:lnTo>
                  <a:lnTo>
                    <a:pt x="135539" y="52056"/>
                  </a:lnTo>
                  <a:lnTo>
                    <a:pt x="136863" y="5677"/>
                  </a:lnTo>
                  <a:lnTo>
                    <a:pt x="136863" y="0"/>
                  </a:lnTo>
                  <a:lnTo>
                    <a:pt x="136863" y="4673"/>
                  </a:lnTo>
                  <a:lnTo>
                    <a:pt x="146564" y="49883"/>
                  </a:lnTo>
                  <a:lnTo>
                    <a:pt x="156575" y="90240"/>
                  </a:lnTo>
                  <a:lnTo>
                    <a:pt x="171875" y="132412"/>
                  </a:lnTo>
                  <a:lnTo>
                    <a:pt x="192731" y="177372"/>
                  </a:lnTo>
                  <a:lnTo>
                    <a:pt x="214495" y="222354"/>
                  </a:lnTo>
                  <a:lnTo>
                    <a:pt x="222307" y="241418"/>
                  </a:lnTo>
                  <a:lnTo>
                    <a:pt x="237192" y="263463"/>
                  </a:lnTo>
                  <a:lnTo>
                    <a:pt x="242111" y="280616"/>
                  </a:lnTo>
                  <a:lnTo>
                    <a:pt x="244070" y="282145"/>
                  </a:lnTo>
                  <a:lnTo>
                    <a:pt x="250748" y="285025"/>
                  </a:lnTo>
                  <a:lnTo>
                    <a:pt x="236963" y="285199"/>
                  </a:lnTo>
                  <a:lnTo>
                    <a:pt x="231446" y="282381"/>
                  </a:lnTo>
                  <a:lnTo>
                    <a:pt x="228493" y="280146"/>
                  </a:lnTo>
                  <a:lnTo>
                    <a:pt x="181921" y="273445"/>
                  </a:lnTo>
                  <a:lnTo>
                    <a:pt x="145628" y="268314"/>
                  </a:lnTo>
                  <a:lnTo>
                    <a:pt x="105241" y="269616"/>
                  </a:lnTo>
                  <a:lnTo>
                    <a:pt x="59356" y="274481"/>
                  </a:lnTo>
                  <a:lnTo>
                    <a:pt x="13511" y="275574"/>
                  </a:lnTo>
                  <a:lnTo>
                    <a:pt x="1419" y="275648"/>
                  </a:lnTo>
                  <a:lnTo>
                    <a:pt x="0" y="276717"/>
                  </a:lnTo>
                  <a:lnTo>
                    <a:pt x="113" y="278488"/>
                  </a:lnTo>
                  <a:lnTo>
                    <a:pt x="1246" y="280726"/>
                  </a:lnTo>
                  <a:lnTo>
                    <a:pt x="3060" y="282219"/>
                  </a:lnTo>
                  <a:lnTo>
                    <a:pt x="7898" y="283877"/>
                  </a:lnTo>
                  <a:lnTo>
                    <a:pt x="22563" y="2852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64">
              <a:extLst>
                <a:ext uri="{FF2B5EF4-FFF2-40B4-BE49-F238E27FC236}">
                  <a16:creationId xmlns:a16="http://schemas.microsoft.com/office/drawing/2014/main" id="{FFB185DB-BA57-5C27-9E6D-EC7B0110CA6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705225" y="4258232"/>
              <a:ext cx="228601" cy="208994"/>
            </a:xfrm>
            <a:custGeom>
              <a:avLst/>
              <a:gdLst/>
              <a:ahLst/>
              <a:cxnLst/>
              <a:rect l="0" t="0" r="0" b="0"/>
              <a:pathLst>
                <a:path w="228601" h="208994">
                  <a:moveTo>
                    <a:pt x="0" y="66118"/>
                  </a:moveTo>
                  <a:lnTo>
                    <a:pt x="0" y="66118"/>
                  </a:lnTo>
                  <a:lnTo>
                    <a:pt x="0" y="61061"/>
                  </a:lnTo>
                  <a:lnTo>
                    <a:pt x="2822" y="55757"/>
                  </a:lnTo>
                  <a:lnTo>
                    <a:pt x="5056" y="52861"/>
                  </a:lnTo>
                  <a:lnTo>
                    <a:pt x="10361" y="49643"/>
                  </a:lnTo>
                  <a:lnTo>
                    <a:pt x="16247" y="47154"/>
                  </a:lnTo>
                  <a:lnTo>
                    <a:pt x="59937" y="15282"/>
                  </a:lnTo>
                  <a:lnTo>
                    <a:pt x="86040" y="3669"/>
                  </a:lnTo>
                  <a:lnTo>
                    <a:pt x="102099" y="0"/>
                  </a:lnTo>
                  <a:lnTo>
                    <a:pt x="106408" y="2513"/>
                  </a:lnTo>
                  <a:lnTo>
                    <a:pt x="111851" y="8216"/>
                  </a:lnTo>
                  <a:lnTo>
                    <a:pt x="127095" y="30048"/>
                  </a:lnTo>
                  <a:lnTo>
                    <a:pt x="131497" y="55548"/>
                  </a:lnTo>
                  <a:lnTo>
                    <a:pt x="132801" y="79802"/>
                  </a:lnTo>
                  <a:lnTo>
                    <a:pt x="127462" y="93719"/>
                  </a:lnTo>
                  <a:lnTo>
                    <a:pt x="99766" y="132861"/>
                  </a:lnTo>
                  <a:lnTo>
                    <a:pt x="55707" y="169875"/>
                  </a:lnTo>
                  <a:lnTo>
                    <a:pt x="41578" y="178336"/>
                  </a:lnTo>
                  <a:lnTo>
                    <a:pt x="40419" y="177972"/>
                  </a:lnTo>
                  <a:lnTo>
                    <a:pt x="39646" y="176671"/>
                  </a:lnTo>
                  <a:lnTo>
                    <a:pt x="38406" y="172034"/>
                  </a:lnTo>
                  <a:lnTo>
                    <a:pt x="65124" y="145012"/>
                  </a:lnTo>
                  <a:lnTo>
                    <a:pt x="96825" y="125368"/>
                  </a:lnTo>
                  <a:lnTo>
                    <a:pt x="142024" y="101124"/>
                  </a:lnTo>
                  <a:lnTo>
                    <a:pt x="183797" y="79104"/>
                  </a:lnTo>
                  <a:lnTo>
                    <a:pt x="209480" y="63352"/>
                  </a:lnTo>
                  <a:lnTo>
                    <a:pt x="224823" y="50284"/>
                  </a:lnTo>
                  <a:lnTo>
                    <a:pt x="226921" y="45675"/>
                  </a:lnTo>
                  <a:lnTo>
                    <a:pt x="227481" y="42964"/>
                  </a:lnTo>
                  <a:lnTo>
                    <a:pt x="225737" y="41157"/>
                  </a:lnTo>
                  <a:lnTo>
                    <a:pt x="214229" y="38614"/>
                  </a:lnTo>
                  <a:lnTo>
                    <a:pt x="207043" y="38019"/>
                  </a:lnTo>
                  <a:lnTo>
                    <a:pt x="162455" y="53818"/>
                  </a:lnTo>
                  <a:lnTo>
                    <a:pt x="141412" y="69019"/>
                  </a:lnTo>
                  <a:lnTo>
                    <a:pt x="130583" y="81166"/>
                  </a:lnTo>
                  <a:lnTo>
                    <a:pt x="111597" y="123995"/>
                  </a:lnTo>
                  <a:lnTo>
                    <a:pt x="110629" y="136997"/>
                  </a:lnTo>
                  <a:lnTo>
                    <a:pt x="115934" y="164039"/>
                  </a:lnTo>
                  <a:lnTo>
                    <a:pt x="124198" y="172433"/>
                  </a:lnTo>
                  <a:lnTo>
                    <a:pt x="167262" y="192974"/>
                  </a:lnTo>
                  <a:lnTo>
                    <a:pt x="228600" y="208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65">
              <a:extLst>
                <a:ext uri="{FF2B5EF4-FFF2-40B4-BE49-F238E27FC236}">
                  <a16:creationId xmlns:a16="http://schemas.microsoft.com/office/drawing/2014/main" id="{99D9C948-4C1B-1C1B-87D1-6FBAC9A2001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000500" y="4458092"/>
              <a:ext cx="28576" cy="113909"/>
            </a:xfrm>
            <a:custGeom>
              <a:avLst/>
              <a:gdLst/>
              <a:ahLst/>
              <a:cxnLst/>
              <a:rect l="0" t="0" r="0" b="0"/>
              <a:pathLst>
                <a:path w="28576" h="11390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7604" y="1987"/>
                  </a:lnTo>
                  <a:lnTo>
                    <a:pt x="13257" y="9837"/>
                  </a:lnTo>
                  <a:lnTo>
                    <a:pt x="17333" y="31214"/>
                  </a:lnTo>
                  <a:lnTo>
                    <a:pt x="18950" y="78789"/>
                  </a:lnTo>
                  <a:lnTo>
                    <a:pt x="20079" y="96917"/>
                  </a:lnTo>
                  <a:lnTo>
                    <a:pt x="28575" y="11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135">
            <a:extLst>
              <a:ext uri="{FF2B5EF4-FFF2-40B4-BE49-F238E27FC236}">
                <a16:creationId xmlns:a16="http://schemas.microsoft.com/office/drawing/2014/main" id="{1C882AA0-273B-35D6-BCEC-861AA0A70930}"/>
              </a:ext>
            </a:extLst>
          </p:cNvPr>
          <p:cNvGrpSpPr/>
          <p:nvPr/>
        </p:nvGrpSpPr>
        <p:grpSpPr>
          <a:xfrm>
            <a:off x="2552700" y="4215342"/>
            <a:ext cx="514351" cy="453117"/>
            <a:chOff x="2552700" y="4215342"/>
            <a:chExt cx="514351" cy="453117"/>
          </a:xfrm>
        </p:grpSpPr>
        <p:sp>
          <p:nvSpPr>
            <p:cNvPr id="187" name="SMARTInkShape-666">
              <a:extLst>
                <a:ext uri="{FF2B5EF4-FFF2-40B4-BE49-F238E27FC236}">
                  <a16:creationId xmlns:a16="http://schemas.microsoft.com/office/drawing/2014/main" id="{9EF1C5F9-3BEF-5F5C-28F1-C5C9FB2F23B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581394" y="4215342"/>
              <a:ext cx="123672" cy="453117"/>
            </a:xfrm>
            <a:custGeom>
              <a:avLst/>
              <a:gdLst/>
              <a:ahLst/>
              <a:cxnLst/>
              <a:rect l="0" t="0" r="0" b="0"/>
              <a:pathLst>
                <a:path w="123672" h="453117">
                  <a:moveTo>
                    <a:pt x="104656" y="80433"/>
                  </a:moveTo>
                  <a:lnTo>
                    <a:pt x="104656" y="80433"/>
                  </a:lnTo>
                  <a:lnTo>
                    <a:pt x="113789" y="80433"/>
                  </a:lnTo>
                  <a:lnTo>
                    <a:pt x="114146" y="72232"/>
                  </a:lnTo>
                  <a:lnTo>
                    <a:pt x="115216" y="71791"/>
                  </a:lnTo>
                  <a:lnTo>
                    <a:pt x="123313" y="70942"/>
                  </a:lnTo>
                  <a:lnTo>
                    <a:pt x="123671" y="57653"/>
                  </a:lnTo>
                  <a:lnTo>
                    <a:pt x="120868" y="51612"/>
                  </a:lnTo>
                  <a:lnTo>
                    <a:pt x="117153" y="45399"/>
                  </a:lnTo>
                  <a:lnTo>
                    <a:pt x="114003" y="35951"/>
                  </a:lnTo>
                  <a:lnTo>
                    <a:pt x="109516" y="29619"/>
                  </a:lnTo>
                  <a:lnTo>
                    <a:pt x="73259" y="1058"/>
                  </a:lnTo>
                  <a:lnTo>
                    <a:pt x="69967" y="0"/>
                  </a:lnTo>
                  <a:lnTo>
                    <a:pt x="66713" y="352"/>
                  </a:lnTo>
                  <a:lnTo>
                    <a:pt x="57078" y="3083"/>
                  </a:lnTo>
                  <a:lnTo>
                    <a:pt x="53887" y="3466"/>
                  </a:lnTo>
                  <a:lnTo>
                    <a:pt x="47520" y="9537"/>
                  </a:lnTo>
                  <a:lnTo>
                    <a:pt x="41162" y="21407"/>
                  </a:lnTo>
                  <a:lnTo>
                    <a:pt x="25635" y="66344"/>
                  </a:lnTo>
                  <a:lnTo>
                    <a:pt x="14214" y="104833"/>
                  </a:lnTo>
                  <a:lnTo>
                    <a:pt x="10355" y="151340"/>
                  </a:lnTo>
                  <a:lnTo>
                    <a:pt x="8535" y="194747"/>
                  </a:lnTo>
                  <a:lnTo>
                    <a:pt x="2916" y="232719"/>
                  </a:lnTo>
                  <a:lnTo>
                    <a:pt x="780" y="280071"/>
                  </a:lnTo>
                  <a:lnTo>
                    <a:pt x="148" y="318796"/>
                  </a:lnTo>
                  <a:lnTo>
                    <a:pt x="0" y="351472"/>
                  </a:lnTo>
                  <a:lnTo>
                    <a:pt x="4973" y="395456"/>
                  </a:lnTo>
                  <a:lnTo>
                    <a:pt x="15076" y="438523"/>
                  </a:lnTo>
                  <a:lnTo>
                    <a:pt x="17789" y="453116"/>
                  </a:lnTo>
                  <a:lnTo>
                    <a:pt x="18931" y="451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67">
              <a:extLst>
                <a:ext uri="{FF2B5EF4-FFF2-40B4-BE49-F238E27FC236}">
                  <a16:creationId xmlns:a16="http://schemas.microsoft.com/office/drawing/2014/main" id="{C40C8535-ECC8-E0CC-E702-98F006F53CA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552700" y="4419600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2822" y="46789"/>
                  </a:lnTo>
                  <a:lnTo>
                    <a:pt x="9721" y="39844"/>
                  </a:lnTo>
                  <a:lnTo>
                    <a:pt x="40020" y="20963"/>
                  </a:lnTo>
                  <a:lnTo>
                    <a:pt x="59062" y="1460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68">
              <a:extLst>
                <a:ext uri="{FF2B5EF4-FFF2-40B4-BE49-F238E27FC236}">
                  <a16:creationId xmlns:a16="http://schemas.microsoft.com/office/drawing/2014/main" id="{DCFA2373-F9FD-60F6-F6C6-1324D5A0ED8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758399" y="4376376"/>
              <a:ext cx="59910" cy="102905"/>
            </a:xfrm>
            <a:custGeom>
              <a:avLst/>
              <a:gdLst/>
              <a:ahLst/>
              <a:cxnLst/>
              <a:rect l="0" t="0" r="0" b="0"/>
              <a:pathLst>
                <a:path w="59910" h="102905">
                  <a:moveTo>
                    <a:pt x="32426" y="43224"/>
                  </a:moveTo>
                  <a:lnTo>
                    <a:pt x="32426" y="43224"/>
                  </a:lnTo>
                  <a:lnTo>
                    <a:pt x="40627" y="35023"/>
                  </a:lnTo>
                  <a:lnTo>
                    <a:pt x="41559" y="29035"/>
                  </a:lnTo>
                  <a:lnTo>
                    <a:pt x="41948" y="613"/>
                  </a:lnTo>
                  <a:lnTo>
                    <a:pt x="39833" y="0"/>
                  </a:lnTo>
                  <a:lnTo>
                    <a:pt x="31837" y="2141"/>
                  </a:lnTo>
                  <a:lnTo>
                    <a:pt x="20492" y="9297"/>
                  </a:lnTo>
                  <a:lnTo>
                    <a:pt x="744" y="48895"/>
                  </a:lnTo>
                  <a:lnTo>
                    <a:pt x="0" y="64794"/>
                  </a:lnTo>
                  <a:lnTo>
                    <a:pt x="1284" y="73479"/>
                  </a:lnTo>
                  <a:lnTo>
                    <a:pt x="8354" y="85951"/>
                  </a:lnTo>
                  <a:lnTo>
                    <a:pt x="24235" y="98923"/>
                  </a:lnTo>
                  <a:lnTo>
                    <a:pt x="30140" y="102582"/>
                  </a:lnTo>
                  <a:lnTo>
                    <a:pt x="36194" y="102904"/>
                  </a:lnTo>
                  <a:lnTo>
                    <a:pt x="48565" y="97618"/>
                  </a:lnTo>
                  <a:lnTo>
                    <a:pt x="52710" y="93245"/>
                  </a:lnTo>
                  <a:lnTo>
                    <a:pt x="57316" y="82741"/>
                  </a:lnTo>
                  <a:lnTo>
                    <a:pt x="59909" y="59872"/>
                  </a:lnTo>
                  <a:lnTo>
                    <a:pt x="55621" y="32987"/>
                  </a:lnTo>
                  <a:lnTo>
                    <a:pt x="41951" y="14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69">
              <a:extLst>
                <a:ext uri="{FF2B5EF4-FFF2-40B4-BE49-F238E27FC236}">
                  <a16:creationId xmlns:a16="http://schemas.microsoft.com/office/drawing/2014/main" id="{BEF31110-20F1-4F2B-245E-85ED02C0E3E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876550" y="4377002"/>
              <a:ext cx="190501" cy="120053"/>
            </a:xfrm>
            <a:custGeom>
              <a:avLst/>
              <a:gdLst/>
              <a:ahLst/>
              <a:cxnLst/>
              <a:rect l="0" t="0" r="0" b="0"/>
              <a:pathLst>
                <a:path w="190501" h="120053">
                  <a:moveTo>
                    <a:pt x="0" y="42598"/>
                  </a:moveTo>
                  <a:lnTo>
                    <a:pt x="0" y="42598"/>
                  </a:lnTo>
                  <a:lnTo>
                    <a:pt x="0" y="37541"/>
                  </a:lnTo>
                  <a:lnTo>
                    <a:pt x="2822" y="32237"/>
                  </a:lnTo>
                  <a:lnTo>
                    <a:pt x="6546" y="26351"/>
                  </a:lnTo>
                  <a:lnTo>
                    <a:pt x="8200" y="20208"/>
                  </a:lnTo>
                  <a:lnTo>
                    <a:pt x="9701" y="18146"/>
                  </a:lnTo>
                  <a:lnTo>
                    <a:pt x="11758" y="16772"/>
                  </a:lnTo>
                  <a:lnTo>
                    <a:pt x="16868" y="14187"/>
                  </a:lnTo>
                  <a:lnTo>
                    <a:pt x="31881" y="927"/>
                  </a:lnTo>
                  <a:lnTo>
                    <a:pt x="35012" y="0"/>
                  </a:lnTo>
                  <a:lnTo>
                    <a:pt x="38158" y="441"/>
                  </a:lnTo>
                  <a:lnTo>
                    <a:pt x="55868" y="8753"/>
                  </a:lnTo>
                  <a:lnTo>
                    <a:pt x="64694" y="17326"/>
                  </a:lnTo>
                  <a:lnTo>
                    <a:pt x="68530" y="22576"/>
                  </a:lnTo>
                  <a:lnTo>
                    <a:pt x="72791" y="36874"/>
                  </a:lnTo>
                  <a:lnTo>
                    <a:pt x="75527" y="76980"/>
                  </a:lnTo>
                  <a:lnTo>
                    <a:pt x="76001" y="98059"/>
                  </a:lnTo>
                  <a:lnTo>
                    <a:pt x="70466" y="109933"/>
                  </a:lnTo>
                  <a:lnTo>
                    <a:pt x="66028" y="116063"/>
                  </a:lnTo>
                  <a:lnTo>
                    <a:pt x="62010" y="119091"/>
                  </a:lnTo>
                  <a:lnTo>
                    <a:pt x="58273" y="120052"/>
                  </a:lnTo>
                  <a:lnTo>
                    <a:pt x="54724" y="119634"/>
                  </a:lnTo>
                  <a:lnTo>
                    <a:pt x="51299" y="117240"/>
                  </a:lnTo>
                  <a:lnTo>
                    <a:pt x="44672" y="108933"/>
                  </a:lnTo>
                  <a:lnTo>
                    <a:pt x="40047" y="87300"/>
                  </a:lnTo>
                  <a:lnTo>
                    <a:pt x="43733" y="60782"/>
                  </a:lnTo>
                  <a:lnTo>
                    <a:pt x="51528" y="42929"/>
                  </a:lnTo>
                  <a:lnTo>
                    <a:pt x="57473" y="37454"/>
                  </a:lnTo>
                  <a:lnTo>
                    <a:pt x="66771" y="31549"/>
                  </a:lnTo>
                  <a:lnTo>
                    <a:pt x="93962" y="10758"/>
                  </a:lnTo>
                  <a:lnTo>
                    <a:pt x="131998" y="5735"/>
                  </a:lnTo>
                  <a:lnTo>
                    <a:pt x="165627" y="4661"/>
                  </a:lnTo>
                  <a:lnTo>
                    <a:pt x="190500" y="14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36">
            <a:extLst>
              <a:ext uri="{FF2B5EF4-FFF2-40B4-BE49-F238E27FC236}">
                <a16:creationId xmlns:a16="http://schemas.microsoft.com/office/drawing/2014/main" id="{2F0E5141-3836-FF64-6997-C7A65F91FE70}"/>
              </a:ext>
            </a:extLst>
          </p:cNvPr>
          <p:cNvGrpSpPr/>
          <p:nvPr/>
        </p:nvGrpSpPr>
        <p:grpSpPr>
          <a:xfrm>
            <a:off x="1497286" y="4210443"/>
            <a:ext cx="519973" cy="425695"/>
            <a:chOff x="1497286" y="4210443"/>
            <a:chExt cx="519973" cy="425695"/>
          </a:xfrm>
        </p:grpSpPr>
        <p:sp>
          <p:nvSpPr>
            <p:cNvPr id="192" name="SMARTInkShape-670">
              <a:extLst>
                <a:ext uri="{FF2B5EF4-FFF2-40B4-BE49-F238E27FC236}">
                  <a16:creationId xmlns:a16="http://schemas.microsoft.com/office/drawing/2014/main" id="{39E59D6C-7A54-D835-05E0-796E99C89A1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497286" y="4257675"/>
              <a:ext cx="112044" cy="238126"/>
            </a:xfrm>
            <a:custGeom>
              <a:avLst/>
              <a:gdLst/>
              <a:ahLst/>
              <a:cxnLst/>
              <a:rect l="0" t="0" r="0" b="0"/>
              <a:pathLst>
                <a:path w="112044" h="238126">
                  <a:moveTo>
                    <a:pt x="93389" y="9525"/>
                  </a:moveTo>
                  <a:lnTo>
                    <a:pt x="93389" y="9525"/>
                  </a:lnTo>
                  <a:lnTo>
                    <a:pt x="102797" y="117"/>
                  </a:lnTo>
                  <a:lnTo>
                    <a:pt x="112043" y="3"/>
                  </a:lnTo>
                  <a:lnTo>
                    <a:pt x="107265" y="0"/>
                  </a:lnTo>
                  <a:lnTo>
                    <a:pt x="105815" y="1058"/>
                  </a:lnTo>
                  <a:lnTo>
                    <a:pt x="87960" y="39060"/>
                  </a:lnTo>
                  <a:lnTo>
                    <a:pt x="64369" y="86542"/>
                  </a:lnTo>
                  <a:lnTo>
                    <a:pt x="45632" y="124067"/>
                  </a:lnTo>
                  <a:lnTo>
                    <a:pt x="28147" y="166661"/>
                  </a:lnTo>
                  <a:lnTo>
                    <a:pt x="10686" y="211886"/>
                  </a:lnTo>
                  <a:lnTo>
                    <a:pt x="0" y="234252"/>
                  </a:lnTo>
                  <a:lnTo>
                    <a:pt x="438" y="235543"/>
                  </a:lnTo>
                  <a:lnTo>
                    <a:pt x="7664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71">
              <a:extLst>
                <a:ext uri="{FF2B5EF4-FFF2-40B4-BE49-F238E27FC236}">
                  <a16:creationId xmlns:a16="http://schemas.microsoft.com/office/drawing/2014/main" id="{C39F989E-DB7B-4F7B-71A1-CDD8663C29D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524000" y="4210443"/>
              <a:ext cx="228552" cy="285358"/>
            </a:xfrm>
            <a:custGeom>
              <a:avLst/>
              <a:gdLst/>
              <a:ahLst/>
              <a:cxnLst/>
              <a:rect l="0" t="0" r="0" b="0"/>
              <a:pathLst>
                <a:path w="228552" h="285358">
                  <a:moveTo>
                    <a:pt x="76200" y="37707"/>
                  </a:moveTo>
                  <a:lnTo>
                    <a:pt x="76200" y="37707"/>
                  </a:lnTo>
                  <a:lnTo>
                    <a:pt x="76200" y="23518"/>
                  </a:lnTo>
                  <a:lnTo>
                    <a:pt x="77258" y="21898"/>
                  </a:lnTo>
                  <a:lnTo>
                    <a:pt x="79022" y="20817"/>
                  </a:lnTo>
                  <a:lnTo>
                    <a:pt x="81257" y="20097"/>
                  </a:lnTo>
                  <a:lnTo>
                    <a:pt x="82746" y="18559"/>
                  </a:lnTo>
                  <a:lnTo>
                    <a:pt x="85725" y="9135"/>
                  </a:lnTo>
                  <a:lnTo>
                    <a:pt x="76593" y="0"/>
                  </a:lnTo>
                  <a:lnTo>
                    <a:pt x="76317" y="4780"/>
                  </a:lnTo>
                  <a:lnTo>
                    <a:pt x="79074" y="10020"/>
                  </a:lnTo>
                  <a:lnTo>
                    <a:pt x="83827" y="17993"/>
                  </a:lnTo>
                  <a:lnTo>
                    <a:pt x="98593" y="57924"/>
                  </a:lnTo>
                  <a:lnTo>
                    <a:pt x="117144" y="99819"/>
                  </a:lnTo>
                  <a:lnTo>
                    <a:pt x="140262" y="146637"/>
                  </a:lnTo>
                  <a:lnTo>
                    <a:pt x="165879" y="193280"/>
                  </a:lnTo>
                  <a:lnTo>
                    <a:pt x="171091" y="204217"/>
                  </a:lnTo>
                  <a:lnTo>
                    <a:pt x="202876" y="248606"/>
                  </a:lnTo>
                  <a:lnTo>
                    <a:pt x="228551" y="275782"/>
                  </a:lnTo>
                  <a:lnTo>
                    <a:pt x="187895" y="275830"/>
                  </a:lnTo>
                  <a:lnTo>
                    <a:pt x="146398" y="275832"/>
                  </a:lnTo>
                  <a:lnTo>
                    <a:pt x="109978" y="278654"/>
                  </a:lnTo>
                  <a:lnTo>
                    <a:pt x="62646" y="284033"/>
                  </a:lnTo>
                  <a:lnTo>
                    <a:pt x="15893" y="285182"/>
                  </a:lnTo>
                  <a:lnTo>
                    <a:pt x="0" y="285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72">
              <a:extLst>
                <a:ext uri="{FF2B5EF4-FFF2-40B4-BE49-F238E27FC236}">
                  <a16:creationId xmlns:a16="http://schemas.microsoft.com/office/drawing/2014/main" id="{A387877E-8C98-99C2-2118-DDC1A506526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857375" y="4316152"/>
              <a:ext cx="159884" cy="319986"/>
            </a:xfrm>
            <a:custGeom>
              <a:avLst/>
              <a:gdLst/>
              <a:ahLst/>
              <a:cxnLst/>
              <a:rect l="0" t="0" r="0" b="0"/>
              <a:pathLst>
                <a:path w="159884" h="319986">
                  <a:moveTo>
                    <a:pt x="0" y="17723"/>
                  </a:moveTo>
                  <a:lnTo>
                    <a:pt x="0" y="17723"/>
                  </a:lnTo>
                  <a:lnTo>
                    <a:pt x="5057" y="17723"/>
                  </a:lnTo>
                  <a:lnTo>
                    <a:pt x="6546" y="16665"/>
                  </a:lnTo>
                  <a:lnTo>
                    <a:pt x="7539" y="14901"/>
                  </a:lnTo>
                  <a:lnTo>
                    <a:pt x="9515" y="8232"/>
                  </a:lnTo>
                  <a:lnTo>
                    <a:pt x="9524" y="0"/>
                  </a:lnTo>
                  <a:lnTo>
                    <a:pt x="9525" y="41568"/>
                  </a:lnTo>
                  <a:lnTo>
                    <a:pt x="14582" y="83464"/>
                  </a:lnTo>
                  <a:lnTo>
                    <a:pt x="26830" y="121255"/>
                  </a:lnTo>
                  <a:lnTo>
                    <a:pt x="36971" y="136409"/>
                  </a:lnTo>
                  <a:lnTo>
                    <a:pt x="51357" y="147378"/>
                  </a:lnTo>
                  <a:lnTo>
                    <a:pt x="59638" y="151785"/>
                  </a:lnTo>
                  <a:lnTo>
                    <a:pt x="67275" y="152606"/>
                  </a:lnTo>
                  <a:lnTo>
                    <a:pt x="81405" y="147874"/>
                  </a:lnTo>
                  <a:lnTo>
                    <a:pt x="91919" y="138714"/>
                  </a:lnTo>
                  <a:lnTo>
                    <a:pt x="100119" y="126530"/>
                  </a:lnTo>
                  <a:lnTo>
                    <a:pt x="120916" y="82927"/>
                  </a:lnTo>
                  <a:lnTo>
                    <a:pt x="123590" y="72102"/>
                  </a:lnTo>
                  <a:lnTo>
                    <a:pt x="131109" y="56530"/>
                  </a:lnTo>
                  <a:lnTo>
                    <a:pt x="133055" y="42158"/>
                  </a:lnTo>
                  <a:lnTo>
                    <a:pt x="133154" y="42479"/>
                  </a:lnTo>
                  <a:lnTo>
                    <a:pt x="136167" y="80105"/>
                  </a:lnTo>
                  <a:lnTo>
                    <a:pt x="146607" y="126707"/>
                  </a:lnTo>
                  <a:lnTo>
                    <a:pt x="150684" y="164079"/>
                  </a:lnTo>
                  <a:lnTo>
                    <a:pt x="158607" y="201541"/>
                  </a:lnTo>
                  <a:lnTo>
                    <a:pt x="159883" y="234348"/>
                  </a:lnTo>
                  <a:lnTo>
                    <a:pt x="151370" y="274414"/>
                  </a:lnTo>
                  <a:lnTo>
                    <a:pt x="144553" y="302790"/>
                  </a:lnTo>
                  <a:lnTo>
                    <a:pt x="141877" y="307251"/>
                  </a:lnTo>
                  <a:lnTo>
                    <a:pt x="133259" y="315029"/>
                  </a:lnTo>
                  <a:lnTo>
                    <a:pt x="119551" y="319193"/>
                  </a:lnTo>
                  <a:lnTo>
                    <a:pt x="102876" y="319985"/>
                  </a:lnTo>
                  <a:lnTo>
                    <a:pt x="69122" y="311869"/>
                  </a:lnTo>
                  <a:lnTo>
                    <a:pt x="31612" y="293849"/>
                  </a:lnTo>
                  <a:lnTo>
                    <a:pt x="11584" y="276774"/>
                  </a:lnTo>
                  <a:lnTo>
                    <a:pt x="11956" y="276148"/>
                  </a:lnTo>
                  <a:lnTo>
                    <a:pt x="19050" y="274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673">
            <a:extLst>
              <a:ext uri="{FF2B5EF4-FFF2-40B4-BE49-F238E27FC236}">
                <a16:creationId xmlns:a16="http://schemas.microsoft.com/office/drawing/2014/main" id="{6487E92E-A820-A1C2-D396-FA57F1699BF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15774" y="1709090"/>
            <a:ext cx="289877" cy="233839"/>
          </a:xfrm>
          <a:custGeom>
            <a:avLst/>
            <a:gdLst/>
            <a:ahLst/>
            <a:cxnLst/>
            <a:rect l="0" t="0" r="0" b="0"/>
            <a:pathLst>
              <a:path w="289877" h="233839">
                <a:moveTo>
                  <a:pt x="147001" y="14935"/>
                </a:moveTo>
                <a:lnTo>
                  <a:pt x="147001" y="14935"/>
                </a:lnTo>
                <a:lnTo>
                  <a:pt x="147001" y="9879"/>
                </a:lnTo>
                <a:lnTo>
                  <a:pt x="145943" y="8389"/>
                </a:lnTo>
                <a:lnTo>
                  <a:pt x="144179" y="7396"/>
                </a:lnTo>
                <a:lnTo>
                  <a:pt x="118100" y="0"/>
                </a:lnTo>
                <a:lnTo>
                  <a:pt x="115033" y="745"/>
                </a:lnTo>
                <a:lnTo>
                  <a:pt x="112990" y="2300"/>
                </a:lnTo>
                <a:lnTo>
                  <a:pt x="69488" y="10194"/>
                </a:lnTo>
                <a:lnTo>
                  <a:pt x="51949" y="18587"/>
                </a:lnTo>
                <a:lnTo>
                  <a:pt x="43725" y="30316"/>
                </a:lnTo>
                <a:lnTo>
                  <a:pt x="29822" y="58660"/>
                </a:lnTo>
                <a:lnTo>
                  <a:pt x="28952" y="71763"/>
                </a:lnTo>
                <a:lnTo>
                  <a:pt x="30201" y="78220"/>
                </a:lnTo>
                <a:lnTo>
                  <a:pt x="42073" y="97421"/>
                </a:lnTo>
                <a:lnTo>
                  <a:pt x="58739" y="104512"/>
                </a:lnTo>
                <a:lnTo>
                  <a:pt x="93818" y="109064"/>
                </a:lnTo>
                <a:lnTo>
                  <a:pt x="139710" y="103418"/>
                </a:lnTo>
                <a:lnTo>
                  <a:pt x="158834" y="100419"/>
                </a:lnTo>
                <a:lnTo>
                  <a:pt x="173161" y="92567"/>
                </a:lnTo>
                <a:lnTo>
                  <a:pt x="159692" y="86503"/>
                </a:lnTo>
                <a:lnTo>
                  <a:pt x="144174" y="86607"/>
                </a:lnTo>
                <a:lnTo>
                  <a:pt x="114766" y="95438"/>
                </a:lnTo>
                <a:lnTo>
                  <a:pt x="79242" y="111460"/>
                </a:lnTo>
                <a:lnTo>
                  <a:pt x="39425" y="135837"/>
                </a:lnTo>
                <a:lnTo>
                  <a:pt x="12822" y="154710"/>
                </a:lnTo>
                <a:lnTo>
                  <a:pt x="6748" y="162093"/>
                </a:lnTo>
                <a:lnTo>
                  <a:pt x="0" y="178763"/>
                </a:lnTo>
                <a:lnTo>
                  <a:pt x="2645" y="196756"/>
                </a:lnTo>
                <a:lnTo>
                  <a:pt x="10877" y="213219"/>
                </a:lnTo>
                <a:lnTo>
                  <a:pt x="21590" y="224064"/>
                </a:lnTo>
                <a:lnTo>
                  <a:pt x="39052" y="229590"/>
                </a:lnTo>
                <a:lnTo>
                  <a:pt x="84754" y="233137"/>
                </a:lnTo>
                <a:lnTo>
                  <a:pt x="122515" y="233838"/>
                </a:lnTo>
                <a:lnTo>
                  <a:pt x="161736" y="232901"/>
                </a:lnTo>
                <a:lnTo>
                  <a:pt x="199580" y="227449"/>
                </a:lnTo>
                <a:lnTo>
                  <a:pt x="244170" y="225070"/>
                </a:lnTo>
                <a:lnTo>
                  <a:pt x="265329" y="223687"/>
                </a:lnTo>
                <a:lnTo>
                  <a:pt x="289876" y="21496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Shape-674">
            <a:extLst>
              <a:ext uri="{FF2B5EF4-FFF2-40B4-BE49-F238E27FC236}">
                <a16:creationId xmlns:a16="http://schemas.microsoft.com/office/drawing/2014/main" id="{2DD8BF30-01F9-49BE-A3A2-C88898224A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10325" y="1715008"/>
            <a:ext cx="13654" cy="228093"/>
          </a:xfrm>
          <a:custGeom>
            <a:avLst/>
            <a:gdLst/>
            <a:ahLst/>
            <a:cxnLst/>
            <a:rect l="0" t="0" r="0" b="0"/>
            <a:pathLst>
              <a:path w="13654" h="228093">
                <a:moveTo>
                  <a:pt x="0" y="18542"/>
                </a:moveTo>
                <a:lnTo>
                  <a:pt x="0" y="18542"/>
                </a:lnTo>
                <a:lnTo>
                  <a:pt x="0" y="1208"/>
                </a:lnTo>
                <a:lnTo>
                  <a:pt x="1058" y="636"/>
                </a:lnTo>
                <a:lnTo>
                  <a:pt x="5056" y="0"/>
                </a:lnTo>
                <a:lnTo>
                  <a:pt x="10361" y="8185"/>
                </a:lnTo>
                <a:lnTo>
                  <a:pt x="13257" y="14812"/>
                </a:lnTo>
                <a:lnTo>
                  <a:pt x="13653" y="33465"/>
                </a:lnTo>
                <a:lnTo>
                  <a:pt x="7925" y="70589"/>
                </a:lnTo>
                <a:lnTo>
                  <a:pt x="2348" y="112280"/>
                </a:lnTo>
                <a:lnTo>
                  <a:pt x="696" y="151444"/>
                </a:lnTo>
                <a:lnTo>
                  <a:pt x="92" y="193578"/>
                </a:lnTo>
                <a:lnTo>
                  <a:pt x="0" y="22809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Shape-675">
            <a:extLst>
              <a:ext uri="{FF2B5EF4-FFF2-40B4-BE49-F238E27FC236}">
                <a16:creationId xmlns:a16="http://schemas.microsoft.com/office/drawing/2014/main" id="{F4DBC912-DA7D-4056-403F-68D79B7620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10000" y="1800733"/>
            <a:ext cx="9133" cy="228093"/>
          </a:xfrm>
          <a:custGeom>
            <a:avLst/>
            <a:gdLst/>
            <a:ahLst/>
            <a:cxnLst/>
            <a:rect l="0" t="0" r="0" b="0"/>
            <a:pathLst>
              <a:path w="9133" h="228093">
                <a:moveTo>
                  <a:pt x="0" y="18542"/>
                </a:moveTo>
                <a:lnTo>
                  <a:pt x="0" y="18542"/>
                </a:lnTo>
                <a:lnTo>
                  <a:pt x="0" y="5284"/>
                </a:lnTo>
                <a:lnTo>
                  <a:pt x="1058" y="3354"/>
                </a:lnTo>
                <a:lnTo>
                  <a:pt x="2822" y="2066"/>
                </a:lnTo>
                <a:lnTo>
                  <a:pt x="8201" y="0"/>
                </a:lnTo>
                <a:lnTo>
                  <a:pt x="9132" y="9756"/>
                </a:lnTo>
                <a:lnTo>
                  <a:pt x="2901" y="48282"/>
                </a:lnTo>
                <a:lnTo>
                  <a:pt x="860" y="89560"/>
                </a:lnTo>
                <a:lnTo>
                  <a:pt x="255" y="130131"/>
                </a:lnTo>
                <a:lnTo>
                  <a:pt x="76" y="173078"/>
                </a:lnTo>
                <a:lnTo>
                  <a:pt x="0" y="22809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SMARTInkShape-Group140">
            <a:extLst>
              <a:ext uri="{FF2B5EF4-FFF2-40B4-BE49-F238E27FC236}">
                <a16:creationId xmlns:a16="http://schemas.microsoft.com/office/drawing/2014/main" id="{60151FDA-3135-A84A-9886-86A4A9DA5B17}"/>
              </a:ext>
            </a:extLst>
          </p:cNvPr>
          <p:cNvGrpSpPr/>
          <p:nvPr/>
        </p:nvGrpSpPr>
        <p:grpSpPr>
          <a:xfrm>
            <a:off x="3277737" y="1705009"/>
            <a:ext cx="3294514" cy="485742"/>
            <a:chOff x="3277737" y="1705009"/>
            <a:chExt cx="3294514" cy="485742"/>
          </a:xfrm>
        </p:grpSpPr>
        <p:sp>
          <p:nvSpPr>
            <p:cNvPr id="199" name="SMARTInkShape-676">
              <a:extLst>
                <a:ext uri="{FF2B5EF4-FFF2-40B4-BE49-F238E27FC236}">
                  <a16:creationId xmlns:a16="http://schemas.microsoft.com/office/drawing/2014/main" id="{461711F2-7696-2B77-A987-2CD4845078D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52975" y="1896960"/>
              <a:ext cx="114301" cy="122310"/>
            </a:xfrm>
            <a:custGeom>
              <a:avLst/>
              <a:gdLst/>
              <a:ahLst/>
              <a:cxnLst/>
              <a:rect l="0" t="0" r="0" b="0"/>
              <a:pathLst>
                <a:path w="114301" h="122310">
                  <a:moveTo>
                    <a:pt x="0" y="36615"/>
                  </a:moveTo>
                  <a:lnTo>
                    <a:pt x="0" y="36615"/>
                  </a:lnTo>
                  <a:lnTo>
                    <a:pt x="5056" y="31559"/>
                  </a:lnTo>
                  <a:lnTo>
                    <a:pt x="7539" y="26254"/>
                  </a:lnTo>
                  <a:lnTo>
                    <a:pt x="8201" y="23357"/>
                  </a:lnTo>
                  <a:lnTo>
                    <a:pt x="14189" y="14225"/>
                  </a:lnTo>
                  <a:lnTo>
                    <a:pt x="19712" y="10789"/>
                  </a:lnTo>
                  <a:lnTo>
                    <a:pt x="52659" y="0"/>
                  </a:lnTo>
                  <a:lnTo>
                    <a:pt x="54156" y="563"/>
                  </a:lnTo>
                  <a:lnTo>
                    <a:pt x="55154" y="1997"/>
                  </a:lnTo>
                  <a:lnTo>
                    <a:pt x="56262" y="8529"/>
                  </a:lnTo>
                  <a:lnTo>
                    <a:pt x="55829" y="30057"/>
                  </a:lnTo>
                  <a:lnTo>
                    <a:pt x="51977" y="47459"/>
                  </a:lnTo>
                  <a:lnTo>
                    <a:pt x="27476" y="86400"/>
                  </a:lnTo>
                  <a:lnTo>
                    <a:pt x="485" y="121812"/>
                  </a:lnTo>
                  <a:lnTo>
                    <a:pt x="42222" y="122309"/>
                  </a:lnTo>
                  <a:lnTo>
                    <a:pt x="86949" y="121279"/>
                  </a:lnTo>
                  <a:lnTo>
                    <a:pt x="114300" y="112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77">
              <a:extLst>
                <a:ext uri="{FF2B5EF4-FFF2-40B4-BE49-F238E27FC236}">
                  <a16:creationId xmlns:a16="http://schemas.microsoft.com/office/drawing/2014/main" id="{B47DDAEC-EA58-6BCA-6239-3F3B22EAAF6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48250" y="1743859"/>
              <a:ext cx="28460" cy="256392"/>
            </a:xfrm>
            <a:custGeom>
              <a:avLst/>
              <a:gdLst/>
              <a:ahLst/>
              <a:cxnLst/>
              <a:rect l="0" t="0" r="0" b="0"/>
              <a:pathLst>
                <a:path w="28460" h="256392">
                  <a:moveTo>
                    <a:pt x="19050" y="18266"/>
                  </a:moveTo>
                  <a:lnTo>
                    <a:pt x="19050" y="18266"/>
                  </a:lnTo>
                  <a:lnTo>
                    <a:pt x="19050" y="8153"/>
                  </a:lnTo>
                  <a:lnTo>
                    <a:pt x="20108" y="5174"/>
                  </a:lnTo>
                  <a:lnTo>
                    <a:pt x="21872" y="3188"/>
                  </a:lnTo>
                  <a:lnTo>
                    <a:pt x="27251" y="0"/>
                  </a:lnTo>
                  <a:lnTo>
                    <a:pt x="28459" y="44114"/>
                  </a:lnTo>
                  <a:lnTo>
                    <a:pt x="23485" y="79664"/>
                  </a:lnTo>
                  <a:lnTo>
                    <a:pt x="15306" y="122065"/>
                  </a:lnTo>
                  <a:lnTo>
                    <a:pt x="14917" y="144127"/>
                  </a:lnTo>
                  <a:lnTo>
                    <a:pt x="16155" y="163104"/>
                  </a:lnTo>
                  <a:lnTo>
                    <a:pt x="11148" y="204137"/>
                  </a:lnTo>
                  <a:lnTo>
                    <a:pt x="0" y="2563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78">
              <a:extLst>
                <a:ext uri="{FF2B5EF4-FFF2-40B4-BE49-F238E27FC236}">
                  <a16:creationId xmlns:a16="http://schemas.microsoft.com/office/drawing/2014/main" id="{8338A2F9-DB92-CB7E-6D04-42601E576D3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962525" y="1857375"/>
              <a:ext cx="238126" cy="38101"/>
            </a:xfrm>
            <a:custGeom>
              <a:avLst/>
              <a:gdLst/>
              <a:ahLst/>
              <a:cxnLst/>
              <a:rect l="0" t="0" r="0" b="0"/>
              <a:pathLst>
                <a:path w="2381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42842" y="26341"/>
                  </a:lnTo>
                  <a:lnTo>
                    <a:pt x="89133" y="18952"/>
                  </a:lnTo>
                  <a:lnTo>
                    <a:pt x="131828" y="8878"/>
                  </a:lnTo>
                  <a:lnTo>
                    <a:pt x="167117" y="2631"/>
                  </a:lnTo>
                  <a:lnTo>
                    <a:pt x="211281" y="520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79">
              <a:extLst>
                <a:ext uri="{FF2B5EF4-FFF2-40B4-BE49-F238E27FC236}">
                  <a16:creationId xmlns:a16="http://schemas.microsoft.com/office/drawing/2014/main" id="{F7D55B20-5374-63D7-BFDA-3BE3CFB2C92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391150" y="1752716"/>
              <a:ext cx="9509" cy="438035"/>
            </a:xfrm>
            <a:custGeom>
              <a:avLst/>
              <a:gdLst/>
              <a:ahLst/>
              <a:cxnLst/>
              <a:rect l="0" t="0" r="0" b="0"/>
              <a:pathLst>
                <a:path w="9509" h="438035">
                  <a:moveTo>
                    <a:pt x="0" y="9409"/>
                  </a:moveTo>
                  <a:lnTo>
                    <a:pt x="0" y="9409"/>
                  </a:lnTo>
                  <a:lnTo>
                    <a:pt x="9409" y="0"/>
                  </a:lnTo>
                  <a:lnTo>
                    <a:pt x="9508" y="44166"/>
                  </a:lnTo>
                  <a:lnTo>
                    <a:pt x="8460" y="74598"/>
                  </a:lnTo>
                  <a:lnTo>
                    <a:pt x="4465" y="112818"/>
                  </a:lnTo>
                  <a:lnTo>
                    <a:pt x="1983" y="154499"/>
                  </a:lnTo>
                  <a:lnTo>
                    <a:pt x="882" y="196660"/>
                  </a:lnTo>
                  <a:lnTo>
                    <a:pt x="392" y="236565"/>
                  </a:lnTo>
                  <a:lnTo>
                    <a:pt x="116" y="279562"/>
                  </a:lnTo>
                  <a:lnTo>
                    <a:pt x="34" y="317466"/>
                  </a:lnTo>
                  <a:lnTo>
                    <a:pt x="7" y="361654"/>
                  </a:lnTo>
                  <a:lnTo>
                    <a:pt x="0" y="438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80">
              <a:extLst>
                <a:ext uri="{FF2B5EF4-FFF2-40B4-BE49-F238E27FC236}">
                  <a16:creationId xmlns:a16="http://schemas.microsoft.com/office/drawing/2014/main" id="{6F203D28-5F6A-5084-CA09-69CFE17956D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372100" y="1705009"/>
              <a:ext cx="164643" cy="180224"/>
            </a:xfrm>
            <a:custGeom>
              <a:avLst/>
              <a:gdLst/>
              <a:ahLst/>
              <a:cxnLst/>
              <a:rect l="0" t="0" r="0" b="0"/>
              <a:pathLst>
                <a:path w="164643" h="180224">
                  <a:moveTo>
                    <a:pt x="19050" y="28541"/>
                  </a:moveTo>
                  <a:lnTo>
                    <a:pt x="19050" y="28541"/>
                  </a:lnTo>
                  <a:lnTo>
                    <a:pt x="19050" y="19408"/>
                  </a:lnTo>
                  <a:lnTo>
                    <a:pt x="27251" y="10849"/>
                  </a:lnTo>
                  <a:lnTo>
                    <a:pt x="33239" y="9893"/>
                  </a:lnTo>
                  <a:lnTo>
                    <a:pt x="63763" y="8456"/>
                  </a:lnTo>
                  <a:lnTo>
                    <a:pt x="89227" y="1957"/>
                  </a:lnTo>
                  <a:lnTo>
                    <a:pt x="131199" y="0"/>
                  </a:lnTo>
                  <a:lnTo>
                    <a:pt x="137769" y="5033"/>
                  </a:lnTo>
                  <a:lnTo>
                    <a:pt x="140607" y="10332"/>
                  </a:lnTo>
                  <a:lnTo>
                    <a:pt x="141362" y="13227"/>
                  </a:lnTo>
                  <a:lnTo>
                    <a:pt x="136558" y="22087"/>
                  </a:lnTo>
                  <a:lnTo>
                    <a:pt x="127367" y="32023"/>
                  </a:lnTo>
                  <a:lnTo>
                    <a:pt x="82739" y="64487"/>
                  </a:lnTo>
                  <a:lnTo>
                    <a:pt x="59087" y="78350"/>
                  </a:lnTo>
                  <a:lnTo>
                    <a:pt x="41496" y="90219"/>
                  </a:lnTo>
                  <a:lnTo>
                    <a:pt x="29332" y="94924"/>
                  </a:lnTo>
                  <a:lnTo>
                    <a:pt x="76136" y="95205"/>
                  </a:lnTo>
                  <a:lnTo>
                    <a:pt x="117117" y="98037"/>
                  </a:lnTo>
                  <a:lnTo>
                    <a:pt x="147900" y="108474"/>
                  </a:lnTo>
                  <a:lnTo>
                    <a:pt x="158513" y="117336"/>
                  </a:lnTo>
                  <a:lnTo>
                    <a:pt x="162826" y="122663"/>
                  </a:lnTo>
                  <a:lnTo>
                    <a:pt x="164642" y="128330"/>
                  </a:lnTo>
                  <a:lnTo>
                    <a:pt x="163838" y="140272"/>
                  </a:lnTo>
                  <a:lnTo>
                    <a:pt x="157434" y="158896"/>
                  </a:lnTo>
                  <a:lnTo>
                    <a:pt x="146171" y="168674"/>
                  </a:lnTo>
                  <a:lnTo>
                    <a:pt x="129523" y="175489"/>
                  </a:lnTo>
                  <a:lnTo>
                    <a:pt x="82217" y="180223"/>
                  </a:lnTo>
                  <a:lnTo>
                    <a:pt x="37638" y="178024"/>
                  </a:lnTo>
                  <a:lnTo>
                    <a:pt x="0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81">
              <a:extLst>
                <a:ext uri="{FF2B5EF4-FFF2-40B4-BE49-F238E27FC236}">
                  <a16:creationId xmlns:a16="http://schemas.microsoft.com/office/drawing/2014/main" id="{983224DF-57DB-772B-AFDE-947EFD7C33F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14975" y="1914525"/>
              <a:ext cx="85042" cy="123661"/>
            </a:xfrm>
            <a:custGeom>
              <a:avLst/>
              <a:gdLst/>
              <a:ahLst/>
              <a:cxnLst/>
              <a:rect l="0" t="0" r="0" b="0"/>
              <a:pathLst>
                <a:path w="85042" h="123661">
                  <a:moveTo>
                    <a:pt x="38100" y="0"/>
                  </a:moveTo>
                  <a:lnTo>
                    <a:pt x="38100" y="0"/>
                  </a:lnTo>
                  <a:lnTo>
                    <a:pt x="75037" y="0"/>
                  </a:lnTo>
                  <a:lnTo>
                    <a:pt x="78600" y="2117"/>
                  </a:lnTo>
                  <a:lnTo>
                    <a:pt x="80975" y="5644"/>
                  </a:lnTo>
                  <a:lnTo>
                    <a:pt x="82558" y="10113"/>
                  </a:lnTo>
                  <a:lnTo>
                    <a:pt x="82555" y="14150"/>
                  </a:lnTo>
                  <a:lnTo>
                    <a:pt x="72190" y="36579"/>
                  </a:lnTo>
                  <a:lnTo>
                    <a:pt x="53140" y="54465"/>
                  </a:lnTo>
                  <a:lnTo>
                    <a:pt x="26920" y="70809"/>
                  </a:lnTo>
                  <a:lnTo>
                    <a:pt x="12025" y="75490"/>
                  </a:lnTo>
                  <a:lnTo>
                    <a:pt x="12250" y="75727"/>
                  </a:lnTo>
                  <a:lnTo>
                    <a:pt x="23002" y="76138"/>
                  </a:lnTo>
                  <a:lnTo>
                    <a:pt x="49543" y="67993"/>
                  </a:lnTo>
                  <a:lnTo>
                    <a:pt x="65009" y="72122"/>
                  </a:lnTo>
                  <a:lnTo>
                    <a:pt x="77941" y="80048"/>
                  </a:lnTo>
                  <a:lnTo>
                    <a:pt x="82265" y="86024"/>
                  </a:lnTo>
                  <a:lnTo>
                    <a:pt x="84700" y="95339"/>
                  </a:lnTo>
                  <a:lnTo>
                    <a:pt x="85041" y="98484"/>
                  </a:lnTo>
                  <a:lnTo>
                    <a:pt x="83153" y="101639"/>
                  </a:lnTo>
                  <a:lnTo>
                    <a:pt x="60796" y="119595"/>
                  </a:lnTo>
                  <a:lnTo>
                    <a:pt x="54184" y="121945"/>
                  </a:lnTo>
                  <a:lnTo>
                    <a:pt x="21687" y="12366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82">
              <a:extLst>
                <a:ext uri="{FF2B5EF4-FFF2-40B4-BE49-F238E27FC236}">
                  <a16:creationId xmlns:a16="http://schemas.microsoft.com/office/drawing/2014/main" id="{DE22D455-307A-DB83-4B45-D698171DD11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734050" y="1733716"/>
              <a:ext cx="295276" cy="197786"/>
            </a:xfrm>
            <a:custGeom>
              <a:avLst/>
              <a:gdLst/>
              <a:ahLst/>
              <a:cxnLst/>
              <a:rect l="0" t="0" r="0" b="0"/>
              <a:pathLst>
                <a:path w="295276" h="197786">
                  <a:moveTo>
                    <a:pt x="0" y="56984"/>
                  </a:moveTo>
                  <a:lnTo>
                    <a:pt x="0" y="56984"/>
                  </a:lnTo>
                  <a:lnTo>
                    <a:pt x="20723" y="39084"/>
                  </a:lnTo>
                  <a:lnTo>
                    <a:pt x="63598" y="15776"/>
                  </a:lnTo>
                  <a:lnTo>
                    <a:pt x="99697" y="1721"/>
                  </a:lnTo>
                  <a:lnTo>
                    <a:pt x="125787" y="0"/>
                  </a:lnTo>
                  <a:lnTo>
                    <a:pt x="129367" y="2061"/>
                  </a:lnTo>
                  <a:lnTo>
                    <a:pt x="136165" y="9996"/>
                  </a:lnTo>
                  <a:lnTo>
                    <a:pt x="139893" y="23400"/>
                  </a:lnTo>
                  <a:lnTo>
                    <a:pt x="140492" y="39941"/>
                  </a:lnTo>
                  <a:lnTo>
                    <a:pt x="134499" y="80767"/>
                  </a:lnTo>
                  <a:lnTo>
                    <a:pt x="128217" y="94365"/>
                  </a:lnTo>
                  <a:lnTo>
                    <a:pt x="94799" y="140660"/>
                  </a:lnTo>
                  <a:lnTo>
                    <a:pt x="64500" y="172073"/>
                  </a:lnTo>
                  <a:lnTo>
                    <a:pt x="50056" y="179658"/>
                  </a:lnTo>
                  <a:lnTo>
                    <a:pt x="81319" y="148248"/>
                  </a:lnTo>
                  <a:lnTo>
                    <a:pt x="127253" y="110888"/>
                  </a:lnTo>
                  <a:lnTo>
                    <a:pt x="165424" y="85545"/>
                  </a:lnTo>
                  <a:lnTo>
                    <a:pt x="210677" y="61411"/>
                  </a:lnTo>
                  <a:lnTo>
                    <a:pt x="239149" y="44449"/>
                  </a:lnTo>
                  <a:lnTo>
                    <a:pt x="240924" y="42277"/>
                  </a:lnTo>
                  <a:lnTo>
                    <a:pt x="241049" y="40830"/>
                  </a:lnTo>
                  <a:lnTo>
                    <a:pt x="240075" y="39864"/>
                  </a:lnTo>
                  <a:lnTo>
                    <a:pt x="228590" y="38506"/>
                  </a:lnTo>
                  <a:lnTo>
                    <a:pt x="206724" y="48216"/>
                  </a:lnTo>
                  <a:lnTo>
                    <a:pt x="161553" y="76552"/>
                  </a:lnTo>
                  <a:lnTo>
                    <a:pt x="144826" y="90022"/>
                  </a:lnTo>
                  <a:lnTo>
                    <a:pt x="130518" y="113340"/>
                  </a:lnTo>
                  <a:lnTo>
                    <a:pt x="119650" y="145531"/>
                  </a:lnTo>
                  <a:lnTo>
                    <a:pt x="119500" y="160191"/>
                  </a:lnTo>
                  <a:lnTo>
                    <a:pt x="120941" y="167064"/>
                  </a:lnTo>
                  <a:lnTo>
                    <a:pt x="128188" y="177522"/>
                  </a:lnTo>
                  <a:lnTo>
                    <a:pt x="150087" y="192860"/>
                  </a:lnTo>
                  <a:lnTo>
                    <a:pt x="173587" y="197785"/>
                  </a:lnTo>
                  <a:lnTo>
                    <a:pt x="215460" y="192903"/>
                  </a:lnTo>
                  <a:lnTo>
                    <a:pt x="258162" y="185616"/>
                  </a:lnTo>
                  <a:lnTo>
                    <a:pt x="295275" y="180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83">
              <a:extLst>
                <a:ext uri="{FF2B5EF4-FFF2-40B4-BE49-F238E27FC236}">
                  <a16:creationId xmlns:a16="http://schemas.microsoft.com/office/drawing/2014/main" id="{5B03561A-2132-933F-C99D-C51D7622A75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019800" y="1905402"/>
              <a:ext cx="93128" cy="123294"/>
            </a:xfrm>
            <a:custGeom>
              <a:avLst/>
              <a:gdLst/>
              <a:ahLst/>
              <a:cxnLst/>
              <a:rect l="0" t="0" r="0" b="0"/>
              <a:pathLst>
                <a:path w="93128" h="123294">
                  <a:moveTo>
                    <a:pt x="28575" y="18648"/>
                  </a:moveTo>
                  <a:lnTo>
                    <a:pt x="28575" y="18648"/>
                  </a:lnTo>
                  <a:lnTo>
                    <a:pt x="28575" y="10447"/>
                  </a:lnTo>
                  <a:lnTo>
                    <a:pt x="29633" y="10006"/>
                  </a:lnTo>
                  <a:lnTo>
                    <a:pt x="41758" y="6475"/>
                  </a:lnTo>
                  <a:lnTo>
                    <a:pt x="55412" y="1636"/>
                  </a:lnTo>
                  <a:lnTo>
                    <a:pt x="69507" y="0"/>
                  </a:lnTo>
                  <a:lnTo>
                    <a:pt x="71737" y="925"/>
                  </a:lnTo>
                  <a:lnTo>
                    <a:pt x="73225" y="2599"/>
                  </a:lnTo>
                  <a:lnTo>
                    <a:pt x="74217" y="4774"/>
                  </a:lnTo>
                  <a:lnTo>
                    <a:pt x="73820" y="7282"/>
                  </a:lnTo>
                  <a:lnTo>
                    <a:pt x="70555" y="12891"/>
                  </a:lnTo>
                  <a:lnTo>
                    <a:pt x="24501" y="48627"/>
                  </a:lnTo>
                  <a:lnTo>
                    <a:pt x="16181" y="54197"/>
                  </a:lnTo>
                  <a:lnTo>
                    <a:pt x="10401" y="64474"/>
                  </a:lnTo>
                  <a:lnTo>
                    <a:pt x="11167" y="65073"/>
                  </a:lnTo>
                  <a:lnTo>
                    <a:pt x="22825" y="66036"/>
                  </a:lnTo>
                  <a:lnTo>
                    <a:pt x="66842" y="67322"/>
                  </a:lnTo>
                  <a:lnTo>
                    <a:pt x="76627" y="71325"/>
                  </a:lnTo>
                  <a:lnTo>
                    <a:pt x="88086" y="79529"/>
                  </a:lnTo>
                  <a:lnTo>
                    <a:pt x="92067" y="85570"/>
                  </a:lnTo>
                  <a:lnTo>
                    <a:pt x="93127" y="88663"/>
                  </a:lnTo>
                  <a:lnTo>
                    <a:pt x="92776" y="91783"/>
                  </a:lnTo>
                  <a:lnTo>
                    <a:pt x="89565" y="98072"/>
                  </a:lnTo>
                  <a:lnTo>
                    <a:pt x="81806" y="107563"/>
                  </a:lnTo>
                  <a:lnTo>
                    <a:pt x="75869" y="111082"/>
                  </a:lnTo>
                  <a:lnTo>
                    <a:pt x="38680" y="122761"/>
                  </a:lnTo>
                  <a:lnTo>
                    <a:pt x="20459" y="123293"/>
                  </a:lnTo>
                  <a:lnTo>
                    <a:pt x="11562" y="120543"/>
                  </a:lnTo>
                  <a:lnTo>
                    <a:pt x="0" y="113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84">
              <a:extLst>
                <a:ext uri="{FF2B5EF4-FFF2-40B4-BE49-F238E27FC236}">
                  <a16:creationId xmlns:a16="http://schemas.microsoft.com/office/drawing/2014/main" id="{182659D6-9BFA-7C40-FC98-AD393B881AD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324600" y="180975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39680" y="37042"/>
                  </a:lnTo>
                  <a:lnTo>
                    <a:pt x="81020" y="30561"/>
                  </a:lnTo>
                  <a:lnTo>
                    <a:pt x="120309" y="23911"/>
                  </a:lnTo>
                  <a:lnTo>
                    <a:pt x="163347" y="13464"/>
                  </a:lnTo>
                  <a:lnTo>
                    <a:pt x="209321" y="10303"/>
                  </a:lnTo>
                  <a:lnTo>
                    <a:pt x="222149" y="8812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85">
              <a:extLst>
                <a:ext uri="{FF2B5EF4-FFF2-40B4-BE49-F238E27FC236}">
                  <a16:creationId xmlns:a16="http://schemas.microsoft.com/office/drawing/2014/main" id="{AB7A5609-7D5E-3F2E-C638-CA8EB3DDF0E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514850" y="1762445"/>
              <a:ext cx="219076" cy="180357"/>
            </a:xfrm>
            <a:custGeom>
              <a:avLst/>
              <a:gdLst/>
              <a:ahLst/>
              <a:cxnLst/>
              <a:rect l="0" t="0" r="0" b="0"/>
              <a:pathLst>
                <a:path w="219076" h="180357">
                  <a:moveTo>
                    <a:pt x="0" y="37780"/>
                  </a:moveTo>
                  <a:lnTo>
                    <a:pt x="0" y="37780"/>
                  </a:lnTo>
                  <a:lnTo>
                    <a:pt x="5056" y="32724"/>
                  </a:lnTo>
                  <a:lnTo>
                    <a:pt x="10361" y="30241"/>
                  </a:lnTo>
                  <a:lnTo>
                    <a:pt x="57750" y="12086"/>
                  </a:lnTo>
                  <a:lnTo>
                    <a:pt x="86680" y="1523"/>
                  </a:lnTo>
                  <a:lnTo>
                    <a:pt x="90595" y="1967"/>
                  </a:lnTo>
                  <a:lnTo>
                    <a:pt x="102699" y="8042"/>
                  </a:lnTo>
                  <a:lnTo>
                    <a:pt x="103852" y="11511"/>
                  </a:lnTo>
                  <a:lnTo>
                    <a:pt x="104160" y="13917"/>
                  </a:lnTo>
                  <a:lnTo>
                    <a:pt x="107324" y="19413"/>
                  </a:lnTo>
                  <a:lnTo>
                    <a:pt x="109649" y="22360"/>
                  </a:lnTo>
                  <a:lnTo>
                    <a:pt x="110141" y="25384"/>
                  </a:lnTo>
                  <a:lnTo>
                    <a:pt x="109412" y="28458"/>
                  </a:lnTo>
                  <a:lnTo>
                    <a:pt x="107866" y="31565"/>
                  </a:lnTo>
                  <a:lnTo>
                    <a:pt x="108971" y="40662"/>
                  </a:lnTo>
                  <a:lnTo>
                    <a:pt x="110747" y="46051"/>
                  </a:lnTo>
                  <a:lnTo>
                    <a:pt x="110873" y="50703"/>
                  </a:lnTo>
                  <a:lnTo>
                    <a:pt x="102403" y="83246"/>
                  </a:lnTo>
                  <a:lnTo>
                    <a:pt x="73316" y="125683"/>
                  </a:lnTo>
                  <a:lnTo>
                    <a:pt x="31826" y="166812"/>
                  </a:lnTo>
                  <a:lnTo>
                    <a:pt x="19098" y="171115"/>
                  </a:lnTo>
                  <a:lnTo>
                    <a:pt x="24121" y="166069"/>
                  </a:lnTo>
                  <a:lnTo>
                    <a:pt x="26595" y="160767"/>
                  </a:lnTo>
                  <a:lnTo>
                    <a:pt x="27255" y="157871"/>
                  </a:lnTo>
                  <a:lnTo>
                    <a:pt x="33633" y="151832"/>
                  </a:lnTo>
                  <a:lnTo>
                    <a:pt x="49918" y="139331"/>
                  </a:lnTo>
                  <a:lnTo>
                    <a:pt x="69381" y="115960"/>
                  </a:lnTo>
                  <a:lnTo>
                    <a:pt x="79519" y="107452"/>
                  </a:lnTo>
                  <a:lnTo>
                    <a:pt x="100296" y="84743"/>
                  </a:lnTo>
                  <a:lnTo>
                    <a:pt x="142482" y="50069"/>
                  </a:lnTo>
                  <a:lnTo>
                    <a:pt x="180061" y="24190"/>
                  </a:lnTo>
                  <a:lnTo>
                    <a:pt x="198591" y="5149"/>
                  </a:lnTo>
                  <a:lnTo>
                    <a:pt x="207385" y="760"/>
                  </a:lnTo>
                  <a:lnTo>
                    <a:pt x="198796" y="0"/>
                  </a:lnTo>
                  <a:lnTo>
                    <a:pt x="191365" y="2644"/>
                  </a:lnTo>
                  <a:lnTo>
                    <a:pt x="172915" y="18022"/>
                  </a:lnTo>
                  <a:lnTo>
                    <a:pt x="136621" y="64362"/>
                  </a:lnTo>
                  <a:lnTo>
                    <a:pt x="121854" y="93869"/>
                  </a:lnTo>
                  <a:lnTo>
                    <a:pt x="117658" y="113509"/>
                  </a:lnTo>
                  <a:lnTo>
                    <a:pt x="120351" y="147472"/>
                  </a:lnTo>
                  <a:lnTo>
                    <a:pt x="127851" y="169177"/>
                  </a:lnTo>
                  <a:lnTo>
                    <a:pt x="131801" y="173003"/>
                  </a:lnTo>
                  <a:lnTo>
                    <a:pt x="141834" y="177254"/>
                  </a:lnTo>
                  <a:lnTo>
                    <a:pt x="188101" y="180356"/>
                  </a:lnTo>
                  <a:lnTo>
                    <a:pt x="219075" y="171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86">
              <a:extLst>
                <a:ext uri="{FF2B5EF4-FFF2-40B4-BE49-F238E27FC236}">
                  <a16:creationId xmlns:a16="http://schemas.microsoft.com/office/drawing/2014/main" id="{7F135298-E795-BE9D-CA81-BC16E1AB5CE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76725" y="1916405"/>
              <a:ext cx="114301" cy="112039"/>
            </a:xfrm>
            <a:custGeom>
              <a:avLst/>
              <a:gdLst/>
              <a:ahLst/>
              <a:cxnLst/>
              <a:rect l="0" t="0" r="0" b="0"/>
              <a:pathLst>
                <a:path w="114301" h="112039">
                  <a:moveTo>
                    <a:pt x="0" y="55270"/>
                  </a:moveTo>
                  <a:lnTo>
                    <a:pt x="0" y="55270"/>
                  </a:lnTo>
                  <a:lnTo>
                    <a:pt x="5056" y="50214"/>
                  </a:lnTo>
                  <a:lnTo>
                    <a:pt x="7539" y="44909"/>
                  </a:lnTo>
                  <a:lnTo>
                    <a:pt x="10321" y="29760"/>
                  </a:lnTo>
                  <a:lnTo>
                    <a:pt x="22748" y="13980"/>
                  </a:lnTo>
                  <a:lnTo>
                    <a:pt x="35028" y="2350"/>
                  </a:lnTo>
                  <a:lnTo>
                    <a:pt x="41321" y="0"/>
                  </a:lnTo>
                  <a:lnTo>
                    <a:pt x="44481" y="432"/>
                  </a:lnTo>
                  <a:lnTo>
                    <a:pt x="50814" y="3734"/>
                  </a:lnTo>
                  <a:lnTo>
                    <a:pt x="52926" y="6096"/>
                  </a:lnTo>
                  <a:lnTo>
                    <a:pt x="55273" y="11542"/>
                  </a:lnTo>
                  <a:lnTo>
                    <a:pt x="51537" y="30672"/>
                  </a:lnTo>
                  <a:lnTo>
                    <a:pt x="43728" y="51392"/>
                  </a:lnTo>
                  <a:lnTo>
                    <a:pt x="10085" y="92506"/>
                  </a:lnTo>
                  <a:lnTo>
                    <a:pt x="4482" y="99336"/>
                  </a:lnTo>
                  <a:lnTo>
                    <a:pt x="591" y="110488"/>
                  </a:lnTo>
                  <a:lnTo>
                    <a:pt x="1452" y="111132"/>
                  </a:lnTo>
                  <a:lnTo>
                    <a:pt x="8779" y="112038"/>
                  </a:lnTo>
                  <a:lnTo>
                    <a:pt x="48313" y="111328"/>
                  </a:lnTo>
                  <a:lnTo>
                    <a:pt x="69113" y="106922"/>
                  </a:lnTo>
                  <a:lnTo>
                    <a:pt x="87623" y="109262"/>
                  </a:lnTo>
                  <a:lnTo>
                    <a:pt x="114300" y="1028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87">
              <a:extLst>
                <a:ext uri="{FF2B5EF4-FFF2-40B4-BE49-F238E27FC236}">
                  <a16:creationId xmlns:a16="http://schemas.microsoft.com/office/drawing/2014/main" id="{8A5AF8DA-ACED-4C44-6C12-D323E249B3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144699" y="1725445"/>
              <a:ext cx="130907" cy="189081"/>
            </a:xfrm>
            <a:custGeom>
              <a:avLst/>
              <a:gdLst/>
              <a:ahLst/>
              <a:cxnLst/>
              <a:rect l="0" t="0" r="0" b="0"/>
              <a:pathLst>
                <a:path w="130907" h="189081">
                  <a:moveTo>
                    <a:pt x="8201" y="27155"/>
                  </a:moveTo>
                  <a:lnTo>
                    <a:pt x="8201" y="27155"/>
                  </a:lnTo>
                  <a:lnTo>
                    <a:pt x="3145" y="27155"/>
                  </a:lnTo>
                  <a:lnTo>
                    <a:pt x="1655" y="26097"/>
                  </a:lnTo>
                  <a:lnTo>
                    <a:pt x="662" y="24333"/>
                  </a:lnTo>
                  <a:lnTo>
                    <a:pt x="0" y="22099"/>
                  </a:lnTo>
                  <a:lnTo>
                    <a:pt x="617" y="19551"/>
                  </a:lnTo>
                  <a:lnTo>
                    <a:pt x="4125" y="13897"/>
                  </a:lnTo>
                  <a:lnTo>
                    <a:pt x="17106" y="4765"/>
                  </a:lnTo>
                  <a:lnTo>
                    <a:pt x="34358" y="412"/>
                  </a:lnTo>
                  <a:lnTo>
                    <a:pt x="65696" y="0"/>
                  </a:lnTo>
                  <a:lnTo>
                    <a:pt x="85680" y="6291"/>
                  </a:lnTo>
                  <a:lnTo>
                    <a:pt x="94847" y="11885"/>
                  </a:lnTo>
                  <a:lnTo>
                    <a:pt x="97715" y="16975"/>
                  </a:lnTo>
                  <a:lnTo>
                    <a:pt x="100902" y="31097"/>
                  </a:lnTo>
                  <a:lnTo>
                    <a:pt x="96674" y="47957"/>
                  </a:lnTo>
                  <a:lnTo>
                    <a:pt x="86680" y="64975"/>
                  </a:lnTo>
                  <a:lnTo>
                    <a:pt x="44803" y="104110"/>
                  </a:lnTo>
                  <a:lnTo>
                    <a:pt x="33980" y="110282"/>
                  </a:lnTo>
                  <a:lnTo>
                    <a:pt x="33853" y="111148"/>
                  </a:lnTo>
                  <a:lnTo>
                    <a:pt x="34828" y="111725"/>
                  </a:lnTo>
                  <a:lnTo>
                    <a:pt x="41255" y="112538"/>
                  </a:lnTo>
                  <a:lnTo>
                    <a:pt x="87142" y="97672"/>
                  </a:lnTo>
                  <a:lnTo>
                    <a:pt x="100083" y="95537"/>
                  </a:lnTo>
                  <a:lnTo>
                    <a:pt x="112890" y="97411"/>
                  </a:lnTo>
                  <a:lnTo>
                    <a:pt x="119269" y="99392"/>
                  </a:lnTo>
                  <a:lnTo>
                    <a:pt x="123521" y="102830"/>
                  </a:lnTo>
                  <a:lnTo>
                    <a:pt x="128246" y="112294"/>
                  </a:lnTo>
                  <a:lnTo>
                    <a:pt x="130906" y="124466"/>
                  </a:lnTo>
                  <a:lnTo>
                    <a:pt x="129162" y="128012"/>
                  </a:lnTo>
                  <a:lnTo>
                    <a:pt x="121581" y="134775"/>
                  </a:lnTo>
                  <a:lnTo>
                    <a:pt x="78309" y="158476"/>
                  </a:lnTo>
                  <a:lnTo>
                    <a:pt x="33911" y="176125"/>
                  </a:lnTo>
                  <a:lnTo>
                    <a:pt x="21934" y="179597"/>
                  </a:lnTo>
                  <a:lnTo>
                    <a:pt x="8201" y="189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88">
              <a:extLst>
                <a:ext uri="{FF2B5EF4-FFF2-40B4-BE49-F238E27FC236}">
                  <a16:creationId xmlns:a16="http://schemas.microsoft.com/office/drawing/2014/main" id="{731D56B6-31CC-4205-3F1F-80C3CBE2DCA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124325" y="1763449"/>
              <a:ext cx="36076" cy="379677"/>
            </a:xfrm>
            <a:custGeom>
              <a:avLst/>
              <a:gdLst/>
              <a:ahLst/>
              <a:cxnLst/>
              <a:rect l="0" t="0" r="0" b="0"/>
              <a:pathLst>
                <a:path w="36076" h="379677">
                  <a:moveTo>
                    <a:pt x="9525" y="8201"/>
                  </a:moveTo>
                  <a:lnTo>
                    <a:pt x="9525" y="8201"/>
                  </a:lnTo>
                  <a:lnTo>
                    <a:pt x="17726" y="0"/>
                  </a:lnTo>
                  <a:lnTo>
                    <a:pt x="19226" y="617"/>
                  </a:lnTo>
                  <a:lnTo>
                    <a:pt x="23714" y="4125"/>
                  </a:lnTo>
                  <a:lnTo>
                    <a:pt x="26415" y="14856"/>
                  </a:lnTo>
                  <a:lnTo>
                    <a:pt x="34837" y="58819"/>
                  </a:lnTo>
                  <a:lnTo>
                    <a:pt x="36075" y="98811"/>
                  </a:lnTo>
                  <a:lnTo>
                    <a:pt x="31268" y="136884"/>
                  </a:lnTo>
                  <a:lnTo>
                    <a:pt x="29373" y="171918"/>
                  </a:lnTo>
                  <a:lnTo>
                    <a:pt x="28930" y="203731"/>
                  </a:lnTo>
                  <a:lnTo>
                    <a:pt x="25910" y="236214"/>
                  </a:lnTo>
                  <a:lnTo>
                    <a:pt x="21083" y="278608"/>
                  </a:lnTo>
                  <a:lnTo>
                    <a:pt x="16830" y="314099"/>
                  </a:lnTo>
                  <a:lnTo>
                    <a:pt x="5911" y="358961"/>
                  </a:lnTo>
                  <a:lnTo>
                    <a:pt x="0" y="379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89">
              <a:extLst>
                <a:ext uri="{FF2B5EF4-FFF2-40B4-BE49-F238E27FC236}">
                  <a16:creationId xmlns:a16="http://schemas.microsoft.com/office/drawing/2014/main" id="{2929BBA6-57AE-9813-526F-BF4D2452085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24275" y="1876425"/>
              <a:ext cx="228601" cy="28576"/>
            </a:xfrm>
            <a:custGeom>
              <a:avLst/>
              <a:gdLst/>
              <a:ahLst/>
              <a:cxnLst/>
              <a:rect l="0" t="0" r="0" b="0"/>
              <a:pathLst>
                <a:path w="228601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15317"/>
                  </a:lnTo>
                  <a:lnTo>
                    <a:pt x="54869" y="9611"/>
                  </a:lnTo>
                  <a:lnTo>
                    <a:pt x="102129" y="2212"/>
                  </a:lnTo>
                  <a:lnTo>
                    <a:pt x="147409" y="437"/>
                  </a:lnTo>
                  <a:lnTo>
                    <a:pt x="191829" y="5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90">
              <a:extLst>
                <a:ext uri="{FF2B5EF4-FFF2-40B4-BE49-F238E27FC236}">
                  <a16:creationId xmlns:a16="http://schemas.microsoft.com/office/drawing/2014/main" id="{C663516D-67DC-DE1F-04A2-A264BB1D6D2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533775" y="1973391"/>
              <a:ext cx="19051" cy="103060"/>
            </a:xfrm>
            <a:custGeom>
              <a:avLst/>
              <a:gdLst/>
              <a:ahLst/>
              <a:cxnLst/>
              <a:rect l="0" t="0" r="0" b="0"/>
              <a:pathLst>
                <a:path w="19051" h="103060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1058" y="13832"/>
                  </a:lnTo>
                  <a:lnTo>
                    <a:pt x="7539" y="39769"/>
                  </a:lnTo>
                  <a:lnTo>
                    <a:pt x="19050" y="103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91">
              <a:extLst>
                <a:ext uri="{FF2B5EF4-FFF2-40B4-BE49-F238E27FC236}">
                  <a16:creationId xmlns:a16="http://schemas.microsoft.com/office/drawing/2014/main" id="{5D356BBA-67AA-0521-F52D-1571EFD4A65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277737" y="1809904"/>
              <a:ext cx="189364" cy="187686"/>
            </a:xfrm>
            <a:custGeom>
              <a:avLst/>
              <a:gdLst/>
              <a:ahLst/>
              <a:cxnLst/>
              <a:rect l="0" t="0" r="0" b="0"/>
              <a:pathLst>
                <a:path w="189364" h="187686">
                  <a:moveTo>
                    <a:pt x="8388" y="28421"/>
                  </a:moveTo>
                  <a:lnTo>
                    <a:pt x="8388" y="28421"/>
                  </a:lnTo>
                  <a:lnTo>
                    <a:pt x="8388" y="23365"/>
                  </a:lnTo>
                  <a:lnTo>
                    <a:pt x="9446" y="21875"/>
                  </a:lnTo>
                  <a:lnTo>
                    <a:pt x="11210" y="20882"/>
                  </a:lnTo>
                  <a:lnTo>
                    <a:pt x="13444" y="20220"/>
                  </a:lnTo>
                  <a:lnTo>
                    <a:pt x="27686" y="8709"/>
                  </a:lnTo>
                  <a:lnTo>
                    <a:pt x="30778" y="5755"/>
                  </a:lnTo>
                  <a:lnTo>
                    <a:pt x="39859" y="2472"/>
                  </a:lnTo>
                  <a:lnTo>
                    <a:pt x="73381" y="0"/>
                  </a:lnTo>
                  <a:lnTo>
                    <a:pt x="78176" y="2065"/>
                  </a:lnTo>
                  <a:lnTo>
                    <a:pt x="86324" y="10004"/>
                  </a:lnTo>
                  <a:lnTo>
                    <a:pt x="90651" y="23411"/>
                  </a:lnTo>
                  <a:lnTo>
                    <a:pt x="93429" y="57888"/>
                  </a:lnTo>
                  <a:lnTo>
                    <a:pt x="83797" y="90892"/>
                  </a:lnTo>
                  <a:lnTo>
                    <a:pt x="60208" y="129912"/>
                  </a:lnTo>
                  <a:lnTo>
                    <a:pt x="24815" y="171726"/>
                  </a:lnTo>
                  <a:lnTo>
                    <a:pt x="2699" y="187685"/>
                  </a:lnTo>
                  <a:lnTo>
                    <a:pt x="1420" y="186455"/>
                  </a:lnTo>
                  <a:lnTo>
                    <a:pt x="0" y="179445"/>
                  </a:lnTo>
                  <a:lnTo>
                    <a:pt x="4256" y="163598"/>
                  </a:lnTo>
                  <a:lnTo>
                    <a:pt x="37685" y="118527"/>
                  </a:lnTo>
                  <a:lnTo>
                    <a:pt x="83951" y="78191"/>
                  </a:lnTo>
                  <a:lnTo>
                    <a:pt x="130013" y="46695"/>
                  </a:lnTo>
                  <a:lnTo>
                    <a:pt x="152396" y="34030"/>
                  </a:lnTo>
                  <a:lnTo>
                    <a:pt x="163408" y="25622"/>
                  </a:lnTo>
                  <a:lnTo>
                    <a:pt x="174499" y="19831"/>
                  </a:lnTo>
                  <a:lnTo>
                    <a:pt x="179135" y="10958"/>
                  </a:lnTo>
                  <a:lnTo>
                    <a:pt x="169517" y="9841"/>
                  </a:lnTo>
                  <a:lnTo>
                    <a:pt x="148205" y="14567"/>
                  </a:lnTo>
                  <a:lnTo>
                    <a:pt x="126839" y="27726"/>
                  </a:lnTo>
                  <a:lnTo>
                    <a:pt x="82528" y="69841"/>
                  </a:lnTo>
                  <a:lnTo>
                    <a:pt x="73795" y="82461"/>
                  </a:lnTo>
                  <a:lnTo>
                    <a:pt x="67985" y="106522"/>
                  </a:lnTo>
                  <a:lnTo>
                    <a:pt x="65752" y="143624"/>
                  </a:lnTo>
                  <a:lnTo>
                    <a:pt x="66740" y="146498"/>
                  </a:lnTo>
                  <a:lnTo>
                    <a:pt x="68456" y="148414"/>
                  </a:lnTo>
                  <a:lnTo>
                    <a:pt x="84844" y="159448"/>
                  </a:lnTo>
                  <a:lnTo>
                    <a:pt x="102395" y="161312"/>
                  </a:lnTo>
                  <a:lnTo>
                    <a:pt x="189363" y="152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41">
            <a:extLst>
              <a:ext uri="{FF2B5EF4-FFF2-40B4-BE49-F238E27FC236}">
                <a16:creationId xmlns:a16="http://schemas.microsoft.com/office/drawing/2014/main" id="{1866A959-6CC7-3460-F620-42B42367B284}"/>
              </a:ext>
            </a:extLst>
          </p:cNvPr>
          <p:cNvGrpSpPr/>
          <p:nvPr/>
        </p:nvGrpSpPr>
        <p:grpSpPr>
          <a:xfrm>
            <a:off x="2495550" y="1773366"/>
            <a:ext cx="561976" cy="455485"/>
            <a:chOff x="2495550" y="1773366"/>
            <a:chExt cx="561976" cy="455485"/>
          </a:xfrm>
        </p:grpSpPr>
        <p:sp>
          <p:nvSpPr>
            <p:cNvPr id="216" name="SMARTInkShape-692">
              <a:extLst>
                <a:ext uri="{FF2B5EF4-FFF2-40B4-BE49-F238E27FC236}">
                  <a16:creationId xmlns:a16="http://schemas.microsoft.com/office/drawing/2014/main" id="{39F48957-605E-7ABC-DB95-5EA766B5F16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048000" y="19812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936" y="13183"/>
                  </a:lnTo>
                  <a:lnTo>
                    <a:pt x="9473" y="55485"/>
                  </a:lnTo>
                  <a:lnTo>
                    <a:pt x="9518" y="100714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93">
              <a:extLst>
                <a:ext uri="{FF2B5EF4-FFF2-40B4-BE49-F238E27FC236}">
                  <a16:creationId xmlns:a16="http://schemas.microsoft.com/office/drawing/2014/main" id="{D48C9D14-F1CF-DA3D-BC5C-7F2D61D7EFF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905125" y="1781567"/>
              <a:ext cx="149857" cy="180584"/>
            </a:xfrm>
            <a:custGeom>
              <a:avLst/>
              <a:gdLst/>
              <a:ahLst/>
              <a:cxnLst/>
              <a:rect l="0" t="0" r="0" b="0"/>
              <a:pathLst>
                <a:path w="149857" h="180584">
                  <a:moveTo>
                    <a:pt x="28575" y="9133"/>
                  </a:moveTo>
                  <a:lnTo>
                    <a:pt x="28575" y="9133"/>
                  </a:lnTo>
                  <a:lnTo>
                    <a:pt x="19166" y="9133"/>
                  </a:lnTo>
                  <a:lnTo>
                    <a:pt x="19085" y="4077"/>
                  </a:lnTo>
                  <a:lnTo>
                    <a:pt x="20131" y="2587"/>
                  </a:lnTo>
                  <a:lnTo>
                    <a:pt x="21888" y="1594"/>
                  </a:lnTo>
                  <a:lnTo>
                    <a:pt x="32310" y="0"/>
                  </a:lnTo>
                  <a:lnTo>
                    <a:pt x="68158" y="689"/>
                  </a:lnTo>
                  <a:lnTo>
                    <a:pt x="87340" y="7219"/>
                  </a:lnTo>
                  <a:lnTo>
                    <a:pt x="96321" y="12869"/>
                  </a:lnTo>
                  <a:lnTo>
                    <a:pt x="101018" y="18907"/>
                  </a:lnTo>
                  <a:lnTo>
                    <a:pt x="102270" y="21999"/>
                  </a:lnTo>
                  <a:lnTo>
                    <a:pt x="98976" y="41520"/>
                  </a:lnTo>
                  <a:lnTo>
                    <a:pt x="91297" y="57300"/>
                  </a:lnTo>
                  <a:lnTo>
                    <a:pt x="72207" y="73734"/>
                  </a:lnTo>
                  <a:lnTo>
                    <a:pt x="58197" y="80178"/>
                  </a:lnTo>
                  <a:lnTo>
                    <a:pt x="31075" y="85031"/>
                  </a:lnTo>
                  <a:lnTo>
                    <a:pt x="39429" y="85244"/>
                  </a:lnTo>
                  <a:lnTo>
                    <a:pt x="83991" y="76198"/>
                  </a:lnTo>
                  <a:lnTo>
                    <a:pt x="114781" y="76943"/>
                  </a:lnTo>
                  <a:lnTo>
                    <a:pt x="128978" y="80899"/>
                  </a:lnTo>
                  <a:lnTo>
                    <a:pt x="139521" y="89007"/>
                  </a:lnTo>
                  <a:lnTo>
                    <a:pt x="146676" y="99666"/>
                  </a:lnTo>
                  <a:lnTo>
                    <a:pt x="149856" y="111459"/>
                  </a:lnTo>
                  <a:lnTo>
                    <a:pt x="145625" y="126578"/>
                  </a:lnTo>
                  <a:lnTo>
                    <a:pt x="141533" y="135054"/>
                  </a:lnTo>
                  <a:lnTo>
                    <a:pt x="125698" y="147295"/>
                  </a:lnTo>
                  <a:lnTo>
                    <a:pt x="86095" y="168834"/>
                  </a:lnTo>
                  <a:lnTo>
                    <a:pt x="52203" y="177102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94">
              <a:extLst>
                <a:ext uri="{FF2B5EF4-FFF2-40B4-BE49-F238E27FC236}">
                  <a16:creationId xmlns:a16="http://schemas.microsoft.com/office/drawing/2014/main" id="{C1950CE4-471B-018B-D995-60BD5122740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886075" y="1773366"/>
              <a:ext cx="43041" cy="455485"/>
            </a:xfrm>
            <a:custGeom>
              <a:avLst/>
              <a:gdLst/>
              <a:ahLst/>
              <a:cxnLst/>
              <a:rect l="0" t="0" r="0" b="0"/>
              <a:pathLst>
                <a:path w="43041" h="455485">
                  <a:moveTo>
                    <a:pt x="28575" y="17334"/>
                  </a:moveTo>
                  <a:lnTo>
                    <a:pt x="28575" y="17334"/>
                  </a:lnTo>
                  <a:lnTo>
                    <a:pt x="33631" y="12278"/>
                  </a:lnTo>
                  <a:lnTo>
                    <a:pt x="36113" y="6973"/>
                  </a:lnTo>
                  <a:lnTo>
                    <a:pt x="37708" y="0"/>
                  </a:lnTo>
                  <a:lnTo>
                    <a:pt x="43040" y="8906"/>
                  </a:lnTo>
                  <a:lnTo>
                    <a:pt x="40174" y="52632"/>
                  </a:lnTo>
                  <a:lnTo>
                    <a:pt x="38714" y="89411"/>
                  </a:lnTo>
                  <a:lnTo>
                    <a:pt x="35399" y="133642"/>
                  </a:lnTo>
                  <a:lnTo>
                    <a:pt x="27774" y="170329"/>
                  </a:lnTo>
                  <a:lnTo>
                    <a:pt x="20773" y="215595"/>
                  </a:lnTo>
                  <a:lnTo>
                    <a:pt x="12844" y="256169"/>
                  </a:lnTo>
                  <a:lnTo>
                    <a:pt x="9450" y="293652"/>
                  </a:lnTo>
                  <a:lnTo>
                    <a:pt x="4329" y="340859"/>
                  </a:lnTo>
                  <a:lnTo>
                    <a:pt x="7515" y="377424"/>
                  </a:lnTo>
                  <a:lnTo>
                    <a:pt x="6306" y="424346"/>
                  </a:lnTo>
                  <a:lnTo>
                    <a:pt x="0" y="455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95">
              <a:extLst>
                <a:ext uri="{FF2B5EF4-FFF2-40B4-BE49-F238E27FC236}">
                  <a16:creationId xmlns:a16="http://schemas.microsoft.com/office/drawing/2014/main" id="{F54CAE69-F381-771D-C938-86D03D1C428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495550" y="188595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117" y="31554"/>
                  </a:lnTo>
                  <a:lnTo>
                    <a:pt x="48957" y="18388"/>
                  </a:lnTo>
                  <a:lnTo>
                    <a:pt x="79417" y="12151"/>
                  </a:lnTo>
                  <a:lnTo>
                    <a:pt x="122579" y="4987"/>
                  </a:lnTo>
                  <a:lnTo>
                    <a:pt x="163747" y="65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96">
              <a:extLst>
                <a:ext uri="{FF2B5EF4-FFF2-40B4-BE49-F238E27FC236}">
                  <a16:creationId xmlns:a16="http://schemas.microsoft.com/office/drawing/2014/main" id="{C8BED7BC-C5F6-F6AB-D566-3E4B2B99992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554860" y="1819391"/>
              <a:ext cx="16891" cy="228485"/>
            </a:xfrm>
            <a:custGeom>
              <a:avLst/>
              <a:gdLst/>
              <a:ahLst/>
              <a:cxnLst/>
              <a:rect l="0" t="0" r="0" b="0"/>
              <a:pathLst>
                <a:path w="16891" h="228485">
                  <a:moveTo>
                    <a:pt x="16890" y="9409"/>
                  </a:moveTo>
                  <a:lnTo>
                    <a:pt x="16890" y="9409"/>
                  </a:lnTo>
                  <a:lnTo>
                    <a:pt x="16890" y="0"/>
                  </a:lnTo>
                  <a:lnTo>
                    <a:pt x="15832" y="16174"/>
                  </a:lnTo>
                  <a:lnTo>
                    <a:pt x="8689" y="62982"/>
                  </a:lnTo>
                  <a:lnTo>
                    <a:pt x="0" y="108996"/>
                  </a:lnTo>
                  <a:lnTo>
                    <a:pt x="1302" y="144044"/>
                  </a:lnTo>
                  <a:lnTo>
                    <a:pt x="8391" y="181240"/>
                  </a:lnTo>
                  <a:lnTo>
                    <a:pt x="16890" y="228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142">
            <a:extLst>
              <a:ext uri="{FF2B5EF4-FFF2-40B4-BE49-F238E27FC236}">
                <a16:creationId xmlns:a16="http://schemas.microsoft.com/office/drawing/2014/main" id="{E1347CA0-31EB-9CD0-4F80-B1B3EC437E64}"/>
              </a:ext>
            </a:extLst>
          </p:cNvPr>
          <p:cNvGrpSpPr/>
          <p:nvPr/>
        </p:nvGrpSpPr>
        <p:grpSpPr>
          <a:xfrm>
            <a:off x="2009775" y="1809796"/>
            <a:ext cx="254685" cy="466680"/>
            <a:chOff x="2009775" y="1809796"/>
            <a:chExt cx="254685" cy="466680"/>
          </a:xfrm>
        </p:grpSpPr>
        <p:sp>
          <p:nvSpPr>
            <p:cNvPr id="222" name="SMARTInkShape-697">
              <a:extLst>
                <a:ext uri="{FF2B5EF4-FFF2-40B4-BE49-F238E27FC236}">
                  <a16:creationId xmlns:a16="http://schemas.microsoft.com/office/drawing/2014/main" id="{05D833B1-5C85-B0E9-EB60-2C8982DAF16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73416" y="1955590"/>
              <a:ext cx="91044" cy="105466"/>
            </a:xfrm>
            <a:custGeom>
              <a:avLst/>
              <a:gdLst/>
              <a:ahLst/>
              <a:cxnLst/>
              <a:rect l="0" t="0" r="0" b="0"/>
              <a:pathLst>
                <a:path w="91044" h="105466">
                  <a:moveTo>
                    <a:pt x="17334" y="44660"/>
                  </a:moveTo>
                  <a:lnTo>
                    <a:pt x="17334" y="44660"/>
                  </a:lnTo>
                  <a:lnTo>
                    <a:pt x="17334" y="29725"/>
                  </a:lnTo>
                  <a:lnTo>
                    <a:pt x="17334" y="32025"/>
                  </a:lnTo>
                  <a:lnTo>
                    <a:pt x="14512" y="36575"/>
                  </a:lnTo>
                  <a:lnTo>
                    <a:pt x="4077" y="48119"/>
                  </a:lnTo>
                  <a:lnTo>
                    <a:pt x="858" y="57134"/>
                  </a:lnTo>
                  <a:lnTo>
                    <a:pt x="0" y="62501"/>
                  </a:lnTo>
                  <a:lnTo>
                    <a:pt x="1545" y="68196"/>
                  </a:lnTo>
                  <a:lnTo>
                    <a:pt x="19893" y="93751"/>
                  </a:lnTo>
                  <a:lnTo>
                    <a:pt x="34908" y="104479"/>
                  </a:lnTo>
                  <a:lnTo>
                    <a:pt x="49486" y="105465"/>
                  </a:lnTo>
                  <a:lnTo>
                    <a:pt x="64432" y="102376"/>
                  </a:lnTo>
                  <a:lnTo>
                    <a:pt x="74603" y="97476"/>
                  </a:lnTo>
                  <a:lnTo>
                    <a:pt x="82651" y="86125"/>
                  </a:lnTo>
                  <a:lnTo>
                    <a:pt x="88697" y="70497"/>
                  </a:lnTo>
                  <a:lnTo>
                    <a:pt x="91043" y="43849"/>
                  </a:lnTo>
                  <a:lnTo>
                    <a:pt x="87841" y="25249"/>
                  </a:lnTo>
                  <a:lnTo>
                    <a:pt x="80067" y="12044"/>
                  </a:lnTo>
                  <a:lnTo>
                    <a:pt x="75031" y="7041"/>
                  </a:lnTo>
                  <a:lnTo>
                    <a:pt x="63791" y="1482"/>
                  </a:lnTo>
                  <a:lnTo>
                    <a:pt x="57830" y="0"/>
                  </a:lnTo>
                  <a:lnTo>
                    <a:pt x="45563" y="1175"/>
                  </a:lnTo>
                  <a:lnTo>
                    <a:pt x="34114" y="5225"/>
                  </a:lnTo>
                  <a:lnTo>
                    <a:pt x="25497" y="10553"/>
                  </a:lnTo>
                  <a:lnTo>
                    <a:pt x="14696" y="24559"/>
                  </a:lnTo>
                  <a:lnTo>
                    <a:pt x="7809" y="446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98">
              <a:extLst>
                <a:ext uri="{FF2B5EF4-FFF2-40B4-BE49-F238E27FC236}">
                  <a16:creationId xmlns:a16="http://schemas.microsoft.com/office/drawing/2014/main" id="{594F2EA6-0CD4-0005-68C8-D4DCCEE9FB3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09775" y="1809796"/>
              <a:ext cx="146734" cy="180930"/>
            </a:xfrm>
            <a:custGeom>
              <a:avLst/>
              <a:gdLst/>
              <a:ahLst/>
              <a:cxnLst/>
              <a:rect l="0" t="0" r="0" b="0"/>
              <a:pathLst>
                <a:path w="146734" h="180930">
                  <a:moveTo>
                    <a:pt x="0" y="38054"/>
                  </a:moveTo>
                  <a:lnTo>
                    <a:pt x="0" y="38054"/>
                  </a:lnTo>
                  <a:lnTo>
                    <a:pt x="0" y="29853"/>
                  </a:lnTo>
                  <a:lnTo>
                    <a:pt x="1058" y="29412"/>
                  </a:lnTo>
                  <a:lnTo>
                    <a:pt x="5057" y="28921"/>
                  </a:lnTo>
                  <a:lnTo>
                    <a:pt x="6546" y="27732"/>
                  </a:lnTo>
                  <a:lnTo>
                    <a:pt x="8201" y="23589"/>
                  </a:lnTo>
                  <a:lnTo>
                    <a:pt x="9701" y="22061"/>
                  </a:lnTo>
                  <a:lnTo>
                    <a:pt x="19712" y="16786"/>
                  </a:lnTo>
                  <a:lnTo>
                    <a:pt x="35012" y="3895"/>
                  </a:lnTo>
                  <a:lnTo>
                    <a:pt x="41314" y="1706"/>
                  </a:lnTo>
                  <a:lnTo>
                    <a:pt x="82129" y="0"/>
                  </a:lnTo>
                  <a:lnTo>
                    <a:pt x="83327" y="1042"/>
                  </a:lnTo>
                  <a:lnTo>
                    <a:pt x="84659" y="5024"/>
                  </a:lnTo>
                  <a:lnTo>
                    <a:pt x="80353" y="23328"/>
                  </a:lnTo>
                  <a:lnTo>
                    <a:pt x="51554" y="68627"/>
                  </a:lnTo>
                  <a:lnTo>
                    <a:pt x="38687" y="84952"/>
                  </a:lnTo>
                  <a:lnTo>
                    <a:pt x="43330" y="85464"/>
                  </a:lnTo>
                  <a:lnTo>
                    <a:pt x="88509" y="77024"/>
                  </a:lnTo>
                  <a:lnTo>
                    <a:pt x="107834" y="77470"/>
                  </a:lnTo>
                  <a:lnTo>
                    <a:pt x="125907" y="83835"/>
                  </a:lnTo>
                  <a:lnTo>
                    <a:pt x="145488" y="98554"/>
                  </a:lnTo>
                  <a:lnTo>
                    <a:pt x="146733" y="102729"/>
                  </a:lnTo>
                  <a:lnTo>
                    <a:pt x="145296" y="113012"/>
                  </a:lnTo>
                  <a:lnTo>
                    <a:pt x="135484" y="124638"/>
                  </a:lnTo>
                  <a:lnTo>
                    <a:pt x="112110" y="140262"/>
                  </a:lnTo>
                  <a:lnTo>
                    <a:pt x="67445" y="159424"/>
                  </a:lnTo>
                  <a:lnTo>
                    <a:pt x="45619" y="173616"/>
                  </a:lnTo>
                  <a:lnTo>
                    <a:pt x="19050" y="180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99">
              <a:extLst>
                <a:ext uri="{FF2B5EF4-FFF2-40B4-BE49-F238E27FC236}">
                  <a16:creationId xmlns:a16="http://schemas.microsoft.com/office/drawing/2014/main" id="{06F76FD1-288C-4E86-4590-D89952FD154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28825" y="1847850"/>
              <a:ext cx="18924" cy="428626"/>
            </a:xfrm>
            <a:custGeom>
              <a:avLst/>
              <a:gdLst/>
              <a:ahLst/>
              <a:cxnLst/>
              <a:rect l="0" t="0" r="0" b="0"/>
              <a:pathLst>
                <a:path w="18924" h="428626">
                  <a:moveTo>
                    <a:pt x="0" y="0"/>
                  </a:moveTo>
                  <a:lnTo>
                    <a:pt x="0" y="0"/>
                  </a:lnTo>
                  <a:lnTo>
                    <a:pt x="5057" y="10113"/>
                  </a:lnTo>
                  <a:lnTo>
                    <a:pt x="11759" y="57423"/>
                  </a:lnTo>
                  <a:lnTo>
                    <a:pt x="16890" y="99212"/>
                  </a:lnTo>
                  <a:lnTo>
                    <a:pt x="18410" y="142990"/>
                  </a:lnTo>
                  <a:lnTo>
                    <a:pt x="18766" y="181026"/>
                  </a:lnTo>
                  <a:lnTo>
                    <a:pt x="18923" y="219098"/>
                  </a:lnTo>
                  <a:lnTo>
                    <a:pt x="13956" y="266119"/>
                  </a:lnTo>
                  <a:lnTo>
                    <a:pt x="5782" y="311919"/>
                  </a:lnTo>
                  <a:lnTo>
                    <a:pt x="1713" y="353946"/>
                  </a:lnTo>
                  <a:lnTo>
                    <a:pt x="508" y="393210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43">
            <a:extLst>
              <a:ext uri="{FF2B5EF4-FFF2-40B4-BE49-F238E27FC236}">
                <a16:creationId xmlns:a16="http://schemas.microsoft.com/office/drawing/2014/main" id="{0B9EB147-0304-59C2-6575-26022421FBA7}"/>
              </a:ext>
            </a:extLst>
          </p:cNvPr>
          <p:cNvGrpSpPr/>
          <p:nvPr/>
        </p:nvGrpSpPr>
        <p:grpSpPr>
          <a:xfrm>
            <a:off x="1162050" y="1885953"/>
            <a:ext cx="619126" cy="331671"/>
            <a:chOff x="1162050" y="1885953"/>
            <a:chExt cx="619126" cy="331671"/>
          </a:xfrm>
        </p:grpSpPr>
        <p:sp>
          <p:nvSpPr>
            <p:cNvPr id="226" name="SMARTInkShape-700">
              <a:extLst>
                <a:ext uri="{FF2B5EF4-FFF2-40B4-BE49-F238E27FC236}">
                  <a16:creationId xmlns:a16="http://schemas.microsoft.com/office/drawing/2014/main" id="{262C4D21-AD09-20E6-A24A-E905507DB2C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575662" y="2002268"/>
              <a:ext cx="205514" cy="17033"/>
            </a:xfrm>
            <a:custGeom>
              <a:avLst/>
              <a:gdLst/>
              <a:ahLst/>
              <a:cxnLst/>
              <a:rect l="0" t="0" r="0" b="0"/>
              <a:pathLst>
                <a:path w="205514" h="17033">
                  <a:moveTo>
                    <a:pt x="5488" y="17032"/>
                  </a:moveTo>
                  <a:lnTo>
                    <a:pt x="5488" y="17032"/>
                  </a:lnTo>
                  <a:lnTo>
                    <a:pt x="0" y="17032"/>
                  </a:lnTo>
                  <a:lnTo>
                    <a:pt x="26622" y="15974"/>
                  </a:lnTo>
                  <a:lnTo>
                    <a:pt x="69432" y="8831"/>
                  </a:lnTo>
                  <a:lnTo>
                    <a:pt x="109724" y="1222"/>
                  </a:lnTo>
                  <a:lnTo>
                    <a:pt x="138678" y="0"/>
                  </a:lnTo>
                  <a:lnTo>
                    <a:pt x="181824" y="6709"/>
                  </a:lnTo>
                  <a:lnTo>
                    <a:pt x="205513" y="7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01">
              <a:extLst>
                <a:ext uri="{FF2B5EF4-FFF2-40B4-BE49-F238E27FC236}">
                  <a16:creationId xmlns:a16="http://schemas.microsoft.com/office/drawing/2014/main" id="{0A847DC0-202D-FBB1-8239-FE4E92D2E48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571625" y="19431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4"/>
                  </a:lnTo>
                  <a:lnTo>
                    <a:pt x="14150" y="9349"/>
                  </a:lnTo>
                  <a:lnTo>
                    <a:pt x="25947" y="3240"/>
                  </a:lnTo>
                  <a:lnTo>
                    <a:pt x="67198" y="28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02">
              <a:extLst>
                <a:ext uri="{FF2B5EF4-FFF2-40B4-BE49-F238E27FC236}">
                  <a16:creationId xmlns:a16="http://schemas.microsoft.com/office/drawing/2014/main" id="{FC77D9C7-9211-77F9-4249-D301BB844BA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62050" y="1885953"/>
              <a:ext cx="189861" cy="331671"/>
            </a:xfrm>
            <a:custGeom>
              <a:avLst/>
              <a:gdLst/>
              <a:ahLst/>
              <a:cxnLst/>
              <a:rect l="0" t="0" r="0" b="0"/>
              <a:pathLst>
                <a:path w="189861" h="331671">
                  <a:moveTo>
                    <a:pt x="19050" y="19047"/>
                  </a:moveTo>
                  <a:lnTo>
                    <a:pt x="19050" y="19047"/>
                  </a:lnTo>
                  <a:lnTo>
                    <a:pt x="24107" y="19047"/>
                  </a:lnTo>
                  <a:lnTo>
                    <a:pt x="25596" y="17989"/>
                  </a:lnTo>
                  <a:lnTo>
                    <a:pt x="26589" y="16225"/>
                  </a:lnTo>
                  <a:lnTo>
                    <a:pt x="28565" y="9556"/>
                  </a:lnTo>
                  <a:lnTo>
                    <a:pt x="28575" y="0"/>
                  </a:lnTo>
                  <a:lnTo>
                    <a:pt x="28575" y="5054"/>
                  </a:lnTo>
                  <a:lnTo>
                    <a:pt x="25753" y="10359"/>
                  </a:lnTo>
                  <a:lnTo>
                    <a:pt x="23518" y="13255"/>
                  </a:lnTo>
                  <a:lnTo>
                    <a:pt x="21036" y="22117"/>
                  </a:lnTo>
                  <a:lnTo>
                    <a:pt x="19128" y="68929"/>
                  </a:lnTo>
                  <a:lnTo>
                    <a:pt x="20131" y="93799"/>
                  </a:lnTo>
                  <a:lnTo>
                    <a:pt x="27720" y="110928"/>
                  </a:lnTo>
                  <a:lnTo>
                    <a:pt x="41844" y="131996"/>
                  </a:lnTo>
                  <a:lnTo>
                    <a:pt x="54262" y="140708"/>
                  </a:lnTo>
                  <a:lnTo>
                    <a:pt x="65038" y="146496"/>
                  </a:lnTo>
                  <a:lnTo>
                    <a:pt x="70876" y="147405"/>
                  </a:lnTo>
                  <a:lnTo>
                    <a:pt x="83006" y="145592"/>
                  </a:lnTo>
                  <a:lnTo>
                    <a:pt x="106982" y="135805"/>
                  </a:lnTo>
                  <a:lnTo>
                    <a:pt x="136363" y="111094"/>
                  </a:lnTo>
                  <a:lnTo>
                    <a:pt x="139981" y="104760"/>
                  </a:lnTo>
                  <a:lnTo>
                    <a:pt x="142647" y="98416"/>
                  </a:lnTo>
                  <a:lnTo>
                    <a:pt x="157950" y="78313"/>
                  </a:lnTo>
                  <a:lnTo>
                    <a:pt x="164514" y="40671"/>
                  </a:lnTo>
                  <a:lnTo>
                    <a:pt x="170080" y="30962"/>
                  </a:lnTo>
                  <a:lnTo>
                    <a:pt x="171330" y="20581"/>
                  </a:lnTo>
                  <a:lnTo>
                    <a:pt x="171447" y="64847"/>
                  </a:lnTo>
                  <a:lnTo>
                    <a:pt x="172508" y="110957"/>
                  </a:lnTo>
                  <a:lnTo>
                    <a:pt x="179651" y="156426"/>
                  </a:lnTo>
                  <a:lnTo>
                    <a:pt x="187259" y="203327"/>
                  </a:lnTo>
                  <a:lnTo>
                    <a:pt x="189860" y="241911"/>
                  </a:lnTo>
                  <a:lnTo>
                    <a:pt x="187488" y="274522"/>
                  </a:lnTo>
                  <a:lnTo>
                    <a:pt x="177205" y="313986"/>
                  </a:lnTo>
                  <a:lnTo>
                    <a:pt x="173170" y="320448"/>
                  </a:lnTo>
                  <a:lnTo>
                    <a:pt x="168363" y="324756"/>
                  </a:lnTo>
                  <a:lnTo>
                    <a:pt x="156320" y="329543"/>
                  </a:lnTo>
                  <a:lnTo>
                    <a:pt x="140384" y="331670"/>
                  </a:lnTo>
                  <a:lnTo>
                    <a:pt x="108505" y="322755"/>
                  </a:lnTo>
                  <a:lnTo>
                    <a:pt x="64355" y="296748"/>
                  </a:lnTo>
                  <a:lnTo>
                    <a:pt x="42469" y="289007"/>
                  </a:lnTo>
                  <a:lnTo>
                    <a:pt x="0" y="285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569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(cont.)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A9C7354-6012-4059-8B7A-BA209E01D3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97280"/>
                <a:ext cx="8229600" cy="46939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</a:t>
                </a:r>
                <a:r>
                  <a:rPr lang="en-US" b="0" dirty="0">
                    <a:latin typeface="Cambria Math" panose="02040503050406030204" pitchFamily="18" charset="0"/>
                  </a:rPr>
                  <a:t>redicted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estimated such that …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A9C7354-6012-4059-8B7A-BA209E01D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7280"/>
                <a:ext cx="8229600" cy="4693920"/>
              </a:xfrm>
              <a:blipFill>
                <a:blip r:embed="rId77"/>
                <a:stretch>
                  <a:fillRect l="-1481" t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SMARTInkShape-Group144">
            <a:extLst>
              <a:ext uri="{FF2B5EF4-FFF2-40B4-BE49-F238E27FC236}">
                <a16:creationId xmlns:a16="http://schemas.microsoft.com/office/drawing/2014/main" id="{35697C7E-977C-B49E-31F9-8E823E9B2AFB}"/>
              </a:ext>
            </a:extLst>
          </p:cNvPr>
          <p:cNvGrpSpPr/>
          <p:nvPr/>
        </p:nvGrpSpPr>
        <p:grpSpPr>
          <a:xfrm>
            <a:off x="2928219" y="1290795"/>
            <a:ext cx="1491382" cy="233206"/>
            <a:chOff x="2928219" y="1290795"/>
            <a:chExt cx="1491382" cy="233206"/>
          </a:xfrm>
        </p:grpSpPr>
        <p:sp>
          <p:nvSpPr>
            <p:cNvPr id="172" name="SMARTInkShape-703">
              <a:extLst>
                <a:ext uri="{FF2B5EF4-FFF2-40B4-BE49-F238E27FC236}">
                  <a16:creationId xmlns:a16="http://schemas.microsoft.com/office/drawing/2014/main" id="{09462FCA-F346-5A4B-5F4C-1995ECDC73A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928219" y="1362078"/>
              <a:ext cx="142856" cy="150967"/>
            </a:xfrm>
            <a:custGeom>
              <a:avLst/>
              <a:gdLst/>
              <a:ahLst/>
              <a:cxnLst/>
              <a:rect l="0" t="0" r="0" b="0"/>
              <a:pathLst>
                <a:path w="142856" h="150967">
                  <a:moveTo>
                    <a:pt x="15006" y="9522"/>
                  </a:moveTo>
                  <a:lnTo>
                    <a:pt x="15006" y="9522"/>
                  </a:lnTo>
                  <a:lnTo>
                    <a:pt x="15006" y="0"/>
                  </a:lnTo>
                  <a:lnTo>
                    <a:pt x="15006" y="5054"/>
                  </a:lnTo>
                  <a:lnTo>
                    <a:pt x="6364" y="35208"/>
                  </a:lnTo>
                  <a:lnTo>
                    <a:pt x="4446" y="82441"/>
                  </a:lnTo>
                  <a:lnTo>
                    <a:pt x="435" y="93436"/>
                  </a:lnTo>
                  <a:lnTo>
                    <a:pt x="0" y="98273"/>
                  </a:lnTo>
                  <a:lnTo>
                    <a:pt x="5919" y="120355"/>
                  </a:lnTo>
                  <a:lnTo>
                    <a:pt x="18657" y="136484"/>
                  </a:lnTo>
                  <a:lnTo>
                    <a:pt x="32903" y="146036"/>
                  </a:lnTo>
                  <a:lnTo>
                    <a:pt x="50530" y="150512"/>
                  </a:lnTo>
                  <a:lnTo>
                    <a:pt x="76508" y="150966"/>
                  </a:lnTo>
                  <a:lnTo>
                    <a:pt x="121186" y="140616"/>
                  </a:lnTo>
                  <a:lnTo>
                    <a:pt x="127067" y="138193"/>
                  </a:lnTo>
                  <a:lnTo>
                    <a:pt x="130989" y="133403"/>
                  </a:lnTo>
                  <a:lnTo>
                    <a:pt x="142855" y="88944"/>
                  </a:lnTo>
                  <a:lnTo>
                    <a:pt x="140267" y="65281"/>
                  </a:lnTo>
                  <a:lnTo>
                    <a:pt x="135236" y="43829"/>
                  </a:lnTo>
                  <a:lnTo>
                    <a:pt x="136237" y="25802"/>
                  </a:lnTo>
                  <a:lnTo>
                    <a:pt x="130428" y="11875"/>
                  </a:lnTo>
                  <a:lnTo>
                    <a:pt x="131112" y="11091"/>
                  </a:lnTo>
                  <a:lnTo>
                    <a:pt x="138831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04">
              <a:extLst>
                <a:ext uri="{FF2B5EF4-FFF2-40B4-BE49-F238E27FC236}">
                  <a16:creationId xmlns:a16="http://schemas.microsoft.com/office/drawing/2014/main" id="{F3BA9B15-B0AD-20B9-0AF5-13A7985607F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43642" y="1372206"/>
              <a:ext cx="161534" cy="123220"/>
            </a:xfrm>
            <a:custGeom>
              <a:avLst/>
              <a:gdLst/>
              <a:ahLst/>
              <a:cxnLst/>
              <a:rect l="0" t="0" r="0" b="0"/>
              <a:pathLst>
                <a:path w="161534" h="123220">
                  <a:moveTo>
                    <a:pt x="9133" y="37494"/>
                  </a:moveTo>
                  <a:lnTo>
                    <a:pt x="9133" y="37494"/>
                  </a:lnTo>
                  <a:lnTo>
                    <a:pt x="933" y="37494"/>
                  </a:lnTo>
                  <a:lnTo>
                    <a:pt x="491" y="36436"/>
                  </a:lnTo>
                  <a:lnTo>
                    <a:pt x="0" y="32437"/>
                  </a:lnTo>
                  <a:lnTo>
                    <a:pt x="928" y="30948"/>
                  </a:lnTo>
                  <a:lnTo>
                    <a:pt x="2605" y="29955"/>
                  </a:lnTo>
                  <a:lnTo>
                    <a:pt x="7844" y="28361"/>
                  </a:lnTo>
                  <a:lnTo>
                    <a:pt x="16482" y="21500"/>
                  </a:lnTo>
                  <a:lnTo>
                    <a:pt x="25304" y="19350"/>
                  </a:lnTo>
                  <a:lnTo>
                    <a:pt x="35866" y="18563"/>
                  </a:lnTo>
                  <a:lnTo>
                    <a:pt x="42219" y="33649"/>
                  </a:lnTo>
                  <a:lnTo>
                    <a:pt x="51849" y="77417"/>
                  </a:lnTo>
                  <a:lnTo>
                    <a:pt x="56673" y="119835"/>
                  </a:lnTo>
                  <a:lnTo>
                    <a:pt x="57809" y="99164"/>
                  </a:lnTo>
                  <a:lnTo>
                    <a:pt x="76055" y="56437"/>
                  </a:lnTo>
                  <a:lnTo>
                    <a:pt x="88229" y="37462"/>
                  </a:lnTo>
                  <a:lnTo>
                    <a:pt x="121437" y="1440"/>
                  </a:lnTo>
                  <a:lnTo>
                    <a:pt x="125368" y="303"/>
                  </a:lnTo>
                  <a:lnTo>
                    <a:pt x="127898" y="0"/>
                  </a:lnTo>
                  <a:lnTo>
                    <a:pt x="129585" y="857"/>
                  </a:lnTo>
                  <a:lnTo>
                    <a:pt x="130709" y="2486"/>
                  </a:lnTo>
                  <a:lnTo>
                    <a:pt x="132292" y="9835"/>
                  </a:lnTo>
                  <a:lnTo>
                    <a:pt x="132514" y="12705"/>
                  </a:lnTo>
                  <a:lnTo>
                    <a:pt x="135583" y="18716"/>
                  </a:lnTo>
                  <a:lnTo>
                    <a:pt x="139416" y="24915"/>
                  </a:lnTo>
                  <a:lnTo>
                    <a:pt x="141574" y="35413"/>
                  </a:lnTo>
                  <a:lnTo>
                    <a:pt x="143272" y="51459"/>
                  </a:lnTo>
                  <a:lnTo>
                    <a:pt x="157648" y="93893"/>
                  </a:lnTo>
                  <a:lnTo>
                    <a:pt x="161533" y="123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05">
              <a:extLst>
                <a:ext uri="{FF2B5EF4-FFF2-40B4-BE49-F238E27FC236}">
                  <a16:creationId xmlns:a16="http://schemas.microsoft.com/office/drawing/2014/main" id="{4838C1C8-E1E1-442A-0C96-4B2CEE3C14D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371850" y="1290795"/>
              <a:ext cx="19051" cy="233206"/>
            </a:xfrm>
            <a:custGeom>
              <a:avLst/>
              <a:gdLst/>
              <a:ahLst/>
              <a:cxnLst/>
              <a:rect l="0" t="0" r="0" b="0"/>
              <a:pathLst>
                <a:path w="19051" h="233206">
                  <a:moveTo>
                    <a:pt x="0" y="14130"/>
                  </a:moveTo>
                  <a:lnTo>
                    <a:pt x="0" y="14130"/>
                  </a:lnTo>
                  <a:lnTo>
                    <a:pt x="0" y="873"/>
                  </a:lnTo>
                  <a:lnTo>
                    <a:pt x="1058" y="0"/>
                  </a:lnTo>
                  <a:lnTo>
                    <a:pt x="2822" y="477"/>
                  </a:lnTo>
                  <a:lnTo>
                    <a:pt x="5056" y="1853"/>
                  </a:lnTo>
                  <a:lnTo>
                    <a:pt x="7539" y="11848"/>
                  </a:lnTo>
                  <a:lnTo>
                    <a:pt x="15810" y="54242"/>
                  </a:lnTo>
                  <a:lnTo>
                    <a:pt x="17032" y="86575"/>
                  </a:lnTo>
                  <a:lnTo>
                    <a:pt x="13278" y="111560"/>
                  </a:lnTo>
                  <a:lnTo>
                    <a:pt x="18080" y="152236"/>
                  </a:lnTo>
                  <a:lnTo>
                    <a:pt x="18859" y="193065"/>
                  </a:lnTo>
                  <a:lnTo>
                    <a:pt x="19050" y="233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06">
              <a:extLst>
                <a:ext uri="{FF2B5EF4-FFF2-40B4-BE49-F238E27FC236}">
                  <a16:creationId xmlns:a16="http://schemas.microsoft.com/office/drawing/2014/main" id="{90C2C487-5471-28F1-66CA-A0E6C1AFC15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394816" y="1353093"/>
              <a:ext cx="167535" cy="132808"/>
            </a:xfrm>
            <a:custGeom>
              <a:avLst/>
              <a:gdLst/>
              <a:ahLst/>
              <a:cxnLst/>
              <a:rect l="0" t="0" r="0" b="0"/>
              <a:pathLst>
                <a:path w="167535" h="132808">
                  <a:moveTo>
                    <a:pt x="81809" y="28032"/>
                  </a:moveTo>
                  <a:lnTo>
                    <a:pt x="81809" y="28032"/>
                  </a:lnTo>
                  <a:lnTo>
                    <a:pt x="109841" y="0"/>
                  </a:lnTo>
                  <a:lnTo>
                    <a:pt x="86966" y="17819"/>
                  </a:lnTo>
                  <a:lnTo>
                    <a:pt x="43134" y="39870"/>
                  </a:lnTo>
                  <a:lnTo>
                    <a:pt x="10552" y="63414"/>
                  </a:lnTo>
                  <a:lnTo>
                    <a:pt x="2514" y="73038"/>
                  </a:lnTo>
                  <a:lnTo>
                    <a:pt x="371" y="77086"/>
                  </a:lnTo>
                  <a:lnTo>
                    <a:pt x="0" y="80843"/>
                  </a:lnTo>
                  <a:lnTo>
                    <a:pt x="2410" y="87840"/>
                  </a:lnTo>
                  <a:lnTo>
                    <a:pt x="9832" y="94477"/>
                  </a:lnTo>
                  <a:lnTo>
                    <a:pt x="20186" y="99897"/>
                  </a:lnTo>
                  <a:lnTo>
                    <a:pt x="64178" y="111456"/>
                  </a:lnTo>
                  <a:lnTo>
                    <a:pt x="105883" y="122104"/>
                  </a:lnTo>
                  <a:lnTo>
                    <a:pt x="123632" y="123991"/>
                  </a:lnTo>
                  <a:lnTo>
                    <a:pt x="167534" y="132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07">
              <a:extLst>
                <a:ext uri="{FF2B5EF4-FFF2-40B4-BE49-F238E27FC236}">
                  <a16:creationId xmlns:a16="http://schemas.microsoft.com/office/drawing/2014/main" id="{D1D6B55A-CE7B-BD27-AEDB-6EBE36136D0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562350" y="1364243"/>
              <a:ext cx="171451" cy="131183"/>
            </a:xfrm>
            <a:custGeom>
              <a:avLst/>
              <a:gdLst/>
              <a:ahLst/>
              <a:cxnLst/>
              <a:rect l="0" t="0" r="0" b="0"/>
              <a:pathLst>
                <a:path w="171451" h="131183">
                  <a:moveTo>
                    <a:pt x="0" y="64507"/>
                  </a:moveTo>
                  <a:lnTo>
                    <a:pt x="0" y="64507"/>
                  </a:lnTo>
                  <a:lnTo>
                    <a:pt x="0" y="59450"/>
                  </a:lnTo>
                  <a:lnTo>
                    <a:pt x="2822" y="54146"/>
                  </a:lnTo>
                  <a:lnTo>
                    <a:pt x="22120" y="28320"/>
                  </a:lnTo>
                  <a:lnTo>
                    <a:pt x="27447" y="24507"/>
                  </a:lnTo>
                  <a:lnTo>
                    <a:pt x="32056" y="23024"/>
                  </a:lnTo>
                  <a:lnTo>
                    <a:pt x="36187" y="23093"/>
                  </a:lnTo>
                  <a:lnTo>
                    <a:pt x="43600" y="25993"/>
                  </a:lnTo>
                  <a:lnTo>
                    <a:pt x="50423" y="30809"/>
                  </a:lnTo>
                  <a:lnTo>
                    <a:pt x="60213" y="44527"/>
                  </a:lnTo>
                  <a:lnTo>
                    <a:pt x="64761" y="61997"/>
                  </a:lnTo>
                  <a:lnTo>
                    <a:pt x="66642" y="108577"/>
                  </a:lnTo>
                  <a:lnTo>
                    <a:pt x="67731" y="93549"/>
                  </a:lnTo>
                  <a:lnTo>
                    <a:pt x="83980" y="51208"/>
                  </a:lnTo>
                  <a:lnTo>
                    <a:pt x="106675" y="16973"/>
                  </a:lnTo>
                  <a:lnTo>
                    <a:pt x="122153" y="5150"/>
                  </a:lnTo>
                  <a:lnTo>
                    <a:pt x="135089" y="0"/>
                  </a:lnTo>
                  <a:lnTo>
                    <a:pt x="145059" y="1618"/>
                  </a:lnTo>
                  <a:lnTo>
                    <a:pt x="150681" y="3531"/>
                  </a:lnTo>
                  <a:lnTo>
                    <a:pt x="159750" y="11301"/>
                  </a:lnTo>
                  <a:lnTo>
                    <a:pt x="166250" y="21810"/>
                  </a:lnTo>
                  <a:lnTo>
                    <a:pt x="169909" y="41743"/>
                  </a:lnTo>
                  <a:lnTo>
                    <a:pt x="171145" y="85332"/>
                  </a:lnTo>
                  <a:lnTo>
                    <a:pt x="171450" y="131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08">
              <a:extLst>
                <a:ext uri="{FF2B5EF4-FFF2-40B4-BE49-F238E27FC236}">
                  <a16:creationId xmlns:a16="http://schemas.microsoft.com/office/drawing/2014/main" id="{5E60E324-C0A8-7868-0D98-2EB3B654956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829215" y="1373365"/>
              <a:ext cx="75288" cy="127783"/>
            </a:xfrm>
            <a:custGeom>
              <a:avLst/>
              <a:gdLst/>
              <a:ahLst/>
              <a:cxnLst/>
              <a:rect l="0" t="0" r="0" b="0"/>
              <a:pathLst>
                <a:path w="75288" h="127783">
                  <a:moveTo>
                    <a:pt x="28410" y="55385"/>
                  </a:moveTo>
                  <a:lnTo>
                    <a:pt x="28410" y="55385"/>
                  </a:lnTo>
                  <a:lnTo>
                    <a:pt x="28410" y="50328"/>
                  </a:lnTo>
                  <a:lnTo>
                    <a:pt x="31232" y="45024"/>
                  </a:lnTo>
                  <a:lnTo>
                    <a:pt x="34956" y="39138"/>
                  </a:lnTo>
                  <a:lnTo>
                    <a:pt x="38111" y="29875"/>
                  </a:lnTo>
                  <a:lnTo>
                    <a:pt x="46019" y="19152"/>
                  </a:lnTo>
                  <a:lnTo>
                    <a:pt x="47033" y="12782"/>
                  </a:lnTo>
                  <a:lnTo>
                    <a:pt x="44448" y="7170"/>
                  </a:lnTo>
                  <a:lnTo>
                    <a:pt x="42277" y="4192"/>
                  </a:lnTo>
                  <a:lnTo>
                    <a:pt x="37042" y="882"/>
                  </a:lnTo>
                  <a:lnTo>
                    <a:pt x="34165" y="0"/>
                  </a:lnTo>
                  <a:lnTo>
                    <a:pt x="31189" y="470"/>
                  </a:lnTo>
                  <a:lnTo>
                    <a:pt x="25059" y="3815"/>
                  </a:lnTo>
                  <a:lnTo>
                    <a:pt x="15658" y="11647"/>
                  </a:lnTo>
                  <a:lnTo>
                    <a:pt x="6169" y="30784"/>
                  </a:lnTo>
                  <a:lnTo>
                    <a:pt x="669" y="72136"/>
                  </a:lnTo>
                  <a:lnTo>
                    <a:pt x="0" y="99381"/>
                  </a:lnTo>
                  <a:lnTo>
                    <a:pt x="5553" y="112333"/>
                  </a:lnTo>
                  <a:lnTo>
                    <a:pt x="9997" y="118751"/>
                  </a:lnTo>
                  <a:lnTo>
                    <a:pt x="16134" y="123029"/>
                  </a:lnTo>
                  <a:lnTo>
                    <a:pt x="31421" y="127782"/>
                  </a:lnTo>
                  <a:lnTo>
                    <a:pt x="38884" y="126933"/>
                  </a:lnTo>
                  <a:lnTo>
                    <a:pt x="52821" y="120345"/>
                  </a:lnTo>
                  <a:lnTo>
                    <a:pt x="63248" y="101895"/>
                  </a:lnTo>
                  <a:lnTo>
                    <a:pt x="73509" y="57046"/>
                  </a:lnTo>
                  <a:lnTo>
                    <a:pt x="75287" y="32359"/>
                  </a:lnTo>
                  <a:lnTo>
                    <a:pt x="72361" y="26276"/>
                  </a:lnTo>
                  <a:lnTo>
                    <a:pt x="60643" y="16695"/>
                  </a:lnTo>
                  <a:lnTo>
                    <a:pt x="28410" y="7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09">
              <a:extLst>
                <a:ext uri="{FF2B5EF4-FFF2-40B4-BE49-F238E27FC236}">
                  <a16:creationId xmlns:a16="http://schemas.microsoft.com/office/drawing/2014/main" id="{B266144A-EF8C-F22A-BF2D-3766B39AFD1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971925" y="1344857"/>
              <a:ext cx="200026" cy="130376"/>
            </a:xfrm>
            <a:custGeom>
              <a:avLst/>
              <a:gdLst/>
              <a:ahLst/>
              <a:cxnLst/>
              <a:rect l="0" t="0" r="0" b="0"/>
              <a:pathLst>
                <a:path w="200026" h="130376">
                  <a:moveTo>
                    <a:pt x="0" y="26743"/>
                  </a:moveTo>
                  <a:lnTo>
                    <a:pt x="0" y="26743"/>
                  </a:lnTo>
                  <a:lnTo>
                    <a:pt x="5056" y="21686"/>
                  </a:lnTo>
                  <a:lnTo>
                    <a:pt x="7539" y="16382"/>
                  </a:lnTo>
                  <a:lnTo>
                    <a:pt x="8201" y="13486"/>
                  </a:lnTo>
                  <a:lnTo>
                    <a:pt x="17609" y="0"/>
                  </a:lnTo>
                  <a:lnTo>
                    <a:pt x="18090" y="448"/>
                  </a:lnTo>
                  <a:lnTo>
                    <a:pt x="18924" y="16643"/>
                  </a:lnTo>
                  <a:lnTo>
                    <a:pt x="20084" y="60653"/>
                  </a:lnTo>
                  <a:lnTo>
                    <a:pt x="27248" y="106860"/>
                  </a:lnTo>
                  <a:lnTo>
                    <a:pt x="29807" y="112962"/>
                  </a:lnTo>
                  <a:lnTo>
                    <a:pt x="44860" y="128865"/>
                  </a:lnTo>
                  <a:lnTo>
                    <a:pt x="46840" y="128691"/>
                  </a:lnTo>
                  <a:lnTo>
                    <a:pt x="54683" y="123390"/>
                  </a:lnTo>
                  <a:lnTo>
                    <a:pt x="60640" y="118028"/>
                  </a:lnTo>
                  <a:lnTo>
                    <a:pt x="69943" y="98946"/>
                  </a:lnTo>
                  <a:lnTo>
                    <a:pt x="78198" y="67975"/>
                  </a:lnTo>
                  <a:lnTo>
                    <a:pt x="82380" y="59885"/>
                  </a:lnTo>
                  <a:lnTo>
                    <a:pt x="85064" y="46068"/>
                  </a:lnTo>
                  <a:lnTo>
                    <a:pt x="85284" y="42801"/>
                  </a:lnTo>
                  <a:lnTo>
                    <a:pt x="86490" y="41682"/>
                  </a:lnTo>
                  <a:lnTo>
                    <a:pt x="88351" y="41994"/>
                  </a:lnTo>
                  <a:lnTo>
                    <a:pt x="90651" y="43260"/>
                  </a:lnTo>
                  <a:lnTo>
                    <a:pt x="92184" y="46221"/>
                  </a:lnTo>
                  <a:lnTo>
                    <a:pt x="96458" y="61560"/>
                  </a:lnTo>
                  <a:lnTo>
                    <a:pt x="120060" y="105412"/>
                  </a:lnTo>
                  <a:lnTo>
                    <a:pt x="126738" y="118504"/>
                  </a:lnTo>
                  <a:lnTo>
                    <a:pt x="131058" y="122842"/>
                  </a:lnTo>
                  <a:lnTo>
                    <a:pt x="141503" y="127662"/>
                  </a:lnTo>
                  <a:lnTo>
                    <a:pt x="154228" y="130375"/>
                  </a:lnTo>
                  <a:lnTo>
                    <a:pt x="157852" y="128640"/>
                  </a:lnTo>
                  <a:lnTo>
                    <a:pt x="164701" y="121067"/>
                  </a:lnTo>
                  <a:lnTo>
                    <a:pt x="176662" y="92412"/>
                  </a:lnTo>
                  <a:lnTo>
                    <a:pt x="187142" y="45787"/>
                  </a:lnTo>
                  <a:lnTo>
                    <a:pt x="190563" y="25565"/>
                  </a:lnTo>
                  <a:lnTo>
                    <a:pt x="200025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10">
              <a:extLst>
                <a:ext uri="{FF2B5EF4-FFF2-40B4-BE49-F238E27FC236}">
                  <a16:creationId xmlns:a16="http://schemas.microsoft.com/office/drawing/2014/main" id="{301F3C6E-3357-FA24-7081-4E187E97EAB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00525" y="1337451"/>
              <a:ext cx="219076" cy="157533"/>
            </a:xfrm>
            <a:custGeom>
              <a:avLst/>
              <a:gdLst/>
              <a:ahLst/>
              <a:cxnLst/>
              <a:rect l="0" t="0" r="0" b="0"/>
              <a:pathLst>
                <a:path w="219076" h="157533">
                  <a:moveTo>
                    <a:pt x="0" y="34149"/>
                  </a:moveTo>
                  <a:lnTo>
                    <a:pt x="0" y="34149"/>
                  </a:lnTo>
                  <a:lnTo>
                    <a:pt x="5056" y="34149"/>
                  </a:lnTo>
                  <a:lnTo>
                    <a:pt x="18314" y="29092"/>
                  </a:lnTo>
                  <a:lnTo>
                    <a:pt x="49132" y="8614"/>
                  </a:lnTo>
                  <a:lnTo>
                    <a:pt x="59831" y="6475"/>
                  </a:lnTo>
                  <a:lnTo>
                    <a:pt x="63171" y="8291"/>
                  </a:lnTo>
                  <a:lnTo>
                    <a:pt x="69704" y="15954"/>
                  </a:lnTo>
                  <a:lnTo>
                    <a:pt x="74275" y="37224"/>
                  </a:lnTo>
                  <a:lnTo>
                    <a:pt x="74761" y="72856"/>
                  </a:lnTo>
                  <a:lnTo>
                    <a:pt x="67240" y="118237"/>
                  </a:lnTo>
                  <a:lnTo>
                    <a:pt x="66749" y="133417"/>
                  </a:lnTo>
                  <a:lnTo>
                    <a:pt x="66708" y="131890"/>
                  </a:lnTo>
                  <a:lnTo>
                    <a:pt x="79935" y="84789"/>
                  </a:lnTo>
                  <a:lnTo>
                    <a:pt x="93244" y="45328"/>
                  </a:lnTo>
                  <a:lnTo>
                    <a:pt x="121222" y="9385"/>
                  </a:lnTo>
                  <a:lnTo>
                    <a:pt x="130782" y="1976"/>
                  </a:lnTo>
                  <a:lnTo>
                    <a:pt x="134813" y="0"/>
                  </a:lnTo>
                  <a:lnTo>
                    <a:pt x="138559" y="800"/>
                  </a:lnTo>
                  <a:lnTo>
                    <a:pt x="160481" y="22911"/>
                  </a:lnTo>
                  <a:lnTo>
                    <a:pt x="166575" y="34799"/>
                  </a:lnTo>
                  <a:lnTo>
                    <a:pt x="178413" y="73589"/>
                  </a:lnTo>
                  <a:lnTo>
                    <a:pt x="189700" y="118280"/>
                  </a:lnTo>
                  <a:lnTo>
                    <a:pt x="189967" y="121986"/>
                  </a:lnTo>
                  <a:lnTo>
                    <a:pt x="193086" y="128927"/>
                  </a:lnTo>
                  <a:lnTo>
                    <a:pt x="196941" y="135539"/>
                  </a:lnTo>
                  <a:lnTo>
                    <a:pt x="199619" y="146540"/>
                  </a:lnTo>
                  <a:lnTo>
                    <a:pt x="199904" y="152940"/>
                  </a:lnTo>
                  <a:lnTo>
                    <a:pt x="201003" y="154618"/>
                  </a:lnTo>
                  <a:lnTo>
                    <a:pt x="202793" y="155737"/>
                  </a:lnTo>
                  <a:lnTo>
                    <a:pt x="208215" y="157532"/>
                  </a:lnTo>
                  <a:lnTo>
                    <a:pt x="214211" y="152786"/>
                  </a:lnTo>
                  <a:lnTo>
                    <a:pt x="219075" y="138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145">
            <a:extLst>
              <a:ext uri="{FF2B5EF4-FFF2-40B4-BE49-F238E27FC236}">
                <a16:creationId xmlns:a16="http://schemas.microsoft.com/office/drawing/2014/main" id="{6F46CF0A-3319-0CC9-2DE1-8E6C3C8954B3}"/>
              </a:ext>
            </a:extLst>
          </p:cNvPr>
          <p:cNvGrpSpPr/>
          <p:nvPr/>
        </p:nvGrpSpPr>
        <p:grpSpPr>
          <a:xfrm>
            <a:off x="2784684" y="2109062"/>
            <a:ext cx="1632809" cy="365031"/>
            <a:chOff x="2784684" y="2109062"/>
            <a:chExt cx="1632809" cy="365031"/>
          </a:xfrm>
        </p:grpSpPr>
        <p:sp>
          <p:nvSpPr>
            <p:cNvPr id="181" name="SMARTInkShape-711">
              <a:extLst>
                <a:ext uri="{FF2B5EF4-FFF2-40B4-BE49-F238E27FC236}">
                  <a16:creationId xmlns:a16="http://schemas.microsoft.com/office/drawing/2014/main" id="{76BBBE40-D3CD-A0F6-CCFA-F56E3374463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019425" y="2295651"/>
              <a:ext cx="141718" cy="178442"/>
            </a:xfrm>
            <a:custGeom>
              <a:avLst/>
              <a:gdLst/>
              <a:ahLst/>
              <a:cxnLst/>
              <a:rect l="0" t="0" r="0" b="0"/>
              <a:pathLst>
                <a:path w="141718" h="178442">
                  <a:moveTo>
                    <a:pt x="95250" y="18924"/>
                  </a:moveTo>
                  <a:lnTo>
                    <a:pt x="95250" y="18924"/>
                  </a:lnTo>
                  <a:lnTo>
                    <a:pt x="100306" y="18924"/>
                  </a:lnTo>
                  <a:lnTo>
                    <a:pt x="101796" y="17866"/>
                  </a:lnTo>
                  <a:lnTo>
                    <a:pt x="102788" y="16102"/>
                  </a:lnTo>
                  <a:lnTo>
                    <a:pt x="103450" y="13868"/>
                  </a:lnTo>
                  <a:lnTo>
                    <a:pt x="104951" y="12378"/>
                  </a:lnTo>
                  <a:lnTo>
                    <a:pt x="109439" y="10723"/>
                  </a:lnTo>
                  <a:lnTo>
                    <a:pt x="111059" y="9223"/>
                  </a:lnTo>
                  <a:lnTo>
                    <a:pt x="112860" y="4735"/>
                  </a:lnTo>
                  <a:lnTo>
                    <a:pt x="112282" y="3115"/>
                  </a:lnTo>
                  <a:lnTo>
                    <a:pt x="110838" y="2034"/>
                  </a:lnTo>
                  <a:lnTo>
                    <a:pt x="103749" y="514"/>
                  </a:lnTo>
                  <a:lnTo>
                    <a:pt x="86816" y="0"/>
                  </a:lnTo>
                  <a:lnTo>
                    <a:pt x="42416" y="21343"/>
                  </a:lnTo>
                  <a:lnTo>
                    <a:pt x="22563" y="36457"/>
                  </a:lnTo>
                  <a:lnTo>
                    <a:pt x="15319" y="45414"/>
                  </a:lnTo>
                  <a:lnTo>
                    <a:pt x="13388" y="49284"/>
                  </a:lnTo>
                  <a:lnTo>
                    <a:pt x="13158" y="52922"/>
                  </a:lnTo>
                  <a:lnTo>
                    <a:pt x="15726" y="59787"/>
                  </a:lnTo>
                  <a:lnTo>
                    <a:pt x="23122" y="69602"/>
                  </a:lnTo>
                  <a:lnTo>
                    <a:pt x="31796" y="73198"/>
                  </a:lnTo>
                  <a:lnTo>
                    <a:pt x="77319" y="86183"/>
                  </a:lnTo>
                  <a:lnTo>
                    <a:pt x="109465" y="98414"/>
                  </a:lnTo>
                  <a:lnTo>
                    <a:pt x="138966" y="120504"/>
                  </a:lnTo>
                  <a:lnTo>
                    <a:pt x="141138" y="127923"/>
                  </a:lnTo>
                  <a:lnTo>
                    <a:pt x="141717" y="132865"/>
                  </a:lnTo>
                  <a:lnTo>
                    <a:pt x="137476" y="149934"/>
                  </a:lnTo>
                  <a:lnTo>
                    <a:pt x="126717" y="159348"/>
                  </a:lnTo>
                  <a:lnTo>
                    <a:pt x="96885" y="176293"/>
                  </a:lnTo>
                  <a:lnTo>
                    <a:pt x="67630" y="178441"/>
                  </a:lnTo>
                  <a:lnTo>
                    <a:pt x="0" y="161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12">
              <a:extLst>
                <a:ext uri="{FF2B5EF4-FFF2-40B4-BE49-F238E27FC236}">
                  <a16:creationId xmlns:a16="http://schemas.microsoft.com/office/drawing/2014/main" id="{B19A3D27-5D1A-260D-7066-E6D46FF6994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784684" y="2300637"/>
              <a:ext cx="149017" cy="169901"/>
            </a:xfrm>
            <a:custGeom>
              <a:avLst/>
              <a:gdLst/>
              <a:ahLst/>
              <a:cxnLst/>
              <a:rect l="0" t="0" r="0" b="0"/>
              <a:pathLst>
                <a:path w="149017" h="169901">
                  <a:moveTo>
                    <a:pt x="44241" y="61563"/>
                  </a:moveTo>
                  <a:lnTo>
                    <a:pt x="44241" y="61563"/>
                  </a:lnTo>
                  <a:lnTo>
                    <a:pt x="44241" y="52430"/>
                  </a:lnTo>
                  <a:lnTo>
                    <a:pt x="44241" y="69382"/>
                  </a:lnTo>
                  <a:lnTo>
                    <a:pt x="49297" y="75639"/>
                  </a:lnTo>
                  <a:lnTo>
                    <a:pt x="62555" y="84196"/>
                  </a:lnTo>
                  <a:lnTo>
                    <a:pt x="79889" y="88377"/>
                  </a:lnTo>
                  <a:lnTo>
                    <a:pt x="98431" y="89616"/>
                  </a:lnTo>
                  <a:lnTo>
                    <a:pt x="111011" y="84262"/>
                  </a:lnTo>
                  <a:lnTo>
                    <a:pt x="131278" y="68634"/>
                  </a:lnTo>
                  <a:lnTo>
                    <a:pt x="135841" y="59061"/>
                  </a:lnTo>
                  <a:lnTo>
                    <a:pt x="138927" y="48809"/>
                  </a:lnTo>
                  <a:lnTo>
                    <a:pt x="143826" y="40725"/>
                  </a:lnTo>
                  <a:lnTo>
                    <a:pt x="144498" y="36029"/>
                  </a:lnTo>
                  <a:lnTo>
                    <a:pt x="142422" y="25167"/>
                  </a:lnTo>
                  <a:lnTo>
                    <a:pt x="135303" y="12209"/>
                  </a:lnTo>
                  <a:lnTo>
                    <a:pt x="129516" y="7878"/>
                  </a:lnTo>
                  <a:lnTo>
                    <a:pt x="107064" y="41"/>
                  </a:lnTo>
                  <a:lnTo>
                    <a:pt x="92977" y="0"/>
                  </a:lnTo>
                  <a:lnTo>
                    <a:pt x="66685" y="8598"/>
                  </a:lnTo>
                  <a:lnTo>
                    <a:pt x="35622" y="28092"/>
                  </a:lnTo>
                  <a:lnTo>
                    <a:pt x="8390" y="63636"/>
                  </a:lnTo>
                  <a:lnTo>
                    <a:pt x="1849" y="81534"/>
                  </a:lnTo>
                  <a:lnTo>
                    <a:pt x="0" y="100072"/>
                  </a:lnTo>
                  <a:lnTo>
                    <a:pt x="2706" y="118895"/>
                  </a:lnTo>
                  <a:lnTo>
                    <a:pt x="10259" y="135022"/>
                  </a:lnTo>
                  <a:lnTo>
                    <a:pt x="20671" y="148186"/>
                  </a:lnTo>
                  <a:lnTo>
                    <a:pt x="39491" y="161548"/>
                  </a:lnTo>
                  <a:lnTo>
                    <a:pt x="55889" y="168795"/>
                  </a:lnTo>
                  <a:lnTo>
                    <a:pt x="76582" y="169900"/>
                  </a:lnTo>
                  <a:lnTo>
                    <a:pt x="119304" y="161985"/>
                  </a:lnTo>
                  <a:lnTo>
                    <a:pt x="149016" y="156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13">
              <a:extLst>
                <a:ext uri="{FF2B5EF4-FFF2-40B4-BE49-F238E27FC236}">
                  <a16:creationId xmlns:a16="http://schemas.microsoft.com/office/drawing/2014/main" id="{FE8D4A87-EBBD-C74C-A873-2D051B7E4C6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200400" y="2192466"/>
              <a:ext cx="85726" cy="262847"/>
            </a:xfrm>
            <a:custGeom>
              <a:avLst/>
              <a:gdLst/>
              <a:ahLst/>
              <a:cxnLst/>
              <a:rect l="0" t="0" r="0" b="0"/>
              <a:pathLst>
                <a:path w="85726" h="262847">
                  <a:moveTo>
                    <a:pt x="0" y="17334"/>
                  </a:moveTo>
                  <a:lnTo>
                    <a:pt x="0" y="17334"/>
                  </a:lnTo>
                  <a:lnTo>
                    <a:pt x="5056" y="12278"/>
                  </a:lnTo>
                  <a:lnTo>
                    <a:pt x="7538" y="6973"/>
                  </a:lnTo>
                  <a:lnTo>
                    <a:pt x="9133" y="0"/>
                  </a:lnTo>
                  <a:lnTo>
                    <a:pt x="9490" y="43263"/>
                  </a:lnTo>
                  <a:lnTo>
                    <a:pt x="9515" y="83813"/>
                  </a:lnTo>
                  <a:lnTo>
                    <a:pt x="9522" y="129342"/>
                  </a:lnTo>
                  <a:lnTo>
                    <a:pt x="9524" y="166233"/>
                  </a:lnTo>
                  <a:lnTo>
                    <a:pt x="9525" y="212630"/>
                  </a:lnTo>
                  <a:lnTo>
                    <a:pt x="9525" y="257768"/>
                  </a:lnTo>
                  <a:lnTo>
                    <a:pt x="10583" y="260173"/>
                  </a:lnTo>
                  <a:lnTo>
                    <a:pt x="12347" y="261777"/>
                  </a:lnTo>
                  <a:lnTo>
                    <a:pt x="14581" y="262846"/>
                  </a:lnTo>
                  <a:lnTo>
                    <a:pt x="17129" y="262500"/>
                  </a:lnTo>
                  <a:lnTo>
                    <a:pt x="42639" y="249671"/>
                  </a:lnTo>
                  <a:lnTo>
                    <a:pt x="85725" y="236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14">
              <a:extLst>
                <a:ext uri="{FF2B5EF4-FFF2-40B4-BE49-F238E27FC236}">
                  <a16:creationId xmlns:a16="http://schemas.microsoft.com/office/drawing/2014/main" id="{A5174CC3-9212-E403-6E29-894E2E3A0C8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190875" y="23336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35648" y="7117"/>
                  </a:lnTo>
                  <a:lnTo>
                    <a:pt x="74618" y="140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15">
              <a:extLst>
                <a:ext uri="{FF2B5EF4-FFF2-40B4-BE49-F238E27FC236}">
                  <a16:creationId xmlns:a16="http://schemas.microsoft.com/office/drawing/2014/main" id="{AAE53DE8-DBAC-5BB5-0EC5-DCF3419F40D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381375" y="2337662"/>
              <a:ext cx="38101" cy="129314"/>
            </a:xfrm>
            <a:custGeom>
              <a:avLst/>
              <a:gdLst/>
              <a:ahLst/>
              <a:cxnLst/>
              <a:rect l="0" t="0" r="0" b="0"/>
              <a:pathLst>
                <a:path w="38101" h="1293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2822" y="46783"/>
                  </a:lnTo>
                  <a:lnTo>
                    <a:pt x="14189" y="94048"/>
                  </a:lnTo>
                  <a:lnTo>
                    <a:pt x="22666" y="115572"/>
                  </a:lnTo>
                  <a:lnTo>
                    <a:pt x="38100" y="129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16">
              <a:extLst>
                <a:ext uri="{FF2B5EF4-FFF2-40B4-BE49-F238E27FC236}">
                  <a16:creationId xmlns:a16="http://schemas.microsoft.com/office/drawing/2014/main" id="{B8785F34-6FD4-4D45-A6FE-9249DE62217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430324" y="2228850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8201" y="38100"/>
                  </a:moveTo>
                  <a:lnTo>
                    <a:pt x="8201" y="38100"/>
                  </a:lnTo>
                  <a:lnTo>
                    <a:pt x="8201" y="33044"/>
                  </a:lnTo>
                  <a:lnTo>
                    <a:pt x="5379" y="27739"/>
                  </a:lnTo>
                  <a:lnTo>
                    <a:pt x="1655" y="21854"/>
                  </a:lnTo>
                  <a:lnTo>
                    <a:pt x="0" y="15710"/>
                  </a:lnTo>
                  <a:lnTo>
                    <a:pt x="617" y="12590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17">
              <a:extLst>
                <a:ext uri="{FF2B5EF4-FFF2-40B4-BE49-F238E27FC236}">
                  <a16:creationId xmlns:a16="http://schemas.microsoft.com/office/drawing/2014/main" id="{F04BBAB0-E85A-B62B-64B5-DC7667FA577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505200" y="2325753"/>
              <a:ext cx="257176" cy="111620"/>
            </a:xfrm>
            <a:custGeom>
              <a:avLst/>
              <a:gdLst/>
              <a:ahLst/>
              <a:cxnLst/>
              <a:rect l="0" t="0" r="0" b="0"/>
              <a:pathLst>
                <a:path w="257176" h="111620">
                  <a:moveTo>
                    <a:pt x="0" y="65022"/>
                  </a:moveTo>
                  <a:lnTo>
                    <a:pt x="0" y="65022"/>
                  </a:lnTo>
                  <a:lnTo>
                    <a:pt x="13257" y="43564"/>
                  </a:lnTo>
                  <a:lnTo>
                    <a:pt x="22390" y="33499"/>
                  </a:lnTo>
                  <a:lnTo>
                    <a:pt x="28648" y="29845"/>
                  </a:lnTo>
                  <a:lnTo>
                    <a:pt x="41289" y="27499"/>
                  </a:lnTo>
                  <a:lnTo>
                    <a:pt x="47632" y="30001"/>
                  </a:lnTo>
                  <a:lnTo>
                    <a:pt x="50804" y="32150"/>
                  </a:lnTo>
                  <a:lnTo>
                    <a:pt x="52920" y="35699"/>
                  </a:lnTo>
                  <a:lnTo>
                    <a:pt x="64441" y="79592"/>
                  </a:lnTo>
                  <a:lnTo>
                    <a:pt x="66636" y="111619"/>
                  </a:lnTo>
                  <a:lnTo>
                    <a:pt x="71720" y="107286"/>
                  </a:lnTo>
                  <a:lnTo>
                    <a:pt x="74209" y="99328"/>
                  </a:lnTo>
                  <a:lnTo>
                    <a:pt x="74873" y="94243"/>
                  </a:lnTo>
                  <a:lnTo>
                    <a:pt x="81254" y="82948"/>
                  </a:lnTo>
                  <a:lnTo>
                    <a:pt x="93925" y="61867"/>
                  </a:lnTo>
                  <a:lnTo>
                    <a:pt x="107688" y="36412"/>
                  </a:lnTo>
                  <a:lnTo>
                    <a:pt x="112009" y="33249"/>
                  </a:lnTo>
                  <a:lnTo>
                    <a:pt x="130122" y="27755"/>
                  </a:lnTo>
                  <a:lnTo>
                    <a:pt x="141268" y="26995"/>
                  </a:lnTo>
                  <a:lnTo>
                    <a:pt x="155992" y="53443"/>
                  </a:lnTo>
                  <a:lnTo>
                    <a:pt x="163966" y="81398"/>
                  </a:lnTo>
                  <a:lnTo>
                    <a:pt x="169971" y="91187"/>
                  </a:lnTo>
                  <a:lnTo>
                    <a:pt x="170464" y="90932"/>
                  </a:lnTo>
                  <a:lnTo>
                    <a:pt x="176376" y="75072"/>
                  </a:lnTo>
                  <a:lnTo>
                    <a:pt x="206653" y="33117"/>
                  </a:lnTo>
                  <a:lnTo>
                    <a:pt x="222215" y="16293"/>
                  </a:lnTo>
                  <a:lnTo>
                    <a:pt x="245643" y="0"/>
                  </a:lnTo>
                  <a:lnTo>
                    <a:pt x="247371" y="1565"/>
                  </a:lnTo>
                  <a:lnTo>
                    <a:pt x="252112" y="8950"/>
                  </a:lnTo>
                  <a:lnTo>
                    <a:pt x="255675" y="25007"/>
                  </a:lnTo>
                  <a:lnTo>
                    <a:pt x="257087" y="69329"/>
                  </a:lnTo>
                  <a:lnTo>
                    <a:pt x="257175" y="103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18">
              <a:extLst>
                <a:ext uri="{FF2B5EF4-FFF2-40B4-BE49-F238E27FC236}">
                  <a16:creationId xmlns:a16="http://schemas.microsoft.com/office/drawing/2014/main" id="{437C279F-8DFA-0F90-F977-A5BFEBA17F6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820245" y="2305478"/>
              <a:ext cx="199306" cy="120698"/>
            </a:xfrm>
            <a:custGeom>
              <a:avLst/>
              <a:gdLst/>
              <a:ahLst/>
              <a:cxnLst/>
              <a:rect l="0" t="0" r="0" b="0"/>
              <a:pathLst>
                <a:path w="199306" h="120698">
                  <a:moveTo>
                    <a:pt x="75480" y="47197"/>
                  </a:moveTo>
                  <a:lnTo>
                    <a:pt x="75480" y="47197"/>
                  </a:lnTo>
                  <a:lnTo>
                    <a:pt x="80536" y="42141"/>
                  </a:lnTo>
                  <a:lnTo>
                    <a:pt x="83019" y="36836"/>
                  </a:lnTo>
                  <a:lnTo>
                    <a:pt x="84971" y="23241"/>
                  </a:lnTo>
                  <a:lnTo>
                    <a:pt x="86040" y="21701"/>
                  </a:lnTo>
                  <a:lnTo>
                    <a:pt x="87812" y="20675"/>
                  </a:lnTo>
                  <a:lnTo>
                    <a:pt x="93203" y="19027"/>
                  </a:lnTo>
                  <a:lnTo>
                    <a:pt x="91118" y="15980"/>
                  </a:lnTo>
                  <a:lnTo>
                    <a:pt x="86212" y="10457"/>
                  </a:lnTo>
                  <a:lnTo>
                    <a:pt x="85112" y="1015"/>
                  </a:lnTo>
                  <a:lnTo>
                    <a:pt x="74924" y="0"/>
                  </a:lnTo>
                  <a:lnTo>
                    <a:pt x="58500" y="4755"/>
                  </a:lnTo>
                  <a:lnTo>
                    <a:pt x="40228" y="17924"/>
                  </a:lnTo>
                  <a:lnTo>
                    <a:pt x="21408" y="40287"/>
                  </a:lnTo>
                  <a:lnTo>
                    <a:pt x="4748" y="81776"/>
                  </a:lnTo>
                  <a:lnTo>
                    <a:pt x="0" y="114284"/>
                  </a:lnTo>
                  <a:lnTo>
                    <a:pt x="1877" y="117322"/>
                  </a:lnTo>
                  <a:lnTo>
                    <a:pt x="5245" y="119347"/>
                  </a:lnTo>
                  <a:lnTo>
                    <a:pt x="9607" y="120697"/>
                  </a:lnTo>
                  <a:lnTo>
                    <a:pt x="13573" y="120538"/>
                  </a:lnTo>
                  <a:lnTo>
                    <a:pt x="20802" y="117541"/>
                  </a:lnTo>
                  <a:lnTo>
                    <a:pt x="41670" y="98330"/>
                  </a:lnTo>
                  <a:lnTo>
                    <a:pt x="63353" y="65059"/>
                  </a:lnTo>
                  <a:lnTo>
                    <a:pt x="82971" y="22873"/>
                  </a:lnTo>
                  <a:lnTo>
                    <a:pt x="83649" y="22514"/>
                  </a:lnTo>
                  <a:lnTo>
                    <a:pt x="84101" y="23334"/>
                  </a:lnTo>
                  <a:lnTo>
                    <a:pt x="85944" y="41663"/>
                  </a:lnTo>
                  <a:lnTo>
                    <a:pt x="104296" y="73648"/>
                  </a:lnTo>
                  <a:lnTo>
                    <a:pt x="107390" y="77531"/>
                  </a:lnTo>
                  <a:lnTo>
                    <a:pt x="116473" y="81845"/>
                  </a:lnTo>
                  <a:lnTo>
                    <a:pt x="144608" y="84615"/>
                  </a:lnTo>
                  <a:lnTo>
                    <a:pt x="166400" y="80039"/>
                  </a:lnTo>
                  <a:lnTo>
                    <a:pt x="199305" y="47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19">
              <a:extLst>
                <a:ext uri="{FF2B5EF4-FFF2-40B4-BE49-F238E27FC236}">
                  <a16:creationId xmlns:a16="http://schemas.microsoft.com/office/drawing/2014/main" id="{6967318E-14A6-52C4-BE7C-9B6C33495F5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029502" y="2109062"/>
              <a:ext cx="94824" cy="319755"/>
            </a:xfrm>
            <a:custGeom>
              <a:avLst/>
              <a:gdLst/>
              <a:ahLst/>
              <a:cxnLst/>
              <a:rect l="0" t="0" r="0" b="0"/>
              <a:pathLst>
                <a:path w="94824" h="319755">
                  <a:moveTo>
                    <a:pt x="18623" y="5488"/>
                  </a:moveTo>
                  <a:lnTo>
                    <a:pt x="18623" y="5488"/>
                  </a:lnTo>
                  <a:lnTo>
                    <a:pt x="18623" y="0"/>
                  </a:lnTo>
                  <a:lnTo>
                    <a:pt x="18623" y="42888"/>
                  </a:lnTo>
                  <a:lnTo>
                    <a:pt x="17565" y="84421"/>
                  </a:lnTo>
                  <a:lnTo>
                    <a:pt x="11084" y="127971"/>
                  </a:lnTo>
                  <a:lnTo>
                    <a:pt x="4434" y="167148"/>
                  </a:lnTo>
                  <a:lnTo>
                    <a:pt x="1014" y="206022"/>
                  </a:lnTo>
                  <a:lnTo>
                    <a:pt x="0" y="245998"/>
                  </a:lnTo>
                  <a:lnTo>
                    <a:pt x="6203" y="287711"/>
                  </a:lnTo>
                  <a:lnTo>
                    <a:pt x="7812" y="299548"/>
                  </a:lnTo>
                  <a:lnTo>
                    <a:pt x="10356" y="304187"/>
                  </a:lnTo>
                  <a:lnTo>
                    <a:pt x="18830" y="312162"/>
                  </a:lnTo>
                  <a:lnTo>
                    <a:pt x="29651" y="316413"/>
                  </a:lnTo>
                  <a:lnTo>
                    <a:pt x="72686" y="319614"/>
                  </a:lnTo>
                  <a:lnTo>
                    <a:pt x="86618" y="319754"/>
                  </a:lnTo>
                  <a:lnTo>
                    <a:pt x="89353" y="318715"/>
                  </a:lnTo>
                  <a:lnTo>
                    <a:pt x="94823" y="310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20">
              <a:extLst>
                <a:ext uri="{FF2B5EF4-FFF2-40B4-BE49-F238E27FC236}">
                  <a16:creationId xmlns:a16="http://schemas.microsoft.com/office/drawing/2014/main" id="{0360AD1E-946A-40E8-866D-393729A4395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038600" y="2295525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20722" y="29725"/>
                  </a:lnTo>
                  <a:lnTo>
                    <a:pt x="35773" y="22213"/>
                  </a:lnTo>
                  <a:lnTo>
                    <a:pt x="81693" y="1159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21">
              <a:extLst>
                <a:ext uri="{FF2B5EF4-FFF2-40B4-BE49-F238E27FC236}">
                  <a16:creationId xmlns:a16="http://schemas.microsoft.com/office/drawing/2014/main" id="{1AE663A4-E902-C445-0F8D-9B1B426535C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172994" y="2253544"/>
              <a:ext cx="112988" cy="145866"/>
            </a:xfrm>
            <a:custGeom>
              <a:avLst/>
              <a:gdLst/>
              <a:ahLst/>
              <a:cxnLst/>
              <a:rect l="0" t="0" r="0" b="0"/>
              <a:pathLst>
                <a:path w="112988" h="145866">
                  <a:moveTo>
                    <a:pt x="18006" y="61031"/>
                  </a:moveTo>
                  <a:lnTo>
                    <a:pt x="18006" y="61031"/>
                  </a:lnTo>
                  <a:lnTo>
                    <a:pt x="63538" y="59973"/>
                  </a:lnTo>
                  <a:lnTo>
                    <a:pt x="83709" y="53427"/>
                  </a:lnTo>
                  <a:lnTo>
                    <a:pt x="87208" y="50670"/>
                  </a:lnTo>
                  <a:lnTo>
                    <a:pt x="93212" y="44785"/>
                  </a:lnTo>
                  <a:lnTo>
                    <a:pt x="106376" y="35521"/>
                  </a:lnTo>
                  <a:lnTo>
                    <a:pt x="110198" y="29232"/>
                  </a:lnTo>
                  <a:lnTo>
                    <a:pt x="112652" y="16572"/>
                  </a:lnTo>
                  <a:lnTo>
                    <a:pt x="112987" y="10227"/>
                  </a:lnTo>
                  <a:lnTo>
                    <a:pt x="109902" y="7053"/>
                  </a:lnTo>
                  <a:lnTo>
                    <a:pt x="98006" y="705"/>
                  </a:lnTo>
                  <a:lnTo>
                    <a:pt x="82137" y="0"/>
                  </a:lnTo>
                  <a:lnTo>
                    <a:pt x="73460" y="1294"/>
                  </a:lnTo>
                  <a:lnTo>
                    <a:pt x="55352" y="11198"/>
                  </a:lnTo>
                  <a:lnTo>
                    <a:pt x="27970" y="33313"/>
                  </a:lnTo>
                  <a:lnTo>
                    <a:pt x="10845" y="59639"/>
                  </a:lnTo>
                  <a:lnTo>
                    <a:pt x="2479" y="89193"/>
                  </a:lnTo>
                  <a:lnTo>
                    <a:pt x="0" y="118059"/>
                  </a:lnTo>
                  <a:lnTo>
                    <a:pt x="1768" y="125508"/>
                  </a:lnTo>
                  <a:lnTo>
                    <a:pt x="9378" y="136607"/>
                  </a:lnTo>
                  <a:lnTo>
                    <a:pt x="22638" y="142245"/>
                  </a:lnTo>
                  <a:lnTo>
                    <a:pt x="57021" y="145865"/>
                  </a:lnTo>
                  <a:lnTo>
                    <a:pt x="75563" y="140715"/>
                  </a:lnTo>
                  <a:lnTo>
                    <a:pt x="103731" y="127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22">
              <a:extLst>
                <a:ext uri="{FF2B5EF4-FFF2-40B4-BE49-F238E27FC236}">
                  <a16:creationId xmlns:a16="http://schemas.microsoft.com/office/drawing/2014/main" id="{9D8BCA6B-B7CC-9D81-666A-603FA1FF588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295775" y="2239884"/>
              <a:ext cx="121718" cy="169329"/>
            </a:xfrm>
            <a:custGeom>
              <a:avLst/>
              <a:gdLst/>
              <a:ahLst/>
              <a:cxnLst/>
              <a:rect l="0" t="0" r="0" b="0"/>
              <a:pathLst>
                <a:path w="121718" h="169329">
                  <a:moveTo>
                    <a:pt x="95250" y="36591"/>
                  </a:moveTo>
                  <a:lnTo>
                    <a:pt x="95250" y="36591"/>
                  </a:lnTo>
                  <a:lnTo>
                    <a:pt x="121717" y="10125"/>
                  </a:lnTo>
                  <a:lnTo>
                    <a:pt x="121361" y="8363"/>
                  </a:lnTo>
                  <a:lnTo>
                    <a:pt x="118143" y="3584"/>
                  </a:lnTo>
                  <a:lnTo>
                    <a:pt x="110364" y="755"/>
                  </a:lnTo>
                  <a:lnTo>
                    <a:pt x="105326" y="0"/>
                  </a:lnTo>
                  <a:lnTo>
                    <a:pt x="94084" y="1984"/>
                  </a:lnTo>
                  <a:lnTo>
                    <a:pt x="69619" y="11881"/>
                  </a:lnTo>
                  <a:lnTo>
                    <a:pt x="50732" y="25977"/>
                  </a:lnTo>
                  <a:lnTo>
                    <a:pt x="43714" y="34696"/>
                  </a:lnTo>
                  <a:lnTo>
                    <a:pt x="39763" y="45554"/>
                  </a:lnTo>
                  <a:lnTo>
                    <a:pt x="39209" y="48917"/>
                  </a:lnTo>
                  <a:lnTo>
                    <a:pt x="43485" y="63762"/>
                  </a:lnTo>
                  <a:lnTo>
                    <a:pt x="51429" y="72656"/>
                  </a:lnTo>
                  <a:lnTo>
                    <a:pt x="87241" y="96797"/>
                  </a:lnTo>
                  <a:lnTo>
                    <a:pt x="91691" y="108857"/>
                  </a:lnTo>
                  <a:lnTo>
                    <a:pt x="94547" y="137414"/>
                  </a:lnTo>
                  <a:lnTo>
                    <a:pt x="92115" y="147723"/>
                  </a:lnTo>
                  <a:lnTo>
                    <a:pt x="89985" y="151954"/>
                  </a:lnTo>
                  <a:lnTo>
                    <a:pt x="76330" y="159477"/>
                  </a:lnTo>
                  <a:lnTo>
                    <a:pt x="43182" y="167874"/>
                  </a:lnTo>
                  <a:lnTo>
                    <a:pt x="27847" y="169328"/>
                  </a:lnTo>
                  <a:lnTo>
                    <a:pt x="0" y="160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46">
            <a:extLst>
              <a:ext uri="{FF2B5EF4-FFF2-40B4-BE49-F238E27FC236}">
                <a16:creationId xmlns:a16="http://schemas.microsoft.com/office/drawing/2014/main" id="{E6D99D92-9FD1-5D7F-6981-36E5CBF39A62}"/>
              </a:ext>
            </a:extLst>
          </p:cNvPr>
          <p:cNvGrpSpPr/>
          <p:nvPr/>
        </p:nvGrpSpPr>
        <p:grpSpPr>
          <a:xfrm>
            <a:off x="4143375" y="3067054"/>
            <a:ext cx="266701" cy="482600"/>
            <a:chOff x="4143375" y="3067054"/>
            <a:chExt cx="266701" cy="482600"/>
          </a:xfrm>
        </p:grpSpPr>
        <p:sp>
          <p:nvSpPr>
            <p:cNvPr id="194" name="SMARTInkShape-723">
              <a:extLst>
                <a:ext uri="{FF2B5EF4-FFF2-40B4-BE49-F238E27FC236}">
                  <a16:creationId xmlns:a16="http://schemas.microsoft.com/office/drawing/2014/main" id="{DEA6E833-70E2-36B4-712D-EB3B01CFE3A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143375" y="3067054"/>
              <a:ext cx="266701" cy="152397"/>
            </a:xfrm>
            <a:custGeom>
              <a:avLst/>
              <a:gdLst/>
              <a:ahLst/>
              <a:cxnLst/>
              <a:rect l="0" t="0" r="0" b="0"/>
              <a:pathLst>
                <a:path w="266701" h="152397">
                  <a:moveTo>
                    <a:pt x="0" y="152396"/>
                  </a:moveTo>
                  <a:lnTo>
                    <a:pt x="0" y="152396"/>
                  </a:lnTo>
                  <a:lnTo>
                    <a:pt x="0" y="143263"/>
                  </a:lnTo>
                  <a:lnTo>
                    <a:pt x="10361" y="125023"/>
                  </a:lnTo>
                  <a:lnTo>
                    <a:pt x="55478" y="77903"/>
                  </a:lnTo>
                  <a:lnTo>
                    <a:pt x="94472" y="31336"/>
                  </a:lnTo>
                  <a:lnTo>
                    <a:pt x="100196" y="23450"/>
                  </a:lnTo>
                  <a:lnTo>
                    <a:pt x="103418" y="13060"/>
                  </a:lnTo>
                  <a:lnTo>
                    <a:pt x="104775" y="0"/>
                  </a:lnTo>
                  <a:lnTo>
                    <a:pt x="112379" y="8660"/>
                  </a:lnTo>
                  <a:lnTo>
                    <a:pt x="140962" y="55481"/>
                  </a:lnTo>
                  <a:lnTo>
                    <a:pt x="150492" y="69106"/>
                  </a:lnTo>
                  <a:lnTo>
                    <a:pt x="191503" y="106555"/>
                  </a:lnTo>
                  <a:lnTo>
                    <a:pt x="229791" y="131909"/>
                  </a:lnTo>
                  <a:lnTo>
                    <a:pt x="235479" y="137999"/>
                  </a:lnTo>
                  <a:lnTo>
                    <a:pt x="256993" y="151387"/>
                  </a:lnTo>
                  <a:lnTo>
                    <a:pt x="266700" y="1523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24">
              <a:extLst>
                <a:ext uri="{FF2B5EF4-FFF2-40B4-BE49-F238E27FC236}">
                  <a16:creationId xmlns:a16="http://schemas.microsoft.com/office/drawing/2014/main" id="{C85BFF20-B8E5-A070-7B5F-1C41BC12C4A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202543" y="3286135"/>
              <a:ext cx="177536" cy="263519"/>
            </a:xfrm>
            <a:custGeom>
              <a:avLst/>
              <a:gdLst/>
              <a:ahLst/>
              <a:cxnLst/>
              <a:rect l="0" t="0" r="0" b="0"/>
              <a:pathLst>
                <a:path w="177536" h="263519">
                  <a:moveTo>
                    <a:pt x="7507" y="9515"/>
                  </a:moveTo>
                  <a:lnTo>
                    <a:pt x="7507" y="9515"/>
                  </a:lnTo>
                  <a:lnTo>
                    <a:pt x="15708" y="9515"/>
                  </a:lnTo>
                  <a:lnTo>
                    <a:pt x="16149" y="8457"/>
                  </a:lnTo>
                  <a:lnTo>
                    <a:pt x="17032" y="0"/>
                  </a:lnTo>
                  <a:lnTo>
                    <a:pt x="17032" y="5050"/>
                  </a:lnTo>
                  <a:lnTo>
                    <a:pt x="15974" y="6538"/>
                  </a:lnTo>
                  <a:lnTo>
                    <a:pt x="14210" y="7530"/>
                  </a:lnTo>
                  <a:lnTo>
                    <a:pt x="11976" y="8192"/>
                  </a:lnTo>
                  <a:lnTo>
                    <a:pt x="10486" y="10750"/>
                  </a:lnTo>
                  <a:lnTo>
                    <a:pt x="142" y="55598"/>
                  </a:lnTo>
                  <a:lnTo>
                    <a:pt x="0" y="69155"/>
                  </a:lnTo>
                  <a:lnTo>
                    <a:pt x="3465" y="82236"/>
                  </a:lnTo>
                  <a:lnTo>
                    <a:pt x="14178" y="95105"/>
                  </a:lnTo>
                  <a:lnTo>
                    <a:pt x="41868" y="115557"/>
                  </a:lnTo>
                  <a:lnTo>
                    <a:pt x="61315" y="121368"/>
                  </a:lnTo>
                  <a:lnTo>
                    <a:pt x="74108" y="119905"/>
                  </a:lnTo>
                  <a:lnTo>
                    <a:pt x="80482" y="118034"/>
                  </a:lnTo>
                  <a:lnTo>
                    <a:pt x="90388" y="110309"/>
                  </a:lnTo>
                  <a:lnTo>
                    <a:pt x="126105" y="64393"/>
                  </a:lnTo>
                  <a:lnTo>
                    <a:pt x="139328" y="26872"/>
                  </a:lnTo>
                  <a:lnTo>
                    <a:pt x="141614" y="12983"/>
                  </a:lnTo>
                  <a:lnTo>
                    <a:pt x="145779" y="6470"/>
                  </a:lnTo>
                  <a:lnTo>
                    <a:pt x="146256" y="4310"/>
                  </a:lnTo>
                  <a:lnTo>
                    <a:pt x="145514" y="2870"/>
                  </a:lnTo>
                  <a:lnTo>
                    <a:pt x="141130" y="159"/>
                  </a:lnTo>
                  <a:lnTo>
                    <a:pt x="140939" y="5096"/>
                  </a:lnTo>
                  <a:lnTo>
                    <a:pt x="148407" y="42839"/>
                  </a:lnTo>
                  <a:lnTo>
                    <a:pt x="151180" y="90182"/>
                  </a:lnTo>
                  <a:lnTo>
                    <a:pt x="157909" y="129136"/>
                  </a:lnTo>
                  <a:lnTo>
                    <a:pt x="166606" y="166902"/>
                  </a:lnTo>
                  <a:lnTo>
                    <a:pt x="177121" y="208354"/>
                  </a:lnTo>
                  <a:lnTo>
                    <a:pt x="177535" y="244192"/>
                  </a:lnTo>
                  <a:lnTo>
                    <a:pt x="173740" y="255986"/>
                  </a:lnTo>
                  <a:lnTo>
                    <a:pt x="170187" y="259554"/>
                  </a:lnTo>
                  <a:lnTo>
                    <a:pt x="160595" y="263518"/>
                  </a:lnTo>
                  <a:lnTo>
                    <a:pt x="146455" y="259636"/>
                  </a:lnTo>
                  <a:lnTo>
                    <a:pt x="103298" y="241615"/>
                  </a:lnTo>
                  <a:lnTo>
                    <a:pt x="74916" y="231477"/>
                  </a:lnTo>
                  <a:lnTo>
                    <a:pt x="55349" y="226623"/>
                  </a:lnTo>
                  <a:lnTo>
                    <a:pt x="39888" y="220558"/>
                  </a:lnTo>
                  <a:lnTo>
                    <a:pt x="38619" y="221119"/>
                  </a:lnTo>
                  <a:lnTo>
                    <a:pt x="37773" y="222551"/>
                  </a:lnTo>
                  <a:lnTo>
                    <a:pt x="37210" y="224564"/>
                  </a:lnTo>
                  <a:lnTo>
                    <a:pt x="38950" y="225906"/>
                  </a:lnTo>
                  <a:lnTo>
                    <a:pt x="55132" y="228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147">
            <a:extLst>
              <a:ext uri="{FF2B5EF4-FFF2-40B4-BE49-F238E27FC236}">
                <a16:creationId xmlns:a16="http://schemas.microsoft.com/office/drawing/2014/main" id="{C8E184AC-0A90-0162-53D9-150592866E5C}"/>
              </a:ext>
            </a:extLst>
          </p:cNvPr>
          <p:cNvGrpSpPr/>
          <p:nvPr/>
        </p:nvGrpSpPr>
        <p:grpSpPr>
          <a:xfrm>
            <a:off x="4657725" y="3086688"/>
            <a:ext cx="4071052" cy="428038"/>
            <a:chOff x="4657725" y="3086688"/>
            <a:chExt cx="4071052" cy="428038"/>
          </a:xfrm>
        </p:grpSpPr>
        <p:sp>
          <p:nvSpPr>
            <p:cNvPr id="197" name="SMARTInkShape-725">
              <a:extLst>
                <a:ext uri="{FF2B5EF4-FFF2-40B4-BE49-F238E27FC236}">
                  <a16:creationId xmlns:a16="http://schemas.microsoft.com/office/drawing/2014/main" id="{A12C3A7E-8113-1477-0001-49E32321F1D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610600" y="3394937"/>
              <a:ext cx="118177" cy="119789"/>
            </a:xfrm>
            <a:custGeom>
              <a:avLst/>
              <a:gdLst/>
              <a:ahLst/>
              <a:cxnLst/>
              <a:rect l="0" t="0" r="0" b="0"/>
              <a:pathLst>
                <a:path w="118177" h="119789">
                  <a:moveTo>
                    <a:pt x="57150" y="5488"/>
                  </a:moveTo>
                  <a:lnTo>
                    <a:pt x="57150" y="5488"/>
                  </a:lnTo>
                  <a:lnTo>
                    <a:pt x="62207" y="5488"/>
                  </a:lnTo>
                  <a:lnTo>
                    <a:pt x="81000" y="0"/>
                  </a:lnTo>
                  <a:lnTo>
                    <a:pt x="103723" y="5212"/>
                  </a:lnTo>
                  <a:lnTo>
                    <a:pt x="91453" y="18635"/>
                  </a:lnTo>
                  <a:lnTo>
                    <a:pt x="81921" y="27206"/>
                  </a:lnTo>
                  <a:lnTo>
                    <a:pt x="39058" y="52581"/>
                  </a:lnTo>
                  <a:lnTo>
                    <a:pt x="46953" y="53008"/>
                  </a:lnTo>
                  <a:lnTo>
                    <a:pt x="62006" y="54140"/>
                  </a:lnTo>
                  <a:lnTo>
                    <a:pt x="102050" y="64870"/>
                  </a:lnTo>
                  <a:lnTo>
                    <a:pt x="106134" y="67301"/>
                  </a:lnTo>
                  <a:lnTo>
                    <a:pt x="116938" y="80836"/>
                  </a:lnTo>
                  <a:lnTo>
                    <a:pt x="118176" y="85353"/>
                  </a:lnTo>
                  <a:lnTo>
                    <a:pt x="117942" y="89423"/>
                  </a:lnTo>
                  <a:lnTo>
                    <a:pt x="116728" y="93195"/>
                  </a:lnTo>
                  <a:lnTo>
                    <a:pt x="109735" y="100207"/>
                  </a:lnTo>
                  <a:lnTo>
                    <a:pt x="91076" y="110106"/>
                  </a:lnTo>
                  <a:lnTo>
                    <a:pt x="66437" y="117875"/>
                  </a:lnTo>
                  <a:lnTo>
                    <a:pt x="21738" y="119713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26">
              <a:extLst>
                <a:ext uri="{FF2B5EF4-FFF2-40B4-BE49-F238E27FC236}">
                  <a16:creationId xmlns:a16="http://schemas.microsoft.com/office/drawing/2014/main" id="{B121662B-112B-4D63-E8DA-9EA0A3437D9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72475" y="3220938"/>
              <a:ext cx="257176" cy="203885"/>
            </a:xfrm>
            <a:custGeom>
              <a:avLst/>
              <a:gdLst/>
              <a:ahLst/>
              <a:cxnLst/>
              <a:rect l="0" t="0" r="0" b="0"/>
              <a:pathLst>
                <a:path w="257176" h="203885">
                  <a:moveTo>
                    <a:pt x="0" y="55662"/>
                  </a:moveTo>
                  <a:lnTo>
                    <a:pt x="0" y="55662"/>
                  </a:lnTo>
                  <a:lnTo>
                    <a:pt x="8202" y="47461"/>
                  </a:lnTo>
                  <a:lnTo>
                    <a:pt x="9134" y="41473"/>
                  </a:lnTo>
                  <a:lnTo>
                    <a:pt x="9409" y="32996"/>
                  </a:lnTo>
                  <a:lnTo>
                    <a:pt x="11564" y="29968"/>
                  </a:lnTo>
                  <a:lnTo>
                    <a:pt x="19603" y="23781"/>
                  </a:lnTo>
                  <a:lnTo>
                    <a:pt x="63501" y="6046"/>
                  </a:lnTo>
                  <a:lnTo>
                    <a:pt x="86391" y="0"/>
                  </a:lnTo>
                  <a:lnTo>
                    <a:pt x="90403" y="562"/>
                  </a:lnTo>
                  <a:lnTo>
                    <a:pt x="102673" y="6844"/>
                  </a:lnTo>
                  <a:lnTo>
                    <a:pt x="103840" y="10329"/>
                  </a:lnTo>
                  <a:lnTo>
                    <a:pt x="104694" y="52727"/>
                  </a:lnTo>
                  <a:lnTo>
                    <a:pt x="101929" y="76665"/>
                  </a:lnTo>
                  <a:lnTo>
                    <a:pt x="91584" y="103866"/>
                  </a:lnTo>
                  <a:lnTo>
                    <a:pt x="63017" y="149930"/>
                  </a:lnTo>
                  <a:lnTo>
                    <a:pt x="45365" y="169788"/>
                  </a:lnTo>
                  <a:lnTo>
                    <a:pt x="36743" y="175176"/>
                  </a:lnTo>
                  <a:lnTo>
                    <a:pt x="21091" y="179109"/>
                  </a:lnTo>
                  <a:lnTo>
                    <a:pt x="21468" y="178177"/>
                  </a:lnTo>
                  <a:lnTo>
                    <a:pt x="24711" y="174319"/>
                  </a:lnTo>
                  <a:lnTo>
                    <a:pt x="66456" y="143469"/>
                  </a:lnTo>
                  <a:lnTo>
                    <a:pt x="107241" y="118672"/>
                  </a:lnTo>
                  <a:lnTo>
                    <a:pt x="143605" y="92676"/>
                  </a:lnTo>
                  <a:lnTo>
                    <a:pt x="188763" y="65561"/>
                  </a:lnTo>
                  <a:lnTo>
                    <a:pt x="208448" y="53538"/>
                  </a:lnTo>
                  <a:lnTo>
                    <a:pt x="236132" y="19863"/>
                  </a:lnTo>
                  <a:lnTo>
                    <a:pt x="235738" y="18038"/>
                  </a:lnTo>
                  <a:lnTo>
                    <a:pt x="232478" y="13188"/>
                  </a:lnTo>
                  <a:lnTo>
                    <a:pt x="228010" y="12529"/>
                  </a:lnTo>
                  <a:lnTo>
                    <a:pt x="214580" y="14620"/>
                  </a:lnTo>
                  <a:lnTo>
                    <a:pt x="170859" y="37897"/>
                  </a:lnTo>
                  <a:lnTo>
                    <a:pt x="153195" y="50941"/>
                  </a:lnTo>
                  <a:lnTo>
                    <a:pt x="124610" y="88008"/>
                  </a:lnTo>
                  <a:lnTo>
                    <a:pt x="110653" y="117810"/>
                  </a:lnTo>
                  <a:lnTo>
                    <a:pt x="105937" y="146843"/>
                  </a:lnTo>
                  <a:lnTo>
                    <a:pt x="110175" y="171579"/>
                  </a:lnTo>
                  <a:lnTo>
                    <a:pt x="120933" y="186908"/>
                  </a:lnTo>
                  <a:lnTo>
                    <a:pt x="135239" y="198660"/>
                  </a:lnTo>
                  <a:lnTo>
                    <a:pt x="148654" y="203884"/>
                  </a:lnTo>
                  <a:lnTo>
                    <a:pt x="164493" y="203383"/>
                  </a:lnTo>
                  <a:lnTo>
                    <a:pt x="209889" y="198116"/>
                  </a:lnTo>
                  <a:lnTo>
                    <a:pt x="236109" y="191122"/>
                  </a:lnTo>
                  <a:lnTo>
                    <a:pt x="257175" y="179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27">
              <a:extLst>
                <a:ext uri="{FF2B5EF4-FFF2-40B4-BE49-F238E27FC236}">
                  <a16:creationId xmlns:a16="http://schemas.microsoft.com/office/drawing/2014/main" id="{C22424E2-2766-BB9F-994F-0616256755C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124825" y="3381768"/>
              <a:ext cx="89815" cy="123255"/>
            </a:xfrm>
            <a:custGeom>
              <a:avLst/>
              <a:gdLst/>
              <a:ahLst/>
              <a:cxnLst/>
              <a:rect l="0" t="0" r="0" b="0"/>
              <a:pathLst>
                <a:path w="89815" h="123255">
                  <a:moveTo>
                    <a:pt x="28575" y="9132"/>
                  </a:moveTo>
                  <a:lnTo>
                    <a:pt x="28575" y="9132"/>
                  </a:lnTo>
                  <a:lnTo>
                    <a:pt x="43783" y="2586"/>
                  </a:lnTo>
                  <a:lnTo>
                    <a:pt x="68299" y="0"/>
                  </a:lnTo>
                  <a:lnTo>
                    <a:pt x="75511" y="2604"/>
                  </a:lnTo>
                  <a:lnTo>
                    <a:pt x="78915" y="4780"/>
                  </a:lnTo>
                  <a:lnTo>
                    <a:pt x="80126" y="6230"/>
                  </a:lnTo>
                  <a:lnTo>
                    <a:pt x="79877" y="7198"/>
                  </a:lnTo>
                  <a:lnTo>
                    <a:pt x="76775" y="9330"/>
                  </a:lnTo>
                  <a:lnTo>
                    <a:pt x="49458" y="33096"/>
                  </a:lnTo>
                  <a:lnTo>
                    <a:pt x="42090" y="36716"/>
                  </a:lnTo>
                  <a:lnTo>
                    <a:pt x="30565" y="45638"/>
                  </a:lnTo>
                  <a:lnTo>
                    <a:pt x="29901" y="45111"/>
                  </a:lnTo>
                  <a:lnTo>
                    <a:pt x="29165" y="41703"/>
                  </a:lnTo>
                  <a:lnTo>
                    <a:pt x="30027" y="41430"/>
                  </a:lnTo>
                  <a:lnTo>
                    <a:pt x="57948" y="53129"/>
                  </a:lnTo>
                  <a:lnTo>
                    <a:pt x="71379" y="56740"/>
                  </a:lnTo>
                  <a:lnTo>
                    <a:pt x="78644" y="61335"/>
                  </a:lnTo>
                  <a:lnTo>
                    <a:pt x="88684" y="74929"/>
                  </a:lnTo>
                  <a:lnTo>
                    <a:pt x="89814" y="80513"/>
                  </a:lnTo>
                  <a:lnTo>
                    <a:pt x="88248" y="92363"/>
                  </a:lnTo>
                  <a:lnTo>
                    <a:pt x="81416" y="105877"/>
                  </a:lnTo>
                  <a:lnTo>
                    <a:pt x="67632" y="116584"/>
                  </a:lnTo>
                  <a:lnTo>
                    <a:pt x="50143" y="121403"/>
                  </a:lnTo>
                  <a:lnTo>
                    <a:pt x="20844" y="123254"/>
                  </a:lnTo>
                  <a:lnTo>
                    <a:pt x="0" y="113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28">
              <a:extLst>
                <a:ext uri="{FF2B5EF4-FFF2-40B4-BE49-F238E27FC236}">
                  <a16:creationId xmlns:a16="http://schemas.microsoft.com/office/drawing/2014/main" id="{EC2BE3D5-4A65-0F9F-2F55-7B7E7B2D393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91475" y="3086688"/>
              <a:ext cx="140288" cy="320615"/>
            </a:xfrm>
            <a:custGeom>
              <a:avLst/>
              <a:gdLst/>
              <a:ahLst/>
              <a:cxnLst/>
              <a:rect l="0" t="0" r="0" b="0"/>
              <a:pathLst>
                <a:path w="140288" h="320615">
                  <a:moveTo>
                    <a:pt x="38100" y="47037"/>
                  </a:moveTo>
                  <a:lnTo>
                    <a:pt x="38100" y="47037"/>
                  </a:lnTo>
                  <a:lnTo>
                    <a:pt x="38100" y="41981"/>
                  </a:lnTo>
                  <a:lnTo>
                    <a:pt x="57501" y="12885"/>
                  </a:lnTo>
                  <a:lnTo>
                    <a:pt x="75347" y="0"/>
                  </a:lnTo>
                  <a:lnTo>
                    <a:pt x="81004" y="4643"/>
                  </a:lnTo>
                  <a:lnTo>
                    <a:pt x="81520" y="9249"/>
                  </a:lnTo>
                  <a:lnTo>
                    <a:pt x="77188" y="28785"/>
                  </a:lnTo>
                  <a:lnTo>
                    <a:pt x="60133" y="75713"/>
                  </a:lnTo>
                  <a:lnTo>
                    <a:pt x="50743" y="112566"/>
                  </a:lnTo>
                  <a:lnTo>
                    <a:pt x="41259" y="153354"/>
                  </a:lnTo>
                  <a:lnTo>
                    <a:pt x="28571" y="193352"/>
                  </a:lnTo>
                  <a:lnTo>
                    <a:pt x="19049" y="229031"/>
                  </a:lnTo>
                  <a:lnTo>
                    <a:pt x="11407" y="273957"/>
                  </a:lnTo>
                  <a:lnTo>
                    <a:pt x="15139" y="298658"/>
                  </a:lnTo>
                  <a:lnTo>
                    <a:pt x="22957" y="309857"/>
                  </a:lnTo>
                  <a:lnTo>
                    <a:pt x="28004" y="314325"/>
                  </a:lnTo>
                  <a:lnTo>
                    <a:pt x="39257" y="319290"/>
                  </a:lnTo>
                  <a:lnTo>
                    <a:pt x="45221" y="320614"/>
                  </a:lnTo>
                  <a:lnTo>
                    <a:pt x="68786" y="317421"/>
                  </a:lnTo>
                  <a:lnTo>
                    <a:pt x="95876" y="304716"/>
                  </a:lnTo>
                  <a:lnTo>
                    <a:pt x="118954" y="282489"/>
                  </a:lnTo>
                  <a:lnTo>
                    <a:pt x="137052" y="248650"/>
                  </a:lnTo>
                  <a:lnTo>
                    <a:pt x="140287" y="237890"/>
                  </a:lnTo>
                  <a:lnTo>
                    <a:pt x="136081" y="223936"/>
                  </a:lnTo>
                  <a:lnTo>
                    <a:pt x="131996" y="215769"/>
                  </a:lnTo>
                  <a:lnTo>
                    <a:pt x="118989" y="203874"/>
                  </a:lnTo>
                  <a:lnTo>
                    <a:pt x="111076" y="199220"/>
                  </a:lnTo>
                  <a:lnTo>
                    <a:pt x="74657" y="192670"/>
                  </a:lnTo>
                  <a:lnTo>
                    <a:pt x="31210" y="191515"/>
                  </a:lnTo>
                  <a:lnTo>
                    <a:pt x="0" y="199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29">
              <a:extLst>
                <a:ext uri="{FF2B5EF4-FFF2-40B4-BE49-F238E27FC236}">
                  <a16:creationId xmlns:a16="http://schemas.microsoft.com/office/drawing/2014/main" id="{FCBFA8F8-E015-40F9-FE25-DE9B63F0243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681187" y="3286125"/>
              <a:ext cx="205514" cy="19051"/>
            </a:xfrm>
            <a:custGeom>
              <a:avLst/>
              <a:gdLst/>
              <a:ahLst/>
              <a:cxnLst/>
              <a:rect l="0" t="0" r="0" b="0"/>
              <a:pathLst>
                <a:path w="205514" h="19051">
                  <a:moveTo>
                    <a:pt x="5488" y="19050"/>
                  </a:moveTo>
                  <a:lnTo>
                    <a:pt x="5488" y="19050"/>
                  </a:lnTo>
                  <a:lnTo>
                    <a:pt x="432" y="13993"/>
                  </a:lnTo>
                  <a:lnTo>
                    <a:pt x="0" y="12504"/>
                  </a:lnTo>
                  <a:lnTo>
                    <a:pt x="771" y="11511"/>
                  </a:lnTo>
                  <a:lnTo>
                    <a:pt x="2343" y="10849"/>
                  </a:lnTo>
                  <a:lnTo>
                    <a:pt x="41802" y="6877"/>
                  </a:lnTo>
                  <a:lnTo>
                    <a:pt x="88978" y="1358"/>
                  </a:lnTo>
                  <a:lnTo>
                    <a:pt x="129931" y="268"/>
                  </a:lnTo>
                  <a:lnTo>
                    <a:pt x="172042" y="53"/>
                  </a:lnTo>
                  <a:lnTo>
                    <a:pt x="2055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30">
              <a:extLst>
                <a:ext uri="{FF2B5EF4-FFF2-40B4-BE49-F238E27FC236}">
                  <a16:creationId xmlns:a16="http://schemas.microsoft.com/office/drawing/2014/main" id="{3170BC31-FEF6-494D-B4A1-9E000804E93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734300" y="3205320"/>
              <a:ext cx="26743" cy="195106"/>
            </a:xfrm>
            <a:custGeom>
              <a:avLst/>
              <a:gdLst/>
              <a:ahLst/>
              <a:cxnLst/>
              <a:rect l="0" t="0" r="0" b="0"/>
              <a:pathLst>
                <a:path w="26743" h="195106">
                  <a:moveTo>
                    <a:pt x="0" y="14130"/>
                  </a:moveTo>
                  <a:lnTo>
                    <a:pt x="0" y="14130"/>
                  </a:lnTo>
                  <a:lnTo>
                    <a:pt x="13257" y="873"/>
                  </a:lnTo>
                  <a:lnTo>
                    <a:pt x="16246" y="0"/>
                  </a:lnTo>
                  <a:lnTo>
                    <a:pt x="19297" y="477"/>
                  </a:lnTo>
                  <a:lnTo>
                    <a:pt x="22390" y="1853"/>
                  </a:lnTo>
                  <a:lnTo>
                    <a:pt x="24452" y="3828"/>
                  </a:lnTo>
                  <a:lnTo>
                    <a:pt x="26742" y="8846"/>
                  </a:lnTo>
                  <a:lnTo>
                    <a:pt x="20213" y="48382"/>
                  </a:lnTo>
                  <a:lnTo>
                    <a:pt x="6189" y="89530"/>
                  </a:lnTo>
                  <a:lnTo>
                    <a:pt x="1833" y="125959"/>
                  </a:lnTo>
                  <a:lnTo>
                    <a:pt x="3184" y="170550"/>
                  </a:lnTo>
                  <a:lnTo>
                    <a:pt x="9525" y="195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31">
              <a:extLst>
                <a:ext uri="{FF2B5EF4-FFF2-40B4-BE49-F238E27FC236}">
                  <a16:creationId xmlns:a16="http://schemas.microsoft.com/office/drawing/2014/main" id="{014E553D-F010-5ABC-A654-1290497711D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411053" y="3324665"/>
              <a:ext cx="123223" cy="123338"/>
            </a:xfrm>
            <a:custGeom>
              <a:avLst/>
              <a:gdLst/>
              <a:ahLst/>
              <a:cxnLst/>
              <a:rect l="0" t="0" r="0" b="0"/>
              <a:pathLst>
                <a:path w="123223" h="123338">
                  <a:moveTo>
                    <a:pt x="18447" y="37660"/>
                  </a:moveTo>
                  <a:lnTo>
                    <a:pt x="18447" y="37660"/>
                  </a:lnTo>
                  <a:lnTo>
                    <a:pt x="18447" y="32603"/>
                  </a:lnTo>
                  <a:lnTo>
                    <a:pt x="21269" y="27299"/>
                  </a:lnTo>
                  <a:lnTo>
                    <a:pt x="31704" y="15270"/>
                  </a:lnTo>
                  <a:lnTo>
                    <a:pt x="40567" y="11834"/>
                  </a:lnTo>
                  <a:lnTo>
                    <a:pt x="50503" y="9248"/>
                  </a:lnTo>
                  <a:lnTo>
                    <a:pt x="65505" y="1787"/>
                  </a:lnTo>
                  <a:lnTo>
                    <a:pt x="78660" y="0"/>
                  </a:lnTo>
                  <a:lnTo>
                    <a:pt x="80815" y="911"/>
                  </a:lnTo>
                  <a:lnTo>
                    <a:pt x="82250" y="2578"/>
                  </a:lnTo>
                  <a:lnTo>
                    <a:pt x="83207" y="4747"/>
                  </a:lnTo>
                  <a:lnTo>
                    <a:pt x="59062" y="51025"/>
                  </a:lnTo>
                  <a:lnTo>
                    <a:pt x="30642" y="90259"/>
                  </a:lnTo>
                  <a:lnTo>
                    <a:pt x="21045" y="98079"/>
                  </a:lnTo>
                  <a:lnTo>
                    <a:pt x="6261" y="108156"/>
                  </a:lnTo>
                  <a:lnTo>
                    <a:pt x="2447" y="114147"/>
                  </a:lnTo>
                  <a:lnTo>
                    <a:pt x="0" y="121560"/>
                  </a:lnTo>
                  <a:lnTo>
                    <a:pt x="5310" y="122574"/>
                  </a:lnTo>
                  <a:lnTo>
                    <a:pt x="52394" y="123337"/>
                  </a:lnTo>
                  <a:lnTo>
                    <a:pt x="62816" y="120542"/>
                  </a:lnTo>
                  <a:lnTo>
                    <a:pt x="74632" y="115840"/>
                  </a:lnTo>
                  <a:lnTo>
                    <a:pt x="100959" y="112879"/>
                  </a:lnTo>
                  <a:lnTo>
                    <a:pt x="113690" y="106336"/>
                  </a:lnTo>
                  <a:lnTo>
                    <a:pt x="116867" y="105669"/>
                  </a:lnTo>
                  <a:lnTo>
                    <a:pt x="118985" y="104166"/>
                  </a:lnTo>
                  <a:lnTo>
                    <a:pt x="123222" y="94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32">
              <a:extLst>
                <a:ext uri="{FF2B5EF4-FFF2-40B4-BE49-F238E27FC236}">
                  <a16:creationId xmlns:a16="http://schemas.microsoft.com/office/drawing/2014/main" id="{0269FCDE-9AA3-7542-2D9E-F1E6848F22B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29475" y="3182848"/>
              <a:ext cx="180250" cy="177315"/>
            </a:xfrm>
            <a:custGeom>
              <a:avLst/>
              <a:gdLst/>
              <a:ahLst/>
              <a:cxnLst/>
              <a:rect l="0" t="0" r="0" b="0"/>
              <a:pathLst>
                <a:path w="180250" h="177315">
                  <a:moveTo>
                    <a:pt x="0" y="55652"/>
                  </a:moveTo>
                  <a:lnTo>
                    <a:pt x="0" y="55652"/>
                  </a:lnTo>
                  <a:lnTo>
                    <a:pt x="0" y="50596"/>
                  </a:lnTo>
                  <a:lnTo>
                    <a:pt x="5056" y="37338"/>
                  </a:lnTo>
                  <a:lnTo>
                    <a:pt x="13184" y="28815"/>
                  </a:lnTo>
                  <a:lnTo>
                    <a:pt x="35211" y="12489"/>
                  </a:lnTo>
                  <a:lnTo>
                    <a:pt x="77629" y="0"/>
                  </a:lnTo>
                  <a:lnTo>
                    <a:pt x="81385" y="559"/>
                  </a:lnTo>
                  <a:lnTo>
                    <a:pt x="88382" y="4002"/>
                  </a:lnTo>
                  <a:lnTo>
                    <a:pt x="90671" y="6402"/>
                  </a:lnTo>
                  <a:lnTo>
                    <a:pt x="99704" y="31044"/>
                  </a:lnTo>
                  <a:lnTo>
                    <a:pt x="99699" y="47890"/>
                  </a:lnTo>
                  <a:lnTo>
                    <a:pt x="96169" y="63844"/>
                  </a:lnTo>
                  <a:lnTo>
                    <a:pt x="71572" y="105111"/>
                  </a:lnTo>
                  <a:lnTo>
                    <a:pt x="52487" y="131337"/>
                  </a:lnTo>
                  <a:lnTo>
                    <a:pt x="26596" y="156876"/>
                  </a:lnTo>
                  <a:lnTo>
                    <a:pt x="24081" y="161234"/>
                  </a:lnTo>
                  <a:lnTo>
                    <a:pt x="18463" y="166077"/>
                  </a:lnTo>
                  <a:lnTo>
                    <a:pt x="11290" y="169187"/>
                  </a:lnTo>
                  <a:lnTo>
                    <a:pt x="15105" y="164669"/>
                  </a:lnTo>
                  <a:lnTo>
                    <a:pt x="60313" y="121997"/>
                  </a:lnTo>
                  <a:lnTo>
                    <a:pt x="104134" y="91592"/>
                  </a:lnTo>
                  <a:lnTo>
                    <a:pt x="145716" y="62174"/>
                  </a:lnTo>
                  <a:lnTo>
                    <a:pt x="172700" y="43393"/>
                  </a:lnTo>
                  <a:lnTo>
                    <a:pt x="177297" y="36798"/>
                  </a:lnTo>
                  <a:lnTo>
                    <a:pt x="180249" y="28997"/>
                  </a:lnTo>
                  <a:lnTo>
                    <a:pt x="179432" y="28357"/>
                  </a:lnTo>
                  <a:lnTo>
                    <a:pt x="175702" y="27646"/>
                  </a:lnTo>
                  <a:lnTo>
                    <a:pt x="162597" y="32302"/>
                  </a:lnTo>
                  <a:lnTo>
                    <a:pt x="145308" y="45441"/>
                  </a:lnTo>
                  <a:lnTo>
                    <a:pt x="112316" y="87548"/>
                  </a:lnTo>
                  <a:lnTo>
                    <a:pt x="98892" y="126573"/>
                  </a:lnTo>
                  <a:lnTo>
                    <a:pt x="96869" y="143264"/>
                  </a:lnTo>
                  <a:lnTo>
                    <a:pt x="98791" y="155621"/>
                  </a:lnTo>
                  <a:lnTo>
                    <a:pt x="100785" y="160398"/>
                  </a:lnTo>
                  <a:lnTo>
                    <a:pt x="108647" y="168528"/>
                  </a:lnTo>
                  <a:lnTo>
                    <a:pt x="119196" y="174611"/>
                  </a:lnTo>
                  <a:lnTo>
                    <a:pt x="130940" y="177314"/>
                  </a:lnTo>
                  <a:lnTo>
                    <a:pt x="171450" y="169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33">
              <a:extLst>
                <a:ext uri="{FF2B5EF4-FFF2-40B4-BE49-F238E27FC236}">
                  <a16:creationId xmlns:a16="http://schemas.microsoft.com/office/drawing/2014/main" id="{AE49E65C-2191-7D61-2A61-A866A93ACFB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058025" y="3363769"/>
              <a:ext cx="133351" cy="93807"/>
            </a:xfrm>
            <a:custGeom>
              <a:avLst/>
              <a:gdLst/>
              <a:ahLst/>
              <a:cxnLst/>
              <a:rect l="0" t="0" r="0" b="0"/>
              <a:pathLst>
                <a:path w="133351" h="93807">
                  <a:moveTo>
                    <a:pt x="0" y="27131"/>
                  </a:moveTo>
                  <a:lnTo>
                    <a:pt x="0" y="27131"/>
                  </a:lnTo>
                  <a:lnTo>
                    <a:pt x="0" y="18930"/>
                  </a:lnTo>
                  <a:lnTo>
                    <a:pt x="1058" y="18489"/>
                  </a:lnTo>
                  <a:lnTo>
                    <a:pt x="5056" y="17999"/>
                  </a:lnTo>
                  <a:lnTo>
                    <a:pt x="10361" y="14958"/>
                  </a:lnTo>
                  <a:lnTo>
                    <a:pt x="16246" y="11137"/>
                  </a:lnTo>
                  <a:lnTo>
                    <a:pt x="25510" y="7928"/>
                  </a:lnTo>
                  <a:lnTo>
                    <a:pt x="36233" y="0"/>
                  </a:lnTo>
                  <a:lnTo>
                    <a:pt x="36855" y="577"/>
                  </a:lnTo>
                  <a:lnTo>
                    <a:pt x="37547" y="4040"/>
                  </a:lnTo>
                  <a:lnTo>
                    <a:pt x="38789" y="5387"/>
                  </a:lnTo>
                  <a:lnTo>
                    <a:pt x="42992" y="6884"/>
                  </a:lnTo>
                  <a:lnTo>
                    <a:pt x="44536" y="9400"/>
                  </a:lnTo>
                  <a:lnTo>
                    <a:pt x="47219" y="29434"/>
                  </a:lnTo>
                  <a:lnTo>
                    <a:pt x="44622" y="36269"/>
                  </a:lnTo>
                  <a:lnTo>
                    <a:pt x="40998" y="42834"/>
                  </a:lnTo>
                  <a:lnTo>
                    <a:pt x="37901" y="52480"/>
                  </a:lnTo>
                  <a:lnTo>
                    <a:pt x="473" y="93330"/>
                  </a:lnTo>
                  <a:lnTo>
                    <a:pt x="5197" y="88609"/>
                  </a:lnTo>
                  <a:lnTo>
                    <a:pt x="13246" y="86205"/>
                  </a:lnTo>
                  <a:lnTo>
                    <a:pt x="55490" y="84450"/>
                  </a:lnTo>
                  <a:lnTo>
                    <a:pt x="69112" y="85414"/>
                  </a:lnTo>
                  <a:lnTo>
                    <a:pt x="114257" y="93222"/>
                  </a:lnTo>
                  <a:lnTo>
                    <a:pt x="133350" y="93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34">
              <a:extLst>
                <a:ext uri="{FF2B5EF4-FFF2-40B4-BE49-F238E27FC236}">
                  <a16:creationId xmlns:a16="http://schemas.microsoft.com/office/drawing/2014/main" id="{32FFE7AB-7263-51EE-94A2-6D7CEC57F7A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915150" y="3096983"/>
              <a:ext cx="127445" cy="305801"/>
            </a:xfrm>
            <a:custGeom>
              <a:avLst/>
              <a:gdLst/>
              <a:ahLst/>
              <a:cxnLst/>
              <a:rect l="0" t="0" r="0" b="0"/>
              <a:pathLst>
                <a:path w="127445" h="305801">
                  <a:moveTo>
                    <a:pt x="47625" y="17692"/>
                  </a:moveTo>
                  <a:lnTo>
                    <a:pt x="47625" y="17692"/>
                  </a:lnTo>
                  <a:lnTo>
                    <a:pt x="56757" y="8559"/>
                  </a:lnTo>
                  <a:lnTo>
                    <a:pt x="57116" y="0"/>
                  </a:lnTo>
                  <a:lnTo>
                    <a:pt x="56090" y="23631"/>
                  </a:lnTo>
                  <a:lnTo>
                    <a:pt x="43892" y="61043"/>
                  </a:lnTo>
                  <a:lnTo>
                    <a:pt x="34760" y="101092"/>
                  </a:lnTo>
                  <a:lnTo>
                    <a:pt x="25351" y="148119"/>
                  </a:lnTo>
                  <a:lnTo>
                    <a:pt x="15860" y="195567"/>
                  </a:lnTo>
                  <a:lnTo>
                    <a:pt x="11835" y="238311"/>
                  </a:lnTo>
                  <a:lnTo>
                    <a:pt x="20134" y="279679"/>
                  </a:lnTo>
                  <a:lnTo>
                    <a:pt x="26939" y="293939"/>
                  </a:lnTo>
                  <a:lnTo>
                    <a:pt x="37020" y="303804"/>
                  </a:lnTo>
                  <a:lnTo>
                    <a:pt x="43730" y="305800"/>
                  </a:lnTo>
                  <a:lnTo>
                    <a:pt x="59653" y="305196"/>
                  </a:lnTo>
                  <a:lnTo>
                    <a:pt x="74490" y="298577"/>
                  </a:lnTo>
                  <a:lnTo>
                    <a:pt x="101263" y="277081"/>
                  </a:lnTo>
                  <a:lnTo>
                    <a:pt x="115494" y="258708"/>
                  </a:lnTo>
                  <a:lnTo>
                    <a:pt x="126413" y="234801"/>
                  </a:lnTo>
                  <a:lnTo>
                    <a:pt x="127444" y="219665"/>
                  </a:lnTo>
                  <a:lnTo>
                    <a:pt x="126238" y="212666"/>
                  </a:lnTo>
                  <a:lnTo>
                    <a:pt x="116431" y="199244"/>
                  </a:lnTo>
                  <a:lnTo>
                    <a:pt x="101488" y="187282"/>
                  </a:lnTo>
                  <a:lnTo>
                    <a:pt x="76284" y="175656"/>
                  </a:lnTo>
                  <a:lnTo>
                    <a:pt x="0" y="16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35">
              <a:extLst>
                <a:ext uri="{FF2B5EF4-FFF2-40B4-BE49-F238E27FC236}">
                  <a16:creationId xmlns:a16="http://schemas.microsoft.com/office/drawing/2014/main" id="{44A41FFE-53E4-0344-920D-85E0EA46856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619875" y="3257554"/>
              <a:ext cx="228601" cy="28572"/>
            </a:xfrm>
            <a:custGeom>
              <a:avLst/>
              <a:gdLst/>
              <a:ahLst/>
              <a:cxnLst/>
              <a:rect l="0" t="0" r="0" b="0"/>
              <a:pathLst>
                <a:path w="228601" h="28572">
                  <a:moveTo>
                    <a:pt x="0" y="28571"/>
                  </a:moveTo>
                  <a:lnTo>
                    <a:pt x="0" y="28571"/>
                  </a:lnTo>
                  <a:lnTo>
                    <a:pt x="0" y="23514"/>
                  </a:lnTo>
                  <a:lnTo>
                    <a:pt x="3175" y="22025"/>
                  </a:lnTo>
                  <a:lnTo>
                    <a:pt x="49799" y="11703"/>
                  </a:lnTo>
                  <a:lnTo>
                    <a:pt x="93485" y="1747"/>
                  </a:lnTo>
                  <a:lnTo>
                    <a:pt x="134372" y="227"/>
                  </a:lnTo>
                  <a:lnTo>
                    <a:pt x="178993" y="26"/>
                  </a:lnTo>
                  <a:lnTo>
                    <a:pt x="202102" y="0"/>
                  </a:lnTo>
                  <a:lnTo>
                    <a:pt x="209062" y="2820"/>
                  </a:lnTo>
                  <a:lnTo>
                    <a:pt x="215684" y="6542"/>
                  </a:lnTo>
                  <a:lnTo>
                    <a:pt x="228600" y="9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36">
              <a:extLst>
                <a:ext uri="{FF2B5EF4-FFF2-40B4-BE49-F238E27FC236}">
                  <a16:creationId xmlns:a16="http://schemas.microsoft.com/office/drawing/2014/main" id="{17585E16-1741-E898-BA95-6782C46A431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429375" y="3305568"/>
              <a:ext cx="9526" cy="123433"/>
            </a:xfrm>
            <a:custGeom>
              <a:avLst/>
              <a:gdLst/>
              <a:ahLst/>
              <a:cxnLst/>
              <a:rect l="0" t="0" r="0" b="0"/>
              <a:pathLst>
                <a:path w="9526" h="123433">
                  <a:moveTo>
                    <a:pt x="9525" y="9132"/>
                  </a:moveTo>
                  <a:lnTo>
                    <a:pt x="9525" y="9132"/>
                  </a:lnTo>
                  <a:lnTo>
                    <a:pt x="9525" y="0"/>
                  </a:lnTo>
                  <a:lnTo>
                    <a:pt x="8467" y="15951"/>
                  </a:lnTo>
                  <a:lnTo>
                    <a:pt x="883" y="60335"/>
                  </a:lnTo>
                  <a:lnTo>
                    <a:pt x="34" y="106581"/>
                  </a:lnTo>
                  <a:lnTo>
                    <a:pt x="8" y="117948"/>
                  </a:lnTo>
                  <a:lnTo>
                    <a:pt x="0" y="114648"/>
                  </a:lnTo>
                  <a:lnTo>
                    <a:pt x="0" y="123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37">
              <a:extLst>
                <a:ext uri="{FF2B5EF4-FFF2-40B4-BE49-F238E27FC236}">
                  <a16:creationId xmlns:a16="http://schemas.microsoft.com/office/drawing/2014/main" id="{6D6BF271-4F19-3CE2-87E2-2B03D650013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134100" y="3162702"/>
              <a:ext cx="247651" cy="160962"/>
            </a:xfrm>
            <a:custGeom>
              <a:avLst/>
              <a:gdLst/>
              <a:ahLst/>
              <a:cxnLst/>
              <a:rect l="0" t="0" r="0" b="0"/>
              <a:pathLst>
                <a:path w="247651" h="160962">
                  <a:moveTo>
                    <a:pt x="0" y="47223"/>
                  </a:moveTo>
                  <a:lnTo>
                    <a:pt x="0" y="47223"/>
                  </a:lnTo>
                  <a:lnTo>
                    <a:pt x="0" y="42167"/>
                  </a:lnTo>
                  <a:lnTo>
                    <a:pt x="1058" y="40677"/>
                  </a:lnTo>
                  <a:lnTo>
                    <a:pt x="2822" y="39684"/>
                  </a:lnTo>
                  <a:lnTo>
                    <a:pt x="9132" y="37814"/>
                  </a:lnTo>
                  <a:lnTo>
                    <a:pt x="9409" y="32676"/>
                  </a:lnTo>
                  <a:lnTo>
                    <a:pt x="12296" y="27352"/>
                  </a:lnTo>
                  <a:lnTo>
                    <a:pt x="17716" y="20367"/>
                  </a:lnTo>
                  <a:lnTo>
                    <a:pt x="21279" y="19412"/>
                  </a:lnTo>
                  <a:lnTo>
                    <a:pt x="23711" y="19157"/>
                  </a:lnTo>
                  <a:lnTo>
                    <a:pt x="29235" y="16052"/>
                  </a:lnTo>
                  <a:lnTo>
                    <a:pt x="36349" y="10491"/>
                  </a:lnTo>
                  <a:lnTo>
                    <a:pt x="45359" y="8335"/>
                  </a:lnTo>
                  <a:lnTo>
                    <a:pt x="54244" y="2657"/>
                  </a:lnTo>
                  <a:lnTo>
                    <a:pt x="64829" y="0"/>
                  </a:lnTo>
                  <a:lnTo>
                    <a:pt x="76793" y="7190"/>
                  </a:lnTo>
                  <a:lnTo>
                    <a:pt x="79771" y="7835"/>
                  </a:lnTo>
                  <a:lnTo>
                    <a:pt x="81755" y="10381"/>
                  </a:lnTo>
                  <a:lnTo>
                    <a:pt x="87763" y="26853"/>
                  </a:lnTo>
                  <a:lnTo>
                    <a:pt x="90259" y="30468"/>
                  </a:lnTo>
                  <a:lnTo>
                    <a:pt x="93771" y="45669"/>
                  </a:lnTo>
                  <a:lnTo>
                    <a:pt x="93900" y="76314"/>
                  </a:lnTo>
                  <a:lnTo>
                    <a:pt x="90064" y="90491"/>
                  </a:lnTo>
                  <a:lnTo>
                    <a:pt x="72432" y="115781"/>
                  </a:lnTo>
                  <a:lnTo>
                    <a:pt x="34956" y="155121"/>
                  </a:lnTo>
                  <a:lnTo>
                    <a:pt x="28589" y="158678"/>
                  </a:lnTo>
                  <a:lnTo>
                    <a:pt x="20934" y="160961"/>
                  </a:lnTo>
                  <a:lnTo>
                    <a:pt x="21365" y="160090"/>
                  </a:lnTo>
                  <a:lnTo>
                    <a:pt x="54313" y="118698"/>
                  </a:lnTo>
                  <a:lnTo>
                    <a:pt x="97198" y="87212"/>
                  </a:lnTo>
                  <a:lnTo>
                    <a:pt x="143797" y="54880"/>
                  </a:lnTo>
                  <a:lnTo>
                    <a:pt x="187546" y="28435"/>
                  </a:lnTo>
                  <a:lnTo>
                    <a:pt x="194479" y="21940"/>
                  </a:lnTo>
                  <a:lnTo>
                    <a:pt x="199295" y="11020"/>
                  </a:lnTo>
                  <a:lnTo>
                    <a:pt x="198480" y="10387"/>
                  </a:lnTo>
                  <a:lnTo>
                    <a:pt x="190873" y="9173"/>
                  </a:lnTo>
                  <a:lnTo>
                    <a:pt x="185555" y="14194"/>
                  </a:lnTo>
                  <a:lnTo>
                    <a:pt x="177366" y="16668"/>
                  </a:lnTo>
                  <a:lnTo>
                    <a:pt x="167729" y="18827"/>
                  </a:lnTo>
                  <a:lnTo>
                    <a:pt x="155296" y="27050"/>
                  </a:lnTo>
                  <a:lnTo>
                    <a:pt x="126545" y="54261"/>
                  </a:lnTo>
                  <a:lnTo>
                    <a:pt x="102118" y="99934"/>
                  </a:lnTo>
                  <a:lnTo>
                    <a:pt x="97286" y="119874"/>
                  </a:lnTo>
                  <a:lnTo>
                    <a:pt x="98977" y="132781"/>
                  </a:lnTo>
                  <a:lnTo>
                    <a:pt x="103257" y="143457"/>
                  </a:lnTo>
                  <a:lnTo>
                    <a:pt x="105880" y="146304"/>
                  </a:lnTo>
                  <a:lnTo>
                    <a:pt x="108686" y="148202"/>
                  </a:lnTo>
                  <a:lnTo>
                    <a:pt x="127806" y="150874"/>
                  </a:lnTo>
                  <a:lnTo>
                    <a:pt x="148523" y="146608"/>
                  </a:lnTo>
                  <a:lnTo>
                    <a:pt x="176603" y="136744"/>
                  </a:lnTo>
                  <a:lnTo>
                    <a:pt x="222758" y="133448"/>
                  </a:lnTo>
                  <a:lnTo>
                    <a:pt x="247650" y="132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38">
              <a:extLst>
                <a:ext uri="{FF2B5EF4-FFF2-40B4-BE49-F238E27FC236}">
                  <a16:creationId xmlns:a16="http://schemas.microsoft.com/office/drawing/2014/main" id="{1342E2EC-2D58-AEC3-7B11-188E90C0CB4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000750" y="3333784"/>
              <a:ext cx="19051" cy="140242"/>
            </a:xfrm>
            <a:custGeom>
              <a:avLst/>
              <a:gdLst/>
              <a:ahLst/>
              <a:cxnLst/>
              <a:rect l="0" t="0" r="0" b="0"/>
              <a:pathLst>
                <a:path w="19051" h="140242">
                  <a:moveTo>
                    <a:pt x="0" y="9491"/>
                  </a:moveTo>
                  <a:lnTo>
                    <a:pt x="0" y="9491"/>
                  </a:lnTo>
                  <a:lnTo>
                    <a:pt x="0" y="83"/>
                  </a:lnTo>
                  <a:lnTo>
                    <a:pt x="5056" y="0"/>
                  </a:lnTo>
                  <a:lnTo>
                    <a:pt x="5488" y="3164"/>
                  </a:lnTo>
                  <a:lnTo>
                    <a:pt x="621" y="48708"/>
                  </a:lnTo>
                  <a:lnTo>
                    <a:pt x="82" y="95363"/>
                  </a:lnTo>
                  <a:lnTo>
                    <a:pt x="2" y="140241"/>
                  </a:lnTo>
                  <a:lnTo>
                    <a:pt x="1060" y="140049"/>
                  </a:lnTo>
                  <a:lnTo>
                    <a:pt x="8201" y="134412"/>
                  </a:lnTo>
                  <a:lnTo>
                    <a:pt x="19050" y="133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39">
              <a:extLst>
                <a:ext uri="{FF2B5EF4-FFF2-40B4-BE49-F238E27FC236}">
                  <a16:creationId xmlns:a16="http://schemas.microsoft.com/office/drawing/2014/main" id="{9AC741D9-C504-23E5-778D-DD0BEA797D3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810250" y="3095660"/>
              <a:ext cx="132869" cy="273631"/>
            </a:xfrm>
            <a:custGeom>
              <a:avLst/>
              <a:gdLst/>
              <a:ahLst/>
              <a:cxnLst/>
              <a:rect l="0" t="0" r="0" b="0"/>
              <a:pathLst>
                <a:path w="132869" h="273631">
                  <a:moveTo>
                    <a:pt x="19050" y="19015"/>
                  </a:moveTo>
                  <a:lnTo>
                    <a:pt x="19050" y="19015"/>
                  </a:lnTo>
                  <a:lnTo>
                    <a:pt x="19050" y="13959"/>
                  </a:lnTo>
                  <a:lnTo>
                    <a:pt x="20108" y="12469"/>
                  </a:lnTo>
                  <a:lnTo>
                    <a:pt x="21872" y="11476"/>
                  </a:lnTo>
                  <a:lnTo>
                    <a:pt x="28182" y="9606"/>
                  </a:lnTo>
                  <a:lnTo>
                    <a:pt x="28575" y="0"/>
                  </a:lnTo>
                  <a:lnTo>
                    <a:pt x="27517" y="24876"/>
                  </a:lnTo>
                  <a:lnTo>
                    <a:pt x="19933" y="71192"/>
                  </a:lnTo>
                  <a:lnTo>
                    <a:pt x="19225" y="115791"/>
                  </a:lnTo>
                  <a:lnTo>
                    <a:pt x="14027" y="160310"/>
                  </a:lnTo>
                  <a:lnTo>
                    <a:pt x="9920" y="205644"/>
                  </a:lnTo>
                  <a:lnTo>
                    <a:pt x="9559" y="252580"/>
                  </a:lnTo>
                  <a:lnTo>
                    <a:pt x="11664" y="258333"/>
                  </a:lnTo>
                  <a:lnTo>
                    <a:pt x="19647" y="267548"/>
                  </a:lnTo>
                  <a:lnTo>
                    <a:pt x="27430" y="272349"/>
                  </a:lnTo>
                  <a:lnTo>
                    <a:pt x="30986" y="273630"/>
                  </a:lnTo>
                  <a:lnTo>
                    <a:pt x="34416" y="273425"/>
                  </a:lnTo>
                  <a:lnTo>
                    <a:pt x="81763" y="253733"/>
                  </a:lnTo>
                  <a:lnTo>
                    <a:pt x="101248" y="246707"/>
                  </a:lnTo>
                  <a:lnTo>
                    <a:pt x="127876" y="224340"/>
                  </a:lnTo>
                  <a:lnTo>
                    <a:pt x="130917" y="218573"/>
                  </a:lnTo>
                  <a:lnTo>
                    <a:pt x="132629" y="203732"/>
                  </a:lnTo>
                  <a:lnTo>
                    <a:pt x="132868" y="196135"/>
                  </a:lnTo>
                  <a:lnTo>
                    <a:pt x="127492" y="182049"/>
                  </a:lnTo>
                  <a:lnTo>
                    <a:pt x="118047" y="169791"/>
                  </a:lnTo>
                  <a:lnTo>
                    <a:pt x="106792" y="160815"/>
                  </a:lnTo>
                  <a:lnTo>
                    <a:pt x="63791" y="145938"/>
                  </a:lnTo>
                  <a:lnTo>
                    <a:pt x="20782" y="143112"/>
                  </a:lnTo>
                  <a:lnTo>
                    <a:pt x="0" y="142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40">
              <a:extLst>
                <a:ext uri="{FF2B5EF4-FFF2-40B4-BE49-F238E27FC236}">
                  <a16:creationId xmlns:a16="http://schemas.microsoft.com/office/drawing/2014/main" id="{E4EFCF79-F313-305F-08CC-83BE494E5A8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457825" y="3267077"/>
              <a:ext cx="219076" cy="19049"/>
            </a:xfrm>
            <a:custGeom>
              <a:avLst/>
              <a:gdLst/>
              <a:ahLst/>
              <a:cxnLst/>
              <a:rect l="0" t="0" r="0" b="0"/>
              <a:pathLst>
                <a:path w="219076" h="19049">
                  <a:moveTo>
                    <a:pt x="0" y="19048"/>
                  </a:moveTo>
                  <a:lnTo>
                    <a:pt x="0" y="19048"/>
                  </a:lnTo>
                  <a:lnTo>
                    <a:pt x="9721" y="17990"/>
                  </a:lnTo>
                  <a:lnTo>
                    <a:pt x="53961" y="5791"/>
                  </a:lnTo>
                  <a:lnTo>
                    <a:pt x="101166" y="1142"/>
                  </a:lnTo>
                  <a:lnTo>
                    <a:pt x="144985" y="224"/>
                  </a:lnTo>
                  <a:lnTo>
                    <a:pt x="192126" y="11"/>
                  </a:lnTo>
                  <a:lnTo>
                    <a:pt x="212590" y="0"/>
                  </a:lnTo>
                  <a:lnTo>
                    <a:pt x="214751" y="1057"/>
                  </a:lnTo>
                  <a:lnTo>
                    <a:pt x="219075" y="9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41">
              <a:extLst>
                <a:ext uri="{FF2B5EF4-FFF2-40B4-BE49-F238E27FC236}">
                  <a16:creationId xmlns:a16="http://schemas.microsoft.com/office/drawing/2014/main" id="{9E272264-60C2-F1CB-B4E0-7A616E5F7E4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229782" y="3324225"/>
              <a:ext cx="82388" cy="91896"/>
            </a:xfrm>
            <a:custGeom>
              <a:avLst/>
              <a:gdLst/>
              <a:ahLst/>
              <a:cxnLst/>
              <a:rect l="0" t="0" r="0" b="0"/>
              <a:pathLst>
                <a:path w="82388" h="91896">
                  <a:moveTo>
                    <a:pt x="47068" y="28575"/>
                  </a:moveTo>
                  <a:lnTo>
                    <a:pt x="47068" y="28575"/>
                  </a:lnTo>
                  <a:lnTo>
                    <a:pt x="52124" y="28575"/>
                  </a:lnTo>
                  <a:lnTo>
                    <a:pt x="53613" y="27517"/>
                  </a:lnTo>
                  <a:lnTo>
                    <a:pt x="54607" y="25753"/>
                  </a:lnTo>
                  <a:lnTo>
                    <a:pt x="56200" y="20374"/>
                  </a:lnTo>
                  <a:lnTo>
                    <a:pt x="55273" y="19933"/>
                  </a:lnTo>
                  <a:lnTo>
                    <a:pt x="48358" y="19167"/>
                  </a:lnTo>
                  <a:lnTo>
                    <a:pt x="39718" y="12527"/>
                  </a:lnTo>
                  <a:lnTo>
                    <a:pt x="30897" y="10414"/>
                  </a:lnTo>
                  <a:lnTo>
                    <a:pt x="24711" y="9921"/>
                  </a:lnTo>
                  <a:lnTo>
                    <a:pt x="18434" y="12523"/>
                  </a:lnTo>
                  <a:lnTo>
                    <a:pt x="5782" y="22817"/>
                  </a:lnTo>
                  <a:lnTo>
                    <a:pt x="2260" y="31660"/>
                  </a:lnTo>
                  <a:lnTo>
                    <a:pt x="0" y="54585"/>
                  </a:lnTo>
                  <a:lnTo>
                    <a:pt x="2513" y="64124"/>
                  </a:lnTo>
                  <a:lnTo>
                    <a:pt x="15722" y="87702"/>
                  </a:lnTo>
                  <a:lnTo>
                    <a:pt x="21847" y="91895"/>
                  </a:lnTo>
                  <a:lnTo>
                    <a:pt x="30920" y="90937"/>
                  </a:lnTo>
                  <a:lnTo>
                    <a:pt x="59048" y="81698"/>
                  </a:lnTo>
                  <a:lnTo>
                    <a:pt x="71089" y="72999"/>
                  </a:lnTo>
                  <a:lnTo>
                    <a:pt x="78911" y="62077"/>
                  </a:lnTo>
                  <a:lnTo>
                    <a:pt x="82387" y="50167"/>
                  </a:lnTo>
                  <a:lnTo>
                    <a:pt x="82256" y="45087"/>
                  </a:lnTo>
                  <a:lnTo>
                    <a:pt x="79288" y="36619"/>
                  </a:lnTo>
                  <a:lnTo>
                    <a:pt x="71617" y="29328"/>
                  </a:lnTo>
                  <a:lnTo>
                    <a:pt x="47551" y="12414"/>
                  </a:lnTo>
                  <a:lnTo>
                    <a:pt x="29928" y="9694"/>
                  </a:lnTo>
                  <a:lnTo>
                    <a:pt x="29291" y="8579"/>
                  </a:lnTo>
                  <a:lnTo>
                    <a:pt x="280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42">
              <a:extLst>
                <a:ext uri="{FF2B5EF4-FFF2-40B4-BE49-F238E27FC236}">
                  <a16:creationId xmlns:a16="http://schemas.microsoft.com/office/drawing/2014/main" id="{8B9EA7E4-7D77-0160-A7BB-D9C6CB6EEFF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48250" y="3096062"/>
              <a:ext cx="140405" cy="284004"/>
            </a:xfrm>
            <a:custGeom>
              <a:avLst/>
              <a:gdLst/>
              <a:ahLst/>
              <a:cxnLst/>
              <a:rect l="0" t="0" r="0" b="0"/>
              <a:pathLst>
                <a:path w="140405" h="284004">
                  <a:moveTo>
                    <a:pt x="19050" y="28138"/>
                  </a:moveTo>
                  <a:lnTo>
                    <a:pt x="19050" y="28138"/>
                  </a:lnTo>
                  <a:lnTo>
                    <a:pt x="19050" y="0"/>
                  </a:lnTo>
                  <a:lnTo>
                    <a:pt x="24106" y="9805"/>
                  </a:lnTo>
                  <a:lnTo>
                    <a:pt x="27987" y="51359"/>
                  </a:lnTo>
                  <a:lnTo>
                    <a:pt x="33515" y="93755"/>
                  </a:lnTo>
                  <a:lnTo>
                    <a:pt x="37497" y="140404"/>
                  </a:lnTo>
                  <a:lnTo>
                    <a:pt x="37981" y="182724"/>
                  </a:lnTo>
                  <a:lnTo>
                    <a:pt x="30472" y="225616"/>
                  </a:lnTo>
                  <a:lnTo>
                    <a:pt x="23963" y="254925"/>
                  </a:lnTo>
                  <a:lnTo>
                    <a:pt x="27758" y="280893"/>
                  </a:lnTo>
                  <a:lnTo>
                    <a:pt x="30147" y="282366"/>
                  </a:lnTo>
                  <a:lnTo>
                    <a:pt x="38446" y="284003"/>
                  </a:lnTo>
                  <a:lnTo>
                    <a:pt x="78391" y="271941"/>
                  </a:lnTo>
                  <a:lnTo>
                    <a:pt x="120285" y="253504"/>
                  </a:lnTo>
                  <a:lnTo>
                    <a:pt x="130366" y="241542"/>
                  </a:lnTo>
                  <a:lnTo>
                    <a:pt x="137314" y="226701"/>
                  </a:lnTo>
                  <a:lnTo>
                    <a:pt x="140404" y="213050"/>
                  </a:lnTo>
                  <a:lnTo>
                    <a:pt x="139111" y="206446"/>
                  </a:lnTo>
                  <a:lnTo>
                    <a:pt x="128236" y="188097"/>
                  </a:lnTo>
                  <a:lnTo>
                    <a:pt x="121200" y="179312"/>
                  </a:lnTo>
                  <a:lnTo>
                    <a:pt x="91062" y="168415"/>
                  </a:lnTo>
                  <a:lnTo>
                    <a:pt x="48678" y="162857"/>
                  </a:lnTo>
                  <a:lnTo>
                    <a:pt x="0" y="161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43">
              <a:extLst>
                <a:ext uri="{FF2B5EF4-FFF2-40B4-BE49-F238E27FC236}">
                  <a16:creationId xmlns:a16="http://schemas.microsoft.com/office/drawing/2014/main" id="{95AF9BF7-A3F3-8764-8DC0-65A7C2ADC4F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657725" y="3338065"/>
              <a:ext cx="171451" cy="20224"/>
            </a:xfrm>
            <a:custGeom>
              <a:avLst/>
              <a:gdLst/>
              <a:ahLst/>
              <a:cxnLst/>
              <a:rect l="0" t="0" r="0" b="0"/>
              <a:pathLst>
                <a:path w="171451" h="20224">
                  <a:moveTo>
                    <a:pt x="0" y="14735"/>
                  </a:moveTo>
                  <a:lnTo>
                    <a:pt x="0" y="14735"/>
                  </a:lnTo>
                  <a:lnTo>
                    <a:pt x="0" y="19792"/>
                  </a:lnTo>
                  <a:lnTo>
                    <a:pt x="1058" y="20223"/>
                  </a:lnTo>
                  <a:lnTo>
                    <a:pt x="10361" y="16133"/>
                  </a:lnTo>
                  <a:lnTo>
                    <a:pt x="53811" y="8373"/>
                  </a:lnTo>
                  <a:lnTo>
                    <a:pt x="94591" y="3012"/>
                  </a:lnTo>
                  <a:lnTo>
                    <a:pt x="114007" y="0"/>
                  </a:lnTo>
                  <a:lnTo>
                    <a:pt x="158882" y="5033"/>
                  </a:lnTo>
                  <a:lnTo>
                    <a:pt x="165159" y="5131"/>
                  </a:lnTo>
                  <a:lnTo>
                    <a:pt x="167256" y="6216"/>
                  </a:lnTo>
                  <a:lnTo>
                    <a:pt x="171450" y="147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44">
              <a:extLst>
                <a:ext uri="{FF2B5EF4-FFF2-40B4-BE49-F238E27FC236}">
                  <a16:creationId xmlns:a16="http://schemas.microsoft.com/office/drawing/2014/main" id="{C63C4080-2D35-9B00-A090-8A7E98C068F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657725" y="3261944"/>
              <a:ext cx="161926" cy="10620"/>
            </a:xfrm>
            <a:custGeom>
              <a:avLst/>
              <a:gdLst/>
              <a:ahLst/>
              <a:cxnLst/>
              <a:rect l="0" t="0" r="0" b="0"/>
              <a:pathLst>
                <a:path w="161926" h="10620">
                  <a:moveTo>
                    <a:pt x="0" y="5131"/>
                  </a:moveTo>
                  <a:lnTo>
                    <a:pt x="0" y="5131"/>
                  </a:lnTo>
                  <a:lnTo>
                    <a:pt x="0" y="10619"/>
                  </a:lnTo>
                  <a:lnTo>
                    <a:pt x="0" y="8275"/>
                  </a:lnTo>
                  <a:lnTo>
                    <a:pt x="2822" y="3707"/>
                  </a:lnTo>
                  <a:lnTo>
                    <a:pt x="5056" y="1006"/>
                  </a:lnTo>
                  <a:lnTo>
                    <a:pt x="8662" y="265"/>
                  </a:lnTo>
                  <a:lnTo>
                    <a:pt x="50420" y="4564"/>
                  </a:lnTo>
                  <a:lnTo>
                    <a:pt x="90785" y="2197"/>
                  </a:lnTo>
                  <a:lnTo>
                    <a:pt x="98623" y="0"/>
                  </a:lnTo>
                  <a:lnTo>
                    <a:pt x="161925" y="5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SMARTInkShape-745">
            <a:extLst>
              <a:ext uri="{FF2B5EF4-FFF2-40B4-BE49-F238E27FC236}">
                <a16:creationId xmlns:a16="http://schemas.microsoft.com/office/drawing/2014/main" id="{08E3DBB4-485C-5D3D-E23D-E85C9DD7EC1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34025" y="3182712"/>
            <a:ext cx="38101" cy="205378"/>
          </a:xfrm>
          <a:custGeom>
            <a:avLst/>
            <a:gdLst/>
            <a:ahLst/>
            <a:cxnLst/>
            <a:rect l="0" t="0" r="0" b="0"/>
            <a:pathLst>
              <a:path w="38101" h="205378">
                <a:moveTo>
                  <a:pt x="0" y="36738"/>
                </a:moveTo>
                <a:lnTo>
                  <a:pt x="0" y="36738"/>
                </a:lnTo>
                <a:lnTo>
                  <a:pt x="0" y="31682"/>
                </a:lnTo>
                <a:lnTo>
                  <a:pt x="2822" y="26377"/>
                </a:lnTo>
                <a:lnTo>
                  <a:pt x="18623" y="8600"/>
                </a:lnTo>
                <a:lnTo>
                  <a:pt x="19013" y="0"/>
                </a:lnTo>
                <a:lnTo>
                  <a:pt x="19048" y="39873"/>
                </a:lnTo>
                <a:lnTo>
                  <a:pt x="19050" y="85609"/>
                </a:lnTo>
                <a:lnTo>
                  <a:pt x="21872" y="122832"/>
                </a:lnTo>
                <a:lnTo>
                  <a:pt x="27692" y="165315"/>
                </a:lnTo>
                <a:lnTo>
                  <a:pt x="28459" y="198701"/>
                </a:lnTo>
                <a:lnTo>
                  <a:pt x="29556" y="201863"/>
                </a:lnTo>
                <a:lnTo>
                  <a:pt x="31346" y="203972"/>
                </a:lnTo>
                <a:lnTo>
                  <a:pt x="33598" y="205377"/>
                </a:lnTo>
                <a:lnTo>
                  <a:pt x="35099" y="205256"/>
                </a:lnTo>
                <a:lnTo>
                  <a:pt x="38100" y="19866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SMARTInkShape-746">
            <a:extLst>
              <a:ext uri="{FF2B5EF4-FFF2-40B4-BE49-F238E27FC236}">
                <a16:creationId xmlns:a16="http://schemas.microsoft.com/office/drawing/2014/main" id="{D77B2C2D-6C4A-8655-02F2-1C4E4E53D31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05993" y="3190886"/>
            <a:ext cx="9133" cy="209540"/>
          </a:xfrm>
          <a:custGeom>
            <a:avLst/>
            <a:gdLst/>
            <a:ahLst/>
            <a:cxnLst/>
            <a:rect l="0" t="0" r="0" b="0"/>
            <a:pathLst>
              <a:path w="9133" h="209540">
                <a:moveTo>
                  <a:pt x="9132" y="19039"/>
                </a:moveTo>
                <a:lnTo>
                  <a:pt x="9132" y="19039"/>
                </a:lnTo>
                <a:lnTo>
                  <a:pt x="9132" y="0"/>
                </a:lnTo>
                <a:lnTo>
                  <a:pt x="9132" y="39541"/>
                </a:lnTo>
                <a:lnTo>
                  <a:pt x="9132" y="83322"/>
                </a:lnTo>
                <a:lnTo>
                  <a:pt x="6310" y="120283"/>
                </a:lnTo>
                <a:lnTo>
                  <a:pt x="932" y="166273"/>
                </a:lnTo>
                <a:lnTo>
                  <a:pt x="0" y="188370"/>
                </a:lnTo>
                <a:lnTo>
                  <a:pt x="2604" y="197661"/>
                </a:lnTo>
                <a:lnTo>
                  <a:pt x="9132" y="20953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SMARTInkShape-Group150">
            <a:extLst>
              <a:ext uri="{FF2B5EF4-FFF2-40B4-BE49-F238E27FC236}">
                <a16:creationId xmlns:a16="http://schemas.microsoft.com/office/drawing/2014/main" id="{E428C039-D277-1271-08C5-06CCA394B412}"/>
              </a:ext>
            </a:extLst>
          </p:cNvPr>
          <p:cNvGrpSpPr/>
          <p:nvPr/>
        </p:nvGrpSpPr>
        <p:grpSpPr>
          <a:xfrm>
            <a:off x="924221" y="4933950"/>
            <a:ext cx="275930" cy="761266"/>
            <a:chOff x="924221" y="4933950"/>
            <a:chExt cx="275930" cy="761266"/>
          </a:xfrm>
        </p:grpSpPr>
        <p:sp>
          <p:nvSpPr>
            <p:cNvPr id="220" name="SMARTInkShape-747">
              <a:extLst>
                <a:ext uri="{FF2B5EF4-FFF2-40B4-BE49-F238E27FC236}">
                  <a16:creationId xmlns:a16="http://schemas.microsoft.com/office/drawing/2014/main" id="{18360A14-2BB4-C98A-5D90-E58C1D72AF0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33566" y="4933950"/>
              <a:ext cx="209435" cy="28576"/>
            </a:xfrm>
            <a:custGeom>
              <a:avLst/>
              <a:gdLst/>
              <a:ahLst/>
              <a:cxnLst/>
              <a:rect l="0" t="0" r="0" b="0"/>
              <a:pathLst>
                <a:path w="209435" h="28576">
                  <a:moveTo>
                    <a:pt x="9409" y="28575"/>
                  </a:moveTo>
                  <a:lnTo>
                    <a:pt x="9409" y="28575"/>
                  </a:lnTo>
                  <a:lnTo>
                    <a:pt x="0" y="28575"/>
                  </a:lnTo>
                  <a:lnTo>
                    <a:pt x="18727" y="25753"/>
                  </a:lnTo>
                  <a:lnTo>
                    <a:pt x="56993" y="20374"/>
                  </a:lnTo>
                  <a:lnTo>
                    <a:pt x="103788" y="12765"/>
                  </a:lnTo>
                  <a:lnTo>
                    <a:pt x="144382" y="9427"/>
                  </a:lnTo>
                  <a:lnTo>
                    <a:pt x="2094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48">
              <a:extLst>
                <a:ext uri="{FF2B5EF4-FFF2-40B4-BE49-F238E27FC236}">
                  <a16:creationId xmlns:a16="http://schemas.microsoft.com/office/drawing/2014/main" id="{79E7E164-7499-99D4-6E1B-30A1B900DC9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24221" y="4953003"/>
              <a:ext cx="275930" cy="409046"/>
            </a:xfrm>
            <a:custGeom>
              <a:avLst/>
              <a:gdLst/>
              <a:ahLst/>
              <a:cxnLst/>
              <a:rect l="0" t="0" r="0" b="0"/>
              <a:pathLst>
                <a:path w="275930" h="409046">
                  <a:moveTo>
                    <a:pt x="18754" y="28572"/>
                  </a:moveTo>
                  <a:lnTo>
                    <a:pt x="18754" y="28572"/>
                  </a:lnTo>
                  <a:lnTo>
                    <a:pt x="18754" y="13994"/>
                  </a:lnTo>
                  <a:lnTo>
                    <a:pt x="17696" y="12503"/>
                  </a:lnTo>
                  <a:lnTo>
                    <a:pt x="15932" y="11509"/>
                  </a:lnTo>
                  <a:lnTo>
                    <a:pt x="9232" y="9522"/>
                  </a:lnTo>
                  <a:lnTo>
                    <a:pt x="9230" y="4466"/>
                  </a:lnTo>
                  <a:lnTo>
                    <a:pt x="8171" y="2977"/>
                  </a:lnTo>
                  <a:lnTo>
                    <a:pt x="6407" y="1983"/>
                  </a:lnTo>
                  <a:lnTo>
                    <a:pt x="4173" y="1321"/>
                  </a:lnTo>
                  <a:lnTo>
                    <a:pt x="3742" y="880"/>
                  </a:lnTo>
                  <a:lnTo>
                    <a:pt x="4512" y="585"/>
                  </a:lnTo>
                  <a:lnTo>
                    <a:pt x="6085" y="389"/>
                  </a:lnTo>
                  <a:lnTo>
                    <a:pt x="6075" y="259"/>
                  </a:lnTo>
                  <a:lnTo>
                    <a:pt x="3241" y="113"/>
                  </a:lnTo>
                  <a:lnTo>
                    <a:pt x="3120" y="75"/>
                  </a:lnTo>
                  <a:lnTo>
                    <a:pt x="8929" y="0"/>
                  </a:lnTo>
                  <a:lnTo>
                    <a:pt x="53886" y="43596"/>
                  </a:lnTo>
                  <a:lnTo>
                    <a:pt x="101436" y="83071"/>
                  </a:lnTo>
                  <a:lnTo>
                    <a:pt x="122710" y="106827"/>
                  </a:lnTo>
                  <a:lnTo>
                    <a:pt x="153907" y="149342"/>
                  </a:lnTo>
                  <a:lnTo>
                    <a:pt x="166650" y="174646"/>
                  </a:lnTo>
                  <a:lnTo>
                    <a:pt x="170561" y="211432"/>
                  </a:lnTo>
                  <a:lnTo>
                    <a:pt x="165922" y="233624"/>
                  </a:lnTo>
                  <a:lnTo>
                    <a:pt x="147268" y="260085"/>
                  </a:lnTo>
                  <a:lnTo>
                    <a:pt x="109098" y="304780"/>
                  </a:lnTo>
                  <a:lnTo>
                    <a:pt x="66785" y="342896"/>
                  </a:lnTo>
                  <a:lnTo>
                    <a:pt x="27009" y="382290"/>
                  </a:lnTo>
                  <a:lnTo>
                    <a:pt x="16779" y="386864"/>
                  </a:lnTo>
                  <a:lnTo>
                    <a:pt x="11087" y="388083"/>
                  </a:lnTo>
                  <a:lnTo>
                    <a:pt x="7292" y="389953"/>
                  </a:lnTo>
                  <a:lnTo>
                    <a:pt x="4763" y="392260"/>
                  </a:lnTo>
                  <a:lnTo>
                    <a:pt x="1952" y="397645"/>
                  </a:lnTo>
                  <a:lnTo>
                    <a:pt x="0" y="407792"/>
                  </a:lnTo>
                  <a:lnTo>
                    <a:pt x="960" y="408386"/>
                  </a:lnTo>
                  <a:lnTo>
                    <a:pt x="4848" y="409045"/>
                  </a:lnTo>
                  <a:lnTo>
                    <a:pt x="50097" y="401963"/>
                  </a:lnTo>
                  <a:lnTo>
                    <a:pt x="93619" y="395369"/>
                  </a:lnTo>
                  <a:lnTo>
                    <a:pt x="137687" y="391160"/>
                  </a:lnTo>
                  <a:lnTo>
                    <a:pt x="184072" y="390606"/>
                  </a:lnTo>
                  <a:lnTo>
                    <a:pt x="223957" y="390539"/>
                  </a:lnTo>
                  <a:lnTo>
                    <a:pt x="271356" y="390522"/>
                  </a:lnTo>
                  <a:lnTo>
                    <a:pt x="275528" y="390522"/>
                  </a:lnTo>
                  <a:lnTo>
                    <a:pt x="275929" y="400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49">
              <a:extLst>
                <a:ext uri="{FF2B5EF4-FFF2-40B4-BE49-F238E27FC236}">
                  <a16:creationId xmlns:a16="http://schemas.microsoft.com/office/drawing/2014/main" id="{4873FB76-308D-46ED-120C-CA376AEC091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76325" y="5562610"/>
              <a:ext cx="95251" cy="132606"/>
            </a:xfrm>
            <a:custGeom>
              <a:avLst/>
              <a:gdLst/>
              <a:ahLst/>
              <a:cxnLst/>
              <a:rect l="0" t="0" r="0" b="0"/>
              <a:pathLst>
                <a:path w="95251" h="132606">
                  <a:moveTo>
                    <a:pt x="0" y="9515"/>
                  </a:moveTo>
                  <a:lnTo>
                    <a:pt x="0" y="9515"/>
                  </a:lnTo>
                  <a:lnTo>
                    <a:pt x="5057" y="9515"/>
                  </a:lnTo>
                  <a:lnTo>
                    <a:pt x="6546" y="8457"/>
                  </a:lnTo>
                  <a:lnTo>
                    <a:pt x="7539" y="6693"/>
                  </a:lnTo>
                  <a:lnTo>
                    <a:pt x="9522" y="0"/>
                  </a:lnTo>
                  <a:lnTo>
                    <a:pt x="9525" y="40694"/>
                  </a:lnTo>
                  <a:lnTo>
                    <a:pt x="8467" y="75646"/>
                  </a:lnTo>
                  <a:lnTo>
                    <a:pt x="589" y="120775"/>
                  </a:lnTo>
                  <a:lnTo>
                    <a:pt x="117" y="130858"/>
                  </a:lnTo>
                  <a:lnTo>
                    <a:pt x="1136" y="131685"/>
                  </a:lnTo>
                  <a:lnTo>
                    <a:pt x="5091" y="132605"/>
                  </a:lnTo>
                  <a:lnTo>
                    <a:pt x="10377" y="130191"/>
                  </a:lnTo>
                  <a:lnTo>
                    <a:pt x="27450" y="120018"/>
                  </a:lnTo>
                  <a:lnTo>
                    <a:pt x="40001" y="115987"/>
                  </a:lnTo>
                  <a:lnTo>
                    <a:pt x="78614" y="113331"/>
                  </a:lnTo>
                  <a:lnTo>
                    <a:pt x="89850" y="108832"/>
                  </a:lnTo>
                  <a:lnTo>
                    <a:pt x="95250" y="11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50">
              <a:extLst>
                <a:ext uri="{FF2B5EF4-FFF2-40B4-BE49-F238E27FC236}">
                  <a16:creationId xmlns:a16="http://schemas.microsoft.com/office/drawing/2014/main" id="{7664FFE4-690B-6190-F2EF-6FA34293963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96699" y="546735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820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51">
            <a:extLst>
              <a:ext uri="{FF2B5EF4-FFF2-40B4-BE49-F238E27FC236}">
                <a16:creationId xmlns:a16="http://schemas.microsoft.com/office/drawing/2014/main" id="{517B0718-BA59-C5EA-8070-F48F52FB485B}"/>
              </a:ext>
            </a:extLst>
          </p:cNvPr>
          <p:cNvGrpSpPr/>
          <p:nvPr/>
        </p:nvGrpSpPr>
        <p:grpSpPr>
          <a:xfrm>
            <a:off x="1486282" y="4886325"/>
            <a:ext cx="780669" cy="557506"/>
            <a:chOff x="1486282" y="4886325"/>
            <a:chExt cx="780669" cy="557506"/>
          </a:xfrm>
        </p:grpSpPr>
        <p:sp>
          <p:nvSpPr>
            <p:cNvPr id="225" name="SMARTInkShape-751">
              <a:extLst>
                <a:ext uri="{FF2B5EF4-FFF2-40B4-BE49-F238E27FC236}">
                  <a16:creationId xmlns:a16="http://schemas.microsoft.com/office/drawing/2014/main" id="{17E7BA7B-6A2B-BD2C-89AD-1C239A06E73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162326" y="5324867"/>
              <a:ext cx="104625" cy="118964"/>
            </a:xfrm>
            <a:custGeom>
              <a:avLst/>
              <a:gdLst/>
              <a:ahLst/>
              <a:cxnLst/>
              <a:rect l="0" t="0" r="0" b="0"/>
              <a:pathLst>
                <a:path w="104625" h="118964">
                  <a:moveTo>
                    <a:pt x="18899" y="9133"/>
                  </a:moveTo>
                  <a:lnTo>
                    <a:pt x="18899" y="9133"/>
                  </a:lnTo>
                  <a:lnTo>
                    <a:pt x="18899" y="0"/>
                  </a:lnTo>
                  <a:lnTo>
                    <a:pt x="18899" y="41041"/>
                  </a:lnTo>
                  <a:lnTo>
                    <a:pt x="16077" y="67271"/>
                  </a:lnTo>
                  <a:lnTo>
                    <a:pt x="8538" y="89506"/>
                  </a:lnTo>
                  <a:lnTo>
                    <a:pt x="2423" y="102797"/>
                  </a:lnTo>
                  <a:lnTo>
                    <a:pt x="0" y="118315"/>
                  </a:lnTo>
                  <a:lnTo>
                    <a:pt x="1008" y="118963"/>
                  </a:lnTo>
                  <a:lnTo>
                    <a:pt x="2738" y="118336"/>
                  </a:lnTo>
                  <a:lnTo>
                    <a:pt x="7483" y="115876"/>
                  </a:lnTo>
                  <a:lnTo>
                    <a:pt x="54447" y="105005"/>
                  </a:lnTo>
                  <a:lnTo>
                    <a:pt x="63273" y="103600"/>
                  </a:lnTo>
                  <a:lnTo>
                    <a:pt x="90942" y="95765"/>
                  </a:lnTo>
                  <a:lnTo>
                    <a:pt x="104624" y="94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52">
              <a:extLst>
                <a:ext uri="{FF2B5EF4-FFF2-40B4-BE49-F238E27FC236}">
                  <a16:creationId xmlns:a16="http://schemas.microsoft.com/office/drawing/2014/main" id="{CB9DE3D0-6277-1F75-9D56-3A8B68F56D2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876425" y="5095875"/>
              <a:ext cx="170029" cy="302216"/>
            </a:xfrm>
            <a:custGeom>
              <a:avLst/>
              <a:gdLst/>
              <a:ahLst/>
              <a:cxnLst/>
              <a:rect l="0" t="0" r="0" b="0"/>
              <a:pathLst>
                <a:path w="170029" h="30221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2" y="0"/>
                  </a:lnTo>
                  <a:lnTo>
                    <a:pt x="9524" y="0"/>
                  </a:lnTo>
                  <a:lnTo>
                    <a:pt x="4468" y="0"/>
                  </a:lnTo>
                  <a:lnTo>
                    <a:pt x="2979" y="2117"/>
                  </a:lnTo>
                  <a:lnTo>
                    <a:pt x="1324" y="10113"/>
                  </a:lnTo>
                  <a:lnTo>
                    <a:pt x="8317" y="52981"/>
                  </a:lnTo>
                  <a:lnTo>
                    <a:pt x="16891" y="93329"/>
                  </a:lnTo>
                  <a:lnTo>
                    <a:pt x="26759" y="122198"/>
                  </a:lnTo>
                  <a:lnTo>
                    <a:pt x="49516" y="153061"/>
                  </a:lnTo>
                  <a:lnTo>
                    <a:pt x="65001" y="164355"/>
                  </a:lnTo>
                  <a:lnTo>
                    <a:pt x="77938" y="169348"/>
                  </a:lnTo>
                  <a:lnTo>
                    <a:pt x="90731" y="164872"/>
                  </a:lnTo>
                  <a:lnTo>
                    <a:pt x="98587" y="160715"/>
                  </a:lnTo>
                  <a:lnTo>
                    <a:pt x="110139" y="144808"/>
                  </a:lnTo>
                  <a:lnTo>
                    <a:pt x="117742" y="123625"/>
                  </a:lnTo>
                  <a:lnTo>
                    <a:pt x="125446" y="78356"/>
                  </a:lnTo>
                  <a:lnTo>
                    <a:pt x="133213" y="31756"/>
                  </a:lnTo>
                  <a:lnTo>
                    <a:pt x="133347" y="28658"/>
                  </a:lnTo>
                  <a:lnTo>
                    <a:pt x="140888" y="70031"/>
                  </a:lnTo>
                  <a:lnTo>
                    <a:pt x="145109" y="108592"/>
                  </a:lnTo>
                  <a:lnTo>
                    <a:pt x="153062" y="150709"/>
                  </a:lnTo>
                  <a:lnTo>
                    <a:pt x="162121" y="189999"/>
                  </a:lnTo>
                  <a:lnTo>
                    <a:pt x="169608" y="231088"/>
                  </a:lnTo>
                  <a:lnTo>
                    <a:pt x="170028" y="266133"/>
                  </a:lnTo>
                  <a:lnTo>
                    <a:pt x="163738" y="286758"/>
                  </a:lnTo>
                  <a:lnTo>
                    <a:pt x="158145" y="296075"/>
                  </a:lnTo>
                  <a:lnTo>
                    <a:pt x="154113" y="298983"/>
                  </a:lnTo>
                  <a:lnTo>
                    <a:pt x="143989" y="302215"/>
                  </a:lnTo>
                  <a:lnTo>
                    <a:pt x="121333" y="298977"/>
                  </a:lnTo>
                  <a:lnTo>
                    <a:pt x="78694" y="280685"/>
                  </a:lnTo>
                  <a:lnTo>
                    <a:pt x="33602" y="269078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53">
              <a:extLst>
                <a:ext uri="{FF2B5EF4-FFF2-40B4-BE49-F238E27FC236}">
                  <a16:creationId xmlns:a16="http://schemas.microsoft.com/office/drawing/2014/main" id="{66CBC6D8-CD4C-5D36-A607-2BB45867CD5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486282" y="4886325"/>
              <a:ext cx="132969" cy="542926"/>
            </a:xfrm>
            <a:custGeom>
              <a:avLst/>
              <a:gdLst/>
              <a:ahLst/>
              <a:cxnLst/>
              <a:rect l="0" t="0" r="0" b="0"/>
              <a:pathLst>
                <a:path w="132969" h="542926">
                  <a:moveTo>
                    <a:pt x="113918" y="9525"/>
                  </a:moveTo>
                  <a:lnTo>
                    <a:pt x="113918" y="9525"/>
                  </a:lnTo>
                  <a:lnTo>
                    <a:pt x="118975" y="9525"/>
                  </a:lnTo>
                  <a:lnTo>
                    <a:pt x="120464" y="8467"/>
                  </a:lnTo>
                  <a:lnTo>
                    <a:pt x="121457" y="6703"/>
                  </a:lnTo>
                  <a:lnTo>
                    <a:pt x="123050" y="1324"/>
                  </a:lnTo>
                  <a:lnTo>
                    <a:pt x="126091" y="588"/>
                  </a:lnTo>
                  <a:lnTo>
                    <a:pt x="128853" y="262"/>
                  </a:lnTo>
                  <a:lnTo>
                    <a:pt x="126553" y="116"/>
                  </a:lnTo>
                  <a:lnTo>
                    <a:pt x="126575" y="78"/>
                  </a:lnTo>
                  <a:lnTo>
                    <a:pt x="132657" y="3"/>
                  </a:lnTo>
                  <a:lnTo>
                    <a:pt x="124740" y="0"/>
                  </a:lnTo>
                  <a:lnTo>
                    <a:pt x="124308" y="1058"/>
                  </a:lnTo>
                  <a:lnTo>
                    <a:pt x="122641" y="8662"/>
                  </a:lnTo>
                  <a:lnTo>
                    <a:pt x="98556" y="50420"/>
                  </a:lnTo>
                  <a:lnTo>
                    <a:pt x="75147" y="85377"/>
                  </a:lnTo>
                  <a:lnTo>
                    <a:pt x="54335" y="126662"/>
                  </a:lnTo>
                  <a:lnTo>
                    <a:pt x="31161" y="170129"/>
                  </a:lnTo>
                  <a:lnTo>
                    <a:pt x="16079" y="209289"/>
                  </a:lnTo>
                  <a:lnTo>
                    <a:pt x="3967" y="254144"/>
                  </a:lnTo>
                  <a:lnTo>
                    <a:pt x="907" y="288027"/>
                  </a:lnTo>
                  <a:lnTo>
                    <a:pt x="0" y="333696"/>
                  </a:lnTo>
                  <a:lnTo>
                    <a:pt x="790" y="369806"/>
                  </a:lnTo>
                  <a:lnTo>
                    <a:pt x="8314" y="406846"/>
                  </a:lnTo>
                  <a:lnTo>
                    <a:pt x="24537" y="443574"/>
                  </a:lnTo>
                  <a:lnTo>
                    <a:pt x="62009" y="489702"/>
                  </a:lnTo>
                  <a:lnTo>
                    <a:pt x="87183" y="513195"/>
                  </a:lnTo>
                  <a:lnTo>
                    <a:pt x="113243" y="530476"/>
                  </a:lnTo>
                  <a:lnTo>
                    <a:pt x="122846" y="533228"/>
                  </a:lnTo>
                  <a:lnTo>
                    <a:pt x="123266" y="538406"/>
                  </a:lnTo>
                  <a:lnTo>
                    <a:pt x="124384" y="539912"/>
                  </a:lnTo>
                  <a:lnTo>
                    <a:pt x="132968" y="542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54">
              <a:extLst>
                <a:ext uri="{FF2B5EF4-FFF2-40B4-BE49-F238E27FC236}">
                  <a16:creationId xmlns:a16="http://schemas.microsoft.com/office/drawing/2014/main" id="{55A80019-5CEC-11ED-12E1-01EE819A6E1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190750" y="52482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755">
            <a:extLst>
              <a:ext uri="{FF2B5EF4-FFF2-40B4-BE49-F238E27FC236}">
                <a16:creationId xmlns:a16="http://schemas.microsoft.com/office/drawing/2014/main" id="{F3957CF4-9DC1-C5E2-9F9F-3A91865C31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34042" y="5238750"/>
            <a:ext cx="228209" cy="9526"/>
          </a:xfrm>
          <a:custGeom>
            <a:avLst/>
            <a:gdLst/>
            <a:ahLst/>
            <a:cxnLst/>
            <a:rect l="0" t="0" r="0" b="0"/>
            <a:pathLst>
              <a:path w="228209" h="9526">
                <a:moveTo>
                  <a:pt x="9133" y="0"/>
                </a:moveTo>
                <a:lnTo>
                  <a:pt x="9133" y="0"/>
                </a:lnTo>
                <a:lnTo>
                  <a:pt x="4077" y="0"/>
                </a:lnTo>
                <a:lnTo>
                  <a:pt x="2587" y="1058"/>
                </a:lnTo>
                <a:lnTo>
                  <a:pt x="1594" y="2822"/>
                </a:lnTo>
                <a:lnTo>
                  <a:pt x="0" y="8201"/>
                </a:lnTo>
                <a:lnTo>
                  <a:pt x="928" y="8642"/>
                </a:lnTo>
                <a:lnTo>
                  <a:pt x="17956" y="9409"/>
                </a:lnTo>
                <a:lnTo>
                  <a:pt x="60742" y="1971"/>
                </a:lnTo>
                <a:lnTo>
                  <a:pt x="101144" y="260"/>
                </a:lnTo>
                <a:lnTo>
                  <a:pt x="144352" y="52"/>
                </a:lnTo>
                <a:lnTo>
                  <a:pt x="188596" y="10"/>
                </a:lnTo>
                <a:lnTo>
                  <a:pt x="208122" y="3"/>
                </a:lnTo>
                <a:lnTo>
                  <a:pt x="211642" y="1060"/>
                </a:lnTo>
                <a:lnTo>
                  <a:pt x="213989" y="2823"/>
                </a:lnTo>
                <a:lnTo>
                  <a:pt x="215554" y="5057"/>
                </a:lnTo>
                <a:lnTo>
                  <a:pt x="217655" y="6547"/>
                </a:lnTo>
                <a:lnTo>
                  <a:pt x="228208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7" name="SMARTInkShape-Group153">
            <a:extLst>
              <a:ext uri="{FF2B5EF4-FFF2-40B4-BE49-F238E27FC236}">
                <a16:creationId xmlns:a16="http://schemas.microsoft.com/office/drawing/2014/main" id="{A10C36E2-7E6A-5FC2-D579-5E94ECF90F30}"/>
              </a:ext>
            </a:extLst>
          </p:cNvPr>
          <p:cNvGrpSpPr/>
          <p:nvPr/>
        </p:nvGrpSpPr>
        <p:grpSpPr>
          <a:xfrm>
            <a:off x="3000410" y="4753105"/>
            <a:ext cx="857216" cy="666621"/>
            <a:chOff x="3000410" y="4753105"/>
            <a:chExt cx="857216" cy="666621"/>
          </a:xfrm>
        </p:grpSpPr>
        <p:sp>
          <p:nvSpPr>
            <p:cNvPr id="231" name="SMARTInkShape-756">
              <a:extLst>
                <a:ext uri="{FF2B5EF4-FFF2-40B4-BE49-F238E27FC236}">
                  <a16:creationId xmlns:a16="http://schemas.microsoft.com/office/drawing/2014/main" id="{F39484DB-FCD1-F676-8BAE-ABFEE50D569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686175" y="4753105"/>
              <a:ext cx="171451" cy="123649"/>
            </a:xfrm>
            <a:custGeom>
              <a:avLst/>
              <a:gdLst/>
              <a:ahLst/>
              <a:cxnLst/>
              <a:rect l="0" t="0" r="0" b="0"/>
              <a:pathLst>
                <a:path w="171451" h="123649">
                  <a:moveTo>
                    <a:pt x="0" y="28445"/>
                  </a:moveTo>
                  <a:lnTo>
                    <a:pt x="0" y="28445"/>
                  </a:lnTo>
                  <a:lnTo>
                    <a:pt x="0" y="23388"/>
                  </a:lnTo>
                  <a:lnTo>
                    <a:pt x="5644" y="18084"/>
                  </a:lnTo>
                  <a:lnTo>
                    <a:pt x="27189" y="3189"/>
                  </a:lnTo>
                  <a:lnTo>
                    <a:pt x="51760" y="0"/>
                  </a:lnTo>
                  <a:lnTo>
                    <a:pt x="57577" y="2750"/>
                  </a:lnTo>
                  <a:lnTo>
                    <a:pt x="69934" y="13139"/>
                  </a:lnTo>
                  <a:lnTo>
                    <a:pt x="70964" y="17183"/>
                  </a:lnTo>
                  <a:lnTo>
                    <a:pt x="66133" y="50017"/>
                  </a:lnTo>
                  <a:lnTo>
                    <a:pt x="59238" y="68611"/>
                  </a:lnTo>
                  <a:lnTo>
                    <a:pt x="58542" y="74273"/>
                  </a:lnTo>
                  <a:lnTo>
                    <a:pt x="52124" y="86207"/>
                  </a:lnTo>
                  <a:lnTo>
                    <a:pt x="43274" y="96450"/>
                  </a:lnTo>
                  <a:lnTo>
                    <a:pt x="33401" y="103276"/>
                  </a:lnTo>
                  <a:lnTo>
                    <a:pt x="24154" y="117583"/>
                  </a:lnTo>
                  <a:lnTo>
                    <a:pt x="18497" y="120978"/>
                  </a:lnTo>
                  <a:lnTo>
                    <a:pt x="9681" y="123648"/>
                  </a:lnTo>
                  <a:lnTo>
                    <a:pt x="24764" y="122627"/>
                  </a:lnTo>
                  <a:lnTo>
                    <a:pt x="50948" y="116154"/>
                  </a:lnTo>
                  <a:lnTo>
                    <a:pt x="95688" y="107885"/>
                  </a:lnTo>
                  <a:lnTo>
                    <a:pt x="137876" y="105072"/>
                  </a:lnTo>
                  <a:lnTo>
                    <a:pt x="161697" y="104648"/>
                  </a:lnTo>
                  <a:lnTo>
                    <a:pt x="171450" y="114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57">
              <a:extLst>
                <a:ext uri="{FF2B5EF4-FFF2-40B4-BE49-F238E27FC236}">
                  <a16:creationId xmlns:a16="http://schemas.microsoft.com/office/drawing/2014/main" id="{828A088B-C4AD-C20B-6E2E-90F05840E7C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448050" y="4838734"/>
              <a:ext cx="214372" cy="571467"/>
            </a:xfrm>
            <a:custGeom>
              <a:avLst/>
              <a:gdLst/>
              <a:ahLst/>
              <a:cxnLst/>
              <a:rect l="0" t="0" r="0" b="0"/>
              <a:pathLst>
                <a:path w="214372" h="571467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13183" y="20693"/>
                  </a:lnTo>
                  <a:lnTo>
                    <a:pt x="47946" y="64801"/>
                  </a:lnTo>
                  <a:lnTo>
                    <a:pt x="92509" y="112299"/>
                  </a:lnTo>
                  <a:lnTo>
                    <a:pt x="122656" y="151977"/>
                  </a:lnTo>
                  <a:lnTo>
                    <a:pt x="148994" y="190390"/>
                  </a:lnTo>
                  <a:lnTo>
                    <a:pt x="173521" y="228551"/>
                  </a:lnTo>
                  <a:lnTo>
                    <a:pt x="192477" y="266663"/>
                  </a:lnTo>
                  <a:lnTo>
                    <a:pt x="201962" y="285715"/>
                  </a:lnTo>
                  <a:lnTo>
                    <a:pt x="210873" y="323816"/>
                  </a:lnTo>
                  <a:lnTo>
                    <a:pt x="214371" y="342866"/>
                  </a:lnTo>
                  <a:lnTo>
                    <a:pt x="207994" y="386611"/>
                  </a:lnTo>
                  <a:lnTo>
                    <a:pt x="201450" y="412051"/>
                  </a:lnTo>
                  <a:lnTo>
                    <a:pt x="182824" y="451272"/>
                  </a:lnTo>
                  <a:lnTo>
                    <a:pt x="163583" y="494102"/>
                  </a:lnTo>
                  <a:lnTo>
                    <a:pt x="125611" y="539916"/>
                  </a:lnTo>
                  <a:lnTo>
                    <a:pt x="108126" y="555415"/>
                  </a:lnTo>
                  <a:lnTo>
                    <a:pt x="85725" y="571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758">
              <a:extLst>
                <a:ext uri="{FF2B5EF4-FFF2-40B4-BE49-F238E27FC236}">
                  <a16:creationId xmlns:a16="http://schemas.microsoft.com/office/drawing/2014/main" id="{11E52D4E-D4A8-694F-7E59-657B48E137C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00410" y="4933961"/>
              <a:ext cx="266666" cy="161915"/>
            </a:xfrm>
            <a:custGeom>
              <a:avLst/>
              <a:gdLst/>
              <a:ahLst/>
              <a:cxnLst/>
              <a:rect l="0" t="0" r="0" b="0"/>
              <a:pathLst>
                <a:path w="266666" h="161915">
                  <a:moveTo>
                    <a:pt x="9490" y="161914"/>
                  </a:moveTo>
                  <a:lnTo>
                    <a:pt x="9490" y="161914"/>
                  </a:lnTo>
                  <a:lnTo>
                    <a:pt x="9490" y="156858"/>
                  </a:lnTo>
                  <a:lnTo>
                    <a:pt x="8432" y="156426"/>
                  </a:lnTo>
                  <a:lnTo>
                    <a:pt x="81" y="161832"/>
                  </a:lnTo>
                  <a:lnTo>
                    <a:pt x="0" y="156834"/>
                  </a:lnTo>
                  <a:lnTo>
                    <a:pt x="15180" y="138058"/>
                  </a:lnTo>
                  <a:lnTo>
                    <a:pt x="31402" y="119098"/>
                  </a:lnTo>
                  <a:lnTo>
                    <a:pt x="55362" y="75568"/>
                  </a:lnTo>
                  <a:lnTo>
                    <a:pt x="91612" y="29623"/>
                  </a:lnTo>
                  <a:lnTo>
                    <a:pt x="95004" y="11458"/>
                  </a:lnTo>
                  <a:lnTo>
                    <a:pt x="95215" y="0"/>
                  </a:lnTo>
                  <a:lnTo>
                    <a:pt x="138528" y="26827"/>
                  </a:lnTo>
                  <a:lnTo>
                    <a:pt x="183126" y="55744"/>
                  </a:lnTo>
                  <a:lnTo>
                    <a:pt x="230747" y="72765"/>
                  </a:lnTo>
                  <a:lnTo>
                    <a:pt x="241177" y="75725"/>
                  </a:lnTo>
                  <a:lnTo>
                    <a:pt x="256495" y="83427"/>
                  </a:lnTo>
                  <a:lnTo>
                    <a:pt x="266070" y="85580"/>
                  </a:lnTo>
                  <a:lnTo>
                    <a:pt x="266665" y="104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759">
              <a:extLst>
                <a:ext uri="{FF2B5EF4-FFF2-40B4-BE49-F238E27FC236}">
                  <a16:creationId xmlns:a16="http://schemas.microsoft.com/office/drawing/2014/main" id="{8342D97F-D664-B8C1-682D-A1597CE9A42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429000" y="5240074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1058" y="5484"/>
                  </a:lnTo>
                  <a:lnTo>
                    <a:pt x="9525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60">
              <a:extLst>
                <a:ext uri="{FF2B5EF4-FFF2-40B4-BE49-F238E27FC236}">
                  <a16:creationId xmlns:a16="http://schemas.microsoft.com/office/drawing/2014/main" id="{85270787-7E8D-E843-5E57-9C2D8903EE3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90900" y="5324509"/>
              <a:ext cx="76201" cy="95217"/>
            </a:xfrm>
            <a:custGeom>
              <a:avLst/>
              <a:gdLst/>
              <a:ahLst/>
              <a:cxnLst/>
              <a:rect l="0" t="0" r="0" b="0"/>
              <a:pathLst>
                <a:path w="76201" h="95217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6546" y="8433"/>
                  </a:lnTo>
                  <a:lnTo>
                    <a:pt x="7539" y="6669"/>
                  </a:lnTo>
                  <a:lnTo>
                    <a:pt x="9515" y="0"/>
                  </a:lnTo>
                  <a:lnTo>
                    <a:pt x="9525" y="13226"/>
                  </a:lnTo>
                  <a:lnTo>
                    <a:pt x="18167" y="56659"/>
                  </a:lnTo>
                  <a:lnTo>
                    <a:pt x="18934" y="78445"/>
                  </a:lnTo>
                  <a:lnTo>
                    <a:pt x="16176" y="85292"/>
                  </a:lnTo>
                  <a:lnTo>
                    <a:pt x="9559" y="95165"/>
                  </a:lnTo>
                  <a:lnTo>
                    <a:pt x="37249" y="95216"/>
                  </a:lnTo>
                  <a:lnTo>
                    <a:pt x="45836" y="92394"/>
                  </a:lnTo>
                  <a:lnTo>
                    <a:pt x="53179" y="88671"/>
                  </a:lnTo>
                  <a:lnTo>
                    <a:pt x="76200" y="85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61">
              <a:extLst>
                <a:ext uri="{FF2B5EF4-FFF2-40B4-BE49-F238E27FC236}">
                  <a16:creationId xmlns:a16="http://schemas.microsoft.com/office/drawing/2014/main" id="{1CAB1250-C728-7158-1AFC-489DAADC4B1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058850" y="5115426"/>
              <a:ext cx="179523" cy="301526"/>
            </a:xfrm>
            <a:custGeom>
              <a:avLst/>
              <a:gdLst/>
              <a:ahLst/>
              <a:cxnLst/>
              <a:rect l="0" t="0" r="0" b="0"/>
              <a:pathLst>
                <a:path w="179523" h="301526">
                  <a:moveTo>
                    <a:pt x="8200" y="18549"/>
                  </a:moveTo>
                  <a:lnTo>
                    <a:pt x="8200" y="18549"/>
                  </a:lnTo>
                  <a:lnTo>
                    <a:pt x="8200" y="9140"/>
                  </a:lnTo>
                  <a:lnTo>
                    <a:pt x="8200" y="14115"/>
                  </a:lnTo>
                  <a:lnTo>
                    <a:pt x="0" y="44676"/>
                  </a:lnTo>
                  <a:lnTo>
                    <a:pt x="4124" y="63214"/>
                  </a:lnTo>
                  <a:lnTo>
                    <a:pt x="29300" y="104263"/>
                  </a:lnTo>
                  <a:lnTo>
                    <a:pt x="44673" y="121087"/>
                  </a:lnTo>
                  <a:lnTo>
                    <a:pt x="67690" y="134421"/>
                  </a:lnTo>
                  <a:lnTo>
                    <a:pt x="89562" y="140017"/>
                  </a:lnTo>
                  <a:lnTo>
                    <a:pt x="96308" y="138686"/>
                  </a:lnTo>
                  <a:lnTo>
                    <a:pt x="109448" y="131563"/>
                  </a:lnTo>
                  <a:lnTo>
                    <a:pt x="123689" y="115652"/>
                  </a:lnTo>
                  <a:lnTo>
                    <a:pt x="144551" y="70557"/>
                  </a:lnTo>
                  <a:lnTo>
                    <a:pt x="154198" y="45600"/>
                  </a:lnTo>
                  <a:lnTo>
                    <a:pt x="154933" y="30218"/>
                  </a:lnTo>
                  <a:lnTo>
                    <a:pt x="151095" y="0"/>
                  </a:lnTo>
                  <a:lnTo>
                    <a:pt x="151075" y="45273"/>
                  </a:lnTo>
                  <a:lnTo>
                    <a:pt x="157621" y="90346"/>
                  </a:lnTo>
                  <a:lnTo>
                    <a:pt x="162833" y="127471"/>
                  </a:lnTo>
                  <a:lnTo>
                    <a:pt x="168685" y="174943"/>
                  </a:lnTo>
                  <a:lnTo>
                    <a:pt x="176387" y="216424"/>
                  </a:lnTo>
                  <a:lnTo>
                    <a:pt x="179220" y="257854"/>
                  </a:lnTo>
                  <a:lnTo>
                    <a:pt x="179522" y="280542"/>
                  </a:lnTo>
                  <a:lnTo>
                    <a:pt x="177448" y="286345"/>
                  </a:lnTo>
                  <a:lnTo>
                    <a:pt x="169499" y="295613"/>
                  </a:lnTo>
                  <a:lnTo>
                    <a:pt x="156089" y="300439"/>
                  </a:lnTo>
                  <a:lnTo>
                    <a:pt x="140603" y="301525"/>
                  </a:lnTo>
                  <a:lnTo>
                    <a:pt x="93925" y="287902"/>
                  </a:lnTo>
                  <a:lnTo>
                    <a:pt x="64475" y="277537"/>
                  </a:lnTo>
                  <a:lnTo>
                    <a:pt x="17725" y="275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154">
            <a:extLst>
              <a:ext uri="{FF2B5EF4-FFF2-40B4-BE49-F238E27FC236}">
                <a16:creationId xmlns:a16="http://schemas.microsoft.com/office/drawing/2014/main" id="{F15EC833-E509-9D2D-EAFA-7BED6642F413}"/>
              </a:ext>
            </a:extLst>
          </p:cNvPr>
          <p:cNvGrpSpPr/>
          <p:nvPr/>
        </p:nvGrpSpPr>
        <p:grpSpPr>
          <a:xfrm>
            <a:off x="4276725" y="5095875"/>
            <a:ext cx="180976" cy="251069"/>
            <a:chOff x="4276725" y="5095875"/>
            <a:chExt cx="180976" cy="251069"/>
          </a:xfrm>
        </p:grpSpPr>
        <p:sp>
          <p:nvSpPr>
            <p:cNvPr id="238" name="SMARTInkShape-762">
              <a:extLst>
                <a:ext uri="{FF2B5EF4-FFF2-40B4-BE49-F238E27FC236}">
                  <a16:creationId xmlns:a16="http://schemas.microsoft.com/office/drawing/2014/main" id="{7590EF73-6F40-2AF8-9B92-7EFBC3EBCA1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333875" y="5181716"/>
              <a:ext cx="123826" cy="161810"/>
            </a:xfrm>
            <a:custGeom>
              <a:avLst/>
              <a:gdLst/>
              <a:ahLst/>
              <a:cxnLst/>
              <a:rect l="0" t="0" r="0" b="0"/>
              <a:pathLst>
                <a:path w="123826" h="161810">
                  <a:moveTo>
                    <a:pt x="123825" y="9409"/>
                  </a:moveTo>
                  <a:lnTo>
                    <a:pt x="123825" y="9409"/>
                  </a:lnTo>
                  <a:lnTo>
                    <a:pt x="123825" y="1208"/>
                  </a:lnTo>
                  <a:lnTo>
                    <a:pt x="122767" y="767"/>
                  </a:lnTo>
                  <a:lnTo>
                    <a:pt x="105511" y="0"/>
                  </a:lnTo>
                  <a:lnTo>
                    <a:pt x="83121" y="4975"/>
                  </a:lnTo>
                  <a:lnTo>
                    <a:pt x="36202" y="34039"/>
                  </a:lnTo>
                  <a:lnTo>
                    <a:pt x="27379" y="40816"/>
                  </a:lnTo>
                  <a:lnTo>
                    <a:pt x="22752" y="47357"/>
                  </a:lnTo>
                  <a:lnTo>
                    <a:pt x="21518" y="50583"/>
                  </a:lnTo>
                  <a:lnTo>
                    <a:pt x="22812" y="53792"/>
                  </a:lnTo>
                  <a:lnTo>
                    <a:pt x="29894" y="60178"/>
                  </a:lnTo>
                  <a:lnTo>
                    <a:pt x="68951" y="79256"/>
                  </a:lnTo>
                  <a:lnTo>
                    <a:pt x="107536" y="92841"/>
                  </a:lnTo>
                  <a:lnTo>
                    <a:pt x="115879" y="98701"/>
                  </a:lnTo>
                  <a:lnTo>
                    <a:pt x="120293" y="104834"/>
                  </a:lnTo>
                  <a:lnTo>
                    <a:pt x="121470" y="107950"/>
                  </a:lnTo>
                  <a:lnTo>
                    <a:pt x="121197" y="111086"/>
                  </a:lnTo>
                  <a:lnTo>
                    <a:pt x="118071" y="117393"/>
                  </a:lnTo>
                  <a:lnTo>
                    <a:pt x="110360" y="126894"/>
                  </a:lnTo>
                  <a:lnTo>
                    <a:pt x="69710" y="142760"/>
                  </a:lnTo>
                  <a:lnTo>
                    <a:pt x="48524" y="149462"/>
                  </a:lnTo>
                  <a:lnTo>
                    <a:pt x="0" y="161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63">
              <a:extLst>
                <a:ext uri="{FF2B5EF4-FFF2-40B4-BE49-F238E27FC236}">
                  <a16:creationId xmlns:a16="http://schemas.microsoft.com/office/drawing/2014/main" id="{47E67004-F595-4352-316E-DABC4453F1C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286250" y="50958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64">
              <a:extLst>
                <a:ext uri="{FF2B5EF4-FFF2-40B4-BE49-F238E27FC236}">
                  <a16:creationId xmlns:a16="http://schemas.microsoft.com/office/drawing/2014/main" id="{CEB3C98D-81BC-41C3-9BDA-31CA5C0A0E4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276725" y="5191241"/>
              <a:ext cx="9526" cy="155703"/>
            </a:xfrm>
            <a:custGeom>
              <a:avLst/>
              <a:gdLst/>
              <a:ahLst/>
              <a:cxnLst/>
              <a:rect l="0" t="0" r="0" b="0"/>
              <a:pathLst>
                <a:path w="9526" h="155703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4"/>
                  </a:lnTo>
                  <a:lnTo>
                    <a:pt x="2822" y="1870"/>
                  </a:lnTo>
                  <a:lnTo>
                    <a:pt x="5056" y="1208"/>
                  </a:lnTo>
                  <a:lnTo>
                    <a:pt x="5488" y="767"/>
                  </a:lnTo>
                  <a:lnTo>
                    <a:pt x="4716" y="472"/>
                  </a:lnTo>
                  <a:lnTo>
                    <a:pt x="931" y="0"/>
                  </a:lnTo>
                  <a:lnTo>
                    <a:pt x="54" y="39989"/>
                  </a:lnTo>
                  <a:lnTo>
                    <a:pt x="11" y="79302"/>
                  </a:lnTo>
                  <a:lnTo>
                    <a:pt x="2" y="122463"/>
                  </a:lnTo>
                  <a:lnTo>
                    <a:pt x="2823" y="136561"/>
                  </a:lnTo>
                  <a:lnTo>
                    <a:pt x="7539" y="150448"/>
                  </a:lnTo>
                  <a:lnTo>
                    <a:pt x="8642" y="155702"/>
                  </a:lnTo>
                  <a:lnTo>
                    <a:pt x="9525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155">
            <a:extLst>
              <a:ext uri="{FF2B5EF4-FFF2-40B4-BE49-F238E27FC236}">
                <a16:creationId xmlns:a16="http://schemas.microsoft.com/office/drawing/2014/main" id="{244E9368-B33F-740F-8BF9-A794101BAB23}"/>
              </a:ext>
            </a:extLst>
          </p:cNvPr>
          <p:cNvGrpSpPr/>
          <p:nvPr/>
        </p:nvGrpSpPr>
        <p:grpSpPr>
          <a:xfrm>
            <a:off x="4819650" y="4924425"/>
            <a:ext cx="1704942" cy="419101"/>
            <a:chOff x="4819650" y="4924425"/>
            <a:chExt cx="1704942" cy="419101"/>
          </a:xfrm>
        </p:grpSpPr>
        <p:sp>
          <p:nvSpPr>
            <p:cNvPr id="242" name="SMARTInkShape-765">
              <a:extLst>
                <a:ext uri="{FF2B5EF4-FFF2-40B4-BE49-F238E27FC236}">
                  <a16:creationId xmlns:a16="http://schemas.microsoft.com/office/drawing/2014/main" id="{CB21FECF-B489-D8C1-DF94-3D7912FA785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413734" y="4924425"/>
              <a:ext cx="110858" cy="365884"/>
            </a:xfrm>
            <a:custGeom>
              <a:avLst/>
              <a:gdLst/>
              <a:ahLst/>
              <a:cxnLst/>
              <a:rect l="0" t="0" r="0" b="0"/>
              <a:pathLst>
                <a:path w="110858" h="365884">
                  <a:moveTo>
                    <a:pt x="101366" y="285750"/>
                  </a:moveTo>
                  <a:lnTo>
                    <a:pt x="101366" y="285750"/>
                  </a:lnTo>
                  <a:lnTo>
                    <a:pt x="106422" y="285750"/>
                  </a:lnTo>
                  <a:lnTo>
                    <a:pt x="107911" y="284692"/>
                  </a:lnTo>
                  <a:lnTo>
                    <a:pt x="108904" y="282928"/>
                  </a:lnTo>
                  <a:lnTo>
                    <a:pt x="110630" y="276049"/>
                  </a:lnTo>
                  <a:lnTo>
                    <a:pt x="110857" y="263084"/>
                  </a:lnTo>
                  <a:lnTo>
                    <a:pt x="109810" y="261114"/>
                  </a:lnTo>
                  <a:lnTo>
                    <a:pt x="108053" y="259800"/>
                  </a:lnTo>
                  <a:lnTo>
                    <a:pt x="105824" y="258926"/>
                  </a:lnTo>
                  <a:lnTo>
                    <a:pt x="61984" y="257328"/>
                  </a:lnTo>
                  <a:lnTo>
                    <a:pt x="46469" y="262888"/>
                  </a:lnTo>
                  <a:lnTo>
                    <a:pt x="8099" y="293758"/>
                  </a:lnTo>
                  <a:lnTo>
                    <a:pt x="1705" y="305537"/>
                  </a:lnTo>
                  <a:lnTo>
                    <a:pt x="0" y="311641"/>
                  </a:lnTo>
                  <a:lnTo>
                    <a:pt x="5091" y="347382"/>
                  </a:lnTo>
                  <a:lnTo>
                    <a:pt x="10869" y="355987"/>
                  </a:lnTo>
                  <a:lnTo>
                    <a:pt x="29397" y="365241"/>
                  </a:lnTo>
                  <a:lnTo>
                    <a:pt x="43275" y="365883"/>
                  </a:lnTo>
                  <a:lnTo>
                    <a:pt x="69430" y="357670"/>
                  </a:lnTo>
                  <a:lnTo>
                    <a:pt x="73725" y="352746"/>
                  </a:lnTo>
                  <a:lnTo>
                    <a:pt x="86241" y="313114"/>
                  </a:lnTo>
                  <a:lnTo>
                    <a:pt x="90181" y="270221"/>
                  </a:lnTo>
                  <a:lnTo>
                    <a:pt x="91104" y="238278"/>
                  </a:lnTo>
                  <a:lnTo>
                    <a:pt x="92571" y="206443"/>
                  </a:lnTo>
                  <a:lnTo>
                    <a:pt x="96752" y="174655"/>
                  </a:lnTo>
                  <a:lnTo>
                    <a:pt x="99316" y="140066"/>
                  </a:lnTo>
                  <a:lnTo>
                    <a:pt x="100454" y="105643"/>
                  </a:lnTo>
                  <a:lnTo>
                    <a:pt x="101095" y="63522"/>
                  </a:lnTo>
                  <a:lnTo>
                    <a:pt x="101330" y="20477"/>
                  </a:lnTo>
                  <a:lnTo>
                    <a:pt x="1013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66">
              <a:extLst>
                <a:ext uri="{FF2B5EF4-FFF2-40B4-BE49-F238E27FC236}">
                  <a16:creationId xmlns:a16="http://schemas.microsoft.com/office/drawing/2014/main" id="{F21D1450-538D-3BB2-C18B-B27A9BD4D63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93744" y="5174061"/>
              <a:ext cx="168957" cy="139322"/>
            </a:xfrm>
            <a:custGeom>
              <a:avLst/>
              <a:gdLst/>
              <a:ahLst/>
              <a:cxnLst/>
              <a:rect l="0" t="0" r="0" b="0"/>
              <a:pathLst>
                <a:path w="168957" h="139322">
                  <a:moveTo>
                    <a:pt x="16556" y="55164"/>
                  </a:moveTo>
                  <a:lnTo>
                    <a:pt x="16556" y="55164"/>
                  </a:lnTo>
                  <a:lnTo>
                    <a:pt x="55595" y="54106"/>
                  </a:lnTo>
                  <a:lnTo>
                    <a:pt x="102150" y="43405"/>
                  </a:lnTo>
                  <a:lnTo>
                    <a:pt x="132711" y="27443"/>
                  </a:lnTo>
                  <a:lnTo>
                    <a:pt x="142263" y="18854"/>
                  </a:lnTo>
                  <a:lnTo>
                    <a:pt x="144812" y="15082"/>
                  </a:lnTo>
                  <a:lnTo>
                    <a:pt x="145451" y="11510"/>
                  </a:lnTo>
                  <a:lnTo>
                    <a:pt x="144819" y="8069"/>
                  </a:lnTo>
                  <a:lnTo>
                    <a:pt x="143339" y="4717"/>
                  </a:lnTo>
                  <a:lnTo>
                    <a:pt x="139178" y="2483"/>
                  </a:lnTo>
                  <a:lnTo>
                    <a:pt x="126088" y="0"/>
                  </a:lnTo>
                  <a:lnTo>
                    <a:pt x="95812" y="8716"/>
                  </a:lnTo>
                  <a:lnTo>
                    <a:pt x="48357" y="41405"/>
                  </a:lnTo>
                  <a:lnTo>
                    <a:pt x="33865" y="52223"/>
                  </a:lnTo>
                  <a:lnTo>
                    <a:pt x="14863" y="76165"/>
                  </a:lnTo>
                  <a:lnTo>
                    <a:pt x="3119" y="102310"/>
                  </a:lnTo>
                  <a:lnTo>
                    <a:pt x="0" y="117039"/>
                  </a:lnTo>
                  <a:lnTo>
                    <a:pt x="2344" y="122873"/>
                  </a:lnTo>
                  <a:lnTo>
                    <a:pt x="13414" y="132175"/>
                  </a:lnTo>
                  <a:lnTo>
                    <a:pt x="42554" y="138307"/>
                  </a:lnTo>
                  <a:lnTo>
                    <a:pt x="89268" y="139321"/>
                  </a:lnTo>
                  <a:lnTo>
                    <a:pt x="134865" y="127564"/>
                  </a:lnTo>
                  <a:lnTo>
                    <a:pt x="168956" y="112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67">
              <a:extLst>
                <a:ext uri="{FF2B5EF4-FFF2-40B4-BE49-F238E27FC236}">
                  <a16:creationId xmlns:a16="http://schemas.microsoft.com/office/drawing/2014/main" id="{A4331931-88A7-9909-845B-3FF72CBD35E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48375" y="52197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8828" y="6703"/>
                  </a:lnTo>
                  <a:lnTo>
                    <a:pt x="65819" y="5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68">
              <a:extLst>
                <a:ext uri="{FF2B5EF4-FFF2-40B4-BE49-F238E27FC236}">
                  <a16:creationId xmlns:a16="http://schemas.microsoft.com/office/drawing/2014/main" id="{EC727239-4125-10D2-3FBD-6B090176BAF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040884" y="5130662"/>
              <a:ext cx="112267" cy="183956"/>
            </a:xfrm>
            <a:custGeom>
              <a:avLst/>
              <a:gdLst/>
              <a:ahLst/>
              <a:cxnLst/>
              <a:rect l="0" t="0" r="0" b="0"/>
              <a:pathLst>
                <a:path w="112267" h="183956">
                  <a:moveTo>
                    <a:pt x="7491" y="41413"/>
                  </a:moveTo>
                  <a:lnTo>
                    <a:pt x="7491" y="41413"/>
                  </a:lnTo>
                  <a:lnTo>
                    <a:pt x="7491" y="36357"/>
                  </a:lnTo>
                  <a:lnTo>
                    <a:pt x="10313" y="31052"/>
                  </a:lnTo>
                  <a:lnTo>
                    <a:pt x="25854" y="9357"/>
                  </a:lnTo>
                  <a:lnTo>
                    <a:pt x="39993" y="1414"/>
                  </a:lnTo>
                  <a:lnTo>
                    <a:pt x="54039" y="0"/>
                  </a:lnTo>
                  <a:lnTo>
                    <a:pt x="79120" y="3935"/>
                  </a:lnTo>
                  <a:lnTo>
                    <a:pt x="86246" y="8176"/>
                  </a:lnTo>
                  <a:lnTo>
                    <a:pt x="87511" y="12905"/>
                  </a:lnTo>
                  <a:lnTo>
                    <a:pt x="86094" y="26625"/>
                  </a:lnTo>
                  <a:lnTo>
                    <a:pt x="66107" y="73372"/>
                  </a:lnTo>
                  <a:lnTo>
                    <a:pt x="57884" y="94776"/>
                  </a:lnTo>
                  <a:lnTo>
                    <a:pt x="24110" y="139227"/>
                  </a:lnTo>
                  <a:lnTo>
                    <a:pt x="0" y="180502"/>
                  </a:lnTo>
                  <a:lnTo>
                    <a:pt x="380" y="181763"/>
                  </a:lnTo>
                  <a:lnTo>
                    <a:pt x="1693" y="182606"/>
                  </a:lnTo>
                  <a:lnTo>
                    <a:pt x="11402" y="183955"/>
                  </a:lnTo>
                  <a:lnTo>
                    <a:pt x="49181" y="183210"/>
                  </a:lnTo>
                  <a:lnTo>
                    <a:pt x="95134" y="172529"/>
                  </a:lnTo>
                  <a:lnTo>
                    <a:pt x="97670" y="170098"/>
                  </a:lnTo>
                  <a:lnTo>
                    <a:pt x="112266" y="165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69">
              <a:extLst>
                <a:ext uri="{FF2B5EF4-FFF2-40B4-BE49-F238E27FC236}">
                  <a16:creationId xmlns:a16="http://schemas.microsoft.com/office/drawing/2014/main" id="{3430623B-1246-CF9A-A00C-296BF938907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43600" y="5067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70">
              <a:extLst>
                <a:ext uri="{FF2B5EF4-FFF2-40B4-BE49-F238E27FC236}">
                  <a16:creationId xmlns:a16="http://schemas.microsoft.com/office/drawing/2014/main" id="{26043736-6AA8-CABB-330F-52042140290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24550" y="5163874"/>
              <a:ext cx="15557" cy="160602"/>
            </a:xfrm>
            <a:custGeom>
              <a:avLst/>
              <a:gdLst/>
              <a:ahLst/>
              <a:cxnLst/>
              <a:rect l="0" t="0" r="0" b="0"/>
              <a:pathLst>
                <a:path w="15557" h="1606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1676"/>
                  </a:lnTo>
                  <a:lnTo>
                    <a:pt x="13257" y="9182"/>
                  </a:lnTo>
                  <a:lnTo>
                    <a:pt x="13653" y="22395"/>
                  </a:lnTo>
                  <a:lnTo>
                    <a:pt x="12418" y="36735"/>
                  </a:lnTo>
                  <a:lnTo>
                    <a:pt x="15556" y="53933"/>
                  </a:lnTo>
                  <a:lnTo>
                    <a:pt x="11030" y="93238"/>
                  </a:lnTo>
                  <a:lnTo>
                    <a:pt x="9722" y="139343"/>
                  </a:lnTo>
                  <a:lnTo>
                    <a:pt x="9525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71">
              <a:extLst>
                <a:ext uri="{FF2B5EF4-FFF2-40B4-BE49-F238E27FC236}">
                  <a16:creationId xmlns:a16="http://schemas.microsoft.com/office/drawing/2014/main" id="{B4169621-C297-F4B0-852E-137EEA832A5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619750" y="5193064"/>
              <a:ext cx="228601" cy="140937"/>
            </a:xfrm>
            <a:custGeom>
              <a:avLst/>
              <a:gdLst/>
              <a:ahLst/>
              <a:cxnLst/>
              <a:rect l="0" t="0" r="0" b="0"/>
              <a:pathLst>
                <a:path w="228601" h="140937">
                  <a:moveTo>
                    <a:pt x="0" y="36161"/>
                  </a:moveTo>
                  <a:lnTo>
                    <a:pt x="0" y="36161"/>
                  </a:lnTo>
                  <a:lnTo>
                    <a:pt x="0" y="31105"/>
                  </a:lnTo>
                  <a:lnTo>
                    <a:pt x="5645" y="25800"/>
                  </a:lnTo>
                  <a:lnTo>
                    <a:pt x="28234" y="10335"/>
                  </a:lnTo>
                  <a:lnTo>
                    <a:pt x="41207" y="8129"/>
                  </a:lnTo>
                  <a:lnTo>
                    <a:pt x="43347" y="10065"/>
                  </a:lnTo>
                  <a:lnTo>
                    <a:pt x="45723" y="17860"/>
                  </a:lnTo>
                  <a:lnTo>
                    <a:pt x="47062" y="34150"/>
                  </a:lnTo>
                  <a:lnTo>
                    <a:pt x="39376" y="79388"/>
                  </a:lnTo>
                  <a:lnTo>
                    <a:pt x="38212" y="124892"/>
                  </a:lnTo>
                  <a:lnTo>
                    <a:pt x="38133" y="129480"/>
                  </a:lnTo>
                  <a:lnTo>
                    <a:pt x="38103" y="99670"/>
                  </a:lnTo>
                  <a:lnTo>
                    <a:pt x="48213" y="68266"/>
                  </a:lnTo>
                  <a:lnTo>
                    <a:pt x="70593" y="29450"/>
                  </a:lnTo>
                  <a:lnTo>
                    <a:pt x="95397" y="9396"/>
                  </a:lnTo>
                  <a:lnTo>
                    <a:pt x="110565" y="301"/>
                  </a:lnTo>
                  <a:lnTo>
                    <a:pt x="112869" y="2729"/>
                  </a:lnTo>
                  <a:lnTo>
                    <a:pt x="127229" y="32974"/>
                  </a:lnTo>
                  <a:lnTo>
                    <a:pt x="132141" y="65987"/>
                  </a:lnTo>
                  <a:lnTo>
                    <a:pt x="133303" y="109414"/>
                  </a:lnTo>
                  <a:lnTo>
                    <a:pt x="134400" y="96570"/>
                  </a:lnTo>
                  <a:lnTo>
                    <a:pt x="146606" y="62447"/>
                  </a:lnTo>
                  <a:lnTo>
                    <a:pt x="158292" y="47491"/>
                  </a:lnTo>
                  <a:lnTo>
                    <a:pt x="202972" y="4607"/>
                  </a:lnTo>
                  <a:lnTo>
                    <a:pt x="209448" y="971"/>
                  </a:lnTo>
                  <a:lnTo>
                    <a:pt x="212657" y="0"/>
                  </a:lnTo>
                  <a:lnTo>
                    <a:pt x="215855" y="1470"/>
                  </a:lnTo>
                  <a:lnTo>
                    <a:pt x="222230" y="8749"/>
                  </a:lnTo>
                  <a:lnTo>
                    <a:pt x="225769" y="19038"/>
                  </a:lnTo>
                  <a:lnTo>
                    <a:pt x="228227" y="58837"/>
                  </a:lnTo>
                  <a:lnTo>
                    <a:pt x="228527" y="105865"/>
                  </a:lnTo>
                  <a:lnTo>
                    <a:pt x="228600" y="1409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72">
              <a:extLst>
                <a:ext uri="{FF2B5EF4-FFF2-40B4-BE49-F238E27FC236}">
                  <a16:creationId xmlns:a16="http://schemas.microsoft.com/office/drawing/2014/main" id="{73CA4D1F-002D-DC7B-5613-3F7BE6D7BE1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534025" y="51054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73">
              <a:extLst>
                <a:ext uri="{FF2B5EF4-FFF2-40B4-BE49-F238E27FC236}">
                  <a16:creationId xmlns:a16="http://schemas.microsoft.com/office/drawing/2014/main" id="{B3615079-2E48-4CC4-70A5-D3E086CAB53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24500" y="5195162"/>
              <a:ext cx="28576" cy="148364"/>
            </a:xfrm>
            <a:custGeom>
              <a:avLst/>
              <a:gdLst/>
              <a:ahLst/>
              <a:cxnLst/>
              <a:rect l="0" t="0" r="0" b="0"/>
              <a:pathLst>
                <a:path w="28576" h="1483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6545" y="4450"/>
                  </a:lnTo>
                  <a:lnTo>
                    <a:pt x="8201" y="9613"/>
                  </a:lnTo>
                  <a:lnTo>
                    <a:pt x="9350" y="48208"/>
                  </a:lnTo>
                  <a:lnTo>
                    <a:pt x="9491" y="90244"/>
                  </a:lnTo>
                  <a:lnTo>
                    <a:pt x="14571" y="114444"/>
                  </a:lnTo>
                  <a:lnTo>
                    <a:pt x="28575" y="148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74">
              <a:extLst>
                <a:ext uri="{FF2B5EF4-FFF2-40B4-BE49-F238E27FC236}">
                  <a16:creationId xmlns:a16="http://schemas.microsoft.com/office/drawing/2014/main" id="{76A90030-8323-7F64-9202-EC0AEBC718F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286375" y="5184544"/>
              <a:ext cx="142876" cy="130407"/>
            </a:xfrm>
            <a:custGeom>
              <a:avLst/>
              <a:gdLst/>
              <a:ahLst/>
              <a:cxnLst/>
              <a:rect l="0" t="0" r="0" b="0"/>
              <a:pathLst>
                <a:path w="142876" h="130407">
                  <a:moveTo>
                    <a:pt x="0" y="73256"/>
                  </a:moveTo>
                  <a:lnTo>
                    <a:pt x="0" y="73256"/>
                  </a:lnTo>
                  <a:lnTo>
                    <a:pt x="13257" y="51797"/>
                  </a:lnTo>
                  <a:lnTo>
                    <a:pt x="56975" y="6757"/>
                  </a:lnTo>
                  <a:lnTo>
                    <a:pt x="57150" y="50347"/>
                  </a:lnTo>
                  <a:lnTo>
                    <a:pt x="56092" y="85449"/>
                  </a:lnTo>
                  <a:lnTo>
                    <a:pt x="47659" y="120666"/>
                  </a:lnTo>
                  <a:lnTo>
                    <a:pt x="54178" y="105630"/>
                  </a:lnTo>
                  <a:lnTo>
                    <a:pt x="55829" y="94347"/>
                  </a:lnTo>
                  <a:lnTo>
                    <a:pt x="62208" y="82277"/>
                  </a:lnTo>
                  <a:lnTo>
                    <a:pt x="89565" y="43360"/>
                  </a:lnTo>
                  <a:lnTo>
                    <a:pt x="115681" y="6995"/>
                  </a:lnTo>
                  <a:lnTo>
                    <a:pt x="123027" y="1473"/>
                  </a:lnTo>
                  <a:lnTo>
                    <a:pt x="126468" y="0"/>
                  </a:lnTo>
                  <a:lnTo>
                    <a:pt x="128762" y="78"/>
                  </a:lnTo>
                  <a:lnTo>
                    <a:pt x="130291" y="1187"/>
                  </a:lnTo>
                  <a:lnTo>
                    <a:pt x="137802" y="15628"/>
                  </a:lnTo>
                  <a:lnTo>
                    <a:pt x="142207" y="58220"/>
                  </a:lnTo>
                  <a:lnTo>
                    <a:pt x="142787" y="103026"/>
                  </a:lnTo>
                  <a:lnTo>
                    <a:pt x="142875" y="130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75">
              <a:extLst>
                <a:ext uri="{FF2B5EF4-FFF2-40B4-BE49-F238E27FC236}">
                  <a16:creationId xmlns:a16="http://schemas.microsoft.com/office/drawing/2014/main" id="{3A7F5E06-E8C4-BC12-F486-FB688366672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01043" y="5109437"/>
              <a:ext cx="18658" cy="5489"/>
            </a:xfrm>
            <a:custGeom>
              <a:avLst/>
              <a:gdLst/>
              <a:ahLst/>
              <a:cxnLst/>
              <a:rect l="0" t="0" r="0" b="0"/>
              <a:pathLst>
                <a:path w="18658" h="5489">
                  <a:moveTo>
                    <a:pt x="9132" y="5488"/>
                  </a:moveTo>
                  <a:lnTo>
                    <a:pt x="9132" y="5488"/>
                  </a:lnTo>
                  <a:lnTo>
                    <a:pt x="0" y="5488"/>
                  </a:lnTo>
                  <a:lnTo>
                    <a:pt x="4780" y="432"/>
                  </a:lnTo>
                  <a:lnTo>
                    <a:pt x="7289" y="0"/>
                  </a:lnTo>
                  <a:lnTo>
                    <a:pt x="18657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76">
              <a:extLst>
                <a:ext uri="{FF2B5EF4-FFF2-40B4-BE49-F238E27FC236}">
                  <a16:creationId xmlns:a16="http://schemas.microsoft.com/office/drawing/2014/main" id="{7C119E2B-CAA6-17CC-38E5-6373A5B1CE1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210175" y="5191633"/>
              <a:ext cx="1" cy="123318"/>
            </a:xfrm>
            <a:custGeom>
              <a:avLst/>
              <a:gdLst/>
              <a:ahLst/>
              <a:cxnLst/>
              <a:rect l="0" t="0" r="0" b="0"/>
              <a:pathLst>
                <a:path w="1" h="123318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0" y="45646"/>
                  </a:lnTo>
                  <a:lnTo>
                    <a:pt x="0" y="91765"/>
                  </a:lnTo>
                  <a:lnTo>
                    <a:pt x="0" y="123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77">
              <a:extLst>
                <a:ext uri="{FF2B5EF4-FFF2-40B4-BE49-F238E27FC236}">
                  <a16:creationId xmlns:a16="http://schemas.microsoft.com/office/drawing/2014/main" id="{D5BB6FF7-27FA-54F4-3755-F4F7B9AB861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19650" y="5183502"/>
              <a:ext cx="285751" cy="144219"/>
            </a:xfrm>
            <a:custGeom>
              <a:avLst/>
              <a:gdLst/>
              <a:ahLst/>
              <a:cxnLst/>
              <a:rect l="0" t="0" r="0" b="0"/>
              <a:pathLst>
                <a:path w="285751" h="144219">
                  <a:moveTo>
                    <a:pt x="0" y="45723"/>
                  </a:moveTo>
                  <a:lnTo>
                    <a:pt x="0" y="45723"/>
                  </a:lnTo>
                  <a:lnTo>
                    <a:pt x="5056" y="45723"/>
                  </a:lnTo>
                  <a:lnTo>
                    <a:pt x="10361" y="40078"/>
                  </a:lnTo>
                  <a:lnTo>
                    <a:pt x="45748" y="0"/>
                  </a:lnTo>
                  <a:lnTo>
                    <a:pt x="47432" y="424"/>
                  </a:lnTo>
                  <a:lnTo>
                    <a:pt x="52126" y="3718"/>
                  </a:lnTo>
                  <a:lnTo>
                    <a:pt x="60718" y="16579"/>
                  </a:lnTo>
                  <a:lnTo>
                    <a:pt x="71209" y="49157"/>
                  </a:lnTo>
                  <a:lnTo>
                    <a:pt x="78365" y="93800"/>
                  </a:lnTo>
                  <a:lnTo>
                    <a:pt x="85598" y="138769"/>
                  </a:lnTo>
                  <a:lnTo>
                    <a:pt x="92269" y="93691"/>
                  </a:lnTo>
                  <a:lnTo>
                    <a:pt x="93925" y="83623"/>
                  </a:lnTo>
                  <a:lnTo>
                    <a:pt x="116592" y="48602"/>
                  </a:lnTo>
                  <a:lnTo>
                    <a:pt x="131795" y="34817"/>
                  </a:lnTo>
                  <a:lnTo>
                    <a:pt x="154837" y="21736"/>
                  </a:lnTo>
                  <a:lnTo>
                    <a:pt x="163361" y="19187"/>
                  </a:lnTo>
                  <a:lnTo>
                    <a:pt x="167115" y="20625"/>
                  </a:lnTo>
                  <a:lnTo>
                    <a:pt x="174110" y="27865"/>
                  </a:lnTo>
                  <a:lnTo>
                    <a:pt x="177924" y="40961"/>
                  </a:lnTo>
                  <a:lnTo>
                    <a:pt x="180573" y="85509"/>
                  </a:lnTo>
                  <a:lnTo>
                    <a:pt x="180921" y="129619"/>
                  </a:lnTo>
                  <a:lnTo>
                    <a:pt x="180965" y="144218"/>
                  </a:lnTo>
                  <a:lnTo>
                    <a:pt x="183797" y="120534"/>
                  </a:lnTo>
                  <a:lnTo>
                    <a:pt x="203095" y="80879"/>
                  </a:lnTo>
                  <a:lnTo>
                    <a:pt x="241244" y="33456"/>
                  </a:lnTo>
                  <a:lnTo>
                    <a:pt x="259924" y="14449"/>
                  </a:lnTo>
                  <a:lnTo>
                    <a:pt x="263241" y="13232"/>
                  </a:lnTo>
                  <a:lnTo>
                    <a:pt x="266511" y="13479"/>
                  </a:lnTo>
                  <a:lnTo>
                    <a:pt x="269749" y="14702"/>
                  </a:lnTo>
                  <a:lnTo>
                    <a:pt x="271908" y="16576"/>
                  </a:lnTo>
                  <a:lnTo>
                    <a:pt x="274307" y="21481"/>
                  </a:lnTo>
                  <a:lnTo>
                    <a:pt x="280713" y="40304"/>
                  </a:lnTo>
                  <a:lnTo>
                    <a:pt x="280689" y="57073"/>
                  </a:lnTo>
                  <a:lnTo>
                    <a:pt x="277107" y="88652"/>
                  </a:lnTo>
                  <a:lnTo>
                    <a:pt x="279439" y="99374"/>
                  </a:lnTo>
                  <a:lnTo>
                    <a:pt x="282946" y="108727"/>
                  </a:lnTo>
                  <a:lnTo>
                    <a:pt x="285750" y="1314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657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Estimated Multiple Regression Equation </a:t>
            </a:r>
          </a:p>
        </p:txBody>
      </p:sp>
      <p:sp>
        <p:nvSpPr>
          <p:cNvPr id="35" name="SMARTInkShape-778">
            <a:extLst>
              <a:ext uri="{FF2B5EF4-FFF2-40B4-BE49-F238E27FC236}">
                <a16:creationId xmlns:a16="http://schemas.microsoft.com/office/drawing/2014/main" id="{1435A26B-E129-2E24-CCB0-F23892064EB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43500" y="1887782"/>
            <a:ext cx="28542" cy="198194"/>
          </a:xfrm>
          <a:custGeom>
            <a:avLst/>
            <a:gdLst/>
            <a:ahLst/>
            <a:cxnLst/>
            <a:rect l="0" t="0" r="0" b="0"/>
            <a:pathLst>
              <a:path w="28542" h="198194">
                <a:moveTo>
                  <a:pt x="19050" y="26743"/>
                </a:moveTo>
                <a:lnTo>
                  <a:pt x="19050" y="26743"/>
                </a:lnTo>
                <a:lnTo>
                  <a:pt x="24106" y="21687"/>
                </a:lnTo>
                <a:lnTo>
                  <a:pt x="26589" y="16382"/>
                </a:lnTo>
                <a:lnTo>
                  <a:pt x="28459" y="0"/>
                </a:lnTo>
                <a:lnTo>
                  <a:pt x="28541" y="3767"/>
                </a:lnTo>
                <a:lnTo>
                  <a:pt x="18209" y="41082"/>
                </a:lnTo>
                <a:lnTo>
                  <a:pt x="6184" y="88019"/>
                </a:lnTo>
                <a:lnTo>
                  <a:pt x="814" y="128076"/>
                </a:lnTo>
                <a:lnTo>
                  <a:pt x="107" y="171085"/>
                </a:lnTo>
                <a:lnTo>
                  <a:pt x="0" y="1981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157">
            <a:extLst>
              <a:ext uri="{FF2B5EF4-FFF2-40B4-BE49-F238E27FC236}">
                <a16:creationId xmlns:a16="http://schemas.microsoft.com/office/drawing/2014/main" id="{99A94C40-6CE7-819A-B8AD-96BF4739A37B}"/>
              </a:ext>
            </a:extLst>
          </p:cNvPr>
          <p:cNvGrpSpPr/>
          <p:nvPr/>
        </p:nvGrpSpPr>
        <p:grpSpPr>
          <a:xfrm>
            <a:off x="4478074" y="1734874"/>
            <a:ext cx="1903677" cy="408252"/>
            <a:chOff x="4478074" y="1734874"/>
            <a:chExt cx="1903677" cy="408252"/>
          </a:xfrm>
        </p:grpSpPr>
        <p:sp>
          <p:nvSpPr>
            <p:cNvPr id="36" name="SMARTInkShape-779">
              <a:extLst>
                <a:ext uri="{FF2B5EF4-FFF2-40B4-BE49-F238E27FC236}">
                  <a16:creationId xmlns:a16="http://schemas.microsoft.com/office/drawing/2014/main" id="{E3CD666B-5DFB-393D-F6F6-522798D9408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249006" y="1962266"/>
              <a:ext cx="132745" cy="123710"/>
            </a:xfrm>
            <a:custGeom>
              <a:avLst/>
              <a:gdLst/>
              <a:ahLst/>
              <a:cxnLst/>
              <a:rect l="0" t="0" r="0" b="0"/>
              <a:pathLst>
                <a:path w="132745" h="123710">
                  <a:moveTo>
                    <a:pt x="85119" y="9409"/>
                  </a:moveTo>
                  <a:lnTo>
                    <a:pt x="85119" y="9409"/>
                  </a:lnTo>
                  <a:lnTo>
                    <a:pt x="85119" y="4353"/>
                  </a:lnTo>
                  <a:lnTo>
                    <a:pt x="86177" y="2863"/>
                  </a:lnTo>
                  <a:lnTo>
                    <a:pt x="87941" y="1870"/>
                  </a:lnTo>
                  <a:lnTo>
                    <a:pt x="99248" y="146"/>
                  </a:lnTo>
                  <a:lnTo>
                    <a:pt x="97396" y="0"/>
                  </a:lnTo>
                  <a:lnTo>
                    <a:pt x="85347" y="4975"/>
                  </a:lnTo>
                  <a:lnTo>
                    <a:pt x="43672" y="35097"/>
                  </a:lnTo>
                  <a:lnTo>
                    <a:pt x="1439" y="74077"/>
                  </a:lnTo>
                  <a:lnTo>
                    <a:pt x="304" y="78015"/>
                  </a:lnTo>
                  <a:lnTo>
                    <a:pt x="0" y="80546"/>
                  </a:lnTo>
                  <a:lnTo>
                    <a:pt x="856" y="82234"/>
                  </a:lnTo>
                  <a:lnTo>
                    <a:pt x="2486" y="83359"/>
                  </a:lnTo>
                  <a:lnTo>
                    <a:pt x="43278" y="95222"/>
                  </a:lnTo>
                  <a:lnTo>
                    <a:pt x="89551" y="104749"/>
                  </a:lnTo>
                  <a:lnTo>
                    <a:pt x="118900" y="113216"/>
                  </a:lnTo>
                  <a:lnTo>
                    <a:pt x="125887" y="113754"/>
                  </a:lnTo>
                  <a:lnTo>
                    <a:pt x="128172" y="114956"/>
                  </a:lnTo>
                  <a:lnTo>
                    <a:pt x="129695" y="116815"/>
                  </a:lnTo>
                  <a:lnTo>
                    <a:pt x="132744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80">
              <a:extLst>
                <a:ext uri="{FF2B5EF4-FFF2-40B4-BE49-F238E27FC236}">
                  <a16:creationId xmlns:a16="http://schemas.microsoft.com/office/drawing/2014/main" id="{93BBB56F-ACAA-948B-D8C1-41A9920C083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238875" y="1952625"/>
              <a:ext cx="9525" cy="133351"/>
            </a:xfrm>
            <a:custGeom>
              <a:avLst/>
              <a:gdLst/>
              <a:ahLst/>
              <a:cxnLst/>
              <a:rect l="0" t="0" r="0" b="0"/>
              <a:pathLst>
                <a:path w="9525" h="133351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17" y="42194"/>
                  </a:lnTo>
                  <a:lnTo>
                    <a:pt x="9524" y="79831"/>
                  </a:lnTo>
                  <a:lnTo>
                    <a:pt x="8467" y="10003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81">
              <a:extLst>
                <a:ext uri="{FF2B5EF4-FFF2-40B4-BE49-F238E27FC236}">
                  <a16:creationId xmlns:a16="http://schemas.microsoft.com/office/drawing/2014/main" id="{8CAD07FB-71F2-5CA4-14E0-0F965B527C5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81700" y="1776757"/>
              <a:ext cx="247651" cy="204066"/>
            </a:xfrm>
            <a:custGeom>
              <a:avLst/>
              <a:gdLst/>
              <a:ahLst/>
              <a:cxnLst/>
              <a:rect l="0" t="0" r="0" b="0"/>
              <a:pathLst>
                <a:path w="247651" h="204066">
                  <a:moveTo>
                    <a:pt x="0" y="71093"/>
                  </a:moveTo>
                  <a:lnTo>
                    <a:pt x="0" y="71093"/>
                  </a:lnTo>
                  <a:lnTo>
                    <a:pt x="0" y="66037"/>
                  </a:lnTo>
                  <a:lnTo>
                    <a:pt x="2822" y="60732"/>
                  </a:lnTo>
                  <a:lnTo>
                    <a:pt x="6545" y="54846"/>
                  </a:lnTo>
                  <a:lnTo>
                    <a:pt x="9701" y="45583"/>
                  </a:lnTo>
                  <a:lnTo>
                    <a:pt x="27721" y="24747"/>
                  </a:lnTo>
                  <a:lnTo>
                    <a:pt x="45137" y="12087"/>
                  </a:lnTo>
                  <a:lnTo>
                    <a:pt x="79466" y="35"/>
                  </a:lnTo>
                  <a:lnTo>
                    <a:pt x="91057" y="0"/>
                  </a:lnTo>
                  <a:lnTo>
                    <a:pt x="95630" y="1473"/>
                  </a:lnTo>
                  <a:lnTo>
                    <a:pt x="98678" y="3513"/>
                  </a:lnTo>
                  <a:lnTo>
                    <a:pt x="100711" y="5931"/>
                  </a:lnTo>
                  <a:lnTo>
                    <a:pt x="102066" y="8602"/>
                  </a:lnTo>
                  <a:lnTo>
                    <a:pt x="104418" y="51862"/>
                  </a:lnTo>
                  <a:lnTo>
                    <a:pt x="101847" y="80564"/>
                  </a:lnTo>
                  <a:lnTo>
                    <a:pt x="88514" y="126119"/>
                  </a:lnTo>
                  <a:lnTo>
                    <a:pt x="77144" y="143724"/>
                  </a:lnTo>
                  <a:lnTo>
                    <a:pt x="36483" y="186778"/>
                  </a:lnTo>
                  <a:lnTo>
                    <a:pt x="23628" y="198739"/>
                  </a:lnTo>
                  <a:lnTo>
                    <a:pt x="16498" y="201908"/>
                  </a:lnTo>
                  <a:lnTo>
                    <a:pt x="14174" y="201695"/>
                  </a:lnTo>
                  <a:lnTo>
                    <a:pt x="12624" y="200494"/>
                  </a:lnTo>
                  <a:lnTo>
                    <a:pt x="11590" y="198635"/>
                  </a:lnTo>
                  <a:lnTo>
                    <a:pt x="11961" y="196338"/>
                  </a:lnTo>
                  <a:lnTo>
                    <a:pt x="15194" y="190963"/>
                  </a:lnTo>
                  <a:lnTo>
                    <a:pt x="57864" y="147738"/>
                  </a:lnTo>
                  <a:lnTo>
                    <a:pt x="104631" y="111577"/>
                  </a:lnTo>
                  <a:lnTo>
                    <a:pt x="149217" y="78906"/>
                  </a:lnTo>
                  <a:lnTo>
                    <a:pt x="193230" y="54222"/>
                  </a:lnTo>
                  <a:lnTo>
                    <a:pt x="220492" y="36455"/>
                  </a:lnTo>
                  <a:lnTo>
                    <a:pt x="227532" y="25387"/>
                  </a:lnTo>
                  <a:lnTo>
                    <a:pt x="222481" y="24321"/>
                  </a:lnTo>
                  <a:lnTo>
                    <a:pt x="212122" y="24906"/>
                  </a:lnTo>
                  <a:lnTo>
                    <a:pt x="196936" y="28693"/>
                  </a:lnTo>
                  <a:lnTo>
                    <a:pt x="160256" y="53898"/>
                  </a:lnTo>
                  <a:lnTo>
                    <a:pt x="121810" y="80357"/>
                  </a:lnTo>
                  <a:lnTo>
                    <a:pt x="98027" y="111023"/>
                  </a:lnTo>
                  <a:lnTo>
                    <a:pt x="91192" y="129056"/>
                  </a:lnTo>
                  <a:lnTo>
                    <a:pt x="89213" y="147654"/>
                  </a:lnTo>
                  <a:lnTo>
                    <a:pt x="91861" y="166504"/>
                  </a:lnTo>
                  <a:lnTo>
                    <a:pt x="99388" y="182642"/>
                  </a:lnTo>
                  <a:lnTo>
                    <a:pt x="104358" y="189909"/>
                  </a:lnTo>
                  <a:lnTo>
                    <a:pt x="115526" y="197984"/>
                  </a:lnTo>
                  <a:lnTo>
                    <a:pt x="128603" y="201572"/>
                  </a:lnTo>
                  <a:lnTo>
                    <a:pt x="172079" y="204065"/>
                  </a:lnTo>
                  <a:lnTo>
                    <a:pt x="247650" y="185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82">
              <a:extLst>
                <a:ext uri="{FF2B5EF4-FFF2-40B4-BE49-F238E27FC236}">
                  <a16:creationId xmlns:a16="http://schemas.microsoft.com/office/drawing/2014/main" id="{0DE54C86-9931-0B58-00AE-DF31D99EF16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633191" y="2028825"/>
              <a:ext cx="148485" cy="85726"/>
            </a:xfrm>
            <a:custGeom>
              <a:avLst/>
              <a:gdLst/>
              <a:ahLst/>
              <a:cxnLst/>
              <a:rect l="0" t="0" r="0" b="0"/>
              <a:pathLst>
                <a:path w="148485" h="85726">
                  <a:moveTo>
                    <a:pt x="100859" y="0"/>
                  </a:moveTo>
                  <a:lnTo>
                    <a:pt x="100859" y="0"/>
                  </a:lnTo>
                  <a:lnTo>
                    <a:pt x="109991" y="0"/>
                  </a:lnTo>
                  <a:lnTo>
                    <a:pt x="105211" y="0"/>
                  </a:lnTo>
                  <a:lnTo>
                    <a:pt x="78906" y="8662"/>
                  </a:lnTo>
                  <a:lnTo>
                    <a:pt x="33801" y="30591"/>
                  </a:lnTo>
                  <a:lnTo>
                    <a:pt x="5730" y="44221"/>
                  </a:lnTo>
                  <a:lnTo>
                    <a:pt x="371" y="50698"/>
                  </a:lnTo>
                  <a:lnTo>
                    <a:pt x="0" y="52849"/>
                  </a:lnTo>
                  <a:lnTo>
                    <a:pt x="811" y="54283"/>
                  </a:lnTo>
                  <a:lnTo>
                    <a:pt x="14773" y="61640"/>
                  </a:lnTo>
                  <a:lnTo>
                    <a:pt x="58508" y="71289"/>
                  </a:lnTo>
                  <a:lnTo>
                    <a:pt x="102645" y="75769"/>
                  </a:lnTo>
                  <a:lnTo>
                    <a:pt x="115058" y="78830"/>
                  </a:lnTo>
                  <a:lnTo>
                    <a:pt x="127996" y="83682"/>
                  </a:lnTo>
                  <a:lnTo>
                    <a:pt x="148484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83">
              <a:extLst>
                <a:ext uri="{FF2B5EF4-FFF2-40B4-BE49-F238E27FC236}">
                  <a16:creationId xmlns:a16="http://schemas.microsoft.com/office/drawing/2014/main" id="{2D061733-96F1-545C-42A3-BD6DC166C34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648325" y="2009775"/>
              <a:ext cx="15014" cy="133351"/>
            </a:xfrm>
            <a:custGeom>
              <a:avLst/>
              <a:gdLst/>
              <a:ahLst/>
              <a:cxnLst/>
              <a:rect l="0" t="0" r="0" b="0"/>
              <a:pathLst>
                <a:path w="15014" h="13335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5013" y="2117"/>
                  </a:lnTo>
                  <a:lnTo>
                    <a:pt x="9088" y="46644"/>
                  </a:lnTo>
                  <a:lnTo>
                    <a:pt x="1406" y="9006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84">
              <a:extLst>
                <a:ext uri="{FF2B5EF4-FFF2-40B4-BE49-F238E27FC236}">
                  <a16:creationId xmlns:a16="http://schemas.microsoft.com/office/drawing/2014/main" id="{3E1D517B-9601-FDD1-716E-F8513D3F729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459313" y="1734874"/>
              <a:ext cx="159736" cy="299277"/>
            </a:xfrm>
            <a:custGeom>
              <a:avLst/>
              <a:gdLst/>
              <a:ahLst/>
              <a:cxnLst/>
              <a:rect l="0" t="0" r="0" b="0"/>
              <a:pathLst>
                <a:path w="159736" h="299277">
                  <a:moveTo>
                    <a:pt x="46137" y="8201"/>
                  </a:moveTo>
                  <a:lnTo>
                    <a:pt x="46137" y="8201"/>
                  </a:lnTo>
                  <a:lnTo>
                    <a:pt x="46137" y="0"/>
                  </a:lnTo>
                  <a:lnTo>
                    <a:pt x="45079" y="40476"/>
                  </a:lnTo>
                  <a:lnTo>
                    <a:pt x="35776" y="82937"/>
                  </a:lnTo>
                  <a:lnTo>
                    <a:pt x="23747" y="122212"/>
                  </a:lnTo>
                  <a:lnTo>
                    <a:pt x="14339" y="161103"/>
                  </a:lnTo>
                  <a:lnTo>
                    <a:pt x="8223" y="199898"/>
                  </a:lnTo>
                  <a:lnTo>
                    <a:pt x="0" y="241427"/>
                  </a:lnTo>
                  <a:lnTo>
                    <a:pt x="6410" y="274757"/>
                  </a:lnTo>
                  <a:lnTo>
                    <a:pt x="11899" y="289301"/>
                  </a:lnTo>
                  <a:lnTo>
                    <a:pt x="16962" y="294026"/>
                  </a:lnTo>
                  <a:lnTo>
                    <a:pt x="31054" y="299276"/>
                  </a:lnTo>
                  <a:lnTo>
                    <a:pt x="45078" y="298787"/>
                  </a:lnTo>
                  <a:lnTo>
                    <a:pt x="85352" y="285925"/>
                  </a:lnTo>
                  <a:lnTo>
                    <a:pt x="121896" y="263444"/>
                  </a:lnTo>
                  <a:lnTo>
                    <a:pt x="152446" y="235059"/>
                  </a:lnTo>
                  <a:lnTo>
                    <a:pt x="156885" y="222269"/>
                  </a:lnTo>
                  <a:lnTo>
                    <a:pt x="159735" y="193243"/>
                  </a:lnTo>
                  <a:lnTo>
                    <a:pt x="156794" y="187654"/>
                  </a:lnTo>
                  <a:lnTo>
                    <a:pt x="130716" y="167587"/>
                  </a:lnTo>
                  <a:lnTo>
                    <a:pt x="109651" y="157614"/>
                  </a:lnTo>
                  <a:lnTo>
                    <a:pt x="83299" y="153013"/>
                  </a:lnTo>
                  <a:lnTo>
                    <a:pt x="41522" y="159063"/>
                  </a:lnTo>
                  <a:lnTo>
                    <a:pt x="17562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85">
              <a:extLst>
                <a:ext uri="{FF2B5EF4-FFF2-40B4-BE49-F238E27FC236}">
                  <a16:creationId xmlns:a16="http://schemas.microsoft.com/office/drawing/2014/main" id="{BF915878-363C-3C59-F793-C673EF79BD1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038725" y="1934558"/>
              <a:ext cx="257176" cy="27593"/>
            </a:xfrm>
            <a:custGeom>
              <a:avLst/>
              <a:gdLst/>
              <a:ahLst/>
              <a:cxnLst/>
              <a:rect l="0" t="0" r="0" b="0"/>
              <a:pathLst>
                <a:path w="257176" h="27593">
                  <a:moveTo>
                    <a:pt x="0" y="27592"/>
                  </a:moveTo>
                  <a:lnTo>
                    <a:pt x="0" y="27592"/>
                  </a:lnTo>
                  <a:lnTo>
                    <a:pt x="42842" y="24770"/>
                  </a:lnTo>
                  <a:lnTo>
                    <a:pt x="84780" y="14334"/>
                  </a:lnTo>
                  <a:lnTo>
                    <a:pt x="128509" y="6483"/>
                  </a:lnTo>
                  <a:lnTo>
                    <a:pt x="173792" y="0"/>
                  </a:lnTo>
                  <a:lnTo>
                    <a:pt x="210013" y="2033"/>
                  </a:lnTo>
                  <a:lnTo>
                    <a:pt x="257175" y="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86">
              <a:extLst>
                <a:ext uri="{FF2B5EF4-FFF2-40B4-BE49-F238E27FC236}">
                  <a16:creationId xmlns:a16="http://schemas.microsoft.com/office/drawing/2014/main" id="{5BDE4477-68A6-1EF8-DE20-4C6CE3604B2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843169" y="2066925"/>
              <a:ext cx="24107" cy="1"/>
            </a:xfrm>
            <a:custGeom>
              <a:avLst/>
              <a:gdLst/>
              <a:ahLst/>
              <a:cxnLst/>
              <a:rect l="0" t="0" r="0" b="0"/>
              <a:pathLst>
                <a:path w="24107" h="1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241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87">
              <a:extLst>
                <a:ext uri="{FF2B5EF4-FFF2-40B4-BE49-F238E27FC236}">
                  <a16:creationId xmlns:a16="http://schemas.microsoft.com/office/drawing/2014/main" id="{BE1A7518-DDD9-6294-42B1-5E6451D60F9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24400" y="20574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88">
              <a:extLst>
                <a:ext uri="{FF2B5EF4-FFF2-40B4-BE49-F238E27FC236}">
                  <a16:creationId xmlns:a16="http://schemas.microsoft.com/office/drawing/2014/main" id="{F4C04D2F-6A49-8047-149A-8828A2E1CED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478074" y="208597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1324"/>
                  </a:lnTo>
                  <a:lnTo>
                    <a:pt x="617" y="883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58">
            <a:extLst>
              <a:ext uri="{FF2B5EF4-FFF2-40B4-BE49-F238E27FC236}">
                <a16:creationId xmlns:a16="http://schemas.microsoft.com/office/drawing/2014/main" id="{B3A08687-8614-FE4F-14BE-1F3B94006B8C}"/>
              </a:ext>
            </a:extLst>
          </p:cNvPr>
          <p:cNvGrpSpPr/>
          <p:nvPr/>
        </p:nvGrpSpPr>
        <p:grpSpPr>
          <a:xfrm>
            <a:off x="3962400" y="1906440"/>
            <a:ext cx="200026" cy="236686"/>
            <a:chOff x="3962400" y="1906440"/>
            <a:chExt cx="200026" cy="236686"/>
          </a:xfrm>
        </p:grpSpPr>
        <p:sp>
          <p:nvSpPr>
            <p:cNvPr id="47" name="SMARTInkShape-789">
              <a:extLst>
                <a:ext uri="{FF2B5EF4-FFF2-40B4-BE49-F238E27FC236}">
                  <a16:creationId xmlns:a16="http://schemas.microsoft.com/office/drawing/2014/main" id="{5B781E5C-70DE-E283-3717-3362156F706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962400" y="1990725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36187" y="16402"/>
                  </a:lnTo>
                  <a:lnTo>
                    <a:pt x="60535" y="5827"/>
                  </a:lnTo>
                  <a:lnTo>
                    <a:pt x="100504" y="767"/>
                  </a:lnTo>
                  <a:lnTo>
                    <a:pt x="142031" y="152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90">
              <a:extLst>
                <a:ext uri="{FF2B5EF4-FFF2-40B4-BE49-F238E27FC236}">
                  <a16:creationId xmlns:a16="http://schemas.microsoft.com/office/drawing/2014/main" id="{C68F6654-B91D-2762-FA40-19C4758DAD9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19729" y="1906440"/>
              <a:ext cx="18872" cy="236686"/>
            </a:xfrm>
            <a:custGeom>
              <a:avLst/>
              <a:gdLst/>
              <a:ahLst/>
              <a:cxnLst/>
              <a:rect l="0" t="0" r="0" b="0"/>
              <a:pathLst>
                <a:path w="18872" h="236686">
                  <a:moveTo>
                    <a:pt x="18871" y="17610"/>
                  </a:moveTo>
                  <a:lnTo>
                    <a:pt x="18871" y="17610"/>
                  </a:lnTo>
                  <a:lnTo>
                    <a:pt x="18871" y="0"/>
                  </a:lnTo>
                  <a:lnTo>
                    <a:pt x="16049" y="17578"/>
                  </a:lnTo>
                  <a:lnTo>
                    <a:pt x="10670" y="55703"/>
                  </a:lnTo>
                  <a:lnTo>
                    <a:pt x="8550" y="100355"/>
                  </a:lnTo>
                  <a:lnTo>
                    <a:pt x="1179" y="145511"/>
                  </a:lnTo>
                  <a:lnTo>
                    <a:pt x="0" y="189597"/>
                  </a:lnTo>
                  <a:lnTo>
                    <a:pt x="959" y="207290"/>
                  </a:lnTo>
                  <a:lnTo>
                    <a:pt x="9346" y="2366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59">
            <a:extLst>
              <a:ext uri="{FF2B5EF4-FFF2-40B4-BE49-F238E27FC236}">
                <a16:creationId xmlns:a16="http://schemas.microsoft.com/office/drawing/2014/main" id="{C6C2ADC8-A037-30B4-1B4D-A395F783CB65}"/>
              </a:ext>
            </a:extLst>
          </p:cNvPr>
          <p:cNvGrpSpPr/>
          <p:nvPr/>
        </p:nvGrpSpPr>
        <p:grpSpPr>
          <a:xfrm>
            <a:off x="3381375" y="1905490"/>
            <a:ext cx="342901" cy="303860"/>
            <a:chOff x="3381375" y="1905490"/>
            <a:chExt cx="342901" cy="303860"/>
          </a:xfrm>
        </p:grpSpPr>
        <p:sp>
          <p:nvSpPr>
            <p:cNvPr id="50" name="SMARTInkShape-791">
              <a:extLst>
                <a:ext uri="{FF2B5EF4-FFF2-40B4-BE49-F238E27FC236}">
                  <a16:creationId xmlns:a16="http://schemas.microsoft.com/office/drawing/2014/main" id="{A6DCE655-BE04-8F79-F654-3A3062DDDD2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695700" y="2057792"/>
              <a:ext cx="19051" cy="151558"/>
            </a:xfrm>
            <a:custGeom>
              <a:avLst/>
              <a:gdLst/>
              <a:ahLst/>
              <a:cxnLst/>
              <a:rect l="0" t="0" r="0" b="0"/>
              <a:pathLst>
                <a:path w="19051" h="151558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6880"/>
                  </a:lnTo>
                  <a:lnTo>
                    <a:pt x="0" y="89755"/>
                  </a:lnTo>
                  <a:lnTo>
                    <a:pt x="0" y="134670"/>
                  </a:lnTo>
                  <a:lnTo>
                    <a:pt x="0" y="151557"/>
                  </a:lnTo>
                  <a:lnTo>
                    <a:pt x="19050" y="132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92">
              <a:extLst>
                <a:ext uri="{FF2B5EF4-FFF2-40B4-BE49-F238E27FC236}">
                  <a16:creationId xmlns:a16="http://schemas.microsoft.com/office/drawing/2014/main" id="{A0E9026A-4F0A-E1AD-E71B-F3B1A0C8FE9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714750" y="2076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93">
              <a:extLst>
                <a:ext uri="{FF2B5EF4-FFF2-40B4-BE49-F238E27FC236}">
                  <a16:creationId xmlns:a16="http://schemas.microsoft.com/office/drawing/2014/main" id="{48484400-FBC8-C4DD-D841-36047C722BF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381375" y="1905490"/>
              <a:ext cx="276226" cy="180147"/>
            </a:xfrm>
            <a:custGeom>
              <a:avLst/>
              <a:gdLst/>
              <a:ahLst/>
              <a:cxnLst/>
              <a:rect l="0" t="0" r="0" b="0"/>
              <a:pathLst>
                <a:path w="276226" h="180147">
                  <a:moveTo>
                    <a:pt x="0" y="56660"/>
                  </a:moveTo>
                  <a:lnTo>
                    <a:pt x="0" y="56660"/>
                  </a:lnTo>
                  <a:lnTo>
                    <a:pt x="0" y="42471"/>
                  </a:lnTo>
                  <a:lnTo>
                    <a:pt x="5644" y="36948"/>
                  </a:lnTo>
                  <a:lnTo>
                    <a:pt x="36579" y="15346"/>
                  </a:lnTo>
                  <a:lnTo>
                    <a:pt x="54465" y="10905"/>
                  </a:lnTo>
                  <a:lnTo>
                    <a:pt x="78861" y="9199"/>
                  </a:lnTo>
                  <a:lnTo>
                    <a:pt x="82207" y="11261"/>
                  </a:lnTo>
                  <a:lnTo>
                    <a:pt x="88748" y="19197"/>
                  </a:lnTo>
                  <a:lnTo>
                    <a:pt x="92360" y="29779"/>
                  </a:lnTo>
                  <a:lnTo>
                    <a:pt x="94679" y="58876"/>
                  </a:lnTo>
                  <a:lnTo>
                    <a:pt x="90025" y="85892"/>
                  </a:lnTo>
                  <a:lnTo>
                    <a:pt x="77912" y="110373"/>
                  </a:lnTo>
                  <a:lnTo>
                    <a:pt x="44043" y="154365"/>
                  </a:lnTo>
                  <a:lnTo>
                    <a:pt x="19376" y="180146"/>
                  </a:lnTo>
                  <a:lnTo>
                    <a:pt x="51562" y="138271"/>
                  </a:lnTo>
                  <a:lnTo>
                    <a:pt x="87707" y="94218"/>
                  </a:lnTo>
                  <a:lnTo>
                    <a:pt x="129792" y="59021"/>
                  </a:lnTo>
                  <a:lnTo>
                    <a:pt x="176442" y="21663"/>
                  </a:lnTo>
                  <a:lnTo>
                    <a:pt x="199525" y="0"/>
                  </a:lnTo>
                  <a:lnTo>
                    <a:pt x="166444" y="17902"/>
                  </a:lnTo>
                  <a:lnTo>
                    <a:pt x="121569" y="59066"/>
                  </a:lnTo>
                  <a:lnTo>
                    <a:pt x="109191" y="78929"/>
                  </a:lnTo>
                  <a:lnTo>
                    <a:pt x="105025" y="90657"/>
                  </a:lnTo>
                  <a:lnTo>
                    <a:pt x="98617" y="100835"/>
                  </a:lnTo>
                  <a:lnTo>
                    <a:pt x="96248" y="110553"/>
                  </a:lnTo>
                  <a:lnTo>
                    <a:pt x="95381" y="126499"/>
                  </a:lnTo>
                  <a:lnTo>
                    <a:pt x="98131" y="132855"/>
                  </a:lnTo>
                  <a:lnTo>
                    <a:pt x="108519" y="145559"/>
                  </a:lnTo>
                  <a:lnTo>
                    <a:pt x="114553" y="149087"/>
                  </a:lnTo>
                  <a:lnTo>
                    <a:pt x="127050" y="151353"/>
                  </a:lnTo>
                  <a:lnTo>
                    <a:pt x="170157" y="151906"/>
                  </a:lnTo>
                  <a:lnTo>
                    <a:pt x="178989" y="149086"/>
                  </a:lnTo>
                  <a:lnTo>
                    <a:pt x="186442" y="145363"/>
                  </a:lnTo>
                  <a:lnTo>
                    <a:pt x="196588" y="142209"/>
                  </a:lnTo>
                  <a:lnTo>
                    <a:pt x="207356" y="136100"/>
                  </a:lnTo>
                  <a:lnTo>
                    <a:pt x="234061" y="132086"/>
                  </a:lnTo>
                  <a:lnTo>
                    <a:pt x="247474" y="125377"/>
                  </a:lnTo>
                  <a:lnTo>
                    <a:pt x="276225" y="123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794">
            <a:extLst>
              <a:ext uri="{FF2B5EF4-FFF2-40B4-BE49-F238E27FC236}">
                <a16:creationId xmlns:a16="http://schemas.microsoft.com/office/drawing/2014/main" id="{E20163DD-5C82-9553-421D-58A756F299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91226" y="2000677"/>
            <a:ext cx="18625" cy="237699"/>
          </a:xfrm>
          <a:custGeom>
            <a:avLst/>
            <a:gdLst/>
            <a:ahLst/>
            <a:cxnLst/>
            <a:rect l="0" t="0" r="0" b="0"/>
            <a:pathLst>
              <a:path w="18625" h="237699">
                <a:moveTo>
                  <a:pt x="9099" y="18623"/>
                </a:moveTo>
                <a:lnTo>
                  <a:pt x="9099" y="18623"/>
                </a:lnTo>
                <a:lnTo>
                  <a:pt x="9099" y="10422"/>
                </a:lnTo>
                <a:lnTo>
                  <a:pt x="18232" y="0"/>
                </a:lnTo>
                <a:lnTo>
                  <a:pt x="18508" y="9812"/>
                </a:lnTo>
                <a:lnTo>
                  <a:pt x="10413" y="52565"/>
                </a:lnTo>
                <a:lnTo>
                  <a:pt x="1733" y="90813"/>
                </a:lnTo>
                <a:lnTo>
                  <a:pt x="0" y="137187"/>
                </a:lnTo>
                <a:lnTo>
                  <a:pt x="2453" y="181841"/>
                </a:lnTo>
                <a:lnTo>
                  <a:pt x="18624" y="2376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161">
            <a:extLst>
              <a:ext uri="{FF2B5EF4-FFF2-40B4-BE49-F238E27FC236}">
                <a16:creationId xmlns:a16="http://schemas.microsoft.com/office/drawing/2014/main" id="{783442BC-1924-7672-1FB9-4A651BEBC545}"/>
              </a:ext>
            </a:extLst>
          </p:cNvPr>
          <p:cNvGrpSpPr/>
          <p:nvPr/>
        </p:nvGrpSpPr>
        <p:grpSpPr>
          <a:xfrm>
            <a:off x="1990725" y="1857395"/>
            <a:ext cx="1228726" cy="419081"/>
            <a:chOff x="1990725" y="1857395"/>
            <a:chExt cx="1228726" cy="419081"/>
          </a:xfrm>
        </p:grpSpPr>
        <p:sp>
          <p:nvSpPr>
            <p:cNvPr id="55" name="SMARTInkShape-795">
              <a:extLst>
                <a:ext uri="{FF2B5EF4-FFF2-40B4-BE49-F238E27FC236}">
                  <a16:creationId xmlns:a16="http://schemas.microsoft.com/office/drawing/2014/main" id="{653830AA-2821-7B5C-40D4-C7F09F163B0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194913" y="2105025"/>
              <a:ext cx="24538" cy="171451"/>
            </a:xfrm>
            <a:custGeom>
              <a:avLst/>
              <a:gdLst/>
              <a:ahLst/>
              <a:cxnLst/>
              <a:rect l="0" t="0" r="0" b="0"/>
              <a:pathLst>
                <a:path w="24538" h="171451">
                  <a:moveTo>
                    <a:pt x="5487" y="0"/>
                  </a:moveTo>
                  <a:lnTo>
                    <a:pt x="5487" y="0"/>
                  </a:lnTo>
                  <a:lnTo>
                    <a:pt x="5487" y="43849"/>
                  </a:lnTo>
                  <a:lnTo>
                    <a:pt x="0" y="83882"/>
                  </a:lnTo>
                  <a:lnTo>
                    <a:pt x="4449" y="112695"/>
                  </a:lnTo>
                  <a:lnTo>
                    <a:pt x="24537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96">
              <a:extLst>
                <a:ext uri="{FF2B5EF4-FFF2-40B4-BE49-F238E27FC236}">
                  <a16:creationId xmlns:a16="http://schemas.microsoft.com/office/drawing/2014/main" id="{D3784FD2-86A6-2D55-A1B9-0E82E7EF249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952750" y="1857395"/>
              <a:ext cx="158307" cy="272119"/>
            </a:xfrm>
            <a:custGeom>
              <a:avLst/>
              <a:gdLst/>
              <a:ahLst/>
              <a:cxnLst/>
              <a:rect l="0" t="0" r="0" b="0"/>
              <a:pathLst>
                <a:path w="158307" h="272119">
                  <a:moveTo>
                    <a:pt x="47625" y="19030"/>
                  </a:moveTo>
                  <a:lnTo>
                    <a:pt x="47625" y="19030"/>
                  </a:lnTo>
                  <a:lnTo>
                    <a:pt x="57140" y="0"/>
                  </a:lnTo>
                  <a:lnTo>
                    <a:pt x="57149" y="41428"/>
                  </a:lnTo>
                  <a:lnTo>
                    <a:pt x="54327" y="77172"/>
                  </a:lnTo>
                  <a:lnTo>
                    <a:pt x="49611" y="117396"/>
                  </a:lnTo>
                  <a:lnTo>
                    <a:pt x="48017" y="163226"/>
                  </a:lnTo>
                  <a:lnTo>
                    <a:pt x="47741" y="200984"/>
                  </a:lnTo>
                  <a:lnTo>
                    <a:pt x="47660" y="235573"/>
                  </a:lnTo>
                  <a:lnTo>
                    <a:pt x="53285" y="253207"/>
                  </a:lnTo>
                  <a:lnTo>
                    <a:pt x="57748" y="260873"/>
                  </a:lnTo>
                  <a:lnTo>
                    <a:pt x="62840" y="265984"/>
                  </a:lnTo>
                  <a:lnTo>
                    <a:pt x="74143" y="271662"/>
                  </a:lnTo>
                  <a:lnTo>
                    <a:pt x="79062" y="272118"/>
                  </a:lnTo>
                  <a:lnTo>
                    <a:pt x="87350" y="269803"/>
                  </a:lnTo>
                  <a:lnTo>
                    <a:pt x="129272" y="240439"/>
                  </a:lnTo>
                  <a:lnTo>
                    <a:pt x="148958" y="216925"/>
                  </a:lnTo>
                  <a:lnTo>
                    <a:pt x="156162" y="199058"/>
                  </a:lnTo>
                  <a:lnTo>
                    <a:pt x="158306" y="181593"/>
                  </a:lnTo>
                  <a:lnTo>
                    <a:pt x="155730" y="166774"/>
                  </a:lnTo>
                  <a:lnTo>
                    <a:pt x="151445" y="160918"/>
                  </a:lnTo>
                  <a:lnTo>
                    <a:pt x="138217" y="151588"/>
                  </a:lnTo>
                  <a:lnTo>
                    <a:pt x="104914" y="138034"/>
                  </a:lnTo>
                  <a:lnTo>
                    <a:pt x="60173" y="133950"/>
                  </a:lnTo>
                  <a:lnTo>
                    <a:pt x="21764" y="134511"/>
                  </a:lnTo>
                  <a:lnTo>
                    <a:pt x="0" y="142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97">
              <a:extLst>
                <a:ext uri="{FF2B5EF4-FFF2-40B4-BE49-F238E27FC236}">
                  <a16:creationId xmlns:a16="http://schemas.microsoft.com/office/drawing/2014/main" id="{4A71E712-175B-7172-2F68-E25D6375F75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518637" y="2057841"/>
              <a:ext cx="262664" cy="47185"/>
            </a:xfrm>
            <a:custGeom>
              <a:avLst/>
              <a:gdLst/>
              <a:ahLst/>
              <a:cxnLst/>
              <a:rect l="0" t="0" r="0" b="0"/>
              <a:pathLst>
                <a:path w="262664" h="47185">
                  <a:moveTo>
                    <a:pt x="5488" y="47184"/>
                  </a:moveTo>
                  <a:lnTo>
                    <a:pt x="5488" y="47184"/>
                  </a:lnTo>
                  <a:lnTo>
                    <a:pt x="0" y="47184"/>
                  </a:lnTo>
                  <a:lnTo>
                    <a:pt x="2343" y="47184"/>
                  </a:lnTo>
                  <a:lnTo>
                    <a:pt x="38980" y="36823"/>
                  </a:lnTo>
                  <a:lnTo>
                    <a:pt x="85834" y="24794"/>
                  </a:lnTo>
                  <a:lnTo>
                    <a:pt x="128307" y="15385"/>
                  </a:lnTo>
                  <a:lnTo>
                    <a:pt x="169370" y="9270"/>
                  </a:lnTo>
                  <a:lnTo>
                    <a:pt x="213229" y="1791"/>
                  </a:lnTo>
                  <a:lnTo>
                    <a:pt x="242668" y="0"/>
                  </a:lnTo>
                  <a:lnTo>
                    <a:pt x="262663" y="9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98">
              <a:extLst>
                <a:ext uri="{FF2B5EF4-FFF2-40B4-BE49-F238E27FC236}">
                  <a16:creationId xmlns:a16="http://schemas.microsoft.com/office/drawing/2014/main" id="{0B46159B-E580-490F-531A-868744CCCA0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40755" y="2150017"/>
              <a:ext cx="82652" cy="111256"/>
            </a:xfrm>
            <a:custGeom>
              <a:avLst/>
              <a:gdLst/>
              <a:ahLst/>
              <a:cxnLst/>
              <a:rect l="0" t="0" r="0" b="0"/>
              <a:pathLst>
                <a:path w="82652" h="111256">
                  <a:moveTo>
                    <a:pt x="45245" y="21683"/>
                  </a:moveTo>
                  <a:lnTo>
                    <a:pt x="45245" y="21683"/>
                  </a:lnTo>
                  <a:lnTo>
                    <a:pt x="45245" y="3035"/>
                  </a:lnTo>
                  <a:lnTo>
                    <a:pt x="26931" y="2668"/>
                  </a:lnTo>
                  <a:lnTo>
                    <a:pt x="22452" y="4773"/>
                  </a:lnTo>
                  <a:lnTo>
                    <a:pt x="4313" y="24095"/>
                  </a:lnTo>
                  <a:lnTo>
                    <a:pt x="595" y="36513"/>
                  </a:lnTo>
                  <a:lnTo>
                    <a:pt x="0" y="51557"/>
                  </a:lnTo>
                  <a:lnTo>
                    <a:pt x="11052" y="84936"/>
                  </a:lnTo>
                  <a:lnTo>
                    <a:pt x="22640" y="94951"/>
                  </a:lnTo>
                  <a:lnTo>
                    <a:pt x="45836" y="110004"/>
                  </a:lnTo>
                  <a:lnTo>
                    <a:pt x="50931" y="111255"/>
                  </a:lnTo>
                  <a:lnTo>
                    <a:pt x="62236" y="109824"/>
                  </a:lnTo>
                  <a:lnTo>
                    <a:pt x="67155" y="105844"/>
                  </a:lnTo>
                  <a:lnTo>
                    <a:pt x="75444" y="92954"/>
                  </a:lnTo>
                  <a:lnTo>
                    <a:pt x="81003" y="67848"/>
                  </a:lnTo>
                  <a:lnTo>
                    <a:pt x="82651" y="40300"/>
                  </a:lnTo>
                  <a:lnTo>
                    <a:pt x="77392" y="24313"/>
                  </a:lnTo>
                  <a:lnTo>
                    <a:pt x="67999" y="11210"/>
                  </a:lnTo>
                  <a:lnTo>
                    <a:pt x="56769" y="1859"/>
                  </a:lnTo>
                  <a:lnTo>
                    <a:pt x="50811" y="0"/>
                  </a:lnTo>
                  <a:lnTo>
                    <a:pt x="38546" y="757"/>
                  </a:lnTo>
                  <a:lnTo>
                    <a:pt x="28862" y="4622"/>
                  </a:lnTo>
                  <a:lnTo>
                    <a:pt x="24798" y="7134"/>
                  </a:lnTo>
                  <a:lnTo>
                    <a:pt x="7145" y="40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99">
              <a:extLst>
                <a:ext uri="{FF2B5EF4-FFF2-40B4-BE49-F238E27FC236}">
                  <a16:creationId xmlns:a16="http://schemas.microsoft.com/office/drawing/2014/main" id="{55F9B736-8E65-5AF0-87CF-FCAF43EA7D4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990725" y="1876435"/>
              <a:ext cx="151386" cy="341697"/>
            </a:xfrm>
            <a:custGeom>
              <a:avLst/>
              <a:gdLst/>
              <a:ahLst/>
              <a:cxnLst/>
              <a:rect l="0" t="0" r="0" b="0"/>
              <a:pathLst>
                <a:path w="151386" h="341697">
                  <a:moveTo>
                    <a:pt x="19050" y="19040"/>
                  </a:moveTo>
                  <a:lnTo>
                    <a:pt x="19050" y="19040"/>
                  </a:lnTo>
                  <a:lnTo>
                    <a:pt x="19050" y="10839"/>
                  </a:lnTo>
                  <a:lnTo>
                    <a:pt x="20108" y="10398"/>
                  </a:lnTo>
                  <a:lnTo>
                    <a:pt x="24107" y="9907"/>
                  </a:lnTo>
                  <a:lnTo>
                    <a:pt x="25596" y="8718"/>
                  </a:lnTo>
                  <a:lnTo>
                    <a:pt x="28560" y="43"/>
                  </a:lnTo>
                  <a:lnTo>
                    <a:pt x="28572" y="0"/>
                  </a:lnTo>
                  <a:lnTo>
                    <a:pt x="28575" y="40694"/>
                  </a:lnTo>
                  <a:lnTo>
                    <a:pt x="28575" y="82192"/>
                  </a:lnTo>
                  <a:lnTo>
                    <a:pt x="25753" y="121434"/>
                  </a:lnTo>
                  <a:lnTo>
                    <a:pt x="21036" y="164032"/>
                  </a:lnTo>
                  <a:lnTo>
                    <a:pt x="19639" y="207345"/>
                  </a:lnTo>
                  <a:lnTo>
                    <a:pt x="19166" y="249794"/>
                  </a:lnTo>
                  <a:lnTo>
                    <a:pt x="20131" y="291653"/>
                  </a:lnTo>
                  <a:lnTo>
                    <a:pt x="24117" y="308124"/>
                  </a:lnTo>
                  <a:lnTo>
                    <a:pt x="37367" y="329296"/>
                  </a:lnTo>
                  <a:lnTo>
                    <a:pt x="45888" y="336848"/>
                  </a:lnTo>
                  <a:lnTo>
                    <a:pt x="53203" y="340205"/>
                  </a:lnTo>
                  <a:lnTo>
                    <a:pt x="59982" y="341696"/>
                  </a:lnTo>
                  <a:lnTo>
                    <a:pt x="84918" y="337480"/>
                  </a:lnTo>
                  <a:lnTo>
                    <a:pt x="109004" y="324472"/>
                  </a:lnTo>
                  <a:lnTo>
                    <a:pt x="144692" y="283474"/>
                  </a:lnTo>
                  <a:lnTo>
                    <a:pt x="148974" y="274855"/>
                  </a:lnTo>
                  <a:lnTo>
                    <a:pt x="151385" y="258996"/>
                  </a:lnTo>
                  <a:lnTo>
                    <a:pt x="147043" y="235835"/>
                  </a:lnTo>
                  <a:lnTo>
                    <a:pt x="141420" y="229187"/>
                  </a:lnTo>
                  <a:lnTo>
                    <a:pt x="104802" y="210912"/>
                  </a:lnTo>
                  <a:lnTo>
                    <a:pt x="76208" y="203244"/>
                  </a:lnTo>
                  <a:lnTo>
                    <a:pt x="57154" y="202508"/>
                  </a:lnTo>
                  <a:lnTo>
                    <a:pt x="0" y="20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62">
            <a:extLst>
              <a:ext uri="{FF2B5EF4-FFF2-40B4-BE49-F238E27FC236}">
                <a16:creationId xmlns:a16="http://schemas.microsoft.com/office/drawing/2014/main" id="{60C2489D-5EFF-AA00-FBF7-F42B0561344F}"/>
              </a:ext>
            </a:extLst>
          </p:cNvPr>
          <p:cNvGrpSpPr/>
          <p:nvPr/>
        </p:nvGrpSpPr>
        <p:grpSpPr>
          <a:xfrm>
            <a:off x="1457325" y="2076450"/>
            <a:ext cx="247651" cy="114301"/>
            <a:chOff x="1457325" y="2076450"/>
            <a:chExt cx="247651" cy="114301"/>
          </a:xfrm>
        </p:grpSpPr>
        <p:sp>
          <p:nvSpPr>
            <p:cNvPr id="61" name="SMARTInkShape-800">
              <a:extLst>
                <a:ext uri="{FF2B5EF4-FFF2-40B4-BE49-F238E27FC236}">
                  <a16:creationId xmlns:a16="http://schemas.microsoft.com/office/drawing/2014/main" id="{7BBE2F56-09F2-5895-664E-0CAF0898491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57325" y="215265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44829" y="24842"/>
                  </a:lnTo>
                  <a:lnTo>
                    <a:pt x="90165" y="16991"/>
                  </a:lnTo>
                  <a:lnTo>
                    <a:pt x="137402" y="11000"/>
                  </a:lnTo>
                  <a:lnTo>
                    <a:pt x="184323" y="3270"/>
                  </a:lnTo>
                  <a:lnTo>
                    <a:pt x="227892" y="287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01">
              <a:extLst>
                <a:ext uri="{FF2B5EF4-FFF2-40B4-BE49-F238E27FC236}">
                  <a16:creationId xmlns:a16="http://schemas.microsoft.com/office/drawing/2014/main" id="{199B6BDF-DE26-9156-8FB1-8407E44AEE4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76375" y="2076450"/>
              <a:ext cx="171451" cy="28184"/>
            </a:xfrm>
            <a:custGeom>
              <a:avLst/>
              <a:gdLst/>
              <a:ahLst/>
              <a:cxnLst/>
              <a:rect l="0" t="0" r="0" b="0"/>
              <a:pathLst>
                <a:path w="171451" h="28184">
                  <a:moveTo>
                    <a:pt x="0" y="19050"/>
                  </a:moveTo>
                  <a:lnTo>
                    <a:pt x="0" y="19050"/>
                  </a:lnTo>
                  <a:lnTo>
                    <a:pt x="5057" y="24106"/>
                  </a:lnTo>
                  <a:lnTo>
                    <a:pt x="10361" y="26589"/>
                  </a:lnTo>
                  <a:lnTo>
                    <a:pt x="32503" y="28183"/>
                  </a:lnTo>
                  <a:lnTo>
                    <a:pt x="75957" y="20339"/>
                  </a:lnTo>
                  <a:lnTo>
                    <a:pt x="115522" y="1168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63">
            <a:extLst>
              <a:ext uri="{FF2B5EF4-FFF2-40B4-BE49-F238E27FC236}">
                <a16:creationId xmlns:a16="http://schemas.microsoft.com/office/drawing/2014/main" id="{586EE115-9FC4-D00F-B206-075EB2F7CED5}"/>
              </a:ext>
            </a:extLst>
          </p:cNvPr>
          <p:cNvGrpSpPr/>
          <p:nvPr/>
        </p:nvGrpSpPr>
        <p:grpSpPr>
          <a:xfrm>
            <a:off x="800100" y="1895489"/>
            <a:ext cx="285751" cy="588626"/>
            <a:chOff x="800100" y="1895489"/>
            <a:chExt cx="285751" cy="588626"/>
          </a:xfrm>
        </p:grpSpPr>
        <p:sp>
          <p:nvSpPr>
            <p:cNvPr id="64" name="SMARTInkShape-802">
              <a:extLst>
                <a:ext uri="{FF2B5EF4-FFF2-40B4-BE49-F238E27FC236}">
                  <a16:creationId xmlns:a16="http://schemas.microsoft.com/office/drawing/2014/main" id="{47F03D51-DDFF-3B28-0D65-F0B13D91676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00100" y="1895489"/>
              <a:ext cx="285751" cy="180962"/>
            </a:xfrm>
            <a:custGeom>
              <a:avLst/>
              <a:gdLst/>
              <a:ahLst/>
              <a:cxnLst/>
              <a:rect l="0" t="0" r="0" b="0"/>
              <a:pathLst>
                <a:path w="285751" h="180962">
                  <a:moveTo>
                    <a:pt x="0" y="171436"/>
                  </a:moveTo>
                  <a:lnTo>
                    <a:pt x="0" y="171436"/>
                  </a:lnTo>
                  <a:lnTo>
                    <a:pt x="0" y="166380"/>
                  </a:lnTo>
                  <a:lnTo>
                    <a:pt x="2822" y="161075"/>
                  </a:lnTo>
                  <a:lnTo>
                    <a:pt x="36187" y="116839"/>
                  </a:lnTo>
                  <a:lnTo>
                    <a:pt x="68414" y="75808"/>
                  </a:lnTo>
                  <a:lnTo>
                    <a:pt x="92372" y="29847"/>
                  </a:lnTo>
                  <a:lnTo>
                    <a:pt x="94997" y="17163"/>
                  </a:lnTo>
                  <a:lnTo>
                    <a:pt x="95250" y="0"/>
                  </a:lnTo>
                  <a:lnTo>
                    <a:pt x="142494" y="41743"/>
                  </a:lnTo>
                  <a:lnTo>
                    <a:pt x="182893" y="80462"/>
                  </a:lnTo>
                  <a:lnTo>
                    <a:pt x="223796" y="114261"/>
                  </a:lnTo>
                  <a:lnTo>
                    <a:pt x="258326" y="144431"/>
                  </a:lnTo>
                  <a:lnTo>
                    <a:pt x="262978" y="151673"/>
                  </a:lnTo>
                  <a:lnTo>
                    <a:pt x="264219" y="155085"/>
                  </a:lnTo>
                  <a:lnTo>
                    <a:pt x="266104" y="157361"/>
                  </a:lnTo>
                  <a:lnTo>
                    <a:pt x="272756" y="161621"/>
                  </a:lnTo>
                  <a:lnTo>
                    <a:pt x="276090" y="170991"/>
                  </a:lnTo>
                  <a:lnTo>
                    <a:pt x="281241" y="171304"/>
                  </a:lnTo>
                  <a:lnTo>
                    <a:pt x="282744" y="172407"/>
                  </a:lnTo>
                  <a:lnTo>
                    <a:pt x="285750" y="180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03">
              <a:extLst>
                <a:ext uri="{FF2B5EF4-FFF2-40B4-BE49-F238E27FC236}">
                  <a16:creationId xmlns:a16="http://schemas.microsoft.com/office/drawing/2014/main" id="{643C442A-C91E-A00C-8363-B47F8021E0C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66775" y="2143725"/>
              <a:ext cx="190463" cy="340390"/>
            </a:xfrm>
            <a:custGeom>
              <a:avLst/>
              <a:gdLst/>
              <a:ahLst/>
              <a:cxnLst/>
              <a:rect l="0" t="0" r="0" b="0"/>
              <a:pathLst>
                <a:path w="190463" h="340390">
                  <a:moveTo>
                    <a:pt x="0" y="27975"/>
                  </a:moveTo>
                  <a:lnTo>
                    <a:pt x="0" y="27975"/>
                  </a:lnTo>
                  <a:lnTo>
                    <a:pt x="0" y="8928"/>
                  </a:lnTo>
                  <a:lnTo>
                    <a:pt x="0" y="55295"/>
                  </a:lnTo>
                  <a:lnTo>
                    <a:pt x="0" y="97791"/>
                  </a:lnTo>
                  <a:lnTo>
                    <a:pt x="2822" y="104160"/>
                  </a:lnTo>
                  <a:lnTo>
                    <a:pt x="6546" y="110518"/>
                  </a:lnTo>
                  <a:lnTo>
                    <a:pt x="8937" y="123224"/>
                  </a:lnTo>
                  <a:lnTo>
                    <a:pt x="9133" y="126399"/>
                  </a:lnTo>
                  <a:lnTo>
                    <a:pt x="12173" y="132750"/>
                  </a:lnTo>
                  <a:lnTo>
                    <a:pt x="23704" y="146774"/>
                  </a:lnTo>
                  <a:lnTo>
                    <a:pt x="29232" y="149566"/>
                  </a:lnTo>
                  <a:lnTo>
                    <a:pt x="32188" y="150311"/>
                  </a:lnTo>
                  <a:lnTo>
                    <a:pt x="34159" y="151866"/>
                  </a:lnTo>
                  <a:lnTo>
                    <a:pt x="36348" y="156415"/>
                  </a:lnTo>
                  <a:lnTo>
                    <a:pt x="37991" y="158052"/>
                  </a:lnTo>
                  <a:lnTo>
                    <a:pt x="42638" y="159870"/>
                  </a:lnTo>
                  <a:lnTo>
                    <a:pt x="51204" y="160894"/>
                  </a:lnTo>
                  <a:lnTo>
                    <a:pt x="57330" y="158311"/>
                  </a:lnTo>
                  <a:lnTo>
                    <a:pt x="63580" y="154694"/>
                  </a:lnTo>
                  <a:lnTo>
                    <a:pt x="74329" y="152181"/>
                  </a:lnTo>
                  <a:lnTo>
                    <a:pt x="83435" y="145329"/>
                  </a:lnTo>
                  <a:lnTo>
                    <a:pt x="89293" y="143632"/>
                  </a:lnTo>
                  <a:lnTo>
                    <a:pt x="95425" y="137234"/>
                  </a:lnTo>
                  <a:lnTo>
                    <a:pt x="125686" y="92474"/>
                  </a:lnTo>
                  <a:lnTo>
                    <a:pt x="145935" y="47422"/>
                  </a:lnTo>
                  <a:lnTo>
                    <a:pt x="161794" y="0"/>
                  </a:lnTo>
                  <a:lnTo>
                    <a:pt x="161886" y="4634"/>
                  </a:lnTo>
                  <a:lnTo>
                    <a:pt x="164730" y="9840"/>
                  </a:lnTo>
                  <a:lnTo>
                    <a:pt x="166970" y="12710"/>
                  </a:lnTo>
                  <a:lnTo>
                    <a:pt x="173682" y="51600"/>
                  </a:lnTo>
                  <a:lnTo>
                    <a:pt x="181073" y="99094"/>
                  </a:lnTo>
                  <a:lnTo>
                    <a:pt x="187236" y="139123"/>
                  </a:lnTo>
                  <a:lnTo>
                    <a:pt x="189533" y="184497"/>
                  </a:lnTo>
                  <a:lnTo>
                    <a:pt x="190213" y="228281"/>
                  </a:lnTo>
                  <a:lnTo>
                    <a:pt x="190462" y="275871"/>
                  </a:lnTo>
                  <a:lnTo>
                    <a:pt x="185432" y="304273"/>
                  </a:lnTo>
                  <a:lnTo>
                    <a:pt x="172183" y="327740"/>
                  </a:lnTo>
                  <a:lnTo>
                    <a:pt x="165588" y="332594"/>
                  </a:lnTo>
                  <a:lnTo>
                    <a:pt x="142197" y="339424"/>
                  </a:lnTo>
                  <a:lnTo>
                    <a:pt x="120331" y="340389"/>
                  </a:lnTo>
                  <a:lnTo>
                    <a:pt x="74846" y="333314"/>
                  </a:lnTo>
                  <a:lnTo>
                    <a:pt x="55589" y="332881"/>
                  </a:lnTo>
                  <a:lnTo>
                    <a:pt x="52934" y="331787"/>
                  </a:lnTo>
                  <a:lnTo>
                    <a:pt x="51165" y="330000"/>
                  </a:lnTo>
                  <a:lnTo>
                    <a:pt x="49985" y="327750"/>
                  </a:lnTo>
                  <a:lnTo>
                    <a:pt x="49198" y="327308"/>
                  </a:lnTo>
                  <a:lnTo>
                    <a:pt x="47625" y="332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(</a:t>
            </a:r>
            <a:r>
              <a:rPr lang="en-US"/>
              <a:t>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A9C7354-6012-4059-8B7A-BA209E01D3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97280"/>
                <a:ext cx="8229600" cy="469392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𝐻𝑜𝑚𝑒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𝑆𝑞𝑢𝑎𝑟𝑒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𝐹𝑜𝑜𝑡𝑎𝑔𝑒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#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𝐵𝑒𝑑𝑟𝑜𝑜𝑚𝑠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Example: Mount Pleasant Real Estate Data. 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A9C7354-6012-4059-8B7A-BA209E01D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7280"/>
                <a:ext cx="8229600" cy="4693920"/>
              </a:xfrm>
              <a:blipFill>
                <a:blip r:embed="rId2"/>
                <a:stretch>
                  <a:fillRect l="-1481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11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(</a:t>
            </a:r>
            <a:r>
              <a:rPr lang="en-US"/>
              <a:t>cont.)</a:t>
            </a: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B5FF284-A753-48FB-91B9-B9FA46B9D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58303"/>
              </p:ext>
            </p:extLst>
          </p:nvPr>
        </p:nvGraphicFramePr>
        <p:xfrm>
          <a:off x="492125" y="1844675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0888" imgH="3337654" progId="Excel.Sheet.12">
                  <p:embed/>
                </p:oleObj>
              </mc:Choice>
              <mc:Fallback>
                <p:oleObj name="Worksheet" r:id="rId2" imgW="8160888" imgH="333765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7435185-C3DC-43C2-A3C7-DF48B018C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5" y="1844675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9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C7354-6012-4059-8B7A-BA209E01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Some things to consider:</a:t>
            </a:r>
          </a:p>
          <a:p>
            <a:endParaRPr lang="en-US" dirty="0">
              <a:ea typeface="Cambria Math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a typeface="Cambria Math" panose="02040503050406030204" pitchFamily="18" charset="0"/>
              </a:rPr>
              <a:t>Explaining variation in home prices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a typeface="Cambria Math" panose="02040503050406030204" pitchFamily="18" charset="0"/>
              </a:rPr>
              <a:t>Signs and magnitudes of the estimated coefficients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a typeface="Cambria Math" panose="02040503050406030204" pitchFamily="18" charset="0"/>
              </a:rPr>
              <a:t>Other independent variables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ea typeface="Cambria Math" panose="02040503050406030204" pitchFamily="18" charset="0"/>
              </a:rPr>
              <a:t>Prediction</a:t>
            </a: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05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171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Cambria Math</vt:lpstr>
      <vt:lpstr>Arial</vt:lpstr>
      <vt:lpstr>Office Theme</vt:lpstr>
      <vt:lpstr>Worksheet</vt:lpstr>
      <vt:lpstr>Section 14.1</vt:lpstr>
      <vt:lpstr>The Multiple Regression Model </vt:lpstr>
      <vt:lpstr>The Multiple Regression Model (cont.) </vt:lpstr>
      <vt:lpstr>The Multiple Regression Model (cont.) </vt:lpstr>
      <vt:lpstr>The Multiple Regression Model (cont.) </vt:lpstr>
      <vt:lpstr>The Estimated Multiple Regression Equation </vt:lpstr>
      <vt:lpstr>The Multiple Regression Model (cont.)</vt:lpstr>
      <vt:lpstr>The Multiple Regression Model (cont.)</vt:lpstr>
      <vt:lpstr>The Multiple Regression Model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472</cp:revision>
  <dcterms:created xsi:type="dcterms:W3CDTF">2013-04-26T14:43:13Z</dcterms:created>
  <dcterms:modified xsi:type="dcterms:W3CDTF">2023-11-15T15:24:13Z</dcterms:modified>
</cp:coreProperties>
</file>