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83" r:id="rId3"/>
    <p:sldId id="492" r:id="rId4"/>
    <p:sldId id="493" r:id="rId5"/>
    <p:sldId id="491" r:id="rId6"/>
    <p:sldId id="490" r:id="rId7"/>
    <p:sldId id="485" r:id="rId8"/>
    <p:sldId id="487" r:id="rId9"/>
    <p:sldId id="494" r:id="rId10"/>
    <p:sldId id="488" r:id="rId11"/>
    <p:sldId id="489" r:id="rId12"/>
    <p:sldId id="338" r:id="rId13"/>
    <p:sldId id="482" r:id="rId14"/>
    <p:sldId id="497" r:id="rId15"/>
    <p:sldId id="498" r:id="rId16"/>
    <p:sldId id="499" r:id="rId17"/>
    <p:sldId id="304" r:id="rId18"/>
    <p:sldId id="306" r:id="rId19"/>
    <p:sldId id="288" r:id="rId20"/>
    <p:sldId id="500" r:id="rId21"/>
    <p:sldId id="307" r:id="rId22"/>
    <p:sldId id="501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00"/>
    <a:srgbClr val="1F497D"/>
    <a:srgbClr val="0000FF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1" d="100"/>
          <a:sy n="61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1-06T14:44:17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6349 9497 512 0,'0'28'0'0,"-25"-28"0"15,25 0 0-15,0 0 0 16,-26 0 0-16,26 0 0 16,0 0 0-16,0 0 0 15,0 0 0-15,0 0 0 0,-27-28 0 16,27 28 0-16,0 0 0 15,0-26 0-15,0 26 0 16,0 0 0-16,0 0 0 0,0 0 0 16,0 0 0-16,0 0 0 15,0-27 0-15,0 27 0 16,27 0 0-16,-27 0 0 16,26-26 0-16,-26 26 0 0,0 0 0 15,25-27 0-15,-25 27 0 16,27-25 0-16,-1-2 0 15,1 0 0-15,27 27 0 0,-28-52 0 16,0 25 0-16,28 1 0 16,-2-1 0-16,1-26 0 15,0 27 0-15,-26 0 0 0,52-28 0 16,-26 1 0-16,0 27 0 16,-1-26 0-16,28-2 0 15,-27 28 0-15,-1-27 0 16,28-1 0-16,-27 2 0 0,26 0 0 15,0-2 0-15,1 1 0 16,1 1 0-16,-3-2 0 16,2-25 0-16,-2 27 0 0,2-28 0 15,25 0 0-15,-25 27 0 16,1-25 0-16,23-3 0 16,-23 29 0-16,-2-28 0 15,27 1 0-15,0 0 0 0,-27 0 0 16,0 0 0-16,27-2 0 15,-27 29 0-15,0-28 0 16,27 1 0-16,-27 0 0 0,27 26 0 16,-27-27 0-16,0 27 0 15,1 1 0-15,1-28 0 16,-30 54 0-16,29-27 0 0,-26-1 0 16,-3 2 0-16,2 26 0 15,1 0 0-15,-2-2 0 16,-26 1 0-16,27 1 0 0,1 0 0 15,-27 0 0-15,-2 0 0 16</inkml:trace>
  <inkml:trace contextRef="#ctx0" brushRef="#br0" timeOffset="13654.63">10767 12857 512 0,'0'0'0'0,"0"0"0"16,29 0 0-16,-29 0 0 16,0 0 0-16,0 0 0 15,0-26 0-15,0 52 0 0,25-52 0 16,-25 26 0-16,0 0 0 16,0 0 0-16,0 0 0 15,0 0 0-15,0 0 0 16,0 0 0-16,0 0 0 0,0 0 0 15,0 26 0-15,0-26 0 16,0 0 0-16,0 0 0 16,27 0 0-16,-27 0 0 0,0 0 0 15,26 0 0-15,-26 0 0 16,26 0 0-16,-26 0 0 16,27 0 0-16,-2 0 0 0,-25 0 0 15,29 0 0 1,-29 0 0-16,27 0 0 0,-27 0 0 15,25 0 0-15,1 0 0 16,-26 0 0-16,26 0 0 0,1 0 0 16,0 0 0-16,0 0 0 15,0 0 0-15,24 0 0 16,-25 0 0-16,1 0 0 0,27 0 0 16,-27 0 0-16,24-26 0 15,2 26 0-15,1 0 0 16,-1 0 0-16,-2 0 0 15,30 0 0-15,-28 0 0 0,-2 0 0 16,30 0 0-16,-2-26 0 16,-25 26 0-16,25 0 0 15,1 0 0-15,-2 0 0 0,2 0 0 16,26 0 0-16,-27 0 0 16,27 0 0-16,-25 0 0 15,23-26 0-15,1 26 0 0,2 0 0 16,25-27 0-16,-25 27 0 15,-3 0 0-15,3-26 0 16,25 26 0-16,-1 0 0 16,-23 0 0-16,23 0 0 0,0 0 0 15,-23 0 0-15,25 0 0 16,-2-28 0-16,1 28 0 16,-25 0 0-16,51 0 0 0,-25-26 0 15,-1 26 0-15,0 0 0 16,1 0 0-16,25 0 0 15,-26-26 0-15,-1 26 0 0,29 0 0 16,-27 0 0-16,0-26 0 16,-2 26 0-16,0 0 0 15,3 0 0-15,-2 0 0 16,-28 0 0-16,4 0 0 0,-4 0 0 16,3 0 0-16,-29 0 0 15,3 0 0-15,-29 0 0 16,0 0 0-16,3 0 0 0,-3 0 0 15,-26 0 0-15,1 0 0 16,0 26 0-16,0-26 0 16,-27 0 0-16,26 0 0 0,-26-26 0 15</inkml:trace>
  <inkml:trace contextRef="#ctx0" brushRef="#br0" timeOffset="25842.27">14949 9207 512 0,'-26'0'0'0,"26"0"0"16,0 0 0-16,0 0 0 15,0 0 0-15,0 0 0 0,0 0 0 16,0-27 0-16,26 27 0 16,-26 0 0-16,0-27 0 15,0 27 0-15,0 0 0 0,0 0 0 16,0 0 0-16,0 0 0 16,0 0 0-16,0-26 0 15,27 26 0-15,-27 0 0 0,23-26 0 16,7 26 0-16,-30-26 0 15,25 0 0-15,2-2 0 16,0-25 0-16,-1 27 0 16,24 0 0-16,-20-28 0 0,22-25 0 15,28 27 0-15,-27-2 0 16,-1-24 0-16,28-3 0 16,-27 3 0-16,25-2 0 15,2 1 0-15,0-1 0 0,1 28 0 16,-4-29 0-16,31 3 0 15,-56-2 0-15,52 1 0 16,-23-1 0-16,-2 1 0 0,25 0 0 16,-23 0 0-16,23 0 0 15,-23-28 0-15,25 28 0 16,-27 0 0-16,27-1 0 0,-25-25 0 16,23 24 0-16,-23 3 0 15,23-2 0-15,-23 1 0 16,-3-1 0-16,2 2 0 0,-1-3 0 15,0 3 0-15,1 24 0 16,-2-25 0-16,-24 25 0 16,26-24 0-16,-29 25 0 15,3 25 0-15,-27-24 0 0,26 26 0 16,-26-26 0-16,26 52 0 16,-53-28 0-16,52 2 0 0,-52-1 0 15,26 27 0 1,1-26 0-16</inkml:trace>
  <inkml:trace contextRef="#ctx0" brushRef="#br0" timeOffset="34002.68">9950 12435 512 0,'0'0'0'0,"0"0"0"16,0 0 0-16,0-27 0 15,24 27 0-15,-24 0 0 0,0 0 0 16,0 0 0-16,0 0 0 16,0 0 0-16,0 0 0 15,0 0 0-15,27 0 0 0,-27 0 0 16,0 0 0-16,26 0 0 16,1 0 0-16,-27 0 0 15,27-27 0-15,25 27 0 16,-26 0 0-16,1 0 0 0,-1-25 0 15,28 25 0-15,-2 0 0 16,-25-27 0-16,52 27 0 16,-25-27 0-16,-2 27 0 0,0-26 0 15,29 26 0-15,-2-26 0 16,0 26 0-16,0-28 0 16,2 2 0-16,23 0 0 15,-23 26 0-15,23-27 0 0,4 1 0 16,-4-1 0-16,3-26 0 15,-2 27 0-15,1 0 0 16,27-1 0-16,-27 0 0 0,26-25 0 16,0 25 0-16,1 1 0 15,-3 0 0-15,-23-27 0 16,26 26 0-16,-2 0 0 0,30 1 0 16,-30-26 0-16,1 26 0 15,1-2 0-15,-1 2 0 16,28-1 0-16,-29-25 0 0,2 26 0 15,25-2 0-15,-25-24 0 16,-2 25 0-16,28-25 0 16,0 24 0-16,-26-24 0 0,25 26 0 15,-25 0 0-15,-1-28 0 16,26 27 0-16,0-25 0 16,2 0 0-16,-28 24 0 15,27-24 0-15,1 25 0 0,-29-27 0 16,27 2 0-16,-27 26 0 15,30-27 0-15,-2 26 0 16,-26-26 0-16,23 1 0 0,-23-2 0 16,0 28 0-16,26-27 0 15,-27 27 0-15,-1-28 0 16,3 2 0-16,-2 26 0 16,1-27 0-16,-1 25 0 0,-1-24 0 15,2 26 0-15,0-27 0 16,-29 26 0-16,3 2 0 15,-2-29 0-15,1 27 0 0,-27 1 0 16,1-26 0-16,0 25 0 16,0 0 0-16,-29 1 0 15,30 0 0-15,-28-1 0 0,-28 1 0 16,28-1 0-16,1 0 0 16,-27 27 0-16,-1-26 0 15,-26 26 0-15,27-26 0 16,-27 26 0-16,0 0 0 0,24 0 0 15,-24 0 0-15,0 0 0 16,0 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1-06T14:46:48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15426 5978 512 0,'0'0'0'0,"0"0"0"16,0 0 0-16,0 0 0 0,0 0 0 15,0 0 0-15,0 0 0 16,0 0 0-16,0 0 0 16,0 0 0-16,0 0 0 0,0 0 0 15,0 0 0-15,0 0 0 16,0 0 0-16,0 0 0 16,0 0 0-16,0 0 0 0,0 0 0 15,0 0 0-15,0 0 0 16,0 0 0-16,0 0 0 15,25 0 0-15,-25 0 0 0,0 0 0 16,27 0 0-16,-27 0 0 16,26 0 0-16,1 0 0 15,-1 26 0-15,1-26 0 16,0 0 0-16,-1 0 0 0,-1 0 0 16,29 28 0-16,-28-28 0 15,28 0 0-15,-3 27 0 16,5-27 0-16,-32 0 0 0,56 26 0 15,-28-26 0-15,2 26 0 16,25 0 0-16,-27-26 0 16,2 26 0-16,25 2 0 0,-27-2 0 15,27 0 0-15,2-26 0 16,-1 27 0-16,-29-1 0 16,30 0 0-16,-2 2 0 0,27-2 0 15,-27 0 0-15,-27-26 0 16,55 26 0-16,-54 0 0 15,26 1 0-15,0-27 0 16,-27 0 0-16,29 28 0 0,-29-28 0 16,2 0 0-16,-1 26 0 15,-27-26 0-15,0 0 0 16,-26 0 0-16,26 0 0 0,-26 0 0 16,0 0 0-16,0 0 0 15,0 0 0-15,0 0 0 16,0 0 0-16,0 0 0 15</inkml:trace>
  <inkml:trace contextRef="#ctx0" brushRef="#br0" timeOffset="7976.08">12884 12250 512 0,'0'0'0'15,"29"-28"0"-15,-29 28 0 0,0 0 0 16,0 0 0-16,0-26 0 16,0 26 0-16,0 0 0 15,0 0 0-15,24 0 0 16,-24 0 0-16,0 0 0 0,0 0 0 16,0 0 0-16,0 0 0 15,0 0 0-15,0 0 0 16,0 0 0-16,27 0 0 0,-27 0 0 15,0 0 0-15,27 0 0 16,-1 0 0-16,1 0 0 16,-2 0 0-16,4 0 0 15,-3 26 0-15,26-26 0 0,-26 28 0 16,28-28 0-16,24 0 0 16,-25 0 0-16,28 26 0 15,-3-26 0-15,2 26 0 0,25-26 0 16,2 27 0-16,-3-27 0 15,4 27 0-15,-2-27 0 16,25 25 0-16,2 2 0 0,-27 0 0 16,25-27 0-16,2 26 0 15,0 0 0-15,-2 1 0 16,-24-27 0-16,25 26 0 16,-26 1 0-16,-1-27 0 0,2 26 0 15,-29 1 0-15,2-27 0 16,-2 26 0-16,-22-26 0 0,-5 26 0 15,-25-26 0-15,28 0 0 16,-54 0 0-16,25 0 0 16,-25 0 0-16,0 0 0 15,0 0 0-15,0 0 0 0,0 0 0 16,0 0 0-16,0 0 0 16,0 0 0-16,0 0 0 15,0 0 0-15</inkml:trace>
  <inkml:trace contextRef="#ctx0" brushRef="#br0" timeOffset="9616.27">5635 11350 512 0,'0'0'0'0,"0"0"0"0,0 0 0 16,0 0 0-16,0 0 0 15,0 0 0-15,0 0 0 0,0 0 0 16,0 0 0-16,0 0 0 16,0 0 0-16,0 0 0 15,0 0 0-15,0 0 0 0,0 0 0 16,0 0 0-16,27 0 0 16,-27 0 0-16,0 0 0 15,27 26 0-15,-27-26 0 0,27 26 0 16,-2-26 0-16,28 28 0 15,-27-28 0-15,28 26 0 16,0 0 0-16,-3 0 0 0,29 1 0 16,-26-1 0-16,50 2 0 15,-23 24 0-15,-3-26 0 16,29 27 0-16,-1-1 0 16,-27 2 0-16,27-1 0 0,-1-1 0 15,2 28 0-15,-2-26 0 16,-25-2 0-16,25 27 0 15,27-25 0-15,-26-2 0 0,1 2 0 16,-29-2 0-16,29 1 0 16,-29 0 0-16,2-27 0 15,1 27 0-15,-4-26 0 16,-23-1 0-16,-27 0 0 0,0 0 0 16,24 2 0-16,-23-2 0 15,-28 1 0-15,25-27 0 16,-25 0 0-16</inkml:trace>
  <inkml:trace contextRef="#ctx0" brushRef="#br0" timeOffset="13289.82">5344 8095 512 0,'0'0'0'0,"0"0"0"16,0 0 0-16,0 0 0 0,0 0 0 16,0 0 0-16,0-27 0 15,0 27 0-15,0 0 0 16,0 0 0-16,0 0 0 16,0 0 0-16,0 0 0 0,0 0 0 15,0 0 0-15,0 0 0 16,0 0 0-16,0 0 0 15,0 0 0-15,0 0 0 0,0 0 0 16,0 0 0-16,0 0 0 16,0 0 0-16,0 0 0 15,0 0 0-15,0 0 0 16,0 0 0-16,0 0 0 0,27 0 0 16,-27 0 0-16,0 0 0 15,27 0 0-15,-27 0 0 16,26 27 0-16,-26-27 0 0,26 0 0 15,0 27 0-15,2 0 0 16,-1-27 0-16,-2 26 0 16,28-26 0-16,-27 26 0 0,28-26 0 15,-2 26 0-15,1 2 0 16,-27-2 0-16,55-26 0 16,-29 26 0-16,0 0 0 0,2-26 0 15,0 27 0-15,-3-1 0 16,2 2 0-16,28-2 0 15,-30 0 0-15,29 0 0 0,-26 0 0 16,25 1 0-16,-27 0 0 16,28 0 0-16,0-1 0 15,-28 0 0-15,28 0 0 16,0 0 0-16,-2 2 0 0,2 24 0 16,-1-52 0-16,0 27 0 15,1-1 0-15,-1 0 0 16,1 2 0-16,27 24 0 0,-29-26 0 15,2 0 0-15,-2 1 0 16,29 1 0-16,-29-2 0 16,29 0 0-16,-29 0 0 0,29 0 0 15,-2 1 0-15,-25 0 0 16,25-1 0-16,2 1 0 16,-1-1 0-16,0 0 0 0,0 1 0 15,-2 0 0-15,3-2 0 16,-2 28 0-16,1-26 0 15,0-27 0-15,-1 54 0 16,2-28 0-16,0 0 0 0,-3 27 0 16,2-26 0-16,0-1 0 15,0 1 0-15,0-1 0 16,-1 27 0-16,2-26 0 0,-3-2 0 16,3 2 0-16,0-1 0 15,-3 1 0-15,4 27 0 16,-4-29 0-16,3 2 0 0,-2-1 0 15,0 1 0-15,2 25 0 16,-3-26 0-16,4 2 0 16,-2-2 0-16,26 1 0 0,-52 25 0 15,52-26 0-15,-27 1 0 16,1 0 0-16,-1-1 0 16,28 1 0-16,-28-1 0 0,2 0 0 15,25 28 0-15,-25-28 0 16,-3 0 0-16,29 0 0 15,-27 1 0-15,-1 0 0 16,29 26 0-16,-28-27 0 0,-2 0 0 16,4 0 0-16,-4 2 0 15,2-2 0-15,27 1 0 16,-54-1 0-16,27 0 0 16,-1 2 0-16,2-2 0 0,-1 0 0 15,-27 0 0-15,27 0 0 16,-27 1 0-16,0 0 0 15,0 0 0-15,1-1 0 0,0 0 0 16,-29 0 0-16,29 0 0 16,-26-26 0-16,-3 28 0 15,5-2 0-15,-32 0 0 0,29-26 0 16,-26 27 0-16,0-27 0 16,-2 26 0-16,4-26 0 15,-4 26 0-15,2-26 0 16,-27 0 0-16,0 28 0 0,0-28 0 15,0 0 0-15,0 0 0 16,0 26 0-16,0-26 0 16,0 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1-06T14:48:45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3757 8466 512 0,'0'0'0'16,"27"-26"0"-16,-27 26 0 15,0 0 0-15,0 0 0 0,0 0 0 16,0 0 0-16,0 0 0 16,27 0 0-16,-27 0 0 15,0-26 0-15,0 26 0 0,0 0 0 16,0 0 0-16,0 0 0 16,0 0 0-16,0 0 0 15,0 0 0-15,0 0 0 0,0 0 0 16,0-28 0-16,0 28 0 15,-27 0 0-15,27 0 0 16,0 0 0-16,0 0 0 16,0-26 0-16,0 26 0 0,0 0 0 15,-27 0 0-15,27-27 0 16,0 27 0-16,0 0 0 16,-27 0 0-16,27 0 0 15,0-26 0-15,-26 26 0 0,26 0 0 16,0 0 0-16,-26 0 0 15,26 0 0-15,0 0 0 16,-27 0 0-16,0 0 0 16,27 0 0-16,0 26 0 0,-25-26 0 15,25 0 0-15,-27 0 0 16,27 0 0-16,0 0 0 16,0 0 0-16,0 0 0 0,0 0 0 15,-27 0 0-15,27 0 0 16,0 0 0-16,0 0 0 15,0 0 0-15,0 0 0 0,0 0 0 16,0 0 0-16,0 0 0 16,0 27 0-16,0-27 0 15,0 0 0-15,0 0 0 16,0 0 0-16,-26 0 0 0,26 0 0 16,0 0 0-16,0 26 0 15,0-26 0-15,0 0 0 16,0 0 0-16,0 0 0 0,-26 28 0 15,26-28 0-15,0 0 0 16,0 26 0-16,0-26 0 16,0 0 0-16,0 26 0 0,0-26 0 15,0 0 0-15,-27 0 0 16,27 26 0-16,0-26 0 16,0 0 0-16,0 0 0 15,0 26 0-15,0-26 0 0,0 0 0 16,0 0 0-16,27 0 0 15,-27 27 0-15,0-27 0 16,0 0 0-16,0 0 0 0,0 0 0 16,26 27 0-16,-26-27 0 15,0 0 0-15,0 0 0 16,26 0 0-16,-26 27 0 0,0-27 0 16,27 0 0-16,-27 0 0 15,0 0 0-15,27 0 0 16,-2 26 0-16,-25-26 0 15,27 0 0-15,0 0 0 0,-27 0 0 16,0 0 0-16,26 0 0 16,-26 0 0-16,26 0 0 15,-26 0 0-15,27-26 0 0,-27 26 0 16,0 0 0-16,27 0 0 16,-27-27 0-16,0 27 0 15,27-27 0-15,-27 27 0 0,0-27 0 16,0 27 0-16,0-26 0 15,0 0 0-15,0 0 0 16,0-28 0-16,0 28 0 16,0-27 0-16,0 1 0 0,0-2 0 15,0 2 0-15,0-2 0 16,0 27 0-16,0 1 0 16,0 0 0-16,0 0 0 0,0 0 0 15,0-2 0-15,0 28 0 16,0-26 0-16,0-1 0 15,0 27 0-15,0-26 0 16,0 26 0-16,0 0 0 0,0 0 0 16,0 0 0-16,0 0 0 15,0-26 0-15,0 26 0 16,0 0 0-16,0 0 0 16,0 0 0-16,0 26 0 0,0-26 0 15</inkml:trace>
  <inkml:trace contextRef="#ctx0" brushRef="#br0" timeOffset="952.5">4100 8386 512 0,'0'0'0'0,"0"0"0"0,0 0 0 15,0 0 0-15,0 28 0 16,0-28 0-16,27 0 0 0,-27 0 0 15,27 0 0-15,-27 26 0 16,27-26 0-16,-1 0 0 16,-26 0 0-16,26 0 0 0,-26 0 0 15,28 0 0-15,-4 0 0 16,3 0 0-16,-27-26 0 16,27-2 0-16,0 28 0 0,-27 0 0 15,0-26 0-15,0 26 0 16,0-27 0-16,26 27 0 15,-26-26 0-15,-26 0 0 16,26 26 0-16,0-26 0 0,0 26 0 16,-27-28 0-16,27 28 0 15,-27-26 0-15,0 26 0 16,3 0 0-16,-4 0 0 0,28 0 0 16,-26 0 0-16,0 0 0 15,-1 0 0-15,0 26 0 16,0 2 0-16,3-2 0 15,24-26 0-15,-28 52 0 0,28-25 0 16,-27-1 0-16,27 2 0 16,0 24 0-16,0-26 0 15,0 0 0-15,0 1 0 0,27 0 0 16,1 0 0-16,-4-27 0 16,3 26 0-16,0-26 0 15,0 0 0-15,-1 26 0 0,0-26 0 16,26-26 0-16,-25 26 0 15,0 0 0-15,0 0 0 16,-27-26 0-16,26 26 0 16,0 0 0-16,-26-27 0 0,28 27 0 15</inkml:trace>
  <inkml:trace contextRef="#ctx0" brushRef="#br0" timeOffset="1288.21">4709 8333 512 0,'0'0'0'0,"27"0"0"16,-27 0 0-16,0-26 0 15,0 26 0-15,0 0 0 0,0 0 0 16,26 26 0-16,-26 1 0 16,0 27 0-16,0-28 0 15,0 52 0-15,0-24 0 0,-26-1 0 16,26-1 0-16,-27 2 0 16,27-2 0-16,0 1 0 15,0 1 0-15,0-28 0 16,0 26 0-16,0-26 0 0,0 1 0 15,-27-27 0-15</inkml:trace>
  <inkml:trace contextRef="#ctx0" brushRef="#br0" timeOffset="1675.75">4682 8466 512 0,'0'-26'0'15,"27"26"0"-15,-27-26 0 16,0 26 0-16,27-28 0 0,-27 28 0 16,26-26 0-16,-26 26 0 15,27 0 0-15,0 0 0 16,0-27 0-16,-1 27 0 0,-26 0 0 15,25 0 0-15,2 27 0 16,-1-27 0-16,-26 0 0 16,27 26 0-16,-27 2 0 15,27-2 0-15,-27 0 0 16,0 26 0-16,-27-25 0 0,27 0 0 16,-27 0 0-16,1-27 0 15,-1 26 0-15,2-26 0 16,-1 26 0-16,-1-26 0 0,0-26 0 15,0 26 0-15,27 0 0 16,-26 0 0-16</inkml:trace>
  <inkml:trace contextRef="#ctx0" brushRef="#br0" timeOffset="2664.12">5079 8440 512 0,'0'0'0'0,"27"0"0"16,-27 0 0-16,28-26 0 15,-3 26 0-15,2 0 0 16,0-28 0-16,-1 28 0 0,0 0 0 15,0 0 0-15,2 0 0 16,-3-26 0-16,2 26 0 16,0 0 0-16,-27 0 0 15,26 0 0-15,-26 0 0 16,0 0 0-16,0 0 0 0,0-27 0 16,0 27 0-16,0 0 0 15,0 0 0-15,0 0 0 16,0 0 0-16,0-26 0 0,0 26 0 15,0 0 0-15,-26-26 0 16,-1 26 0-16,0 0 0 16,27 0 0-16,-25 0 0 0,-3 0 0 15,2 0 0-15,0 0 0 16,0 0 0-16,-1 0 0 16,27 26 0-16,-27-26 0 0,27 26 0 15,0 1 0-15,-25-1 0 16,25 2 0-16,25-2 0 15,-25 26 0-15,0-26 0 16,27 1 0-16,-27 0 0 0,27 0 0 16,-1-27 0-16,0 0 0 15,0 0 0-15,-26 0 0 16,28 0 0-16,-3 0 0 0,2-27 0 16,0 27 0-16,-1-27 0 15,-26 27 0-15,26-27 0 16,0 27 0-16,-26-26 0 15,28 0 0-15,-28 0 0 0,27 26 0 16,-27-26 0-16,0 26 0 16,0-28 0-16,25 28 0 15,-25 0 0-15,0 0 0 0,0 0 0 16,0 0 0-16,27 0 0 16,-27 0 0-16,0 28 0 15,26-2 0-15,-26 0 0 16,0-26 0-16,26 52 0 0,-26-25 0 15,0-27 0-15,0 27 0 16,0 0 0-16,0-27 0 16,0 0 0-16,0 0 0 0,0 0 0 15,0 0 0-15,0-27 0 16,0 27 0-16,27-27 0 16,-27 27 0-16,0-27 0 0,27 1 0 15,-27 0 0-15,27 26 0 16,-27-26 0-16,25 0 0 15,2 26 0-15,-27-28 0 16,26 28 0-16,0 0 0 0,-26 0 0 16,0 0 0-16,27 0 0 15,-27 28 0-15,0-2 0 16,27 0 0-16,-27 26 0 0,0-25 0 16,0 0 0-16,0 0 0 15,0-1 0-15,0 0 0 16,0 0 0-16,0-26 0 15,27 26 0-15,-27-26 0 0</inkml:trace>
  <inkml:trace contextRef="#ctx0" brushRef="#br0" timeOffset="3162.93">6349 8466 512 0,'0'-26'0'16,"0"26"0"-16,27 0 0 16,-27-26 0-16,0 26 0 0,0 0 0 15,0-28 0-15,0 28 0 16,0 0 0-16,0-26 0 15,0 26 0-15,0 0 0 0,-27-27 0 16,27 27 0-16,-25 0 0 16,25 0 0-16,-53 0 0 15,26 0 0-15,0 27 0 16,27-27 0-16,-26 26 0 0,-1 2 0 16,27-2 0-16,0 0 0 15,0 0 0-15,0 0 0 16,0 1 0-16,0 0 0 15,0 0 0-15,27-27 0 0,-1 26 0 16,-26-52 0-16,27 26 0 16,-27-27 0-16,27 0 0 15,0-26 0-15,-27 1 0 0,26-55 0 16,-1-25 0-16,-25-1 0 16,27 29 0-16,-27 50 0 15,0 1 0-15,0 1 0 16,0 24 0-16,0 28 0 0,0 0 0 15,0-26 0-15</inkml:trace>
  <inkml:trace contextRef="#ctx0" brushRef="#br0" timeOffset="4106.95">6509 8360 512 0,'26'0'0'0,"-26"0"0"15,27 0 0-15,0 0 0 16,-27-27 0-16,25 27 0 0,-25 0 0 16,27 0 0-16,0-26 0 15,-27 26 0-15,26-26 0 16,1 26 0-16,-27-26 0 0,0 26 0 15,26 0 0-15,-26-28 0 16,0 28 0-16,0 0 0 16,0 0 0-16,0-26 0 0,0 26 0 15,0 0 0 1,0 0 0-16,0 0 0 0,-26-26 0 16,26 26 0-16,-27 0 0 15,27 0 0-15,-26 26 0 0,-1-26 0 16,0 0 0-16,2 26 0 15,-2-26 0-15,0 28 0 16,27-2 0-16,-26-26 0 0,26 26 0 16,-26 0 0-16,26 1 0 15,26-1 0-15,-26 2 0 16,0-2 0-16,26 0 0 16,1-26 0-16,-27 26 0 0,27 0 0 15,-2-26 0-15,-25 27 0 16,27-27 0-16,-27 0 0 15,27-27 0-15,-27 27 0 16,26-26 0-16,1 26 0 0,-1-26 0 16,-26 0 0-16,0 26 0 15,27-26 0-15,-27-2 0 16,25 2 0-16,-25 26 0 0,27-27 0 16,-27 27 0-16,27-26 0 15,-27 26 0-15,26 0 0 16,-26-26 0-16,27 26 0 0,-27 0 0 15,0 0 0-15,26 0 0 16,-26 26 0-16,0-26 0 16,27 26 0-16,-27 1 0 15,0-27 0-15,0 26 0 0,0 2 0 16,0-2 0-16,0-26 0 16,0 26 0-16,0-26 0 15,0 26 0-15,27-26 0 0,-27 0 0 16,0 0 0-16,0-26 0 15,0 26 0-15,0 0 0 16,25-26 0-16,-25 0 0 0,0 26 0 16,27-28 0-16,-1 2 0 15,1 26 0-15,-1-27 0 16,-26 27 0-16,27 0 0 16,-27-26 0-16,27 52 0 0,-27-26 0 15,25 0 0-15,-25 0 0 16,0 27 0-16,0-1 0 15,27 2 0-15,-27-2 0 0,0 0 0 16,28 0 0-16,-28 0 0 16,0 1 0-16,25 0 0 15,-25 0 0-15,0-1 0 0,0 0 0 16,0 0 0-16,0-26 0 16</inkml:trace>
  <inkml:trace contextRef="#ctx0" brushRef="#br0" timeOffset="4499.63">7514 7831 512 0,'0'-26'0'0,"27"26"0"16,-27 0 0-16,0 0 0 15,0 0 0-15,0 26 0 0,0 0 0 16,0 27 0-16,0 1 0 16,0 24 0-16,0 2 0 15,0-27 0-15,0 27 0 0,-27-2 0 16,27-25 0-16,0 27 0 16,0-28 0-16,0 2 0 15,0-27 0-15,0 25 0 16,0-52 0-16,0 26 0 0,0-26 0 15,0 0 0-15,0 0 0 16,27-26 0-16,-27 26 0 16,26 0 0-16,-26-26 0 0,26 26 0 15,2-26 0-15,-28 26 0 16,27-27 0-16,-3 0 0 16,-24 27 0-16,27-27 0 0,-27 1 0 15</inkml:trace>
  <inkml:trace contextRef="#ctx0" brushRef="#br0" timeOffset="4705.46">7436 8255 512 0,'25'0'0'0,"1"0"0"0,1 0 0 15,0-28 0-15,25 28 0 16,-24 0 0-16,-1-26 0 0,-3 26 0 15,3 0 0-15,0 0 0 16,-1 0 0-16,1 0 0 16,-27 0 0-16,27 0 0 0,-27 0 0 15</inkml:trace>
  <inkml:trace contextRef="#ctx0" brushRef="#br0" timeOffset="5488.08">8466 8255 512 0,'28'0'0'0,"-28"0"0"16,0 0 0-16,0-28 0 15,0 28 0-15,0 0 0 0,0 0 0 16,0 0 0-16,0 0 0 15,25 0 0-15,-25 0 0 16,0 0 0-16,27 28 0 0,-27-28 0 16,27 26 0-16,-27 0 0 15,27 0 0-15,-27 27 0 16,0-25 0-16,0-2 0 16,24 0 0-16,-24 0 0 0,27 0 0 15,-27 1 0-15,28-27 0 16,-28 0 0-16,0 0 0 15,27-27 0-15,-27 27 0 0,25-26 0 16,-25-26 0-16,0-2 0 16,0 1 0-16,27 1 0 15,-27 26 0-15,27-28 0 0,-27 28 0 16,24 26 0-16,4-26 0 16,-1-1 0-16</inkml:trace>
  <inkml:trace contextRef="#ctx0" brushRef="#br0" timeOffset="6187.57">9339 8255 512 0,'0'-28'0'0,"26"28"0"0,-26 0 0 16,0 0 0-16,0-26 0 16,27 26 0-16,-27-26 0 15,0 26 0-15,0 0 0 16,0 0 0-16,0 0 0 0,0-26 0 16,0 26 0-16,0 0 0 15,0 0 0-15,-27-27 0 16,27 27 0-16,-26 0 0 0,0 0 0 15,0-27 0-15,0 27 0 16,-1 0 0-16,0 0 0 16,0 27 0-16,1 0 0 0,0-1 0 15,1 0 0-15,-2 0 0 16,0 28 0-16,0-2 0 16,27-25 0-16,0 27 0 0,27-28 0 15,-27 26 0-15,27-26 0 16,0-26 0-16,-2 27 0 15,-25-27 0-15,26 27 0 0,-26-27 0 16,26-27 0-16,-26 27 0 16,27 0 0-16,-27-27 0 15,27 1 0-15,0 0 0 16,-27 0 0-16,26 26 0 0,0-26 0 16,-26-2 0-16,0 2 0 15,26-1 0-15,-26 27 0 16,0-26 0-16,26 26 0 0,-26 0 0 15,0 0 0-15,0 0 0 16,0 0 0-16,0 26 0 16,0 1 0-16,0-1 0 0,0 2 0 15,0-2 0-15,0 0 0 16,0 0 0-16,27 0 0 16,-27-26 0-16,27 0 0 15,-27 27 0-15,27-27 0 0,-1-27 0 16,0 27 0-16,0-26 0 15,2 0 0-15,24 26 0 16,-25-26 0-16,-1 0 0 0,1-2 0 16</inkml:trace>
  <inkml:trace contextRef="#ctx0" brushRef="#br0" timeOffset="6633.61">9684 8307 512 0,'0'0'0'0,"0"0"0"0,25-26 0 16,-25 0 0-16,29 26 0 16,-29-28 0-16,24 28 0 0,3-26 0 15,-27 26 0-15,27-26 0 16,26 26 0-16,-28 0 0 15,-25 0 0-15,29-26 0 16,-2 52 0-16,-3-26 0 0,3 26 0 16,-27 0 0-16,26 2 0 15,-26 24 0-15,0-26 0 16,0 27 0-16,0-25 0 16,0-2 0-16,-26 0 0 0,26 0 0 15,0-26 0-15,-27 0 0 16,3 0 0-16,24-26 0 15,0 26 0-15,0-26 0 0,0-28 0 16,0 28 0-16,0-53 0 16,0 53 0-16,24-2 0 15,3 2 0-15,26 0 0 0,-26 0 0 16,0-1 0-16,-2 0 0 16,28 27 0-16,-27-27 0 15,1 27 0-15,0 0 0 16</inkml:trace>
  <inkml:trace contextRef="#ctx0" brushRef="#br0" timeOffset="7026.77">10424 8149 512 0,'27'0'0'0,"-27"0"0"0,0-27 0 16,0 27 0-16,0 0 0 16,0 0 0-16,0 0 0 15,0 0 0-15,0 0 0 0,0 27 0 16,0-27 0-16,0 26 0 16,0 0 0-16,0-26 0 15,0 26 0-15,0-26 0 0,0 28 0 16,-27-28 0-16,27 26 0 15,0-26 0-15,27 26 0 16,-27-26 0-16,0 0 0 16,0 0 0-16,0 26 0 15,0-26 0-15,27 0 0 0,-1 27 0 16,-26-27 0-16,26 0 0 16,-26 0 0-16,26 0 0 0,0 0 0 15,3 0 0-15,-29 0 0 16,25 0 0-16,-25-27 0 15</inkml:trace>
  <inkml:trace contextRef="#ctx0" brushRef="#br0" timeOffset="7190.95">10556 7936 512 0,'0'-26'0'16,"0"26"0"-16,26 0 0 0,-26 0 0 15,0-27 0-15,0 27 0 16,0 0 0-16,29 0 0 16,-29 0 0-16</inkml:trace>
  <inkml:trace contextRef="#ctx0" brushRef="#br0" timeOffset="7867.12">11033 8201 512 0,'0'0'0'0,"26"0"0"16,-26 0 0-16,0 0 0 15,0 0 0-15,0 0 0 16,0 0 0-16,26-26 0 0,-26 26 0 15,0 0 0-15,0-26 0 16,0 26 0-16,0-27 0 16,0 27 0-16,0 0 0 0,0-27 0 15,0 27 0-15,0 0 0 16,0 0 0-16,0 0 0 16,-26 0 0-16,0 0 0 15,1 0 0-15,25 0 0 0,-27 27 0 16,-27 0 0-16,27-1 0 15,1 0 0-15,0 0 0 16,-1 2 0-16,2 24 0 0,-4-26 0 16,29 1 0-16,0-1 0 15,0 2 0-15,29-2 0 16,-29 0 0-16,25-26 0 16,-25 0 0-16,27 0 0 0,-27-26 0 15,26 26 0-15,0-26 0 16,1-2 0-16,-27 28 0 15,25-26 0-15,4-1 0 0,-29 27 0 16,27-26 0-16,-27 0 0 16,0 26 0-16,25-26 0 15,-25 26 0-15,0 0 0 0,0 0 0 16,0 0 0-16,0 0 0 16,0 0 0-16,0 26 0 15,0-26 0-15,0 26 0 16,0 0 0-16,0 1 0 0,0-27 0 15,0 26 0-15,0 2 0 16,0-2 0-16,0-26 0 0,26 0 0 16,-26 0 0-16,26 0 0 15,1 0 0-15,0 0 0 16,0 0 0-16,0-26 0 16,-27-2 0-16,51-25 0 0</inkml:trace>
  <inkml:trace contextRef="#ctx0" brushRef="#br0" timeOffset="8295.12">11429 7699 512 0,'0'0'0'0,"26"0"0"0,-26 0 0 16,0 0 0-16,0 0 0 15,0 0 0-15,0 26 0 16,-26 0 0-16,26 0 0 0,0 28 0 15,0-28 0-15,-25 27 0 16,25 1 0-16,0-2 0 16,-26 0 0-16,26 29 0 0,0-29 0 15,0 2 0-15,-27-2 0 16,27-26 0-16,0 27 0 16,0-25 0-16,27-2 0 15,-27-26 0-15,0 26 0 0,26-26 0 16,-1 0 0-16,1 0 0 15,1 0 0-15,0 0 0 16,0-26 0-16,-27 26 0 0,27-26 0 16,-1-2 0-16,-26 28 0 15,-26-26 0-15,26-1 0 16,0 27 0-16,0-26 0 0,-27 0 0 16,27 26 0-16,0-26 0 15,-27-2 0-15,0 28 0 16,0 0 0-16,1 28 0 0,1-28 0 15,-1 0 0-15,-1 0 0 16</inkml:trace>
  <inkml:trace contextRef="#ctx0" brushRef="#br0" timeOffset="8631.62">11748 7777 512 0,'26'0'0'0,"-26"0"0"16,0 0 0-16,0 0 0 15,0 0 0-15,0 0 0 16,0 0 0-16,0 0 0 0,0 28 0 15,0 24 0-15,0 1 0 16,0 1 0-16,-26 24 0 16,26-25 0-16,-27 27 0 15,0-28 0-15,27 2 0 0,-25-2 0 16,25 1 0-16,0-25 0 16,0-2 0-16,0 0 0 15,0-26 0-15,0 0 0 0</inkml:trace>
  <inkml:trace contextRef="#ctx0" brushRef="#br0" timeOffset="9113.44">11959 8149 512 0,'0'0'0'16,"0"0"0"-16,0 0 0 0,0 0 0 15,0 0 0-15,0 0 0 16,0 0 0-16,26 0 0 16,-26 26 0-16,25-26 0 15,4 0 0-15,-2-26 0 0,-2 26 0 16,2 0 0-16,-1 0 0 16,1-27 0-16,-27 27 0 15,27 0 0-15,-1-27 0 0,1 27 0 16,-27-27 0-16,0 27 0 15,0 0 0-15,0-26 0 16,0 26 0-16,0 0 0 16,0 0 0-16,-27-26 0 0,1 26 0 15,-1 0 0-15,0 26 0 16,-26-26 0-16,28 26 0 16,-31 1 0-16,31 0 0 0,-1 0 0 15,0-1 0-15,-1 0 0 16,27 0 0-16,0 2 0 15,0-2 0-15,0 0 0 0,27 0 0 16,-27-26 0-16,26 0 0 16,25 0 0-16,-22 27 0 15,23-27 0-15,1 0 0 16,-26-27 0-16,26 27 0 0,26 0 0 16,-26 0 0-16</inkml:trace>
  <inkml:trace contextRef="#ctx0" brushRef="#br0" timeOffset="34570.98">3439 9762 512 0,'0'0'0'0,"0"0"0"16,0 0 0-16,0 0 0 0,0 0 0 15,0 0 0-15,0 0 0 16,0 0 0-16,0 0 0 15,0 0 0-15,0 0 0 16,0 0 0-16,0 0 0 0,0 0 0 16,0 0 0-16,0 0 0 15,0 0 0-15,0 27 0 0,0 0 0 16,0-2 0-16,0 2 0 16,0-1 0-16,0 1 0 15,0-1 0-15,0 27 0 0,0-26 0 16,0-1 0-16,0 1 0 15,0-1 0-15,0 0 0 16,0-26 0-16,0 26 0 16,0-26 0-16,0 0 0 0</inkml:trace>
  <inkml:trace contextRef="#ctx0" brushRef="#br0" timeOffset="34877.39">3358 9683 512 0,'0'-26'0'0,"0"26"0"15,0-27 0-15,0 27 0 16,0 0 0-16,0 0 0 16,0-27 0-16,0 27 0 15,0 0 0-15</inkml:trace>
  <inkml:trace contextRef="#ctx0" brushRef="#br0" timeOffset="35607.83">3624 9841 512 0,'0'0'0'0,"0"0"0"0,0 0 0 16,0 0 0-16,0-25 0 15,27 25 0-15,-27 0 0 16,0 0 0-16,27 0 0 16,-27 0 0-16,26 0 0 0,-26 0 0 15,0 0 0-15,26 0 0 16,-26 25 0-16,0 2 0 15,0-27 0-15,0 26 0 0,0-26 0 16,0 27 0-16,0-1 0 16,0 2 0-16,0-3 0 15,0-25 0-15,0 27 0 0,0-27 0 16,0 26 0-16,0-26 0 16,0 0 0-16,0 0 0 15,0-26 0-15,0 26 0 0,0-27 0 16,27 27 0-16,-27-25 0 15,27 25 0-15,-27-28 0 16,52 2 0-16,-52-1 0 16,53 27 0-16,-27-26 0 0,1 26 0 15,0-27 0-15,-27 27 0 16,27-25 0-16,-27 25 0 16,25 0 0-16,-25 0 0 0,27 0 0 15,-27 0 0-15,0 25 0 16,0 2 0-16,0-27 0 15,0 26 0-15,0 1 0 0,-27-1 0 16,27 2 0-16,0-3 0 16,0 2 0-16,0-27 0 15,0 26 0-15,0-26 0 16,0 27 0-16,0-27 0 0,0 0 0 16</inkml:trace>
  <inkml:trace contextRef="#ctx0" brushRef="#br0" timeOffset="36163.78">4473 9894 512 0,'24'0'0'0,"-24"0"0"16,0-26 0-16,0 26 0 15,27 0 0-15,-27 0 0 16,0-27 0-16,0 27 0 0,-27 0 0 16,27-25 0-16,0 25 0 15,0 0 0-15,0 0 0 16,0-27 0-16,0 27 0 0,-24 0 0 15,24 0 0-15,0 0 0 16,-27 0 0-16,27 0 0 16,-28 0 0-16,2 0 0 0,0 27 0 15,26-27 0-15,-27 25 0 16,0 2 0-16,0-1 0 16,27 1 0-16,0 27 0 15,0-54 0-15,0 52 0 0,27-26 0 16,-27 1 0-16,54-27 0 15,-54 26 0-15,26-26 0 16,0 0 0-16,2 0 0 16,-1 0 0-16,-27-26 0 0,24 26 0 15,-24-53 0-15,0 26 0 16,0-26 0-16,0-26 0 16,27 0 0-16,-27 0 0 0,0 26 0 15,0 26 0-15,0-26 0 16,0 27 0-16,0 26 0 15,0-26 0-15,0 26 0 0</inkml:trace>
  <inkml:trace contextRef="#ctx0" brushRef="#br0" timeOffset="36632.05">4736 9947 512 0,'26'0'0'0,"-26"0"0"16,0 0 0-16,27-26 0 0,0 26 0 16,0 0 0-16,-27-27 0 15,26 27 0-15,-1 0 0 16,-25-26 0-16,0 26 0 15,0 0 0-15,27-27 0 0,-27 27 0 16,0-25 0-16,0 25 0 16,0 0 0-16,-27 0 0 15,27-27 0-15,0 27 0 0,-25 0 0 16,-1 0 0-16,-1 0 0 16,-27 0 0-16,54 27 0 15,-53-27 0-15,26 52 0 0,3-26 0 16,-3 1 0-16,0 27 0 15,27-29 0-15,0 28 0 16,0-26 0-16,0-1 0 16,0 0 0-16,27 0 0 0,0-26 0 15,-3 28 0-15,3-28 0 16,0 0 0-16,26-28 0 16,-26 28 0-16,26 0 0 0,-1-26 0 15,1 26 0-15</inkml:trace>
  <inkml:trace contextRef="#ctx0" brushRef="#br0" timeOffset="36895.91">5265 10027 512 0,'0'-27'0'16,"0"27"0"-16,0 0 0 0,0 0 0 15,26 0 0-15,-52 0 0 16,26 0 0-16,0 27 0 16,0-1 0-16,0 1 0 0,0 25 0 15,-26-26 0-15,26 28 0 16,0-1 0-16,-26-27 0 16,-1 27 0-16,27 0 0 0,0 0 0 15,0-27 0-15,27 28 0 16,-54-28 0-16</inkml:trace>
  <inkml:trace contextRef="#ctx0" brushRef="#br0" timeOffset="37275.11">5291 9868 512 0,'28'0'0'0,"-28"-27"0"15,25 2 0-15,2 25 0 16,0-27 0-16,-1 0 0 16,-26 27 0-16,26-26 0 0,0 26 0 15,-26 0 0-15,28 0 0 16,-28 0 0-16,27 26 0 15,-27-26 0-15,0 27 0 0,0 0 0 16,0-2 0-16,0 28 0 16,0-26 0-16,-27-1 0 15,27 2 0-15,-28-3 0 16,2 2 0-16,0-27 0 0,26 26 0 16,-26-26 0-16,-1 0 0 15,0 0 0-15,2 0 0 16,-3 0 0-16,28-26 0 0</inkml:trace>
  <inkml:trace contextRef="#ctx0" brushRef="#br0" timeOffset="38244.64">5662 9947 512 0,'0'0'0'0,"27"0"0"0,-27 0 0 16,0-26 0-16,0 26 0 15,27 0 0-15,-27 0 0 16,25-27 0-16,-25 27 0 0,27 0 0 16,-1 0 0-16,0-26 0 15,-26 26 0-15,27 0 0 16,0 0 0-16,0-27 0 15,-27 27 0-15,0 0 0 0,27-25 0 16,-27 25 0-16,0 0 0 16,0 0 0-16,0-27 0 15,25 27 0-15,-25 0 0 0,0-27 0 16,-25 27 0-16,25 0 0 16,0 0 0-16,-27-26 0 15,0 26 0-15,0 0 0 0,0 26 0 16,27-26 0-16,-26 0 0 15,26 27 0-15,-26-27 0 16,-1 27 0-16,27-2 0 16,-25 2 0-16,25-27 0 0,-27 26 0 15,27 1 0-15,0-1 0 16,0 2 0-16,0-3 0 16,0 2 0-16,27-1 0 0,-27-26 0 15,25 0 0-15,2 27 0 16,-27-27 0-16,26 0 0 15,-26-27 0-15,26 27 0 0,-26 0 0 16,0-26 0-16,27-1 0 16,-27 27 0-16,27-25 0 15,0-3 0-15,0 2 0 16,-27 26 0-16,25-27 0 0,-25 1 0 16,0 26 0-16,0 0 0 15,26 0 0-15,-26 0 0 16,0-27 0-16,0 27 0 0,0 0 0 15,26 0 0-15,-26 0 0 16,0 0 0-16,0 27 0 16,27-27 0-16,-27 0 0 0,0 26 0 15,0-26 0-15,0 27 0 16,0-27 0-16,0 26 0 16,0-26 0-16,0 28 0 15,0-28 0-15,0 0 0 0,0 0 0 16,27 0 0-16,-27 0 0 15,0-28 0-15,0 28 0 16,0 0 0-16,27-26 0 0,-27 26 0 16,0-27 0-16,27 27 0 15,-2-26 0-15,-25 26 0 16,26-27 0-16,-26 27 0 0,27 0 0 16,-1 0 0-16,-26 0 0 15,0 0 0-15,0 0 0 16,27 0 0-16,-27 27 0 0,0-27 0 15,0 26 0-15,0 1 0 16,-27-1 0-16,27 2 0 16,0-3 0-16,-26 2 0 0,26-1 0 15,0-26 0-15,0 27 0 16,0-27 0-16,0 26 0 16,0-26 0-16,0 0 0 15</inkml:trace>
  <inkml:trace contextRef="#ctx0" brushRef="#br0" timeOffset="39194.3">6694 9975 512 0,'0'0'0'15,"0"0"0"-15,27 0 0 16,-27 0 0-16,0 0 0 0,0 0 0 16,0 0 0-16,26-28 0 15,-26 28 0-15,0 0 0 16,0 0 0-16,0-26 0 0,0 26 0 16,0 0 0-16,0 0 0 15,0-27 0-15,0 27 0 16,-26 0 0-16,26 0 0 15,0-26 0-15,-27 26 0 0,27 0 0 16,-26 0 0-16,26-27 0 16,-27 27 0-16,27 0 0 15,-27 0 0-15,27 0 0 0,-25 27 0 16,25-27 0-16,-27 0 0 16,27 26 0-16,-27 1 0 15,27-1 0-15,0 2 0 0,0-3 0 16,0 2 0-16,0-1 0 15,27 1 0-15,-27-1 0 16,27-26 0-16,-2 26 0 16,-25-26 0-16,27 0 0 0,0 0 0 15,-1 0 0-15,-26-26 0 16,27 0 0-16,-1 26 0 16,-26-53 0-16,27 1 0 0,-27-2 0 15,0-26 0-15,0-25 0 16,25-1 0-16,-25 1 0 15,0 24 0-15,0 28 0 0,0 28 0 16,0 25 0-16,27-27 0 16,-27 0 0-16</inkml:trace>
  <inkml:trace contextRef="#ctx0" brushRef="#br0" timeOffset="40357.37">7117 9841 512 0,'0'0'0'0,"0"0"0"0,27 0 0 16,-27-25 0-16,27 25 0 16,-2 0 0-16,2 0 0 15,-27 0 0-15,28 0 0 0,-3-27 0 16,-25 27 0-16,0 0 0 15,26 0 0-15,-26 0 0 16,0 0 0-16,27 0 0 0,-27 0 0 16,0 0 0-16,0 0 0 15,0-27 0-15,0 27 0 16,-27-26 0-16,27 26 0 16,0 0 0-16,0-26 0 0,-26 26 0 15,26 0 0-15,-25-27 0 16,-3 27 0-16,1 0 0 0,2 0 0 15,25 0 0-15,-27 27 0 16,0-27 0-16,1 26 0 16,26 0 0-16,-27 1 0 0,27 0 0 15,0-2 0-15,-26 2 0 16,26-1 0-16,0 1 0 16,26-1 0-16,-26 2 0 15,27-3 0-15,-27-25 0 16,26 27 0-16,1-27 0 0,-27 0 0 15,0 0 0-15,27 0 0 16,-27 0 0-16,25-27 0 16,-25 27 0-16,0-25 0 0,27 25 0 15,1-28 0-15,-28 2 0 16,25 26 0-16,-25-27 0 16,0 1 0-16,26 26 0 0,-26-27 0 15,0 27 0-15,27-25 0 16,-27 25 0-16,0 0 0 15,27 0 0-15,-27 0 0 16,0 25 0-16,0 2 0 0,0-27 0 16,0 26 0-16,0 1 0 15,0-1 0-15,0 2 0 0,0-3 0 16,0 2 0-16,0-1 0 16,0-26 0-16,0 0 0 15,26 0 0-15,-26 0 0 16,0 0 0-16,0 0 0 0,0-26 0 15,0 26 0-15,26-27 0 16,-26 27 0-16,0-25 0 16,0-3 0-16,28 2 0 0,-28 26 0 15,25-27 0-15,-25 27 0 16,26-26 0-16,1-1 0 16,-27 27 0-16,27 0 0 0,-27-25 0 15,0 25 0-15,0 0 0 16,26 0 0-16,-26 0 0 15,0 25 0-15,0-25 0 0,0 27 0 16,0-1 0-16,-26 1 0 16,26-1 0-16,0 2 0 15,0-3 0-15,0 2 0 0,0-1 0 16,0-26 0-16,0 27 0 16</inkml:trace>
  <inkml:trace contextRef="#ctx0" brushRef="#br0" timeOffset="40743.75">7752 9471 512 0,'0'26'0'16,"0"2"0"-16,0 24 0 0,0 1 0 16,0 0 0-16,-26 0 0 15,26 0 0-15,0 26 0 16,0-26 0-16,0-27 0 0,0 27 0 16,26-26 0-16,-26-1 0 15,0 1 0-15,27-27 0 16,-27 26 0-16,27-26 0 0,-27-26 0 15,27 26 0-15,-27 0 0 16,24-27 0-16,3 27 0 16,-27 0 0-16,27-26 0 15,-1 26 0-15,-26 0 0 0,0-27 0 16,0 27 0-16,27 0 0 16,-27 0 0-16,0-25 0 0</inkml:trace>
  <inkml:trace contextRef="#ctx0" brushRef="#br0" timeOffset="40983.43">7726 9710 512 0,'0'0'0'16,"26"0"0"-16,1 0 0 15,27-27 0-15,-3 1 0 0,-24 26 0 16,26-27 0-16,-26 27 0 16,0 0 0-16,0-27 0 15,-3 27 0-15,3 27 0 0,-1-27 0 16,1 0 0-16,0 27 0 16</inkml:trace>
  <inkml:trace contextRef="#ctx0" brushRef="#br0" timeOffset="41577.91">10108 9366 512 0,'0'0'0'0,"0"0"0"16,0-27 0-16,0 27 0 15,0 0 0-15,0 0 0 0,0 0 0 16,0 0 0-16,0 0 0 16,0 0 0-16,0 0 0 15,0 27 0-15,0-27 0 16,0 0 0-16,0 25 0 0,0 2 0 15,-27-1 0-15,27 1 0 16,-27-1 0-16,27 2 0 16,0-2 0-16,0-26 0 0,0 26 0 15</inkml:trace>
  <inkml:trace contextRef="#ctx0" brushRef="#br0" timeOffset="41830.57">10212 9391 512 0,'0'-25'0'0,"0"25"0"16,0 0 0-16,0 0 0 15,0 0 0-15,0 25 0 16,-26 2 0-16,26-1 0 0,0 1 0 15,-27-1 0-15,27 2 0 16,0-28 0-16,0 26 0 16,0 0 0-16,0 0 0 0,0-26 0 15</inkml:trace>
  <inkml:trace contextRef="#ctx0" brushRef="#br0" timeOffset="128450.63">3704 11243 512 0,'0'0'0'0,"-26"0"0"0,52 0 0 16,-52 0 0-16,26 0 0 15,0 0 0-15,0 0 0 0,0 0 0 16,26 0 0-16,-26 0 0 16,0 0 0-16,0 0 0 15,0 0 0-15,-26 0 0 0,52 0 0 16,-26 0 0-16,0 0 0 15,0 0 0-15,0 28 0 16,0-28 0-16,26 0 0 16,-26 0 0-16,27 0 0 0,0 0 0 15,-27 0 0-15,0 0 0 16,27 0 0-16,-27 0 0 16,25-28 0-16,-25 28 0 0,0 0 0 15,0 0 0-15,27-26 0 16,-27 26 0-16,0 0 0 15,0-26 0-15,0 26 0 0,0-26 0 16,26 26 0-16,-52 0 0 16,26-26 0-16,0 26 0 15,0-27 0-15,0 27 0 16,-27 0 0-16,27-27 0 0,0 27 0 16,-25 0 0-16,25 0 0 15,-27 0 0-15,27 0 0 16,-27 0 0-16,0 0 0 0,27 0 0 15,-26 0 0-15,0 27 0 16,26 0 0-16,-27-1 0 16,0 0 0-16,27 0 0 0,0 0 0 15,-25 2 0-15,50 24 0 16,-25-25 0-16,0-1 0 16,0 0 0-16,27-26 0 0,0 28 0 15,-27-2 0-15,26-26 0 16,0 0 0-16,1 26 0 15,0-26 0-15,0 0 0 16,-2 0 0-16,28-26 0 0,-27 26 0 16,1-26 0-16,0 26 0 15</inkml:trace>
  <inkml:trace contextRef="#ctx0" brushRef="#br0" timeOffset="129040.78">4127 11243 512 0,'0'0'0'0,"27"0"0"0,-27 0 0 16,0-26 0-16,27 26 0 15,-27-26 0-15,26 26 0 16,-26 0 0-16,26 0 0 16,-26-26 0-16,28 26 0 0,-4 0 0 15,3 0 0-15,-27 0 0 16,27 26 0-16,0-26 0 0,-27 26 0 15,26 0 0-15,-26 2 0 16,26 24 0-16,-26-25 0 16,0-1 0-16,0 0 0 15,0 2 0-15,0-2 0 0,0-26 0 16,-26 26 0-16,26 0 0 16,0-26 0-16,0 0 0 15,0 0 0-15,-26 0 0 0,26-26 0 16,0 26 0-16,0-26 0 15,-27 26 0-15,54-26 0 16,-54-2 0-16,54 2 0 16,-27 0 0-16,0-1 0 0,52-25 0 15,-24 24 0-15,-1 2 0 16,-3 0 0-16,3 0 0 16,0 26 0-16,-1-26 0 0,1 26 0 15,0 0 0-15,-27-27 0 16,27 27 0-16,-27 0 0 15,24 0 0-15,-24 0 0 0</inkml:trace>
  <inkml:trace contextRef="#ctx0" brushRef="#br0" timeOffset="129528.61">4631 11243 512 0,'0'-26'0'0,"27"26"0"16,-27-26 0-16,24 26 0 16,-24 0 0-16,27-26 0 0,-27 26 0 15,27 0 0-15,-1 0 0 16,-26 0 0-16,27 0 0 15,-27 0 0-15,27 0 0 0,-27 0 0 16,27 26 0-16,-1 0 0 16,-1 0 0-16,-25 2 0 15,0-2 0-15,0 0 0 16,27 1 0-16,-27-1 0 0,0 0 0 16,0 2 0-16,-27-2 0 15,27 0 0-15,0-26 0 16,-25 26 0-16,25-26 0 0,0 0 0 15,-26-26 0-15,26 26 0 16,0-26 0-16,0 0 0 16,0-2 0-16,0 2 0 0,0 0 0 15,26-1 0-15,-26 27 0 16,25-26 0-16,2 0 0 16,-1 26 0-16,1-28 0 0,0 28 0 15,0-26 0-15,-1 26 0 16,-1 0 0-16,2 0 0 15</inkml:trace>
  <inkml:trace contextRef="#ctx0" brushRef="#br0" timeOffset="130008.8">5398 11243 512 0,'26'0'0'0,"-26"-26"0"0,0 26 0 16,0 0 0-16,0-26 0 16,0 26 0-16,26-26 0 15,-26 26 0-15,0 0 0 0,0 0 0 16,-26 0 0-16,26 0 0 15,0 0 0-15,0-26 0 16,0 26 0-16,0 0 0 0,0 0 0 16,0 0 0-16,-26 0 0 15,26 26 0-15,-27-26 0 16,0 26 0-16,2 0 0 0,-3 0 0 16,28 28 0-16,0-28 0 15,-26 1 0-15,26-1 0 16,26 0 0-16,-26 2 0 15,0-2 0-15,28 0 0 0,-28-26 0 16,25 0 0-16,2 0 0 16,-27 0 0-16,27 0 0 15,-27-26 0-15,0 0 0 0,0-28 0 16,0 1 0-16,0 1 0 16,0 24 0-16,0 2 0 15,-27 26 0-15,27-26 0 0</inkml:trace>
  <inkml:trace contextRef="#ctx0" brushRef="#br0" timeOffset="130538.4">5531 11191 512 0,'0'0'0'0,"25"0"0"16,-25-26 0-16,0 26 0 16,27 0 0-16,-27-26 0 15,26 26 0-15,-26 0 0 16,26 0 0-16,-26 0 0 0,0 26 0 15,27-26 0-15,-27 26 0 16,27 0 0-16,-27 28 0 16,0-28 0-16,0 0 0 0,0 27 0 15,0-27 0-15,0 2 0 16,0-2 0-16,-27 0 0 16,27 0 0-16,-27 1 0 0,27-27 0 15,-26 26 0-15,26-26 0 16,0 0 0-16,-26-26 0 15,26-1 0-15,0 1 0 0,0 0 0 16,26-28 0-16,0 28 0 16,1 0 0-16,0-1 0 15,-27-25 0-15,52 24 0 0,-25 2 0 16,25 0 0-16,-25 26 0 16,0-26 0-16,27 26 0 15,-29-26 0-15,-25 26 0 16,26 0 0-16,0 0 0 0,1 0 0 15,0 0 0-15</inkml:trace>
  <inkml:trace contextRef="#ctx0" brushRef="#br0" timeOffset="133139.59">6879 10847 512 0,'0'0'0'16,"0"0"0"-16,0-26 0 0,0 26 0 15,0 0 0-15,0 0 0 16,0-28 0-16,0 28 0 16,0 0 0-16,0 0 0 0,0 0 0 15,0 0 0-15,0 0 0 16,0 0 0-16,0 0 0 15,0 28 0-15,0-2 0 0,0 27 0 16,0 1 0-16,0-2 0 16,0 0 0-16,0 2 0 15,0-1 0-15,-26-1 0 0,26 2 0 16,0-28 0-16,0 0 0 16,0 1 0-16,0-1 0 15,0-26 0-15,0 26 0 16,-27-26 0-16,54 0 0 0,-27 0 0 15,0 0 0-15,0 0 0 16,0-26 0-16,26 26 0 16,-26-26 0-16,53 26 0 0,-26-27 0 15,0 27 0-15,-2 0 0 16,2-26 0-16,-1 26 0 16,1 0 0-16,-1 0 0 0,1 0 0 15,-27-26 0-15,0 26 0 16</inkml:trace>
  <inkml:trace contextRef="#ctx0" brushRef="#br0" timeOffset="133378.78">6879 11085 512 0,'0'0'0'0,"0"0"0"16,0 0 0-16,0-27 0 16,0 27 0-16,0 0 0 0,27-26 0 15,-1 26 0-15,1-26 0 16,25 26 0-16,-25 0 0 16,26 0 0-16,0 0 0 0,-1 0 0 15</inkml:trace>
  <inkml:trace contextRef="#ctx0" brushRef="#br0" timeOffset="134237.81">7461 11243 512 0,'0'0'0'0,"26"-26"0"0,1 26 0 15,0-26 0-15,-27 26 0 16,26 0 0-16,0-26 0 16,2 26 0-16,-1 0 0 15,-3-26 0-15,3 26 0 0,0-27 0 16,-1 27 0-16,-26 0 0 16,27-27 0-16,-27 27 0 15,0 0 0-15,0 0 0 0,0-27 0 16,0 27 0-16,0-26 0 15,-27 26 0-15,27 0 0 16,-26-26 0-16,26 26 0 16,-27 0 0-16,0 0 0 0,27 0 0 15,-24 0 0-15,-3 0 0 16,-1 26 0-16,2-26 0 0,0 26 0 16,-1-26 0-16,27 27 0 15,-27 0 0-15,27 0 0 16,0-1 0-16,0 26 0 15,0-26 0-15,0 2 0 0,27 24 0 16,-27-25 0-16,27-1 0 16,-1-26 0-16,0 26 0 15,2-26 0-15,-1 0 0 0,-3 0 0 16,-24 0 0-16,27 0 0 16,0-26 0-16,-1 0 0 15,-26-1 0-15,27 1 0 0,-27 0 0 16,27-2 0-16,0 2 0 15,-27 0 0-15,24 0 0 16,-24 0 0-16,27-1 0 16,0 0 0-16,-27 0 0 0,26 27 0 15,-26-26 0-15,0 26 0 16,27-26 0-16,-27 26 0 16,0 0 0-16,27 26 0 0,-27 0 0 15,0 1 0-15,27 0 0 16,-27 26 0-16,0-27 0 15,27 26 0-15,-27-24 0 0,0-2 0 16,0 0 0-16,24 1 0 16,-24-1 0-16,0 0 0 15,0 2 0-15,0-28 0 0,-24 0 0 16,24-28 0-16,-27 28 0 16,27-52 0-16,-27 25 0 15,27-25 0-15,0 24 0 16,0-24 0-16,0 26 0 0,27 0 0 15,0-1 0-15,-3 27 0 16,3-27 0-16,-1 0 0 16,1 27 0-16,27 0 0 0,-27-26 0 15,-3 26 0-15,3 0 0 16,1 26 0-16,-3-26 0 16,2 0 0-16</inkml:trace>
  <inkml:trace contextRef="#ctx0" brushRef="#br0" timeOffset="135207.22">8309 11217 512 0,'25'-26'0'16,"2"0"0"-16,-27 26 0 16,27-26 0-16,-27 26 0 0,27-27 0 15,-1 27 0-15,-26 0 0 16,0 0 0-16,25 0 0 16,-25 0 0-16,0 0 0 0,0 27 0 15,28-27 0-15,-28 26 0 16,0 0 0-16,0 0 0 15,25 0 0-15,-50 2 0 16,50-28 0-16,-25 26 0 16,0 0 0-16,0 1 0 0,0-1 0 15,0-26 0-15,0 26 0 16,0-26 0-16,0 0 0 0,0 0 0 16,0 0 0-16,0-26 0 15,0 26 0-15,0 0 0 16,27-26 0-16,-27-1 0 0,27 1 0 15,-27 0 0-15,27-2 0 16,-27 28 0-16,24-26 0 16,3 0 0-16,-27 26 0 15,28-26 0-15,-28 26 0 0,27-26 0 16,-27 26 0-16,25 0 0 16,-25 0 0-16,0 0 0 15,0 0 0-15,0 0 0 0,27 0 0 16,-27 0 0-16,0 0 0 15,0 26 0-15,0-26 0 16,27 26 0-16,-54-26 0 0,54 26 0 16,-54 0 0-16,27-26 0 15,27 28 0-15,-27-28 0 16,0 26 0-16,-27 0 0 16,27-26 0-16,0 27 0 0,0-1 0 15,0 0 0-15,0-26 0 16,0 28 0-16,0-28 0 15,0 26 0-15,0 0 0 0,0-26 0 16,0 0 0-16,0 0 0 16,0 0 0-16,0-26 0 15,0 26 0-15,0-26 0 0,0-2 0 16,27-24 0-16,-27 25 0 16,24 1 0-16,4 0 0 15,-1-2 0-15,-27 28 0 0,27-26 0 16,-2 0 0-16,2 26 0 15,-27 0 0-15,27 0 0 16,-27-26 0-16,25 52 0 0,-25-26 0 16,0 0 0-16,27 26 0 15,-27 0 0-15,0-26 0 16,0 28 0-16,27 24 0 16,-27-25 0-16,0-1 0 0,27 0 0 15,-27 2 0-15,0-2 0 16,27 0 0-16,-27 0 0 15,0 1 0-15,25-1 0 0,-25-26 0 16,0 28 0-16,0-28 0 16,0 0 0-16,26 0 0 15,-26 26 0-15</inkml:trace>
  <inkml:trace contextRef="#ctx0" brushRef="#br0" timeOffset="141748.41">3757 13811 512 0,'0'0'0'0,"0"-28"0"15,27 28 0-15,-27 0 0 16,0 0 0-16,0 0 0 15,0 0 0-15,0-26 0 0,27 26 0 16,-27 0 0-16,0 0 0 16,0-26 0-16,0 26 0 15,0 0 0-15,0 0 0 16,0 0 0-16,0 0 0 0,0 0 0 16,0-26 0-16,0 26 0 15,0 0 0-15,0 0 0 16,-27-26 0-16,27 26 0 0,0-27 0 15,0 27 0-15,-27-27 0 16,27 27 0-16,-27-27 0 16,27 27 0-16,0 0 0 0,-26 0 0 15,26 0 0-15,0 0 0 16,-26 0 0-16,26 0 0 16,-27 0 0-16,27 27 0 0,-27 0 0 15,2 26 0-15,-2-1 0 16,27 2 0-16,0 25 0 15,-27 1 0-15,27-28 0 0,0 27 0 16,-26 1 0-16,26-28 0 16,0 27 0-16,0-25 0 15,0-1 0-15,0-1 0 16,0-25 0-16,0 26 0 0,0-27 0 16,0 1 0-16,0-27 0 15</inkml:trace>
  <inkml:trace contextRef="#ctx0" brushRef="#br0" timeOffset="141972.43">3439 14154 512 0,'0'0'0'0,"0"0"0"15,0 0 0-15,27-25 0 16,0 25 0-16,-1 0 0 0,0 0 0 16,1 0 0-16,0 0 0 15,-2 0 0-15,2 0 0 16,26 0 0-16</inkml:trace>
  <inkml:trace contextRef="#ctx0" brushRef="#br0" timeOffset="142595.41">4285 14129 512 0,'0'0'0'0,"27"0"0"16,-27-28 0-16,0 28 0 15,0 0 0-15,0 0 0 16,0-26 0-16,0 26 0 0,27 0 0 16,-27 0 0-16,0 0 0 15,-27 0 0-15,27 0 0 16,0 0 0-16,0-27 0 0,0 27 0 16,-27 0 0-16,27 0 0 15,-24-26 0-15,-4 26 0 16,28 0 0-16,-26 0 0 15,0 26 0-15,-1-26 0 0,0 27 0 16,0-1 0-16,3 2 0 16,-4-3 0-16,1 28 0 15,2-27 0-15,25 0 0 0,0 2 0 16,0-3 0-16,0-25 0 16,0 0 0-16,25 28 0 15,-25-28 0-15,0 0 0 16,27 0 0-16,-27-28 0 0,0 28 0 15,28-25 0-15,-28 25 0 16,24-28 0-16,-24 2 0 0,27 26 0 16,-27-26 0-16,27 0 0 15,-27 26 0-15,27 0 0 16,-27-27 0-16,0 27 0 16,26 0 0-16,-26 0 0 0,0 27 0 15,0-27 0-15,0 26 0 16,0 0 0-16,0-26 0 15,0 26 0-15,0 2 0 0,0-28 0 16,0 0 0-16,0 25 0 16,0-25 0-16,26 0 0 15,-26 0 0-15,0 0 0 0,28 0 0 16</inkml:trace>
  <inkml:trace contextRef="#ctx0" brushRef="#br0" timeOffset="142940.91">4577 14154 512 0,'0'0'0'0,"27"-25"0"15,-27 25 0-15,0 0 0 16,0-28 0-16,0 28 0 15,0 0 0-15,-27 0 0 0,27 0 0 16,-26 28 0-16,-1-28 0 16,27 25 0-16,-27-25 0 15,27 27 0-15,-24-1 0 16,24-26 0-16,0 26 0 0,0 0 0 16,0-26 0-16,24 28 0 15,-24-28 0-15,0 0 0 16,27 0 0-16,-27 25 0 15,27-50 0-15,26 25 0 0,-26 0 0 16,0 0 0-16,-3 0 0 16,30-28 0-16</inkml:trace>
  <inkml:trace contextRef="#ctx0" brushRef="#br0" timeOffset="143340.1">4921 13757 512 0,'26'0'0'0,"-26"-26"0"16,0 26 0-16,0 0 0 0,0 0 0 16,0 0 0-16,0 26 0 15,0 0 0-15,0 2 0 16,0-2 0-16,-26 27 0 15,26-27 0-15,0 0 0 0,26 28 0 16,-52-28 0-16,26 0 0 16,0 1 0-16,0-27 0 15,0 26 0-15,0 2 0 0,26-3 0 16,-26-25 0-16,0 27 0 16,27-27 0-16,-27 26 0 15,27-26 0-15,-27 0 0 0,27 26 0 16,-1-26 0-16,-1 0 0 15,2 0 0-15,1 0 0 16,-3 0 0-16,2 0 0 16,0 0 0-16,-1 0 0 0,0 0 0 15,-26-26 0-15,26 26 0 16</inkml:trace>
  <inkml:trace contextRef="#ctx0" brushRef="#br0" timeOffset="143531.88">5028 14075 512 0,'0'0'0'0,"0"0"0"0,26-27 0 16,-1 27 0-16,2-26 0 16,1 0 0-16,-3 26 0 15,2-26 0-15,0 26 0 0,-1 0 0 16,0 0 0-16,0 0 0 15</inkml:trace>
  <inkml:trace contextRef="#ctx0" brushRef="#br0" timeOffset="143977.51">5504 14101 512 0,'0'-26'0'0,"0"26"0"0,27 0 0 15,-27 0 0-15,0 0 0 16,0-27 0-16,0 27 0 0,25 0 0 16,-25 0 0-16,0-26 0 15,0 26 0-15,0 0 0 16,27-26 0-16,-27 26 0 0,0 0 0 15,0-26 0-15,0 26 0 16,0 0 0-16,0 0 0 16,-27 0 0-16,27 0 0 0,-25 26 0 15,25 0 0-15,-27 0 0 16,-1 1 0-16,28-1 0 16,-26 2 0-16,26 24 0 0,0-26 0 15,0 0 0-15,0 0 0 16,0 2 0-16,26-28 0 15,-26 25 0-15,28-25 0 0,-28 0 0 16,27-25 0-16,-2 25 0 16,-25-28 0-16,0 2 0 15,0-26 0-15,0 0 0 16,0-29 0-16,0 55 0 0</inkml:trace>
  <inkml:trace contextRef="#ctx0" brushRef="#br0" timeOffset="144431.13">5635 14101 512 0,'27'0'0'15,"-27"-26"0"-15,27 26 0 16,-27 0 0-16,0-27 0 0,27 27 0 16,-2-26 0-16,2 0 0 15,-27 26 0-15,26 0 0 16,-26 0 0-16,26 0 0 0,-26 0 0 16,27 0 0-16,-27 26 0 15,27 0 0-15,-27 1 0 16,0 27 0-16,27-29 0 15,-27 2 0-15,0-1 0 0,0 0 0 16,0 0 0-16,0 2 0 16,0-28 0-16,-27 25 0 0,27-25 0 15,0-25 0-15,-27 25 0 16,27-28 0-16,0 2 0 16,0 0 0-16,0-27 0 15,0 28 0-15,27-29 0 0,0 54 0 16,-27-27 0-16,27 1 0 15,-2 26 0-15,1-26 0 16,0 26 0-16,28 0 0 0</inkml:trace>
  <inkml:trace contextRef="#ctx0" brushRef="#br0" timeOffset="144920.53">6429 13996 512 0,'27'0'0'0,"-27"0"0"16,0-26 0-16,0 26 0 16,0 0 0-16,0 0 0 15,0 0 0-15,0 0 0 16,0 0 0-16,-27 0 0 0,0 0 0 15,1 0 0-15,-1 0 0 16,2 0 0-16,-1 26 0 0,-1-26 0 16,27 26 0-16,0-26 0 15,-27 0 0-15,27 26 0 16,27-26 0-16,-27 0 0 16,27 27 0-16,-27-27 0 0,26 0 0 15,-1 26 0-15,2-26 0 16,-1 0 0-16,1 28 0 15,0-28 0-15,0 25 0 0,-27-25 0 16,0 27 0-16,0-1 0 16,0 0 0-16,0-26 0 15,0 26 0-15,0-26 0 16,0 28 0-16,-27-28 0 0,27 0 0 16,-27 25 0-16,0-25 0 15,1 0 0-15,-1 0 0 16,27 0 0-16,-25 0 0 0,-1 0 0 15,-1-25 0-15,0 25 0 16</inkml:trace>
  <inkml:trace contextRef="#ctx0" brushRef="#br0" timeOffset="145604.99">7964 14022 512 0,'0'26'0'0,"0"-26"0"16,0 0 0-16,0 0 0 15,0 0 0-15,0-26 0 16,0 26 0-16,0 0 0 0,0 0 0 16,0 0 0-16,27-26 0 15,-27 26 0-15,0 0 0 16,0 0 0-16,-27 0 0 0,27-26 0 16,0 26 0-16,0 0 0 15,-27 0 0-15,27 0 0 16,-26 0 0-16,26 0 0 0,-27 0 0 15,0 26 0-15,27 0 0 16,-24 0 0-16,24 1 0 16,0-1 0-16,-27 2 0 0,54-3 0 15,-27 2 0 1,24-1 0-16,3 0 0 0,0 0 0 16,-1 2 0-16,-26-28 0 15,27 25 0-15,0-25 0 0,0-25 0 16,-27 25 0-16,27 0 0 15,-27-28 0-15,0-24 0 16,0 26 0-16,0-26 0 0,-27-2 0 16,0 27 0-16,0 1 0 15,0 0 0-15,27 26 0 16,-26-26 0-16,-1 26 0 0</inkml:trace>
  <inkml:trace contextRef="#ctx0" brushRef="#br0" timeOffset="146064.21">8203 13731 512 0,'0'-26'0'0,"0"26"0"16,0-26 0-16,27 26 0 15,-27 0 0-15,0 0 0 16,0 0 0-16,0 0 0 16,0 26 0-16,24 0 0 0,-24 26 0 15,0-24 0-15,-24 25 0 16,24-1 0-16,0 2 0 15,0-2 0-15,0 1 0 0,0 1 0 16,0-29 0-16,0 28 0 16,0-27 0-16,24 0 0 15,-24-26 0-15,0 28 0 0,0-28 0 16,0 0 0-16,27 25 0 16,-27-25 0-16,28-25 0 15,-3 25 0-15,-25 0 0 16,27 0 0-16,0 0 0 0,0 0 0 15,-1 0 0-15,-1 0 0 16,-25-28 0-16,28 2 0 0,-3 26 0 16</inkml:trace>
  <inkml:trace contextRef="#ctx0" brushRef="#br0" timeOffset="146262.31">8203 13996 512 0,'27'0'0'0,"24"0"0"15,-23-26 0-15,-3 26 0 16,2-28 0-16,27 2 0 0,-28 26 0 16,-1 0 0-16,3 0 0 15,-3 0 0-15,2 0 0 16</inkml:trace>
  <inkml:trace contextRef="#ctx0" brushRef="#br0" timeOffset="146768.65">8600 13731 512 0,'0'0'0'0,"0"0"0"0,0 0 0 16,0 0 0-16,0 0 0 0,0 0 0 16,24 26 0-16,-24 0 0 15,0 2 0-15,0-2 0 16,0 27 0-16,0-1 0 0,0-24 0 16,0 24 0-16,0 1 0 15,0-27 0-15,0 27 0 16,27-26 0-16,-27-1 0 0,0-26 0 15,0 26 0-15,0-26 0 16,28 0 0-16,-28 0 0 16,0 0 0-16,0-26 0 0,0 26 0 15,27-26 0-15,-2-1 0 16,-25 2 0-16,27-3 0 16,0 2 0-16,-27-27 0 15,24 27 0-15,4 26 0 0,-1-26 0 16,-27 26 0-16,0-28 0 15,27 28 0-15,-27 0 0 16,0 0 0-16,0 0 0 0,25 0 0 16,-25 28 0-16,0-28 0 15,27 26 0-15,-27-26 0 16,0 26 0-16,0 0 0 0,0 1 0 16,0-1 0-16,0 2 0 15,0-3 0-15,0 2 0 16,0-1 0-16</inkml:trace>
  <inkml:trace contextRef="#ctx0" brushRef="#br0" timeOffset="147589.14">9049 14154 512 0,'0'0'0'0,"0"0"0"16,0 0 0-16,27 0 0 16,-27-25 0-16,27 25 0 0,-2 0 0 15,1 0 0-15,-26 0 0 16,53-28 0-16,-26 28 0 16,-27 0 0-16,27-26 0 0,-1 26 0 15,0 0 0-15,0-27 0 16,-26 27 0-16,0 0 0 15,26-26 0-15,-26 26 0 0,0 0 0 16,0-26 0-16,-26 26 0 16,26 0 0-16,-26 0 0 15,0-26 0-15,26 26 0 0,-26 26 0 16,-1-26 0-16,27 26 0 16,-27 0 0-16,0-26 0 15,27 27 0-15,0 27 0 0,-26-29 0 16,52 2 0-16,-26-1 0 15,0 0 0-15,27 0 0 16,-27 2 0-16,27-28 0 16,0 25 0-16,-1-25 0 0,0 0 0 15,0 0 0-15,0-25 0 16,1 25 0-16,-27-28 0 16,27 2 0-16,0 26 0 0,-1-26 0 15,-26 0 0-15,26-1 0 16,-26 2 0-16,26-3 0 15,-26 2 0-15,28-1 0 16,-28 1 0-16,25 0 0 0,-25 26 0 16,0 0 0-16,27 0 0 15,-27 0 0-15,0 0 0 16,27 26 0-16,-27 0 0 0,26 1 0 16,-26-1 0-16,0 27 0 15,0-26 0-15,0 25 0 16,0-26 0-16,0 2 0 0,0-3 0 15,0 3 0-15,0-28 0 16,0 0 0-16,0 0 0 16,-26 0 0-16,26-28 0 0,0 28 0 15,0-25 0-15,0-29 0 16,26 2 0-16,-26 0 0 16,27-2 0-16,-2 27 0 15,4 1 0-15,22 0 0 0,-24 26 0 16,-1-26 0-16,1 26 0 15,-2 0 0-15,4 0 0 16,-29 0 0-16,27 0 0 0,-27 0 0 16,0 0 0-16,24 0 0 15,-24 0 0-15,0 0 0 16</inkml:trace>
  <inkml:trace contextRef="#ctx0" brushRef="#br0" timeOffset="148179.87">10900 13864 512 0,'0'0'0'0,"27"-27"0"15,-27 27 0-15,0-26 0 16,0 26 0-16,25 0 0 16,-25 0 0-16,0 0 0 0,0 0 0 15,0 26 0-15,29 1 0 16,-29-1 0-16,0 0 0 16,0 28 0-16,0-2 0 15,0 1 0-15,0 1 0 0,0-2 0 16,-29 0 0-16,58 2 0 15,-58-29 0-15,29 3 0 16,29-28 0-16,-29 26 0 0,0-26 0 16,0 26 0-16,0-26 0 15,0 0 0-15,27 0 0 16,-27-26 0-16,25 26 0 16,27 0 0-16,-25 0 0 0,0-26 0 15,0 26 0-15,0 0 0 16,-2-28 0-16,1 28 0 15,-26 0 0-15,26 0 0 0,-26-25 0 16,0 25 0-16</inkml:trace>
  <inkml:trace contextRef="#ctx0" brushRef="#br0" timeOffset="148383.91">10900 14075 512 0,'0'0'0'16,"27"0"0"-16,-2 0 0 16,4-27 0-16,23 27 0 0,-26-26 0 15,27 26 0-15,-26-26 0 16,0 26 0-16,25 0 0 16,-26 0 0-16,0 26 0 0,28-26 0 15,-27 0 0-15</inkml:trace>
  <inkml:trace contextRef="#ctx0" brushRef="#br0" timeOffset="148876.69">11455 13890 512 0,'27'-26'0'0,"-27"26"0"0,27 0 0 15,-27-27 0-15,0 27 0 16,0 0 0-16,0 0 0 16,0 0 0-16,27 0 0 0,-27 27 0 15,0-1 0-15,27 0 0 16,-54 0 0-16,54 28 0 16,-27-2 0-16,0 1 0 0,-27 0 0 15,54-26 0-15,-27 25 0 16,-27-26 0-16,54 2 0 15,-27-3 0-15,0 3 0 16,0-28 0-16,0 0 0 0,0 0 0 16,0 0 0-16,26-28 0 15,-1 28 0-15,-25-25 0 16,26-29 0-16,3 28 0 0,-4 0 0 16,2-1 0-16,26-26 0 15,-27 27 0-15,-1-1 0 16,4 1 0-16,-29 26 0 0,25 0 0 15,2 0 0-15,-27 0 0 16,0 0 0-16,27 26 0 16,-54 1 0-16,27-1 0 0,0 27 0 15,0-26 0-15,0 25 0 16,0-26 0-16,0 2 0 16,0-3 0-16,0 3 0 15,0-2 0-15</inkml:trace>
  <inkml:trace contextRef="#ctx0" brushRef="#br0" timeOffset="149949.03">12276 14101 512 0,'0'0'0'16,"0"-26"0"-16,0 26 0 15,27 0 0-15,-27-27 0 0,0 27 0 16,0 0 0-16,0 0 0 16,0-26 0-16,0 26 0 15,0 0 0-15,-27 0 0 0,27-26 0 16,-25 26 0-16,-2 26 0 15,1-26 0-15,26 26 0 16,-27-26 0-16,0 27 0 16,1-1 0-16,-1 2 0 0,2-3 0 15,25 28 0-15,0-27 0 16,0 28 0-16,0-29 0 0,25 3 0 16,-25-2 0-16,27 0 0 15,-1 1 0-15,-26-27 0 16,27 0 0-16,-27 0 0 15,27 0 0-15,-1-27 0 0,-26 27 0 16,0-26 0-16,27 0 0 16,-2-2 0-16,-25 3 0 15,27-3 0-15,-27 2 0 0,0 0 0 16,0 0 0-16,26-1 0 16,-26 27 0-16,0-25 0 15,27 25 0-15,-27-28 0 16,0 28 0-16,27 0 0 0,-27 0 0 15,0 0 0-15,0 0 0 16,0 0 0-16,0 0 0 16,26 28 0-16,-26-28 0 0,0 25 0 15,0 2 0-15,27-1 0 16,-27 0 0-16,0 0 0 16,0 2 0-16,0-3 0 0,0 3 0 15,0-28 0-15,26 0 0 16,-26 0 0-16,0 0 0 15,26-28 0-15,-26 3 0 0,0 25 0 16,26-28 0-16,1 2 0 16,-27 0 0-16,25-27 0 15,-25 28 0-15,28-3 0 0,-28 28 0 16,27-26 0-16,-27 26 0 16,26-27 0-16,-26 27 0 15,26 0 0-15,-26 0 0 16,0 0 0-16,0 0 0 0,26 27 0 15,-26-1 0-15,0 2 0 16,0-3 0-16,0 28 0 16,0-27 0-16,0 0 0 0,0-26 0 15,0 53 0-15,0-53 0 16,0 80 0-16,0-160 0 16,0 80 0-16,0 0 0 0,29-25 0 15,-29 25 0-15,23-28 0 16,5 2 0-16,-28-26 0 15,27 0 0-15,-1-2 0 0,1 27 0 16,-2 27 0-16,-25-26 0 16,29 26 0-16,-29-26 0 15,24 26 0-15,-24 0 0 16,0 26 0-16,0-26 0 0,0 26 0 16,27 1 0-16,-27-1 0 15,0 27 0-15,0-26 0 16,0 25 0-16,0-26 0 0,0 2 0 15,27-3 0-15,-27 3 0 16,0-28 0-16,0 26 0 16,0-26 0-16,26-26 0 0</inkml:trace>
  <inkml:trace contextRef="#ctx0" brushRef="#br0" timeOffset="150822.51">14127 14181 512 0,'0'-27'0'0,"29"27"0"0,-29 0 0 15,27 0 0-15,-27-25 0 16,25 25 0-16,2 0 0 0,25 0 0 16,-52 0 0-16,27-28 0 15,0 28 0-15,0-26 0 16,-2 26 0-16,2 0 0 0,-1 0 0 16,0 0 0-16,1 0 0 15,0 0 0-15,-27 0 0 16,27 0 0-16,-27 26 0 15,0-26 0-15,0 28 0 0,0-3 0 16,0 2 0-16,-27 25 0 16,0-26 0-16,0 27 0 15,1-25 0-15,0-2 0 0,-1 0 0 16,2 1 0-16,-2-27 0 16,27 27 0-16,-27-27 0 15,27 0 0-15,0 0 0 16,0 0 0-16,0 0 0 0,0 0 0 15,27-27 0-15,0 0 0 16,-2 1 0-16,2 0 0 16,25-27 0-16,2-1 0 0,-1 28 0 15,-1-27 0-15,1 28 0 16,-26-3 0-16,26 2 0 16,-27 26 0-16,-26-27 0 0,0 27 0 15,0 0 0-15,0 0 0 16,0 27 0-16,-26-27 0 15,-27 54 0-15,26-29 0 0,-26 28 0 16,27-1 0-16,-26 1 0 16,-2-25 0-16,27 24 0 15,27 2 0-15,-26-29 0 0,26 2 0 16,0 0 0-16,0-1 0 16,26-26 0-16,1 26 0 15,0-26 0-15,26 0 0 16,-27 0 0-16,26 0 0 0,2-26 0 15,-27 26 0-15,25 0 0 16,2-26 0-16,-29 26 0 16,29-27 0-16,-28 27 0 0</inkml:trace>
  <inkml:trace contextRef="#ctx0" brushRef="#br0" timeOffset="153253.22">4339 15054 512 0,'0'0'0'0,"0"0"0"15,0-27 0-15,0 27 0 0,0 0 0 16,0-26 0-16,0 26 0 16,0 0 0-16,0 0 0 15,0 0 0-15,0 0 0 0,0 0 0 16,0 26 0-16,0 1 0 15,0-1 0-15,0 1 0 16,0 25 0-16,0 1 0 16,0 1 0-16,0 25 0 0,-27-27 0 15,27-24 0-15,0 24 0 16,-27 1 0-16,27-27 0 16,0 1 0-16,-24 0 0 0,24-1 0 15,0-26 0-15,0 0 0 16,0 0 0-16,0 0 0 15,0 0 0-15,24 0 0 0,-24 0 0 16,0 0 0-16,27 0 0 16,0 0 0-16,0-26 0 15,25 26 0-15,-24 0 0 0,-1-27 0 16,-3 27 0-16,3 0 0 16,-27 0 0-16,0-27 0 15,0 27 0-15</inkml:trace>
  <inkml:trace contextRef="#ctx0" brushRef="#br0" timeOffset="153477.41">4207 15371 512 0,'0'0'0'16,"26"0"0"-16,-26 0 0 15,28 0 0-15,-28 0 0 0,24-26 0 16,30 26 0-16,-27 0 0 16,-1 0 0-16,0 0 0 15,29 26 0-15,-31-26 0 0,30 0 0 16,-28 0 0-16</inkml:trace>
  <inkml:trace contextRef="#ctx0" brushRef="#br0" timeOffset="154011.76">4736 15054 512 0,'0'-27'0'0,"0"27"0"0,0-26 0 16,26 26 0-16,-26 0 0 15,0 0 0-15,0 0 0 0,0 0 0 16,0 0 0-16,0 0 0 16,0 26 0-16,0 1 0 15,0 26 0-15,0-27 0 0,0 27 0 16,0-1 0-16,27 29 0 16,-27-29 0-16,0 2 0 15,0-2 0-15,0-25 0 16,0-1 0-16,0 0 0 0,27 1 0 15,-27-27 0-15,0 0 0 16,0 0 0-16,0 0 0 16,0 0 0-16,0-27 0 0,27 1 0 15,-27 26 0-15,26-26 0 16,-1-27 0-16,-25 27 0 16,27-2 0-16,-1 2 0 0,1 0 0 15,0 0 0-15,0-1 0 16,-27 27 0-16,0-26 0 15,26 26 0-15,-26 0 0 16,25 0 0-16,-25 0 0 0,0 26 0 16,27 1 0-16,1-1 0 15,-28 26 0-15,0-24 0 16,0-2 0-16,0 27 0 0,25-53 0 16,-25 26 0-16,0 0 0 15,0-26 0-15,0 0 0 16</inkml:trace>
  <inkml:trace contextRef="#ctx0" brushRef="#br0" timeOffset="154675.87">5504 15292 512 0,'27'0'0'0,"-27"0"0"0,0 0 0 16,0 0 0-16,0-26 0 15,0 26 0-15,0 0 0 16,0 0 0-16,0 0 0 16,0 0 0-16,0 0 0 0,0 0 0 15,0 0 0-15,0 0 0 16,0 0 0-16,0 0 0 0,-27 0 0 15,27-28 0-15,-28 28 0 16,28 0 0-16,-26 0 0 16,0 0 0-16,0 0 0 15,-1 0 0-15,27 28 0 0,-27-28 0 16,2 26 0-16,25 1 0 16,-28-1 0-16,56 0 0 15,-28 28 0-15,0-28 0 16,25 0 0-16,-25-26 0 0,27 27 0 15,0-27 0-15,-27 26 0 16,26-26 0-16,-26-26 0 16,0 26 0-16,26 0 0 0,-26-27 0 15,26 27 0-15,-26-26 0 16,0 0 0-16,28-2 0 16,-28-24 0-16,27 26 0 0,-27 26 0 15,0-27 0-15,0 27 0 16,0 0 0-16,0 0 0 15,0 0 0-15,0 0 0 16,0 27 0-16,-27-27 0 0,27 26 0 16,0-26 0-16,0 26 0 15,0 0 0-15,0-26 0 16,27 0 0-16,-27 28 0 0,0-28 0 16,0 0 0-16,25 0 0 15,-25 0 0-15,27 0 0 16,-1 0 0-16,-26 0 0 0,26 0 0 15,28 0 0-15,-54-28 0 16,27 28 0-16</inkml:trace>
  <inkml:trace contextRef="#ctx0" brushRef="#br0" timeOffset="155036.94">5820 14762 512 0,'0'0'0'0,"0"-26"0"15,0 26 0-15,0 0 0 16,0 26 0-16,0 1 0 0,0 0 0 16,0-1 0-16,0 53 0 15,-26-25 0-15,26-2 0 16,0 1 0-16,0 0 0 0,-26 0 0 15,26-27 0-15,0 28 0 16,0-28 0-16,0 1 0 16,26-27 0-16,-26 26 0 0,0-26 0 15,0 26 0-15,26-26 0 16,-26 0 0-16,27 0 0 16,-27 0 0-16,27 0 0 15,0 0 0-15,-27 0 0 0,27 0 0 16,-2-26 0-16,-25 26 0 15,0-26 0-15</inkml:trace>
  <inkml:trace contextRef="#ctx0" brushRef="#br0" timeOffset="155246.84">5689 15159 512 0,'0'0'0'0,"52"0"0"16,-25 0 0-16,-1 0 0 16,27 0 0-16,-26 0 0 15,27-26 0-15,-29 26 0 0,1 0 0 16,0 0 0-16,1 0 0 16,0 0 0-16,0 0 0 0</inkml:trace>
  <inkml:trace contextRef="#ctx0" brushRef="#br0" timeOffset="156091.97">7408 15451 512 0,'0'0'0'0,"0"0"0"16,0 0 0-16,28-26 0 0,-28 26 0 15,25 0 0-15,-25 0 0 16,0-28 0-16,0 28 0 15,26 0 0-15,-26 0 0 0,0-26 0 16,0 26 0-16,0 0 0 16,0 0 0-16,27 0 0 15,-54 0 0-15,27 0 0 0,0-26 0 16,0 26 0-16,0 0 0 16,0 0 0-16,-26 0 0 15,1-26 0-15,-3 26 0 0,28 0 0 16,-26 26 0-16,-27-26 0 15,26 26 0-15,1 0 0 16,1 28 0-16,25-28 0 16,-28 1 0-16,28-1 0 0,0 27 0 15,28-26 0-15,-3-1 0 16,-25-26 0-16,26 26 0 16,1-26 0-16,0 0 0 0,-1-26 0 15,-26 0 0-15,26 26 0 16,2-27 0-16,-28 0 0 15,25 1 0-15,-25 0 0 16,26-27 0-16,-26 27 0 0,0 26 0 16,0-28 0-16,0 28 0 15,0 0 0-15,0 0 0 16,0 0 0-16,0 0 0 0,0 0 0 16,0 28 0-16,0-2 0 15,0-26 0-15,0 26 0 16,27 1 0-16,-27-27 0 0,0 26 0 15,27-26 0-15,-27 26 0 16,0-26 0-16,26 0 0 16,-26 0 0-16,0 0 0 0,26 0 0 15,2 0 0-15,-1-26 0 16</inkml:trace>
  <inkml:trace contextRef="#ctx0" brushRef="#br0" timeOffset="156519.87">8069 15186 512 0,'27'0'0'16,"-1"-27"0"-16,-26 27 0 0,0 0 0 15,0-26 0-15,27 26 0 16,-27-26 0-16,0 26 0 16,0 0 0-16,0-27 0 15,0 27 0-15,0 0 0 0,0 0 0 16,0 0 0-16,-27-26 0 16,27 26 0-16,0 0 0 0,-26 0 0 15,-1 0 0-15,27 0 0 16,-24 26 0-16,-3-26 0 15,0 53 0-15,0-27 0 16,0 27 0-16,27 1 0 0,-26-1 0 16,-1-1 0-16,27 2 0 15,0-2 0-15,0 1 0 16,-27 0 0-16,54 0 0 0,-27-27 0 16,0 27 0-16,0-26 0 15,27 0 0-15,-27-1 0 16,26 0 0-16</inkml:trace>
  <inkml:trace contextRef="#ctx0" brushRef="#br0" timeOffset="156738.14">7726 15530 512 0,'0'0'0'0,"26"0"0"0,1 0 0 16,0 0 0-16,24-26 0 0,-24 26 0 16,26 0 0-16,-26 0 0 15,27-27 0-15,-27 27 0 16,24 0 0-16,-25 0 0 0,28 0 0 16</inkml:trace>
  <inkml:trace contextRef="#ctx0" brushRef="#br0" timeOffset="157108.37">8573 15133 512 0,'0'-26'0'0,"27"-1"0"16,-27 27 0-16,0-26 0 16,0 26 0-16,0 0 0 0,-27 0 0 15,27-27 0-15,0 27 0 16,-27 0 0-16,27 27 0 16,-27-27 0-16,2 26 0 0,-3-26 0 15,28 27 0-15,-25 25 0 16,-1-25 0-16,-1 53 0 15,0-1 0-15,0-27 0 16,27 28 0-16,0-27 0 0,0 0 0 16,0 0 0-16,0-27 0 15,0 27 0-15,0-26 0 0,0 0 0 16,0-27 0-16,0 0 0 16</inkml:trace>
  <inkml:trace contextRef="#ctx0" brushRef="#br0" timeOffset="157333.9">8122 15477 512 0,'0'0'0'0,"0"0"0"15,27 0 0-15,0 0 0 16,0 0 0-16,0 0 0 15,-3-26 0-15,3 26 0 16,26 0 0-16,-26 0 0 0,27 0 0 16,-28 0 0-16,27 0 0 15,-1-26 0-15</inkml:trace>
  <inkml:trace contextRef="#ctx0" brushRef="#br0" timeOffset="157718.6">8731 15345 512 0,'27'0'0'0,"-27"26"0"16,27-52 0-16,-3 26 0 16,31 0 0-16,-28 0 0 15,-2 0 0-15,-25 0 0 0,27-26 0 16,0 26 0-16,-27 0 0 15,0-27 0-15,25 27 0 0,-25-26 0 16,0 26 0-16,0-28 0 16,-25 28 0-16,-2 0 0 15,27 0 0-15,-52 0 0 16,25 0 0-16,0 28 0 0,-25-2 0 16,-2 1 0-16,54-1 0 15,-52 0 0-15,24 0 0 16,28 28 0-16,0-28 0 15,-27 1 0-15,27-1 0 0,27 0 0 16,1 1 0-16,-1-27 0 16,-2 0 0-16,2 0 0 0,0 0 0 15,-3-27 0-15,4 27 0 16</inkml:trace>
  <inkml:trace contextRef="#ctx0" brushRef="#br0" timeOffset="158058.04">9154 15319 512 0,'0'0'0'0,"0"-27"0"15,26 27 0-15,-26 0 0 16,0 0 0-16,-26 0 0 0,26 0 0 15,0 0 0-15,-26 27 0 16,1-27 0-16,25 26 0 16,-54-26 0-16,27 26 0 15,0 0 0-15,27-26 0 0,0 28 0 16,-25-28 0-16,25 26 0 16,0-26 0-16,0 0 0 15,0 0 0-15,25 0 0 16,-25 26 0-16,27-52 0 0,0 26 0 15,27 0 0-15,-29 0 0 16,1-26 0-16,0 26 0 0</inkml:trace>
  <inkml:trace contextRef="#ctx0" brushRef="#br0" timeOffset="158437.51">9446 14921 512 0,'26'0'0'0,"-26"0"0"16,0 0 0-16,26 0 0 16,-26 0 0-16,0 0 0 15,0 26 0-15,0 28 0 16,-26-28 0-16,26 1 0 0,-26 26 0 15,26-1 0-15,-27-25 0 16,27 25 0-16,0-24 0 16,-27 25 0-16,27-27 0 0,0 0 0 15,0 0 0-15,0 2 0 16,0-28 0-16,0 26 0 16,0-26 0-16,27 26 0 0,-27-26 0 15,27 0 0-15,-27 0 0 16,26 0 0-16,-26-26 0 15,26 26 0-15,-26 0 0 16,26-26 0-16,2 26 0 0,-28-28 0 16</inkml:trace>
  <inkml:trace contextRef="#ctx0" brushRef="#br0" timeOffset="158649.49">9261 15159 512 0,'0'0'0'16,"0"0"0"-16,26 0 0 0,0 0 0 15,26 0 0-15,-25 0 0 16,27 0 0-16,-2 0 0 16,-26 0 0-16,2 0 0 0,-3 0 0 15,2 0 0-15,0 0 0 16,-27 0 0-16</inkml:trace>
  <inkml:trace contextRef="#ctx0" brushRef="#br0" timeOffset="159602.67">10478 15266 512 0,'26'-28'0'0,"-26"28"0"15,0-26 0-15,0 26 0 0,0 0 0 16,26-26 0-16,-26 26 0 16,0 0 0-16,0 0 0 15,0 0 0-15,0 0 0 0,0 0 0 16,-26 0 0-16,26 26 0 15,0-26 0-15,0 26 0 16,0 2 0-16,0-2 0 16,-26 1 0-16,52-1 0 15,0 0 0-15,-26 0 0 0,26 2 0 16,0-2 0-16,3-26 0 16,-4 26 0-16,28-26 0 0,-27 0 0 15,-26 0 0-15,27 0 0 16,-2-26 0-16,4 0 0 15,-29 26 0-15,25-28 0 0,2 2 0 16,-27 26 0-16,0-26 0 16,0 0 0-16,0 26 0 15,0-27 0-15,0 27 0 0,0-26 0 16,0 26 0-16,0 0 0 16,0 0 0-16,0 0 0 15,0 0 0-15,0 0 0 16,0 26 0-16,0 1 0 0,0 25 0 15,26 2 0-15,-26-2 0 16,0 27 0-16,0-25 0 16,26 24 0-16,-26-24 0 0,27 25 0 15,-54-27 0-15,54 2 0 16,-54-27 0-16,27 25 0 16,0-26 0-16,-26 2 0 15,0-2 0-15,-1-26 0 0,2 0 0 16,-4 0 0-16,-23-26 0 15,0 26 0-15,0-28 0 0,-29 2 0 16,29 26 0-16,-2-26 0 16,1 0 0-16,0-1 0 15,28 1 0-15,-29-2 0 16,27 2 0-16,27 0 0 0</inkml:trace>
  <inkml:trace contextRef="#ctx0" brushRef="#br0" timeOffset="190425.87">17356 8440 512 0,'0'0'0'15,"0"0"0"-15,-25 0 0 0,50 26 0 16,-50-26 0-16,25 0 0 16,0 0 0-16,0 0 0 15,25 0 0-15,-25 0 0 16,0 0 0-16,0 26 0 0,0-26 0 16,0 0 0-16,0-26 0 15,0 52 0-15,0-52 0 16,0 52 0-16,0-26 0 0,0-26 0 15,0 26 0-15,0 0 0 16,0 26 0-16,0-26 0 16,0 0 0-16,0 0 0 15,0 0 0-15,0 0 0 0,0 0 0 16,0 0 0-16,0 0 0 16,0 0 0-16,0 0 0 15,0 0 0-15,-25 0 0 16,50 0 0-16,-25 0 0 0,-25 0 0 15,25 0 0-15,25 0 0 16,-50 0 0-16,50 0 0 16,-25 0 0-16,0 0 0 0,0 0 0 15,-25 0 0-15,25 26 0 16,0-26 0-16,0 0 0 16,0 27 0-16,0-27 0 0,0 27 0 15,0 0 0-15,0-27 0 16,0 26 0-16,-29 0 0 15,29-26 0-15,0 26 0 0,0 0 0 16,0 2 0-16,0-28 0 16,0 26 0-16,0 0 0 15,0-26 0-15,0 27 0 16,29-27 0-16,-29 0 0 0,0 26 0 16,0-26 0-16,25 0 0 15,-25 0 0-15,0-26 0 16,27 26 0-16,-27 0 0 0,26-27 0 15,-26 27 0-15,26-26 0 16,-26 0 0-16,27-2 0 16,-27 28 0-16,25-26 0 0,-25 0 0 15,29 0 0-15,-29 26 0 16,0-26 0-16,0 26 0 16,26-27 0-16,-26 0 0 15,0 27 0-15,0 0 0 0,0 0 0 16,0-27 0-16,0 27 0 15,0 0 0-15,0 0 0 16,0 0 0-16,0 0 0 0,0 0 0 16,0 0 0-16,0 27 0 15,0-27 0-15,26 27 0 16,-26 0 0-16,0-1 0 16,0 26 0-16,0-26 0 0,26 28 0 15,-26-1 0-15,26-1 0 16,-26 2 0-16,0-2 0 15,0 29 0-15,0-55 0 0,0 26 0 16,-26-26 0-16,26 28 0 16,0-28 0-16,0-26 0 15,-26 27 0-15,26-27 0 0,-26 0 0 16,0 0 0-16,-3-27 0 16,4 1 0-16,-28-1 0 15,27 0 0-15,-26 1 0 0,52 0 0 16,-29 26 0-16,4 0 0 15,-2-26 0-15,27 26 0 16,0 0 0-16</inkml:trace>
  <inkml:trace contextRef="#ctx0" brushRef="#br0" timeOffset="191071.68">17832 9021 512 0,'0'0'0'15,"0"0"0"-15,0 0 0 0,0 0 0 16,0 0 0-16,0 0 0 15,0 0 0-15,0 0 0 16,0 0 0-16,0 0 0 0,0 0 0 16,27 0 0-16,-27 0 0 15,0 28 0-15,0-28 0 16,0 26 0-16,0 0 0 0,0 0 0 16,0 0 0-16,0-26 0 15,0 27 0-15,-27 0 0 16,27-1 0-16,0-26 0 15,-27 27 0-15,27-1 0 0,0-26 0 16,0 0 0-16,0 0 0 16,0 0 0-16,0 0 0 15,0 0 0-15,0 0 0 0,0 0 0 16,0 0 0-16,27 0 0 16,0 0 0-16,-27 0 0 15,27 0 0-15,-1 0 0 16,-26-26 0-16,27 26 0 0,-2 0 0 15,-25 0 0-15,26 0 0 16,-26 0 0-16,0 0 0 16,0 0 0-16,0 0 0 0</inkml:trace>
  <inkml:trace contextRef="#ctx0" brushRef="#br0" timeOffset="191290.93">17886 8810 512 0,'0'-27'0'0,"-27"27"0"16,27 0 0-16,0-26 0 15,0 26 0-15,0 0 0 16,0-26 0-16,0 26 0 0,0 0 0 15,0 0 0-15</inkml:trace>
  <inkml:trace contextRef="#ctx0" brushRef="#br0" timeOffset="191541.28">18336 8677 512 0,'0'0'0'15,"24"0"0"-15,-24-26 0 16,0 26 0-16,0 0 0 0,0 0 0 15,29 0 0-15</inkml:trace>
  <inkml:trace contextRef="#ctx0" brushRef="#br0" timeOffset="191683.48">18389 8994 512 0,'0'0'0'0,"0"0"0"0,0 27 0 15,0-27 0-15,0 0 0 16,25 0 0-16,-25 0 0 16</inkml:trace>
  <inkml:trace contextRef="#ctx0" brushRef="#br0" timeOffset="193205.16">18944 8757 512 0,'0'0'0'0,"0"0"0"15,0 0 0-15,0 0 0 0,0 0 0 16,0 0 0-16,0 0 0 15,0 0 0-15,0 0 0 16,0 0 0-16,0 0 0 0,0 0 0 16,0-26 0-16,0 26 0 15,0 0 0-15,26 0 0 16,-26 0 0-16,0 0 0 0,0-28 0 16,0 28 0-16,0 28 0 15,0-28 0-15,0 0 0 16,0 0 0-16,-26 0 0 15,26 26 0-15,0 0 0 0,0 1 0 16,0-1 0-16,0 0 0 16,0 2 0-16,0-2 0 15,0 0 0-15,26-26 0 0,1 26 0 16,-2-26 0-16,-25 0 0 16,27 0 0-16,0 0 0 15,0 0 0-15,-1-26 0 16,-26 26 0-16,26-26 0 0,1 0 0 15,-27-2 0-15,0 28 0 16,0-26 0-16,0 0 0 16,25-1 0-16,-25 27 0 0,0-26 0 15,0 0 0-15,0 26 0 16,0 0 0-16,0 0 0 16,0 0 0-16,0 0 0 0,0 0 0 15,0 0 0-15,0 26 0 16,0 0 0-16,27 1 0 15,-27 53 0-15,0-28 0 0,29 0 0 16,-29 29 0-16,25-29 0 16,1 28 0-16,-26-54 0 15,0 27 0-15,0 0 0 16,0-1 0-16,0-25 0 0,0-1 0 16,-26 1 0-16,26-27 0 15,-54 0 0-15,27 0 0 16,2 0 0-16,-2 0 0 0,1-27 0 15,-27 27 0-15,26 0 0 16,0 0 0-16,2-26 0 16,-2 26 0-16,-25 0 0 0,25 0 0 15</inkml:trace>
  <inkml:trace contextRef="#ctx0" brushRef="#br0" timeOffset="198554.71">19791 8810 512 0,'0'0'0'0,"0"0"0"15,27 0 0-15,-27 0 0 16,0 0 0-16,0 0 0 15,0 0 0-15,0 0 0 0,0 0 0 16,0 0 0-16,0 0 0 16,0 0 0-16,26 0 0 15,-26-27 0-15,0 27 0 0,0 0 0 16,0 0 0-16,0 0 0 16,0 27 0-16,0-27 0 15,25 26 0-15,-25 0 0 16,26 2 0-16,-26-2 0 0,0 0 0 15,27 0 0-15,-27 0 0 16,0 1 0-16,27 1 0 16,-27-28 0-16,27 26 0 0,-27-26 0 15,0 0 0-15,0 0 0 16,0 0 0-16,27-26 0 16,-27 26 0-16,26-28 0 0,-26-25 0 15,0 27 0-15,0 0 0 16,27 0 0-16,-27-2 0 15,24 2 0-15,-24 26 0 0,27-26 0 16,-27 26 0-16</inkml:trace>
  <inkml:trace contextRef="#ctx0" brushRef="#br0" timeOffset="199307.4">20584 8890 512 0,'0'0'0'0,"0"-28"0"16,0 28 0-16,0-26 0 15,0 26 0-15,0 0 0 0,0-26 0 16,0 26 0-16,0 0 0 16,0 0 0-16,0 0 0 15,0 0 0-15,0 0 0 16,0 0 0-16,0 0 0 0,0 0 0 16,0 0 0-16,0 0 0 15,0 0 0-15,0 0 0 16,0 0 0-16,0 0 0 0,0 0 0 15,-26 0 0-15,26 0 0 16,0 0 0-16,-27 0 0 16,2 26 0-16,-4 0 0 0,29 2 0 15,-25-28 0-15,25 52 0 16,-26-52 0-16,26 26 0 16,0 0 0-16,26 1 0 15,-26-27 0-15,0 28 0 0,0-28 0 16,25 0 0-16,-25 0 0 15,0 0 0-15,0 0 0 16,0 0 0-16,29-28 0 0,-29 28 0 16,0-27 0-16,25 27 0 15,-25-26 0-15,0 26 0 16,0-26 0-16,27 0 0 0,-27 26 0 16,0-26 0-16,0 26 0 15,26 0 0-15,-26 0 0 16,-26 0 0-16,52 0 0 15,-52 26 0-15,26-26 0 0,0 26 0 16,26-26 0-16,-26 26 0 16,0-26 0-16,0 26 0 0,0-26 0 15,27 27 0-15,-27-27 0 16,26 28 0-16,-26-28 0 16,0 0 0-16,0 0 0 15,25 0 0-15,-25 26 0 0,0-26 0 16,29-26 0-16,-29 26 0 15,26 0 0-15,-26 0 0 16,26 0 0-16,-26 0 0 16</inkml:trace>
  <inkml:trace contextRef="#ctx0" brushRef="#br0" timeOffset="199599.05">20796 8599 512 0,'0'0'0'15,"0"-27"0"-15,26 0 0 0,-26 0 0 16,0 27 0-16,0 0 0 16,0 0 0-16,0 0 0 15,0 0 0-15,27 0 0 16,-27 27 0-16,0-27 0 0,0 54 0 15,0-28 0-15,0 26 0 16,0 2 0-16,0-2 0 16,0 27 0-16,-27-25 0 0,27-2 0 15,0 1 0-15,0 1 0 16,0-2 0-16</inkml:trace>
  <inkml:trace contextRef="#ctx0" brushRef="#br0" timeOffset="200038.97">21087 8994 512 0,'0'-26'0'0,"27"26"0"16,-27-26 0-16,0 26 0 15,0-26 0-15,0 26 0 16,0-26 0-16,0 26 0 16,0 0 0-16,0 0 0 0,0 0 0 15,0 0 0-15,0 0 0 16,0 0 0-16,0 0 0 16,0 0 0-16,0 26 0 0,0 0 0 15,0 0 0-15,0 27 0 16,0-25 0-16,0 24 0 15,0-26 0-15,0 0 0 0,25 28 0 16,-25-54 0-16,27 26 0 16,-27 1 0-16,0-27 0 15,0 0 0-15,26-27 0 0,-26 27 0 16,27-26 0-16,-27-1 0 16,0 0 0-16,27-25 0 15,-1 26 0-15,-26 0 0 16,27-2 0-16,-27 1 0 0,0 1 0 15,25 26 0-15</inkml:trace>
  <inkml:trace contextRef="#ctx0" brushRef="#br0" timeOffset="200473.04">21431 8968 512 0,'26'26'0'0,"-26"-26"0"16,0 0 0-16,0 0 0 0,27 0 0 16,-27 0 0-16,27 0 0 15,-2 0 0-15,-25-26 0 16,29 26 0-16,-29 0 0 0,24-26 0 16,-24 26 0-16,27-26 0 15,-27 0 0-15,0 26 0 16,26-28 0-16,-26 28 0 0,0-26 0 15,-26 0 0-15,26 26 0 16,-27 0 0-16,3 0 0 16,-5 26 0-16,4-26 0 0,-2 26 0 15,0 2 0-15,1-2 0 16,26 0 0-16,-27 0 0 16,27 0 0-16,0 1 0 15,27 1 0-15,-27-28 0 0,0 26 0 16,26-26 0-16,-26 0 0 15,27 0 0-15,0 0 0 16,-2 0 0-16,4 0 0 0,-5 0 0 16,29 0 0-16,-26 0 0 15,25 0 0-15,-23 0 0 16,-3 0 0-16</inkml:trace>
  <inkml:trace contextRef="#ctx0" brushRef="#br0" timeOffset="201196.03">22569 8731 512 0,'0'0'0'0,"0"0"0"16,25 0 0-16,-25-28 0 15,0 28 0-15,0 0 0 0,0 0 0 16,0-26 0-16,0 26 0 15,0-26 0-15,0 26 0 16,0-26 0-16,0 26 0 16,0-26 0-16,0 26 0 0,0 0 0 15,0-27 0-15,-25 27 0 16,25-27 0-16,0 0 0 16,-27 27 0-16,27 0 0 0,-27-26 0 15,27 26 0-15,0-26 0 16,-25 26 0-16,25 0 0 15,-27 0 0-15,27 0 0 16,-25 26 0-16,-4 0 0 0,29 1 0 16,-27 27 0-16,2-2 0 15,-2 28 0-15,27-1 0 16,-25 1 0-16,25-2 0 0,0 3 0 16,0-3 0-16,-27-25 0 15,27 27 0-15,0-28 0 16,-27 2 0-16,27-2 0 0,0 1 0 15,0-27 0-15,0 2 0 16,27-2 0-16,-27-26 0 16,0 0 0-16,27 0 0 0</inkml:trace>
  <inkml:trace contextRef="#ctx0" brushRef="#br0" timeOffset="201388.54">22224 9233 512 0,'0'-26'0'0,"0"26"0"0,0-27 0 15,27 27 0-15,0-27 0 16,0 27 0-16,-2-26 0 0,2 26 0 16,-27 0 0-16,52-26 0 15,-23 26 0-15,-4 0 0 16</inkml:trace>
  <inkml:trace contextRef="#ctx0" brushRef="#br0" timeOffset="201819.09">22859 9127 512 0,'0'0'0'0,"0"0"0"16,26 0 0-16,-26-26 0 15,0 26 0-15,0 0 0 16,0-26 0-16,0 0 0 0,0 26 0 16,0 0 0-16,0 0 0 15,0-28 0-15,0 28 0 16,0 0 0-16,0 0 0 0,0 0 0 15,-26 0 0-15,1 0 0 16,25 28 0-16,-27-2 0 16,-1 0 0-16,3 0 0 15,25 0 0-15,-27 1 0 0,27 0 0 16,0 26 0-16,0-27 0 16,27-26 0-16,-27 26 0 0,0-26 0 15,25 0 0-15,3-26 0 16,-28 26 0-16,27-26 0 15,-27-1 0-15,25 1 0 16,-25-1 0-16,0 0 0 0,0 1 0 16,0 0 0-16</inkml:trace>
  <inkml:trace contextRef="#ctx0" brushRef="#br0" timeOffset="202349.44">22964 9101 512 0,'28'0'0'0,"-1"0"0"15,-27-26 0-15,0 26 0 0,25-26 0 16,-25 26 0-16,26-28 0 15,-26 28 0-15,27 0 0 16,-27-27 0-16,0 27 0 16,27 0 0-16,-27 0 0 0,27 0 0 15,-27 0 0-15,0 0 0 16,26 27 0-16,-26 1 0 16,27-2 0-16,-27 26 0 15,0-26 0-15,0 28 0 0,0-28 0 16,0 27 0-16,0-27 0 15,-27 1 0-15,27 0 0 0,0-27 0 16,-26 25 0-16,26-25 0 16,-27-25 0-16,27 25 0 15,0-27 0-15,-27 0 0 0,27 1 0 16,27-27 0-16,-27 0 0 16,0 0 0-16,27 27 0 15,-27 0 0-15,26 0 0 16,26-2 0-16,-26 28 0 0,1-27 0 15,27 27 0-15,-28-26 0 16,1 26 0-16,0 0 0 16,-27 0 0-16,24 0 0 0,3 26 0 15,0-26 0-15,0 0 0 16,-1 0 0-16</inkml:trace>
  <inkml:trace contextRef="#ctx0" brushRef="#br0" timeOffset="203358.18">18944 10344 512 0,'0'0'0'0,"0"0"0"15,0 0 0-15,0 0 0 16,0 0 0-16,0 0 0 0,0 0 0 15,0 0 0-15,0 0 0 16,0 0 0-16,0 0 0 16,26 0 0-16,-52 0 0 0,26 0 0 15,0-27 0-15,0 27 0 16,0 0 0-16,0 0 0 16,0 0 0-16,0 0 0 15,-26 0 0-15,26 0 0 0,0 0 0 16,-27 0 0-16,0 27 0 15,0-27 0-15,27 27 0 16,-26-1 0-16,0 1 0 16,26 25 0-16,0-24 0 0,0-2 0 15,26 0 0-15,-26 0 0 16,26 0 0-16,1 1 0 16,0-27 0-16,-27 0 0 0,27 0 0 15,-1 0 0-15,0 0 0 16,-26-27 0-16,27 1 0 15,-2 0 0-15,-25-26 0 0,0 24 0 16,0-51 0-16,0 53 0 16,0-1 0-16,-25 0 0 15,25 1 0-15,-27 26 0 16,1 0 0-16,26-26 0 0,-26 26 0 16</inkml:trace>
  <inkml:trace contextRef="#ctx0" brushRef="#br0" timeOffset="203907.09">19155 9975 512 0,'27'-28'0'0,"-27"2"0"0,0 26 0 16,25-27 0-16,-25 27 0 15,0 0 0-15,0 0 0 16,0 0 0-16,0 0 0 0,27 27 0 15,-27-27 0-15,0 54 0 16,0-29 0-16,0 28 0 16,0 0 0-16,0-1 0 0,0 2 0 15,0-1 0-15,0-1 0 16,0 28 0-16,0-27 0 16,-27 1 0-16,27-28 0 0,27 26 0 15,-27-26 0-15,0 1 0 16,29-27 0-16,-29 27 0 15,25-27 0-15,-25 0 0 16,0 0 0-16,26 0 0 0,-26-27 0 16,26 0 0-16,-26 1 0 15,27-26 0-15,-27-2 0 16,0 28 0-16,0 0 0 0,0-1 0 16,0 1 0-16,-27-1 0 15,1 0 0-15,26 27 0 16,-26 0 0-16,1-26 0 0,-4 26 0 15</inkml:trace>
  <inkml:trace contextRef="#ctx0" brushRef="#br0" timeOffset="204484.84">19737 10265 512 0,'0'0'0'0,"0"0"0"16,27-26 0-16,-27 26 0 0,0 0 0 15,0-27 0-15,0 27 0 16,0 0 0-16,0 0 0 16,0 0 0-16,0 0 0 0,-27-26 0 15,27 52 0-15,-27-26 0 16,1 0 0-16,1 0 0 16,-1 27 0-16,-28-27 0 15,54 26 0-15,-27-26 0 0,0 26 0 16,27-26 0-16,0 26 0 15,0-26 0-15,27 27 0 16,-27-27 0-16,27 0 0 16,-27 27 0-16,25-27 0 0,4 26 0 15,-3-26 0-15,-1 27 0 16,1-27 0-16,-26 0 0 16,27 26 0-16,0 0 0 0,0-26 0 15,-27 0 0-15,27 28 0 16,-27-28 0-16,0 26 0 15,0 0 0-15,0-26 0 0,-27 0 0 16,0 0 0-16,0 0 0 16,0 26 0-16,1-26 0 15,1 0 0-15,-1-26 0 16,-3 26 0-16,4 0 0 0,-2 0 0 16</inkml:trace>
  <inkml:trace contextRef="#ctx0" brushRef="#br0" timeOffset="204677.06">20003 10715 512 0,'0'0'0'0,"0"0"0"15,0 0 0-15,0 0 0 16,0-26 0-16,26 26 0 15,-26 0 0-15,0 0 0 16,0 0 0-16</inkml:trace>
  <inkml:trace contextRef="#ctx0" brushRef="#br0" timeOffset="205406.08">20954 10291 512 0,'0'-26'0'0,"0"26"0"0,27-26 0 16,-27 26 0-16,0 0 0 15,0 0 0-15,0-27 0 0,0 27 0 16,0 0 0-16,0 27 0 15,0-27 0-15,0 52 0 16,0-26 0-16,-27 1 0 0,27 26 0 16,0 0 0-16,0-27 0 15,0 28 0-15,-26-28 0 16,26 0 0-16,0 0 0 16,0 1 0-16,0 0 0 0,0-27 0 15,0 0 0-15,0 0 0 16,0 0 0-16,0 0 0 15,0 0 0-15,26 0 0 0,1 0 0 16,-27 0 0-16,26 0 0 16,1 0 0-16,0 0 0 15,-1 0 0-15,26 0 0 0,-25-27 0 16,-1 27 0-16,1 0 0 16,0 0 0-16,-1 0 0 15,1 0 0-15,-2 0 0 16,-25 0 0-16,27 0 0 0,-27-27 0 15</inkml:trace>
  <inkml:trace contextRef="#ctx0" brushRef="#br0" timeOffset="205692.61">21007 9894 512 0,'0'-26'0'0,"0"26"0"16,0 0 0-16,-26-27 0 0,26 27 0 15,0 0 0-15,0-25 0 16,0 25 0-16,0 0 0 16,26 25 0-16</inkml:trace>
  <inkml:trace contextRef="#ctx0" brushRef="#br0" timeOffset="-191683.87">18360 12276 512 0,'0'0'0'16,"0"0"0"-16,0 0 0 16,0 0 0-16,0 0 0 0,0 0 0 15,0 0 0-15,0 0 0 16,0 0 0-16,0 0 0 15,0 0 0-15,0 0 0 0,0 0 0 16,0 0 0-16,0 0 0 16,0 0 0-16,0 0 0 15,0 0 0-15,0 0 0 0,0 0 0 16,29 26 0-16,-58 1 0 16,58 25 0-16,-29-25 0 15,0 0 0-15,-29-1 0 0,29 27 0 16,0-27 0-16,0-26 0 15,0 27 0-15,0-1 0 16,0-26 0-16,0 0 0 16,0 0 0-16,0 0 0 0,0 0 0 15,29 0 0-15,-29-26 0 16,0 26 0-16,25-27 0 16,2 27 0-16,-27-26 0 0,26 26 0 15,1 0 0-15,0-27 0 16,-27 27 0-16,25 0 0 15,3 0 0-15,-2-26 0 0,-26 26 0 16,0 0 0-16,0 0 0 16</inkml:trace>
  <inkml:trace contextRef="#ctx0" brushRef="#br0" timeOffset="-191480.49">18441 11906 512 0,'-27'-27'0'0,"27"27"0"0,0 0 0 16,0-27 0-16,0 27 0 0,0 0 0 15,0 0 0-15,0-26 0 16</inkml:trace>
  <inkml:trace contextRef="#ctx0" brushRef="#br0" timeOffset="-191106.69">19207 12222 512 0,'0'0'0'0,"0"0"0"16,0 0 0-16,0 0 0 0,0 0 0 16,0 0 0-16,0-26 0 15,0 26 0-15,0 0 0 16</inkml:trace>
  <inkml:trace contextRef="#ctx0" brushRef="#br0" timeOffset="-190970.77">19207 12461 512 0,'0'0'0'0,"0"26"0"16,-25-26 0-16,25 0 0 15,0 0 0-15,25 0 0 16,-25 0 0-16,0 27 0 0</inkml:trace>
  <inkml:trace contextRef="#ctx0" brushRef="#br0" timeOffset="-187945.07">20107 12276 512 0,'0'0'0'0,"0"0"0"16,0 0 0-16,0 0 0 15,0 0 0-15,0 0 0 16,0 0 0-16,0 0 0 0,0 0 0 16,0 0 0-16,0 0 0 15,0 0 0-15,0 0 0 16,0 0 0-16,0-26 0 0,0 26 0 15,0 0 0-15,0 0 0 16,-27 0 0-16,27 0 0 16,0-28 0-16,-24 28 0 15,24 0 0-15,0 0 0 0,-27 28 0 16,1-28 0-16,26 26 0 16,-27 0 0-16,27-26 0 15,0 27 0-15,0 0 0 16,0-2 0-16,0 2 0 0,0 0 0 15,27-1 0-15,-27-26 0 16,26 26 0-16,-26-26 0 16,27 27 0-16,-3-27 0 0,-24 0 0 15,27 26 0-15,-27-26 0 16,0 0 0-16,27-26 0 16,-27 26 0-16,27 0 0 0,0-27 0 15,-27 27 0-15,26-26 0 16,1 0 0-16,-27 26 0 15,0-27 0-15,24 0 0 0,-24 2 0 16,0-2 0-16,0 27 0 16,0-27 0-16,0 1 0 15,-24 26 0-15,24-26 0 0,0 26 0 16,-27-28 0-16,27 28 0 16,-26-26 0-16,-1 26 0 15,0 0 0-15,0 0 0 16,27 0 0-16,0 26 0 0,0-26 0 15,-27 0 0-15,27 0 0 16,0 0 0-16</inkml:trace>
  <inkml:trace contextRef="#ctx0" brushRef="#br0" timeOffset="-187376.81">20346 11931 512 0,'0'-25'0'16,"0"-2"0"-16,27 27 0 0,-27-27 0 15,0 27 0-15,0-26 0 16,0 26 0-16,0 0 0 16,0 0 0-16,0 0 0 0,0 0 0 15,0 26 0-15,0-26 0 16,0 27 0-16,0 0 0 16,0-2 0-16,0 29 0 0,0-2 0 15,-27-24 0-15,27 24 0 16,0 1 0-16,0-1 0 15,0 2 0-15,0-1 0 0,0-26 0 16,0-2 0-16,0 2 0 16,0 0 0-16,0-27 0 15,27 26 0-15,-27-26 0 16,26 26 0-16,-26-26 0 0,27-26 0 16,-1 26 0-16,-26 0 0 15,25-26 0-15,4-1 0 16,-29 0 0-16,0 2 0 0,0-2 0 15,0 0 0-15,0 1 0 16,0 0 0-16,-29-2 0 16,4 2 0-16,-1 26 0 0,-1 0 0 15,1-26 0-15,-1 26 0 16,-27 26 0-16,27-26 0 16,27 0 0-16,-24 0 0 15</inkml:trace>
  <inkml:trace contextRef="#ctx0" brushRef="#br0" timeOffset="-186677.97">20876 12117 512 0,'0'0'0'0,"0"0"0"0,0 0 0 16,0-27 0-16,0 27 0 15,0 0 0-15,26 0 0 16,-26 0 0-16,0 0 0 16,0 0 0-16,0 0 0 0,0 0 0 15,0 0 0-15,0 0 0 16,0 0 0-16,0 0 0 0,0 0 0 16,-26-25 0-16,26 50 0 15,-27-25 0-15,0 0 0 16,1 0 0-16,-1 0 0 15,1 0 0-15,-26 27 0 16,23-27 0-16,29 26 0 0,-25 1 0 16,25-27 0-16,0 26 0 15,0-26 0-15,0 26 0 0,25-26 0 16,-25 28 0-16,29-28 0 16,-3 0 0-16,-26 26 0 15,26-26 0-15,0 0 0 0,-26 0 0 16,27 26 0-16,-1-26 0 15,1 27 0-15,0-27 0 16,-1 27 0-16,-26-27 0 16,0 0 0-16,26 25 0 0,-26-25 0 15,0 0 0-15,0 27 0 16,-26-27 0-16,26 27 0 16,-26-27 0-16,-1 0 0 0,0 0 0 15,1 0 0-15,-1 0 0 16,-25 0 0-16,26 0 0 15,-3 0 0-15,4 0 0 0,25 0 0 16,-26 0 0-16,26 0 0 16,0 0 0-16</inkml:trace>
  <inkml:trace contextRef="#ctx0" brushRef="#br0" timeOffset="-186133.99">21219 12514 512 0,'0'0'0'0,"0"0"0"16,0 0 0-16,0 0 0 15,0-27 0-15,0 54 0 16,0-27 0-16,0 0 0 0,0 0 0 16</inkml:trace>
  <inkml:trace contextRef="#ctx0" brushRef="#br0" timeOffset="-185362.88">21881 12276 512 0,'0'0'0'16,"0"0"0"-16,0 0 0 0,0-26 0 16,0 26 0-16,0 0 0 15,0 0 0-15,0 0 0 16,0 0 0-16,0 0 0 15,27 26 0-15,-27-26 0 0,0 26 0 16,0 28 0-16,-27-29 0 16,27 2 0-16,0 26 0 15,0-27 0-15,0 1 0 16,0-1 0-16,0 1 0 0,0-1 0 16,0-26 0-16,0 27 0 15,0-27 0-15,0 0 0 0,0 0 0 16,0 0 0-16,0 0 0 15,27 0 0-15,0-27 0 16,-27 27 0-16,24 0 0 0,3-26 0 16,-1 26 0-16,1 0 0 15,0-27 0-15,0 27 0 16,0 0 0-16,-3-26 0 16,4 26 0-16,-28 0 0 0,25 0 0 15,-25-27 0-15</inkml:trace>
  <inkml:trace contextRef="#ctx0" brushRef="#br0" timeOffset="-185057.55">21854 12011 512 0,'0'-26'0'0,"0"26"0"15,27 0 0-15,-27 0 0 0,0-27 0 16,0 27 0-16,0 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1-06T14:54:07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6456 11323 512 0,'0'0'0'0,"0"0"0"0,0 0 0 16,0 0 0-16,0 0 0 15,0 0 0-15,0 0 0 0,0 0 0 16,0 0 0-16,0 0 0 16,27 0 0-16,-54 0 0 15,27 0 0-15,0 0 0 16,27 0 0-16,-27 0 0 0,-27 0 0 16,54 0 0-16,-27 0 0 15,0 0 0-15,0 0 0 16,0 0 0-16,-27 0 0 0,27 0 0 15,0 0 0-15,0 0 0 16,0 0 0-16,0 0 0 16,0 27 0-16,0-1 0 0,0 0 0 15,0 2 0-15,0-2 0 16,0 0 0-16,0 0 0 16,0 1 0-16,0-1 0 15,0 2 0-15,27-2 0 0,-27 0 0 16,0 0 0-16,0-26 0 15,26 26 0-15,0 1 0 16,1-27 0-16,0 0 0 0,-27 27 0 16,25-27 0-16,2 0 0 15,0 0 0-15,-27 0 0 16,26 0 0-16,1 0 0 0,-27 0 0 16,0-27 0-16,26 27 0 15,-26-27 0-15,0 1 0 16,0 0 0-16,0-26 0 15,0-2 0-15,0 27 0 0,0-25 0 16,0 26 0-16,0 26 0 16,0-28 0-16,0 28 0 15,0 0 0-15,0-26 0 0,0 26 0 16</inkml:trace>
  <inkml:trace contextRef="#ctx0" brushRef="#br0" timeOffset="697.6">6959 11482 512 0,'0'0'0'0,"0"0"0"16,0 0 0-16,0 0 0 15,27 0 0-15,-27-26 0 0,0 26 0 16,25 0 0-16,-25 0 0 16,0-26 0-16,0 26 0 15,27 0 0-15,-27 0 0 0,0 0 0 16,26 0 0-16,-26 0 0 15,27 0 0-15,-27 26 0 16,0 0 0-16,26-26 0 0,-26 26 0 16,0 1 0-16,0-1 0 15,0 2 0-15,0-2 0 16,0 0 0-16,0 0 0 16,0 0 0-16,0-26 0 0,0 27 0 15,0-27 0-15,0 0 0 16,0 0 0-16,0 0 0 15,0 0 0-15,27-27 0 16,-27 27 0-16,0-26 0 0,0 0 0 16,27 0 0-16,-2 26 0 15,2-26 0-15,1-2 0 16,-28 2 0-16,25-1 0 0,1 1 0 16,1 0 0-16,-27 26 0 15,27-26 0-15,-1-2 0 0,-26 28 0 16,0 0 0-16,26 0 0 15,-26 0 0-15,0 0 0 16,0 0 0-16,0 0 0 16,0 0 0-16,0 0 0 15,0 28 0-15,0-2 0 0,0 0 0 16,0 0 0-16,28 27 0 16,-28-25 0-16,0-2 0 0,0 0 0 15,0 0 0-15,0 0 0 16,0 1 0-16,25 0 0 15,-25-27 0-15,0 0 0 0</inkml:trace>
  <inkml:trace contextRef="#ctx0" brushRef="#br0" timeOffset="1010.04">7648 11191 512 0,'24'-26'0'0,"-24"0"0"0,0-1 0 15,27 0 0-15,-27 27 0 16,0-27 0-16,0 27 0 16,0 0 0-16,0 0 0 0,0 27 0 15,0 0 0-15,0 0 0 16,0 25 0-16,0 0 0 15,0 2 0-15,0-1 0 16,0-1 0-16,0 2 0 0,0-2 0 16,0 1 0-16,27 1 0 15,-27-28 0-15,0 26 0 16,0-25 0-16,0 0 0 0</inkml:trace>
  <inkml:trace contextRef="#ctx0" brushRef="#br0" timeOffset="1451.23">7964 11350 512 0,'27'0'0'15,"-27"-27"0"-15,27 27 0 16,-27-26 0-16,27 26 0 0,-27 0 0 16,0-26 0-16,0 26 0 15,0 0 0-15,0 0 0 16,0 0 0-16,-27 26 0 0,0-26 0 16,0 26 0-16,0 1 0 15,-53-1 0-15,56 0 0 16,-30 2 0-16,27-28 0 15,-26 26 0-15,26 0 0 0,27-26 0 16,0 26 0-16,0-26 0 16,0 0 0-16,0 27 0 0,27-27 0 15,0 0 0-15,-1 0 0 16,1 26 0-16,0-26 0 16,0 0 0-16,-3 0 0 15,3 28 0-15,-27-28 0 0,27 0 0 16,-1 0 0-16,-26 26 0 15,0-26 0-15,27 0 0 16</inkml:trace>
  <inkml:trace contextRef="#ctx0" brushRef="#br0" timeOffset="1972.3">8069 11535 512 0,'27'0'0'0,"-27"-27"0"16,26 1 0-16,-26 26 0 15,27-26 0-15,-27 26 0 16,27-26 0-16,-27 26 0 0,0 0 0 16,0 0 0-16,0 0 0 15,27 0 0-15,-27 0 0 16,0 26 0-16,0 0 0 0,0 0 0 15,0 1 0-15,0-27 0 16,0 54 0-16,0-28 0 16,0-26 0-16,0 26 0 0,0 0 0 15,0-26 0-15,0 0 0 16,0 0 0-16,0 0 0 16,0-26 0-16,0 26 0 15,0-26 0-15,0 26 0 0,0-26 0 16,27-2 0-16,-27 2 0 15,24-1 0-15,3 1 0 0,1 26 0 16,-3-26 0-16,2 0 0 16,0 26 0-16,-27-28 0 15,27 28 0-15,-27 0 0 16,26 0 0-16,-26 0 0 0,0 28 0 16,0-2 0-16,0 0 0 15,0 0 0-15,0 1 0 16,0 27 0-16,0-54 0 15,0 26 0-15,0 26 0 0,0-26 0 16,0-26 0-16,0 27 0 16,-26 0 0-16</inkml:trace>
  <inkml:trace contextRef="#ctx0" brushRef="#br0" timeOffset="2414.61">8679 11561 512 0,'27'-26'0'0,"-27"26"0"16,0 0 0-16,0 0 0 0,0-27 0 16,0 27 0-16,25-26 0 15,-25 26 0-15,0-26 0 16,0 26 0-16,0 0 0 0,0-26 0 15,0 26 0-15,-25 0 0 16,25 0 0-16,0 0 0 16,-27 0 0-16,27 0 0 15,-28 26 0-15,28 0 0 0,-27 0 0 16,27 1 0-16,-24-1 0 16,24 2 0-16,0-2 0 15,0 26 0-15,0-26 0 0,24-26 0 16,-24 27 0-16,0 0 0 15,27-27 0-15,1 0 0 16,-1 0 0-16,-27-27 0 0,25 0 0 16,-25 1 0-16,0-52 0 15,0 24 0-15,0 1 0 16,0 27 0-16,0 0 0 16,-25-2 0-16,25 28 0 0,-27-26 0 15,-1 26 0-15</inkml:trace>
  <inkml:trace contextRef="#ctx0" brushRef="#br0" timeOffset="3089.86">8837 11456 512 0,'0'0'0'0,"27"-26"0"15,-27 26 0-15,0 0 0 16,0-28 0-16,0 28 0 0,0 0 0 16,0 0 0-16,0 0 0 15,0 0 0-15,0 0 0 16,0 0 0-16,0 28 0 15,0-2 0-15,0 0 0 0,0 0 0 16,0 1 0-16,0 27 0 16,0-28 0-16,0 0 0 15,27 0 0-15,-27 0 0 16,0-26 0-16,25 27 0 0,-25-27 0 16,0 0 0-16,27 0 0 15,-27-27 0-15,0 27 0 16,27-26 0-16,-27 0 0 0,0 0 0 15,0 0 0-15,25 26 0 16,-25-28 0-16,0 2 0 16,0-1 0-16,0 27 0 0,0-26 0 15,0 26 0-15,0 0 0 16,27 0 0-16,-27 0 0 16,0 0 0-16,0 0 0 15,0 0 0-15,27 26 0 0,-27 1 0 16,0-1 0-16,27 2 0 15,-27-2 0-15,0 26 0 0,27-26 0 16,-2-26 0-16,-25 27 0 16,26 0 0-16,-26-27 0 15,26 0 0-15,-26 0 0 16,0 0 0-16,27-27 0 0,-27 27 0 16,0-53 0-16,0 1 0 15,0-2 0-15,0 1 0 16,0 1 0-16,0 26 0 0,0-2 0 15,0 28 0-15,0 0 0 16,0 0 0-16,0 0 0 16</inkml:trace>
  <inkml:trace contextRef="#ctx0" brushRef="#br0" timeOffset="3765.75">9313 11482 512 0,'26'-26'0'0,"-26"26"0"0,26-26 0 15,1-2 0-15,-27 28 0 16,27-26 0-16,0 26 0 0,-1-26 0 15,-26 26 0-15,0 0 0 16,0 0 0-16,0 0 0 16,0 0 0-16,0 0 0 0,0 0 0 15,26 0 0-15,-26 0 0 16,0 26 0-16,0-26 0 16,0 26 0-16,0 2 0 15,0-2 0-15,-26 0 0 0,26 0 0 16,0 1 0-16,0-1 0 15,0 2 0-15,0-2 0 16,0 0 0-16,0 0 0 0,0-26 0 16,0 26 0-16,0-26 0 15,0 0 0-15,0 0 0 16,0 0 0-16,0 0 0 0,0-26 0 16,26 0 0-16,-26 0 0 15,0-28 0-15,26 1 0 16,-26 1 0-16,0 26 0 0,28-28 0 15,-3 28 0-15,2-1 0 16,-27 1 0-16,0 26 0 16,27 0 0-16,-1-26 0 0,-26 26 0 15,0 0 0-15,27 26 0 16,-27 0 0-16,0 1 0 16,0-1 0-16,25 0 0 15,-25 2 0-15,0 24 0 0,0-26 0 16,0 1 0-16,0-1 0 15,29 2 0-15,-29-2 0 16,0 0 0-16,0 0 0 0,0-26 0 16,24 26 0-16,-24-26 0 15,0 0 0-15,0 0 0 16,0 0 0-16,0 0 0 0,-24 0 0 16</inkml:trace>
  <inkml:trace contextRef="#ctx0" brushRef="#br0" timeOffset="4103.14">10504 11350 512 0,'0'-27'0'15,"26"27"0"-15,-26 0 0 16,0-26 0-16,0 26 0 0,-26 0 0 16,26-26 0-16</inkml:trace>
  <inkml:trace contextRef="#ctx0" brushRef="#br0" timeOffset="4333.28">10478 11720 512 0,'26'0'0'0,"-26"0"0"16,26 27 0-16,-52-27 0 16,26 0 0-16,0 0 0 15,0 0 0-15,-26 25 0 0,26-25 0 16,-27 28 0-16,27-2 0 15,-27 0 0-15,0-26 0 16,27 27 0-16</inkml:trace>
  <inkml:trace contextRef="#ctx0" brushRef="#br0" timeOffset="5346.74">11482 11456 512 0,'0'-26'0'0,"0"26"0"0,27-28 0 0,0 28 0 16,-27-26 0-16,27 26 0 15,-1-26 0-15,-26 26 0 16,25 0 0-16,-25 0 0 16,0 0 0-16,26 0 0 0,3 26 0 15,-29-26 0-15,25 26 0 16,-25 2 0-16,27-2 0 0,-27 26 0 16,27-25 0-16,-27 27 0 15,0-28 0-15,0 0 0 16,0 0 0-16,0 0 0 15,0 1 0-15,0-27 0 0,0 0 0 16,0 0 0-16,0 0 0 16,0 0 0-16,26 0 0 15,-26-27 0-15,0 1 0 0,26 26 0 16,-1-52 0-16,-25 26 0 16,29-2 0-16,-4 2 0 15,2-1 0-15,0 27 0 0,-1-26 0 16,25 0 0-16,-22 0 0 15,-29-2 0-15,27 28 0 16,-2 0 0-16,2-26 0 0,-27 26 0 16,0 0 0-16,0 0 0 15,0 26 0-15,26-26 0 16,-26 28 0-16,-26-2 0 0,26 26 0 16,0-25 0-16,0 27 0 15,0-2 0-15,0-26 0 16,0 0 0-16,0 1 0 0,0 0 0 15,0-2 0-15,0-25 0 16,0 28 0-16,0-28 0 16,0 0 0-16</inkml:trace>
  <inkml:trace contextRef="#ctx0" brushRef="#br0" timeOffset="5771.96">12436 11535 512 0,'0'0'0'0,"26"0"0"15,-26 0 0-15,26 0 0 16,0-27 0-16,1 27 0 0,-27 0 0 16,25 0 0-16,-25 0 0 15,28-26 0-15,-1 26 0 16,-1 0 0-16,0-26 0 0,0 26 0 15,-26-26 0-15,29 26 0 16,-6 0 0-16,-23-28 0 16,0 28 0-16,0-26 0 0,0 0 0 15,-23 26 0-15,-6-27 0 16,3 27 0-16,-26 0 0 16,-3 0 0-16,30 0 0 15,-28 27 0-15,27-27 0 0,0 52 0 16,-1-24 0-16,27-2 0 15,0 26 0-15,0-25 0 16,0-1 0-16,27 2 0 0,-27-2 0 16,26 0 0-16,0 0 0 15,0-26 0-15,1 0 0 16,-2 0 0-16,3 0 0 0,-1 0 0 16,-1-26 0-16</inkml:trace>
  <inkml:trace contextRef="#ctx0" brushRef="#br0" timeOffset="6175.92">12913 11589 512 0,'24'0'0'0,"-24"0"0"15,27 0 0-15,-27 0 0 16,27 0 0-16,-1-28 0 15,1 28 0-15,-27 0 0 0,25 0 0 16,4 0 0-16,-3-26 0 16,-26 26 0-16,25 0 0 15,2-27 0-15,-27 27 0 0,0-26 0 16,0 26 0-16,0-26 0 16,-27 0 0-16,2 26 0 15,-1 0 0-15,-3 0 0 0,4 0 0 16,-28 0 0-16,26 26 0 15,-24 0 0-15,22 0 0 16,4 1 0-16,25-1 0 0,-27 28 0 16,54-28 0-16,-27 0 0 15,25 0 0-15,-25-26 0 16,29 0 0-16,-5 27 0 16,3-54 0-16,-27 27 0 0,53 0 0 15,-26 0 0-15,-2 0 0 16,30-26 0-16</inkml:trace>
  <inkml:trace contextRef="#ctx0" brushRef="#br0" timeOffset="6647.05">13572 11508 512 0,'27'0'0'0,"-27"0"0"16,0 0 0-16,0 0 0 0,-27-26 0 16,27 26 0-16,0 0 0 15,0-26 0-15,-26 26 0 16,26-26 0-16,-26 26 0 16,0 0 0-16,0-28 0 0,26 28 0 15,-27 28 0-15,0-28 0 16,0 26 0-16,1 0 0 0,26 0 0 15,0 27 0-15,0-25 0 16,0-2 0-16,26 0 0 16,1 0 0-16,0 0 0 15,-27-26 0-15,27 0 0 0,-1 0 0 16,-26 0 0-16,26 0 0 16,0-26 0-16,-26 0 0 15,0 0 0-15,26-28 0 0,-26 1 0 16,0-25 0-16,0-29 0 15,0 27 0-15,0-24 0 16,27 50 0-16,-27 27 0 0,0 1 0 16,0 0 0-16,0 26 0 15,0-26 0-15,0 26 0 16,0 0 0-16,0 0 0 0,0 0 0 16,0 0 0-16</inkml:trace>
  <inkml:trace contextRef="#ctx0" brushRef="#br0" timeOffset="7274.24">14684 11191 512 0,'27'0'0'16,"-27"-26"0"-16,0 26 0 0,0 0 0 16,0-26 0-16,0 26 0 15,0 0 0-15,0 0 0 16,0 0 0-16,0 0 0 15,0 0 0-15,27 26 0 0,-27 0 0 16,0 0 0-16,0 28 0 16,0-2 0-16,0 27 0 15,0-25 0-15,0-2 0 0,0 1 0 16,0-25 0-16,0 24 0 16,-27-26 0-16,27 0 0 15,27-26 0-15,-27 27 0 0,0-27 0 16,0 0 0-16,0 0 0 15,0 0 0-15,0 0 0 16,26 0 0-16,0 0 0 0,0 0 0 16,-26-27 0-16,53 27 0 15,-26 0 0-15,0-26 0 16,-1 26 0-16,-26 0 0 16,27 0 0-16,-27 0 0 0</inkml:trace>
  <inkml:trace contextRef="#ctx0" brushRef="#br0" timeOffset="7732.56">14684 11456 512 0,'0'0'0'16,"0"0"0"-16,27 0 0 15,0 0 0-15,25 0 0 0,-26 0 0 16,2 0 0-16,-3-26 0 15,2 26 0-15,0 0 0 16,-1 0 0-16,1 26 0 0,-4-26 0 16,-23 0 0-16,30 0 0 15,-30 0 0-15,25 0 0 16,-25 26 0-16,0-26 0 0,0 26 0 16,0-26 0-16,0 27 0 15,-25-1 0-15,25 2 0 16,-30-2 0-16,30 0 0 0,0 0 0 15,0 0 0-15,30-26 0 16,-30 27 0-16,25-27 0 16,-25 27 0-16,27-27 0 0,-27 0 0 15,27-27 0-15,-1 0 0 16,-26 1 0-16,27 0 0 16,-27-26 0-16,0-2 0 15,0 1 0-15,0 1 0 0,0 52 0 16,-27-28 0-16,27 28 0 15,-26-26 0-15,26 26 0 16,-27 26 0-16,27-26 0 0,0 28 0 16,-27-28 0-16,27 26 0 15</inkml:trace>
  <inkml:trace contextRef="#ctx0" brushRef="#br0" timeOffset="8377.73">15980 11112 512 0,'27'0'0'0,"-27"-27"0"15,0 27 0-15,0 0 0 16,0-27 0-16,27 27 0 16,-27 0 0-16,0 0 0 0,0-26 0 15,25 26 0-15,-25 0 0 16,-25 0 0-16,25 0 0 16,0 26 0-16,0-26 0 0,0 27 0 15,0 27 0-15,0-28 0 16,0 26 0-16,0 2 0 0,0 25 0 15,0-27 0-15,0 28 0 16,0-27 0-16,25 1 0 16,-25-28 0-16,29 26 0 15,-29-26 0-15,25 1 0 0,2 0 0 16,-27-27 0-16,25 0 0 16,2-27 0-16,0 27 0 15,-2-27 0-15,-25 1 0 0,29-26 0 16,-29-2 0-16,0 1 0 15,-29 1 0-15,4 26 0 16,-2-2 0-16,0 2 0 0,-25 0 0 16,27 26 0-16,-29 0 0 15,27 0 0-15,27 0 0 16,-27 26 0-16</inkml:trace>
  <inkml:trace contextRef="#ctx0" brushRef="#br0" timeOffset="8843.08">16350 11535 512 0,'27'0'0'15,"-27"-27"0"-15,27 27 0 0,-27-26 0 16,25 26 0-16,-25 0 0 15,29-26 0-15,-3 26 0 16,-26 0 0-16,24-26 0 0,3 26 0 16,-27 0 0-16,27-28 0 15,0 28 0-15,0 0 0 16,0-26 0-16,-27 26 0 0,26-26 0 16,-26 26 0-16,24 0 0 15,-24-27 0-15,0 1 0 16,-24 26 0-16,24-26 0 0,-26 26 0 15,-28 0 0-15,27 0 0 16,0 0 0-16,-24 52 0 16,25-25 0-16,-3-1 0 0,4 0 0 15,25 28 0-15,0-28 0 16,0 0 0-16,25 1 0 16,-25-1 0-16,29 2 0 0,-3-28 0 15,-2 26 0-15,3-26 0 16,0-26 0-16,0 26 0 15,27 0 0-15,-28 0 0 0,25 0 0 16,-24-28 0-16,27 28 0 16</inkml:trace>
  <inkml:trace contextRef="#ctx0" brushRef="#br0" timeOffset="9592.15">18097 11430 512 0,'0'0'0'16,"0"0"0"-16,0 0 0 0,0 0 0 16,0 0 0-16,27 0 0 15,-27 0 0-15,25 0 0 16,1 0 0-16,3 0 0 15,-4 0 0-15,2 0 0 0,-27 0 0 16,26 0 0-16,1 0 0 16,0 0 0-16,-3-28 0 15,5 28 0-15,-29 0 0 0,25-26 0 16,-25 26 0-16,27-26 0 16,-54 26 0-16,27 0 0 15,0-27 0-15,-25 27 0 0,25-26 0 16,-53 26 0-16,26 0 0 15,-26 0 0-15,26 0 0 16,-27 26 0-16,28-26 0 0,1 27 0 16,-2-27 0-16,1 52 0 15,-1-24 0-15,27-2 0 16,0 0 0-16,0 0 0 0,27 1 0 16,-27-1 0-16,26 2 0 15,1-28 0-15,-2 26 0 16,1-26 0-16,3 0 0 15,-4 0 0-15,2 0 0 0,-1 0 0 16,28 0 0-16,-30-26 0 16</inkml:trace>
  <inkml:trace contextRef="#ctx0" brushRef="#br0" timeOffset="10086.69">18759 11376 512 0,'26'0'0'0,"0"-26"0"16,0 26 0-16,-26-27 0 15,27 27 0-15,-27-26 0 16,0 0 0-16,0 26 0 0,-27-28 0 15,1 28 0-15,0 0 0 16,26 0 0-16,-26 0 0 16,0 0 0-16,-1 28 0 15,-27-28 0-15,54 26 0 0,-26 0 0 16,26-26 0-16,-26 27 0 16,26-27 0-16,0 26 0 15,0 0 0-15,26-26 0 0,-26 28 0 16,26-28 0-16,1 26 0 15,0 0 0-15,-27-26 0 16,27 26 0-16,-1-26 0 16,0 27 0-16,0-27 0 0,-26 26 0 15,26 2 0-15,-26-28 0 16,0 26 0-16,0-26 0 16,0 0 0-16,0 0 0 0,-26 0 0 15,0 0 0-15,0 0 0 16,0 0 0-16,-28-26 0 15,27 26 0-15,1 0 0 0,-26-28 0 16,24 2 0-16</inkml:trace>
  <inkml:trace contextRef="#ctx0" brushRef="#br0" timeOffset="10490.97">19049 11085 512 0,'27'0'0'16,"0"-27"0"-16,-27 27 0 16,0 0 0-16,26 0 0 0,-26 0 0 15,0 0 0-15,0 0 0 16,0 27 0-16,-26 0 0 15,52 26 0-15,-52-27 0 0,26 26 0 16,0 2 0-16,0-1 0 16,-27-1 0-16,27-24 0 15,0 24 0-15,-27-26 0 16,27 1 0-16,0 27 0 0,0-28 0 16,0-26 0-16,0 26 0 15,27-26 0-15,-27 26 0 16,27-26 0-16,-1 0 0 0,0 0 0 15,1 26 0-15,-2-26 0 16,2 0 0-16,2-26 0 16,22 26 0-16,-51 0 0 0,26-26 0 15,-26 26 0-15</inkml:trace>
  <inkml:trace contextRef="#ctx0" brushRef="#br0" timeOffset="10687.57">19049 11402 512 0,'27'0'0'0,"0"-26"0"0,-1 26 0 16,27 0 0-16,-28-26 0 16,31 26 0-16,-31 0 0 15,1 0 0-15,0 0 0 0,1 0 0 16,0 0 0-16,-2 0 0 15</inkml:trace>
  <inkml:trace contextRef="#ctx0" brushRef="#br0" timeOffset="10956.43">19552 11402 512 0,'0'0'0'0,"27"-26"0"16,-27 26 0-16,0 0 0 16,0 0 0-16,25-26 0 15,-25 26 0-15,0 0 0 0,0 0 0 16,0 26 0-16,0-26 0 16,0 26 0-16,0 2 0 15,0-2 0-15,0 0 0 0,0 0 0 16,0 1 0-16,0-27 0 15,0 26 0-15,29 2 0 16,-29-2 0-16</inkml:trace>
  <inkml:trace contextRef="#ctx0" brushRef="#br0" timeOffset="11121.57">19604 11191 512 0,'0'-26'0'0,"0"26"0"16,29-26 0-16,-29-1 0 16,0 27 0-16,26-27 0 15,-26 27 0-15,25 0 0 0</inkml:trace>
  <inkml:trace contextRef="#ctx0" brushRef="#br0" timeOffset="11953.17">19869 11508 512 0,'0'0'0'0,"0"-26"0"0,26 26 0 16,-26-26 0-16,0 26 0 16,27-26 0-16,-27-2 0 15,27 28 0-15,-27-26 0 0,27 26 0 16,-27 0 0-16,0 0 0 16,27 0 0-16,-27 0 0 15,0 26 0-15,0-26 0 16,0 28 0-16,0-2 0 0,0 0 0 15,0 0 0-15,0 27 0 16,0-25 0-16,0-2 0 16,0 0 0-16,0 0 0 0,-27 0 0 15,27-26 0-15,0 0 0 16,0 0 0-16,27 0 0 16,-27 0 0-16,0 0 0 15,0-26 0-15,26 26 0 0,-26-26 0 16,27 0 0-16,-3 0 0 15,3-2 0-15,-27 2 0 16,27 26 0-16,0-27 0 0,-27 1 0 16,27 26 0-16,-27-26 0 15,26 26 0-15,1-26 0 16,-27 26 0-16,0 0 0 0,0 0 0 16,24 0 0-16,-24 26 0 15,0 0 0-15,0 0 0 16,0 1 0-16,0-1 0 15,0 2 0-15,0-2 0 0,0 0 0 16,0 0 0-16,0 0 0 16,0-26 0-16,0 27 0 15,0-27 0-15,0 0 0 0,0 0 0 16,0-27 0-16,0 27 0 16,0-26 0-16,27 0 0 15,-27 0 0-15,29 0 0 0,-4-2 0 16,-25 2 0-16,27-1 0 15,-27 27 0-15,26-26 0 16,1 26 0-16,-1 0 0 16,-26 0 0-16,25-26 0 0,-25 26 0 15,29 26 0-15,-29-26 0 16,0 26 0-16,0 1 0 16,0-1 0-16,25 2 0 0,-25-2 0 15,0 26 0-15,0-26 0 16,0-26 0-16,0 27 0 15,0 0 0-15,27-27 0 0,-27 0 0 16</inkml:trace>
  <inkml:trace contextRef="#ctx0" brushRef="#br0" timeOffset="12565.93">20849 11482 512 0,'0'0'0'16,"27"-26"0"-16,-27 26 0 0,0 0 0 15,0-26 0-15,26 26 0 16,-26-28 0-16,0 28 0 16,0-26 0-16,0 0 0 0,0 26 0 15,0-27 0-15,0 27 0 16,0-26 0-16,0 26 0 15,-26 0 0-15,26-26 0 0,-27 26 0 16,0 26 0-16,1 0 0 16,-1-26 0-16,1 27 0 15,0 25 0-15,0-24 0 0,-3-2 0 16,4 26 0-16,25-25 0 16,0-1 0-16,0 2 0 15,0 24 0-15,0-52 0 16,25 26 0-16,-25-26 0 15,29 0 0-15,-29 0 0 0,26 0 0 16,0-26 0-16,0 0 0 16,-26 26 0-16,0-26 0 15,27-2 0-15,-1 2 0 0,-26-1 0 16,27 1 0-16,-27 26 0 16,0-26 0-16,0 26 0 15,0 0 0-15,0 0 0 0,0 0 0 16,0 0 0-16,0 0 0 15,0 26 0-15,-27-26 0 16,27 26 0-16,0-26 0 0,0 27 0 16,0-27 0-16,27 26 0 15,-27 2 0-15,27-28 0 16,-1 0 0-16,-26 26 0 16,26-26 0-16,0 0 0 0,-26 0 0 15,27 0 0-15,-1 0 0 16,1-26 0-16,-27 26 0 15,27-54 0-15</inkml:trace>
  <inkml:trace contextRef="#ctx0" brushRef="#br0" timeOffset="12912.37">21166 10926 512 0,'0'0'0'0,"26"-26"0"15,-26 26 0-15,0 0 0 16,0-26 0-16,0 26 0 16,0 0 0-16,0 26 0 0,0 0 0 15,0 2 0-15,-26-2 0 16,26 26 0-16,0 1 0 16,-27 27 0-16,27-28 0 0,-25 2 0 15,25-2 0-15,0 1 0 16,0 1 0-16,-27-28 0 15,27 0 0-15,0 27 0 16,27-53 0-16,-27 26 0 0,0-26 0 16,25 28 0-16,-25-28 0 15,27 0 0-15,-1 0 0 16,1 0 0-16,0 0 0 0,-1 0 0 16,1-28 0-16,-27 28 0 15,25-26 0-15</inkml:trace>
  <inkml:trace contextRef="#ctx0" brushRef="#br0" timeOffset="13088.84">21087 11323 512 0,'27'0'0'0,"-2"0"0"0,2 0 0 16,26-26 0-16,-26 26 0 15,-1-26 0-15,1 26 0 16,-2 0 0-16,2-28 0 0</inkml:trace>
  <inkml:trace contextRef="#ctx0" brushRef="#br0" timeOffset="13470.23">21565 11323 512 0,'0'0'0'0,"-29"27"0"0,29-27 0 16,29 26 0-16,-29-26 0 16,0 26 0-16,24-26 0 15,3 28 0-15,-1-28 0 0,1 0 0 16,0 0 0-16,-2 0 0 16,4-28 0-16,-29 28 0 15,26-26 0-15,-26 0 0 16,25-1 0-16,-50 1 0 0,25 0 0 15,-26-2 0-15,-3 28 0 16,4 0 0-16,-2-26 0 16,-26 52 0-16,26-26 0 0,3 28 0 15,-30 24 0-15,27-25 0 16,0 25 0-16,27-24 0 16,-26 24 0-16,26-26 0 0,26 1 0 15,-26-1 0-15,27 2 0 16,0-2 0-16,-2-26 0 15,4 26 0-15,22-26 0 16,-25 0 0-16,28 0 0 0,-29-26 0 16</inkml:trace>
  <inkml:trace contextRef="#ctx0" brushRef="#br0" timeOffset="14066.87">22251 11456 512 0,'0'0'0'0,"27"0"0"16,-27-26 0-16,0 26 0 16,0-28 0-16,0 28 0 15,0-26 0-15,0 26 0 0,0-26 0 16,-27 26 0-16,27-27 0 15,-27 27 0-15,27-26 0 16,0 26 0-16,-27 0 0 0,2 0 0 16,-3 0 0-16,4 0 0 15,-3 0 0-15,0 26 0 16,0-26 0-16,0 27 0 16,1-1 0-16,26 28 0 0,-27-28 0 15,27 0 0-15,0 0 0 16,27 1 0-16,-27-1 0 15,26 2 0-15,-26-2 0 0,54 0 0 16,-27 0 0-16,-27 0 0 16,27-26 0-16,-3 0 0 15,4 0 0-15,-28 0 0 0,25-26 0 16,-25 26 0-16,27-52 0 16,-27 26 0-16,0-28 0 15,0-25 0-15,0-1 0 16,0 1 0-16,0-27 0 0,0 27 0 15,0 25 0-15,0 2 0 16,-27 0 0-16,27-2 0 16,-25 1 0-16,25-1 0 0,-28 28 0 15,4-26 0-15,24 26 0 16,-27-1 0-16,27 0 0 16,0 27 0-16,0-27 0 15,0 1 0-15,0 26 0 0,0 0 0 16,0 0 0-16,0 0 0 15,0 0 0-15</inkml:trace>
  <inkml:trace contextRef="#ctx0" brushRef="#br0" timeOffset="35899.04">6959 14259 512 0,'0'0'0'16,"0"-26"0"-16,0 26 0 16,0 0 0-16,0 0 0 0,0 0 0 15,0 0 0-15,0 0 0 16,0 0 0-16,0 0 0 15,0 0 0-15,0 0 0 0,0 0 0 16,0 0 0-16,0 0 0 16,0 0 0-16,0 0 0 15,0 0 0-15,0 0 0 16,0 0 0-16,0 0 0 0,0 0 0 16,-27 0 0-16,1 0 0 15,-1 0 0-15,27 0 0 16,-53 0 0-16,26 0 0 0,2 26 0 15,25 2 0-15,-27-3 0 16,27-25 0-16,-26 28 0 16,26-2 0-16,-27 0 0 0,27 1 0 15,0 0 0-15,0-27 0 16,0 25 0-16,27-25 0 16,-27 27 0-16,0-27 0 15,26 27 0-15,-26-27 0 0,27 0 0 16,-27 0 0-16,25 0 0 15,-25 26 0-15,27-26 0 16,0 0 0-16,-27-26 0 0,26 26 0 16,1 26 0-16,-1-52 0 15,-26 26 0-15,27 0 0 16,-27 0 0-16,0 0 0 0,27 0 0 16,-27 26 0-16</inkml:trace>
  <inkml:trace contextRef="#ctx0" brushRef="#br0" timeOffset="36555.25">7382 14312 512 0,'0'-25'0'16,"0"25"0"-16,0 0 0 15,0 0 0-15,26 0 0 0,-52 0 0 16,26 0 0-16,0 0 0 16,0 0 0-16,0-28 0 15,0 28 0-15,0 0 0 0,0 0 0 16,0 0 0-16,-26 0 0 15,26 0 0-15,-27 0 0 16,27 0 0-16,-27 0 0 0,27 28 0 16,-26-28 0-16,26 25 0 15,-25 3 0-15,25-2 0 16,-28 0 0-16,28 1 0 16,0 0 0-16,0-2 0 0,0 2 0 15,0-27 0-15,28 27 0 16,-3-1 0-16,-25-26 0 15,26 0 0-15,1 0 0 0,0 0 0 16,-1-26 0-16,0-1 0 16,-26 27 0-16,28-27 0 15,-3-25 0-15,-25-1 0 0,0-1 0 16,26 29 0-16,-52-29 0 16,26 28 0-16,0 26 0 15,-25 0 0-15,-3-26 0 16,28 26 0-16,-26 26 0 0</inkml:trace>
  <inkml:trace contextRef="#ctx0" brushRef="#br0" timeOffset="37151.28">7567 14312 512 0,'0'-25'0'0,"0"25"0"0,0 0 0 16,26 0 0-16,-26 0 0 16,0-28 0-16,28 28 0 0,-28 0 0 15,27 0 0-15,-27 0 0 16,0 0 0-16,24 0 0 16,-24 0 0-16,27 0 0 0,-27 0 0 15,27 28 0-15,-1-28 0 16,1 25 0-16,-27 3 0 15,0-2 0-15,0 0 0 16,27 1 0-16,-27 25 0 0,-27-25 0 16,27 0 0-16,0-1 0 15,-27 0 0-15,27-26 0 16,0 27 0-16,-26-27 0 0,26 0 0 16,-27 0 0-16,27-27 0 15,0 1 0-15,-27 0 0 16,27-1 0-16,0-25 0 0,27 25 0 15,-27 0 0-15,27-25 0 16,-1 52 0-16,1-28 0 16,0 3 0-16,0 25 0 0,-3 0 0 15,30-28 0-15,-28 28 0 16,1 28 0-16,0-28 0 16,0 0 0-16,0 0 0 15</inkml:trace>
  <inkml:trace contextRef="#ctx0" brushRef="#br0" timeOffset="37747.61">8149 14233 512 0,'0'0'0'16,"0"0"0"-16,0 0 0 16,0 0 0-16,27 0 0 0,-27 0 0 15,27 0 0-15,-27 0 0 16,0 0 0-16,27 0 0 15,-27 26 0-15,24-26 0 16,-24 53 0-16,0-25 0 0,27-2 0 16,-27 0 0-16,28 1 0 15,-56 25 0-15,56-25 0 16,-28 0 0-16,0-1 0 0,0-26 0 16,-28 26 0-16,28-26 0 15,0 27 0-15,0-27 0 16,0-27 0-16,-27 27 0 15,27 0 0-15,0-26 0 0,-24 26 0 16,-3-26 0-16,27-1 0 16,0 0 0-16,0 2 0 15,0-2 0-15,0 0 0 0,0 27 0 16,27-26 0-16,-3 0 0 16,3-2 0-16,1 28 0 15,24-25 0-15,-25 25 0 0,0-28 0 16,24 28 0-16,-51-26 0 15,28 26 0-15,-28 0 0 16,25 0 0-16,-25 26 0 16,0-26 0-16,27 0 0 0,-27 0 0 15,0 0 0-15,0 28 0 16</inkml:trace>
  <inkml:trace contextRef="#ctx0" brushRef="#br0" timeOffset="61107.48">8809 14446 512 0,'0'0'0'0,"0"-27"0"16,0 54 0-16,0-54 0 16,0 27 0-16,0 0 0 0,0 0 0 15,0 27 0-15,0-27 0 16,0 0 0-16,0 0 0 16,0-27 0-16,0 54 0 0,28-27 0 15,-28 0 0-15,0 0 0 16,27 0 0-16,-27 0 0 15,0 0 0-15,27 0 0 0,-27 0 0 16,25 0 0-16,2 0 0 16,-27 0 0-16,27-27 0 15,-27 27 0-15,25 0 0 16,-25-27 0-16,0 27 0 0,0-26 0 16,27 26 0-16,-27-26 0 15,-27-2 0-15,27 28 0 16,0-25 0-16,0 25 0 0,-25 0 0 15,-2 0 0-15,27 0 0 16,-27 0 0-16,2 25 0 16,-2-25 0-16,27 28 0 0,-27-28 0 15,-1 26 0-15,28 0 0 16,-24 1 0-16,24 0 0 16,0-2 0-16,0-25 0 0,0 27 0 15,0 0 0-15,24-27 0 16,-24 26 0-16,28-26 0 15,-1 0 0-15,-27 26 0 0,27-26 0 16,-2 0 0-16,29 0 0 16,-29-26 0-16,2 26 0 15</inkml:trace>
  <inkml:trace contextRef="#ctx0" brushRef="#br0" timeOffset="61586.16">9419 14312 512 0,'0'0'0'0,"27"0"0"16,-27-25 0-16,26 25 0 0,-26 0 0 15,0-28 0-15,-26 28 0 16,26 0 0-16,0-26 0 15,-27 26 0-15,27 0 0 0,-27 0 0 16,27 0 0-16,-27 0 0 16,1 0 0-16,0 26 0 15,0-26 0-15,26 28 0 16,-26-28 0-16,26 0 0 0,0 25 0 16,0-25 0-16,0 28 0 15,0-28 0-15,0 26 0 16,26 0 0-16,0-26 0 0,-26 0 0 15,26 27 0-15,0 0 0 16,-26-27 0-16,27 25 0 16,0-25 0-16,-27 27 0 0,0-27 0 15,27 27 0-15,-27-27 0 16,0 0 0-16,0 26 0 16,-27-26 0-16,0 26 0 0,27-26 0 15,-27 0 0-15,1 27 0 16,0-27 0-16,0 0 0 15,0 0 0-15,26 0 0 0,-27 0 0 16,0-27 0-16</inkml:trace>
  <inkml:trace contextRef="#ctx0" brushRef="#br0" timeOffset="61870.63">9631 14446 512 0,'0'0'0'15,"0"0"0"-15,0 0 0 16,0 0 0-16,0 0 0 16,0 0 0-16,0 0 0 0,26 0 0 15,-26 0 0-15,0 0 0 16,0 25 0-16,0 2 0 15,0 26 0-15,-26 0 0 0,26-27 0 16,-27 27 0-16,27 0 0 16,0 0 0-16,0-26 0 15,0 26 0-15,0-1 0 0</inkml:trace>
  <inkml:trace contextRef="#ctx0" brushRef="#br0" timeOffset="62230.01">9684 14525 512 0,'25'-27'0'0,"-25"0"0"0,29 2 0 16,-29-2 0-16,24 27 0 15,3-27 0-15,-27 27 0 0,0-26 0 16,27 26 0-16,-1 0 0 16,-26 0 0-16,27 0 0 15,-2 0 0-15,-25 26 0 0,29-26 0 16,-29 54 0-16,0-29 0 16,0 2 0-16,0 26 0 15,-29-27 0-15,4 1 0 16,-2-1 0-16,1 1 0 0,-1-27 0 15,0 26 0-15,3-26 0 16,-5 0 0-16,4 0 0 16,-2-26 0-16,27 26 0 0</inkml:trace>
  <inkml:trace contextRef="#ctx0" brushRef="#br0" timeOffset="62666.11">10133 14498 512 0,'0'0'0'0,"0"0"0"16,26 0 0-16,-26-27 0 15,0 27 0-15,27 0 0 16,-54-25 0-16,27 25 0 0,0-27 0 15,27 27 0-15,-54 0 0 16,27 0 0-16,0-27 0 16,0 27 0-16,0 0 0 0,0 0 0 15,0 0 0-15,-26 27 0 16,26-27 0-16,-25 27 0 16,25-2 0-16,0 2 0 15,-27 0 0-15,27-1 0 0,0 0 0 16,0 1 0-16,27-1 0 15,-27 1 0-15,25-27 0 0,-25 0 0 16,26 26 0-16,-26-26 0 16,27-26 0-16,-27 26 0 15,0-27 0-15,0 1 0 0,26-1 0 16,-26-25 0-16,0 25 0 16,0 0 0-16,0 2 0 15,0-2 0-15,-26 27 0 16</inkml:trace>
  <inkml:trace contextRef="#ctx0" brushRef="#br0" timeOffset="63287.96">10239 14498 512 0,'0'0'0'0,"0"0"0"16,0 0 0-16,0 0 0 15,27 0 0-15,-27 0 0 0,0-27 0 16,27 27 0-16,-27 0 0 16,0-25 0-16,25-2 0 15,-25 27 0-15,0 0 0 0,27-27 0 16,-27 27 0-16,26-26 0 16,-26 26 0-16,26 0 0 15,-26-26 0-15,27 26 0 0,-27 0 0 16,0 0 0-16,0 0 0 15,0 0 0-15,0 26 0 16,0-26 0-16,0 0 0 0,0 0 0 16,0 26 0-16,0-26 0 15,0 0 0-15,0 27 0 16,0-27 0-16,27 27 0 0,-27-27 0 16,0 25 0-1,0-25 0-15,-27 27 0 0,27 0 0 16,0-27 0-16,27 26 0 15,-27 0 0-15,0-26 0 0,0 27 0 16,0-27 0-16,0 0 0 16,0 26 0-16,0-26 0 15,0-26 0-15,27 26 0 0,-27-27 0 16,0 27 0-16,26-26 0 16,0 0 0-16,-26-1 0 15,26 0 0-15,0 27 0 0,-26-25 0 16,29 25 0-16,-29 0 0 15,0 0 0-15,0 0 0 16,0 0 0-16,0 25 0 0,0-25 0 16,0 27 0-16,0 0 0 15,25-1 0-15,-50-26 0 16,25 26 0-16,0-26 0 16,0 27 0-16,0-27 0 0,25 0 0 15,-25 0 0-15</inkml:trace>
  <inkml:trace contextRef="#ctx0" brushRef="#br0" timeOffset="63713.96">10981 14446 512 0,'27'0'0'0,"-27"0"0"0,0 0 0 15,0-27 0-15,0 27 0 16,25 0 0-16,-50-27 0 0,25 27 0 16,0 0 0-16,0-26 0 15,0 26 0-15,-27 0 0 16,27-26 0-16,0 52 0 16,-29-26 0-16,4 26 0 0,-2 1 0 15,1 0 0-15,0-2 0 16,-1 2 0-16,27 26 0 15,0-27 0-15,0 27 0 0,0-26 0 16,0-1 0-16,27 0 0 16,-27 1 0-16,26-27 0 15,0 0 0-15,-26 0 0 0,27-27 0 16,-27 27 0-16,25-52 0 16,-25 25 0-16,29-26 0 15,-29-26 0-15,27-27 0 16,-27-27 0-16,25 3 0 0,-25 49 0 15,0 29 0-15,0 26 0 16,0 26 0-16,0 0 0 0</inkml:trace>
  <inkml:trace contextRef="#ctx0" brushRef="#br0" timeOffset="64045.83">11378 14498 512 0,'0'0'0'0,"0"0"0"16,0-27 0-16,0 27 0 15,0 0 0-15,0-25 0 0,0 25 0 16,0-27 0-16,0 27 0 15,0 0 0-15,0 0 0 16,0 0 0-16,0 0 0 16,0 27 0-16,-27-2 0 0,27-25 0 15,0 27 0-15,-27 26 0 16,27-27 0-16,0 1 0 16,0-1 0-16,0 1 0 0,27-1 0 15,0 0 0-15,-27-26 0 16</inkml:trace>
  <inkml:trace contextRef="#ctx0" brushRef="#br0" timeOffset="64181.48">11429 14129 512 0,'0'0'0'0,"0"-28"0"15,0 28 0-15,0 0 0 0,0 0 0 16,0 28 0-16</inkml:trace>
  <inkml:trace contextRef="#ctx0" brushRef="#br0" timeOffset="64678.16">11455 14551 512 0,'0'0'0'0,"27"-26"0"16,-27 26 0-16,27-27 0 16,-27 27 0-16,27-27 0 15,-27 27 0-15,27-25 0 0,-1-2 0 16,-1 27 0-16,-25-27 0 16,26 27 0-16,-26-26 0 15,29 26 0-15,-29 0 0 0,0 0 0 16,25 0 0-16,-25 26 0 15,0 1 0-15,27 0 0 16,-27-2 0-16,0 2 0 0,0 0 0 16,0 25 0-16,0-25 0 15,0-1 0-15,0 1 0 16,27-27 0-16,-27 0 0 0,0 26 0 16,0-26 0-16,0 0 0 15,0-26 0-15,26-1 0 16,-26 1 0-16,26-27 0 15,-1 27 0-15,4-1 0 0,-4 0 0 16,2 2 0-16,0-2 0 16,-1 27 0-16,-26 0 0 0,26 0 0 15,-26 0 0-15,0 0 0 16,0 27 0-16,25-2 0 16,-50 29 0-16,25-28 0 0,0 0 0 15,-26 1 0-15,26-1 0 16,0 1 0-16</inkml:trace>
  <inkml:trace contextRef="#ctx0" brushRef="#br0" timeOffset="65354.57">12224 14551 512 0,'0'0'0'0,"27"-26"0"15,-27 26 0-15,0 0 0 0,0-27 0 16,25 27 0-16,-25 0 0 16,0 0 0-16,0-27 0 15,0 27 0-15,0 0 0 0,0-25 0 16,27 25 0-16,-54-27 0 16,27 27 0-16,0 0 0 15,0-27 0-15,0 27 0 0,-25 0 0 16,25-26 0-16,-27 26 0 15,1 26 0-15,-1-26 0 16,0 27 0-16,1 0 0 0,-1-2 0 16,27 29 0-16,-25-28 0 15,25 0 0-15,25 1 0 16,-25-1 0-16,27-26 0 0,-27 27 0 16,26-27 0-16,1 0 0 15,0 0 0-15,-27 0 0 16,26-27 0-16,1 27 0 0,-27-26 0 15,25 26 0-15,2-27 0 16,-27 27 0-16,0 0 0 16,26 0 0-16,-26 0 0 15,27 27 0-15,-27-1 0 0,0 1 0 16,27 25 0-16,-27 1 0 16,0 1 0-16,26 25 0 15,-26-27 0-15,0 2 0 0,-26-1 0 16,26 0 0-16,-27-27 0 15,0 0 0-15,1 1 0 16,26-27 0-16,-27-27 0 0,2 27 0 16,25-26 0-16,-27-27 0 15,54 0 0-15,-54 1 0 16,27-28 0-16,27-26 0 0,-2 26 0 16,2 54 0-16,-1 0 0 15,28-1 0-15,-28 1 0 16,1 26 0-16,-1 0 0 15,-26 0 0-15,26 0 0 0,-26 0 0 16,26 0 0-16,-26 0 0 16,0 0 0-16,27 0 0 15</inkml:trace>
  <inkml:trace contextRef="#ctx0" brushRef="#br0" timeOffset="65938.86">13731 14446 512 0,'0'0'0'16,"0"0"0"-16,0 0 0 0,0 0 0 15,26 0 0-15,-26 25 0 16,29-25 0-16,-4 0 0 15,2 0 0-15,0 0 0 16,-2 0 0-16,2 0 0 0,-27 0 0 16,25 0 0-16,4 0 0 15,-4 0 0-15,2-25 0 16,-27-2 0-16,0 27 0 16,27-27 0-16,-54 1 0 0,27 0 0 15,0 26 0-15,-27 0 0 16,-27-28 0-16,2 28 0 0,27 28 0 15,-29-2 0-15,0 0 0 16,28 1 0-16,0 25 0 16,1-25 0-16,-2 26 0 15,27 0 0-15,0-27 0 0,27 1 0 16,-27-1 0-16,25 27 0 16,1-53 0-16,0 26 0 15,3-26 0-15,23 0 0 0,0 0 0 16,0 0 0-16,2-26 0 15</inkml:trace>
  <inkml:trace contextRef="#ctx0" brushRef="#br0" timeOffset="66343.07">14393 14446 512 0,'0'-27'0'15,"27"27"0"-15,-27 0 0 0,0-27 0 16,0 27 0-16,-27 0 0 16,27-26 0-16,0 26 0 15,0-26 0-15,-25 26 0 0,-2 0 0 16,0 0 0-16,0 0 0 16,0 26 0-16,2-26 0 15,-2 26 0-15,2 1 0 0,25-27 0 16,0 27 0-16,0-2 0 15,0 2 0-15,25 0 0 16,-25-1 0-16,27 0 0 0,-2-26 0 16,2 27 0-16,0-1 0 15,-27-26 0-15,27 27 0 16,0-27 0-16,-27 0 0 16,0 0 0-16,25 0 0 0,-50 0 0 15,25 0 0-15,0 0 0 16,0 0 0-16,-27 26 0 15,-27-52 0-15,27 52 0 0,-25-26 0 16,27-26 0-16,-2 26 0 16</inkml:trace>
  <inkml:trace contextRef="#ctx0" brushRef="#br0" timeOffset="66715.28">14631 14129 512 0,'0'0'0'0,"0"25"0"0,0-25 0 16,0 27 0-16,0-1 0 15,0 26 0-15,-26 1 0 0,26 1 0 16,-26-1 0-16,0-1 0 16,26 2 0-16,-27-2 0 15,27 1 0-15,-27-26 0 16,27-1 0-16,27 0 0 0,-27 1 0 16,0-27 0-16,27 26 0 15,-1-26 0-15,0 0 0 0,0 0 0 16,27 0 0-1,-26-26 0-15,0 26 0 0,-1-27 0 16,0 1 0-16,0 0 0 16</inkml:trace>
  <inkml:trace contextRef="#ctx0" brushRef="#br0" timeOffset="66905.9">14472 14471 512 0,'0'-25'0'0,"54"25"0"16,-27 0 0-16,25 0 0 15,-26-27 0-15,27 27 0 16,-26 0 0-16,26 0 0 0,-1 0 0 16,1 0 0-16,1 0 0 15</inkml:trace>
  <inkml:trace contextRef="#ctx0" brushRef="#br0" timeOffset="67229.84">15081 14446 512 0,'27'0'0'16,"-27"0"0"-16,0-27 0 15,26 27 0-15,-26 0 0 16,0 0 0-16,0 0 0 0,0 0 0 16,0 0 0-16,0 0 0 15,0 0 0-15,0 0 0 16,-26 0 0-16,26 27 0 0,0-27 0 16,0 25 0-16,0-25 0 15,26 27 0-15,-26 0 0 16,0-1 0-16,0 0 0 0,0 1 0 15,0-27 0-15,0 26 0 16,0 1 0-16,27-27 0 16,-27 26 0-16,0-26 0 0</inkml:trace>
  <inkml:trace contextRef="#ctx0" brushRef="#br0" timeOffset="67427.89">15134 14075 512 0,'0'0'0'0,"0"0"0"0,0 0 0 15,0 0 0-15,27 0 0 16,-27 0 0-16</inkml:trace>
  <inkml:trace contextRef="#ctx0" brushRef="#br0" timeOffset="68274.98">15319 14577 512 0,'0'-26'0'0,"27"26"0"16,-1-26 0-16,1 26 0 16,0-27 0-16,-2 27 0 0,-25-27 0 15,27 27 0-15,-1-25 0 16,-26 25 0-16,27 0 0 15,-27-27 0-15,0 27 0 0,26 0 0 16,-26 0 0-16,0 0 0 16,0 0 0-16,0 0 0 15,-26 0 0-15,26 27 0 0,0-27 0 16,0 25 0-16,0 2 0 16,0-27 0-16,0 27 0 15,0-1 0-15,0-26 0 16,0 26 0-16,-27 1 0 0,54-1 0 15,-27-26 0-15,0 27 0 16,0-27 0-16,0 26 0 16,0-26 0-16,0 0 0 0,0 0 0 15,0 0 0-15,0 0 0 16,0-26 0-16,0 26 0 16,26-27 0-16,-26 1 0 0,27-1 0 15,0 1 0-15,-27 0 0 16,26 26 0-16,-1-27 0 15,-25 27 0-15,27 0 0 16,-27 0 0-16,27 0 0 0,-27 0 0 16,26 0 0-16,-26 0 0 15,0 0 0-15,0 27 0 16,0-27 0-16,0 26 0 0,0 0 0 16,0 1 0-16,0-1 0 15,0 1 0-15,0-1 0 16,0-26 0-16,0 26 0 15,0-26 0-15,0 0 0 0,0 0 0 16,0 0 0-16,0 0 0 16,0 0 0-16,0 0 0 0,27 0 0 15,-27-26 0-15,27 0 0 16,-1-1 0-16,-26 1 0 16,25-1 0-16,2 1 0 15,2 0 0-15,-29 26 0 0,24-27 0 16,-24 27 0-16,27 0 0 15,-27 0 0-15,0 27 0 16,26-27 0-16,-26 26 0 0,0 0 0 16,0 1 0-16,0-1 0 15,27 1 0-15,-54-27 0 16,27 26 0-16,0 0 0 0,0-26 0 16,0 27 0-16</inkml:trace>
  <inkml:trace contextRef="#ctx0" brushRef="#br0" timeOffset="68913.43">16192 14630 512 0,'27'0'0'15,"-27"-26"0"-15,0 26 0 0,25 0 0 16,-25 0 0-16,0 0 0 15,0 0 0-15,0-27 0 16,0 27 0-16,29 0 0 16,-29 0 0-16,0-26 0 0,0 26 0 15,0 0 0-15,0-26 0 16,0 26 0-16,0-27 0 16,0 27 0-16,0 0 0 0,0 0 0 15,0-27 0-15,0 27 0 16,0 0 0-16,-29 0 0 15,29 0 0-15,-25 0 0 0,25 27 0 16,-27 0 0-16,0-1 0 16,2 0 0-16,-2 1 0 15,27-1 0-15,-25 1 0 16,-4 25 0-16,29-25 0 0,0-1 0 16,0 1 0-16,0-27 0 15,0 0 0-15,0 0 0 16,0 0 0-16,29 0 0 0,-4-27 0 15,-25 27 0-15,27-26 0 16,-2-1 0-16,2 1 0 16,0-27 0-16,-27 27 0 0,25-1 0 15,-25 27 0-15,29-26 0 16,-29 26 0-16,0 0 0 16,0 0 0-16,0 0 0 0,0 0 0 15,0 26 0-15,0-26 0 16,0 27 0-16,0-27 0 15,0 26 0-15,0 1 0 0,0-27 0 16,0 26 0-16,25-26 0 16,-25 26 0-16,27 1 0 15,-27-27 0-15,0 0 0 16,25 0 0-16,2 0 0 0,-27 0 0 16,27 0 0-16,-2 0 0 15,-25-27 0-15</inkml:trace>
  <inkml:trace contextRef="#ctx0" brushRef="#br0" timeOffset="69251.72">16643 14048 512 0,'0'0'0'0,"0"0"0"0,0 27 0 15,0-1 0-15,0 2 0 16,-27 24 0-16,27 0 0 0,-27 27 0 16,0-25 0-16,27-1 0 15,-27-1 0-15,0 2 0 16,27-2 0-16,-24 1 0 0,24-26 0 16,0-1 0-16,0-26 0 15,0 26 0-15,0-26 0 16,0 27 0-16,24-27 0 15,-24 0 0-15,27 0 0 0,0-27 0 16,-27 27 0-16,27 0 0 16,0-26 0-16,-27 0 0 15,27-1 0-15,-27 1 0 0,26-1 0 16</inkml:trace>
  <inkml:trace contextRef="#ctx0" brushRef="#br0" timeOffset="69430.39">16484 14419 512 0,'0'0'0'0,"24"0"0"0,3 0 0 16,27 0 0-16,-27 0 0 16,26 0 0-16,-29 0 0 0,3 0 0 15,27 0 0-15,-27-27 0 16,-27 27 0-16</inkml:trace>
  <inkml:trace contextRef="#ctx0" brushRef="#br0" timeOffset="69807.57">16854 14551 512 0,'0'26'0'16,"26"-26"0"-16,-1 0 0 0,2 27 0 15,0-27 0-15,0 0 0 16,0 0 0-16,-1 0 0 16,0 0 0-16,-1 0 0 0,2-27 0 15,2 27 0-15,-4-26 0 16,-25 0 0-16,27-1 0 16,-27 0 0-16,0 27 0 0,0-25 0 15,-52 25 0-15,23-27 0 16,2 27 0-16,-24 27 0 15,25-27 0-15,-1 25 0 16,0 2 0-16,0 0 0 0,0-1 0 16,27 27 0-16,-25-27 0 15,25 1 0-15,25-1 0 16,-25 0 0-16,0 1 0 16,27-27 0-16,0 26 0 0,-27-26 0 15,54 0 0-15,-28 0 0 16,0 0 0-16,-1 0 0 0</inkml:trace>
  <inkml:trace contextRef="#ctx0" brushRef="#br0" timeOffset="70289.38">17516 14471 512 0,'26'0'0'0,"0"-25"0"0,0 25 0 15,-26-27 0-15,0 27 0 16,0 0 0-16,0 0 0 16,0 0 0-16,-52 0 0 0,26 0 0 15,-28 0 0-15,27 27 0 16,-25-27 0-16,25 25 0 15,2-25 0-15,-4 27 0 0,29 0 0 16,-25-27 0-16,25 26 0 16,0-26 0-16,25 26 0 15,-25-26 0-15,29 27 0 0,-4-27 0 16,2 26 0-16,-1 1 0 16,0-1 0-16,1-26 0 15,-2 26 0-15,-25 1 0 16,29-27 0-16,-29 26 0 0,0 1 0 15,-29-27 0-15,29 0 0 16,-25 0 0-16,25 27 0 16,0-27 0-16,-27 0 0 0,27 0 0 15,-26 0 0-15,-27 0 0 16,28 0 0-16,-29-27 0 16,27 27 0-16,-25 0 0 0,0 0 0 15,-4-27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1-06T14:56:08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8415 6004 512 0,'0'0'0'0,"0"0"0"15,0 0 0-15,0 0 0 16,0 0 0-16,0 0 0 16,0 0 0-16,0 0 0 0,0 0 0 15,0 0 0-15,0 0 0 16,-27 0 0-16,27 0 0 16,0 0 0-16,0 0 0 15,0 0 0-15,0 0 0 0,0 0 0 16,0 0 0-16,27 0 0 15,-27 0 0-15,26 0 0 16,-1 0 0-16,3 0 0 0,-3 0 0 16,2 0 0-16,0 0 0 15,0 0 0-15,-3-26 0 16,3 26 0-16,1 0 0 0,-1 0 0 16,-27 0 0-16,0 0 0 15,0 0 0-15,0 0 0 16</inkml:trace>
  <inkml:trace contextRef="#ctx0" brushRef="#br0" timeOffset="436.81">8334 6191 512 0,'0'0'0'0,"0"26"0"0,0-26 0 15,0 0 0-15,0 0 0 16,0 0 0-16,27 0 0 0,0 0 0 16,26 0 0-16,0 0 0 15,-1 0 0-15,2-26 0 16,-3 26 0-16,-23 0 0 0,24 0 0 15,2 0 0-15,-30 0 0 16,31 0 0-16,-55 0 0 16,27 0 0-16,-2-28 0 0</inkml:trace>
  <inkml:trace contextRef="#ctx0" brushRef="#br0" timeOffset="40495.93">10159 5767 512 0,'0'0'0'0,"0"0"0"16,0 0 0-16,0 0 0 15,0 0 0-15,0 0 0 0,0 0 0 16,0 0 0-16,0 0 0 15,0 0 0-15,0 0 0 16,0 0 0-16,0 0 0 16,0 0 0-16,0 0 0 0,0 0 0 15,0 0 0-15,0 0 0 16,0 0 0-16,0 0 0 16,0 0 0-16,0 0 0 0,0 0 0 15,0 0 0-15,0 0 0 16,0 0 0-16,0 0 0 15,0 0 0-15,0 0 0 0,0 0 0 16,0 0 0-16,0 0 0 16,0 0 0-16,0 0 0 15,0 0 0-15,0 0 0 0,0 26 0 16,0-26 0-16,0 0 0 16,0 27 0-16,0-1 0 15,27-26 0-15,-54 28 0 16,54-2 0-16,-27 0 0 0,0 0 0 15,-27-26 0-15,27 26 0 16,0 0 0-16,0 2 0 16,0-1 0-16,0-27 0 0,0 26 0 15,0 0 0-15,0 0 0 16,0 0 0-16,0-26 0 16,0 28 0-16,0-2 0 0,0 0 0 15,-26-26 0-15,26 27 0 16,0-1 0-16,0-26 0 15,0 26 0-15,0-26 0 16,0 28 0-16,0-28 0 0,0 26 0 16,0-26 0-16,0 0 0 15,0 0 0-15,0 26 0 16,0-26 0-16,0 0 0 16,0 0 0-16,0 0 0 0,26 0 0 15,-26 0 0-15,0 0 0 16,27 0 0-16,-27 0 0 0,26 0 0 15,-26 0 0-15,27 0 0 16,0 0 0-16,0-26 0 16,-27 26 0-16,25-26 0 15,-25 26 0-15,27-28 0 0,-27 28 0 16,26-26 0-16,-26 26 0 16,0 0 0-16,26-26 0 15,-26-1 0-15,0 27 0 16,-26-26 0-16,26 26 0 0,0-26 0 15,-26-2 0-15,26 28 0 16,0-26 0-16,-27 26 0 16,2 0 0-16,-2-26 0 0,0 26 0 15,0 0 0-15,1-26 0 16,26 26 0-16,-27 0 0 16,1 0 0-16,26 0 0 15,-25 0 0-15,25 0 0 0</inkml:trace>
  <inkml:trace contextRef="#ctx0" brushRef="#br0" timeOffset="41497.15">10663 6350 512 0,'0'0'0'0,"0"0"0"16,0 0 0-16,0 0 0 16,0 0 0-16,0 0 0 0,0 0 0 15,0 0 0-15,0 0 0 16,0 0 0-16,0 0 0 15,0 0 0-15,-27 0 0 0,27 0 0 16,0 0 0-16,-25 0 0 16,25 0 0-16,0 0 0 15,-29 0 0-15,29 0 0 0,0 0 0 16,-26 26 0-16,26-26 0 16,-26 26 0-16,0-26 0 15,26 26 0-15,0 0 0 16,0-26 0-16,0 27 0 0,0 1 0 15,0-28 0-15,26 26 0 16,-26-26 0-16,26 26 0 16,-26-26 0-16,26 0 0 0,-26 26 0 15,29-26 0-15,-4 0 0 16,-25 0 0-16,27-26 0 16,-27 26 0-16,26 0 0 15,-26 0 0-15,26 0 0 0,-26-26 0 16,0 26 0-16,0-26 0 15,0 26 0-15,0 0 0 16,0-28 0-16,0 1 0 16,0 27 0-16,0-26 0 0,0 0 0 15,0 26 0-15,0-26 0 16,-26 0 0-16,26 26 0 0,0-28 0 16,0 28 0-16,-26 0 0 15,26 0 0-15,-27-26 0 16,27 26 0-16,0 0 0 15,0 0 0-15,-25 0 0 0,25 0 0 16,0 0 0-16,0 0 0 16,0 0 0-16,-29 0 0 15,29 0 0-15,0 0 0 0,0 0 0 16,0 0 0-16,0 0 0 16,0 0 0-16,0 26 0 15,0-26 0-15,0 0 0 16</inkml:trace>
  <inkml:trace contextRef="#ctx0" brushRef="#br0" timeOffset="42390.11">11669 5874 512 0,'0'0'0'15,"0"0"0"-15,0-28 0 16,0 28 0-16,0 0 0 15,0 0 0-15,0 0 0 0,0 0 0 16,0 0 0-16,0 0 0 16,0 0 0-16,0 0 0 0,0 0 0 15,0 0 0-15,0 0 0 16,0 0 0-16,0 0 0 16,0 0 0-16,0 0 0 15,0 0 0-15,0 0 0 0,0 28 0 16,0-28 0-16,25 52 0 15,-50-26 0-15,50 26 0 16,-25-24 0-16,-25 25 0 0,25-1 0 16,0-26 0-16,0 28 0 15,0-28 0-15,0 1 0 16,0-1 0-16,0 0 0 16,0 2 0-16,0-28 0 0,0 0 0 15,-29 0 0-15,58 0 0 16,-29 0 0-16,0 0 0 15</inkml:trace>
  <inkml:trace contextRef="#ctx0" brushRef="#br0" timeOffset="42901.92">11429 6111 512 0,'0'0'0'0,"-25"0"0"16,25 0 0-16,0 0 0 16,0 0 0-16,0 0 0 0,25 26 0 15,-25-26 0-15,26-26 0 16,1 26 0-16,0 0 0 15,27 0 0-15,-3-26 0 16,-25 26 0-16,28 0 0 0,0 0 0 16,-28-26 0-16,0 26 0 15,28 0 0-15,-29 0 0 16,2 0 0-16,-27 0 0 0,27 0 0 16,-27 0 0-16,26 0 0 15,-26 0 0-15,0 0 0 16,0 0 0-16,0 0 0 0,26 0 0 15,-26 0 0-15</inkml:trace>
  <inkml:trace contextRef="#ctx0" brushRef="#br0" timeOffset="43883.02">12647 5715 512 0,'0'0'0'16,"0"0"0"-16,0 0 0 16,0 0 0-16,0 0 0 0,0 0 0 15,0 0 0-15,0 0 0 16,0 0 0-16,0 0 0 16,0 0 0-16,0 0 0 0,0 0 0 15,0 0 0-15,0 0 0 16,0 26 0-16,0-26 0 15,26 0 0-15,-26 26 0 0,0 0 0 16,26 1 0-16,-26-1 0 16,0 2 0-16,0 24 0 15,0-52 0-15,0 78 0 16,0-23 0-16,0-29 0 0,-26 26 0 16,26-26 0-16,0 28 0 15,0-28 0-15,0 1 0 0,26-27 0 16,-26 26 0-16,0-26 0 15,29 54 0-15,-6-82 0 16,-23 28 0-16,28 0 0 16,-1-26 0-16,-1 26 0 15,-26-26 0-15,27 26 0 0,-2-27 0 16,4 27 0-16,-5-26 0 16,-24 26 0-16,27-26 0 15,-27-2 0-15,27 28 0 0,-27-26 0 16,0 26 0-16,0-26 0 15,0 0 0-15,-27 0 0 16,27 26 0-16,-27-27 0 16,3-1 0-16,-5 28 0 0,-23 0 0 15,26 0 0-15,-29 0 0 16,3 0 0-16,26 0 0 0,0 0 0 16,0 0 0-16,-1 0 0 15,-1 28 0-15,28-28 0 16,0 27 0-16</inkml:trace>
  <inkml:trace contextRef="#ctx0" brushRef="#br0" timeOffset="44393.52">13124 6296 512 0,'0'0'0'0,"0"0"0"0,0 0 0 16,0 0 0-16,0-26 0 15,0 26 0-15,0 0 0 16,0 26 0-16,0-26 0 15,0 0 0-15,0 26 0 0,0 2 0 16,-26-2 0-16,52 0 0 16,-52 26 0-16,26-25 0 15,26 1 0-15,-52-2 0 16,26 0 0-16,26 0 0 0,-26 0 0 16,0 1 0-16,25 0 0 15,-25-27 0-15,0 0 0 16,0 0 0-16,0 0 0 0,27 0 0 15</inkml:trace>
  <inkml:trace contextRef="#ctx0" brushRef="#br0" timeOffset="45991.2">13599 6004 512 0,'0'0'0'0,"0"0"0"0,0 0 0 16,0-26 0-16,0 26 0 16,0 0 0-16,0 0 0 15,27 0 0-15,-27 0 0 16,0-26 0-16,0 26 0 0,0 0 0 15,0 0 0-15,0 0 0 16,27 0 0-16,-27 0 0 16,27 0 0-16,-27 0 0 0,0-26 0 15,0 26 0-15,25 0 0 16,-25 0 0-16,26 26 0 16,-26-26 0-16,0 0 0 15,26 0 0-15,-26 0 0 0,0 0 0 16,29 26 0-16,-29-26 0 15,0 26 0-15,25-26 0 16,-25 28 0-16,0-1 0 0,0-1 0 16,0 0 0-16,0 0 0 15,0 0 0-15,-25 2 0 16,25-2 0-16,-29 0 0 16,29 1 0-16,-26-1 0 0,0 0 0 15,1 2 0-15,-2-2 0 16,27 0 0-16,-27-26 0 15,27 26 0-15,-27-26 0 0,27 0 0 16,0 0 0-16,0 0 0 16,0 0 0-16,0-26 0 15,0 26 0-15,0-26 0 0,27 26 0 16,-27-26 0-16,27-2 0 16,25 2 0-16,-26 0 0 15,0-1 0-15,28 1 0 16,0 0 0-16,-29 26 0 0,2-28 0 15,-2 2 0-15,4 0 0 16,-4 26 0-16,-25-26 0 16,27 26 0-16,-27-26 0 0,27 26 0 15,-27 0 0-15,0-27 0 16,0 27 0-16,0 0 0 16,0 0 0-16,0 0 0 15,0 0 0-15,0 0 0 0,0 0 0 16,0 0 0-16,-27 0 0 15,27 0 0-15,0 0 0 16,0 0 0-16,-27 0 0 16,27 0 0-16,-25 0 0 0,-4 27 0 15,29-27 0-15,-25 0 0 16,-2 26 0-16,27-26 0 16,-25 0 0-16,-2 26 0 0,0 0 0 15,27 0 0-15,-25-26 0 16,-4 28 0-16,29-2 0 15,0 0 0-15,0 1 0 0,0-27 0 16,-26 26 0-16,52 0 0 16,-26 2 0-16,0-28 0 15,0 26 0-15,0 0 0 0,29-26 0 16,-29 26 0-16,25-26 0 16,2 26 0-16,-27-26 0 15,27 0 0-15,-2 0 0 16,27 0 0-16,-23 0 0 0,-4 0 0 15,2 0 0-15,25 0 0 16,-25-26 0-16,-2 26 0 16,4 0 0-16,-29-26 0 0,0 26 0 15,0 0 0-15,0-26 0 16,27 26 0-16,-27 0 0 16,0 0 0-16,0 0 0 15,0 0 0-15</inkml:trace>
  <inkml:trace contextRef="#ctx0" brushRef="#br0" timeOffset="53320.93">6086 5900 512 0,'0'0'0'16,"0"0"0"-16,0 0 0 15,0 0 0-15,0 0 0 0,0 0 0 16,0 0 0-16,0 0 0 16,0 0 0-16,0 0 0 15,0 0 0-15,0 0 0 0,0 0 0 16,0 0 0-16,0 0 0 15,0 0 0-15,0 0 0 16,0 0 0-16,0 0 0 16,0 0 0-16,0 0 0 0,0 0 0 15,0 0 0-15,0 0 0 16,0 0 0-16,0 0 0 16,0 0 0-16,0 0 0 0,0 0 0 15,0 0 0-15,0 0 0 16,0 0 0-16,0 0 0 15,0 0 0-15,0 0 0 0,0 0 0 16,0 0 0-16,0 26 0 16,0-26 0-16,0 26 0 15,0-26 0-15,0 26 0 16,0-26 0-16,0 26 0 0,0-26 0 16,0 28 0-16,0-28 0 15,0 27 0-15,0-27 0 16,0 26 0-16,0-26 0 0,0 0 0 15,0 26 0-15,0-26 0 16,0 26 0-16,0-26 0 16,0 0 0-16,0 26 0 15,27-26 0-15,-27 0 0 0,0 28 0 16,0-28 0-16,0 0 0 16,25 0 0-16,-25 26 0 15,0-26 0-15,0 0 0 0,0 0 0 16,26 0 0-16,-26 26 0 15,0-26 0-15,27 0 0 16,-27 0 0-16,0 0 0 0,26 0 0 16,-26 0 0-16,0 0 0 15,27 0 0-15,-27 0 0 16,27 0 0-16,-27 0 0 16,27 0 0-16,-27-26 0 0,26 26 0 15,-26 0 0-15,25 0 0 16,-25 0 0-16,0 0 0 15,27-26 0-15,-27 26 0 0,0 0 0 16,0-28 0-16,0 28 0 16,26-26 0-16,-26 0 0 15,0 26 0-15,0-26 0 16,0 0 0-16,0 26 0 0,0-27 0 16,0-1 0-16,0 28 0 15,0-26 0-15,0 0 0 0,0 26 0 16,0-26 0-16,0 26 0 15,0-26 0-15,0 26 0 16,0-26 0-16,0 26 0 16,0 0 0-16,0 0 0 0,0 0 0 15,0 0 0-15,0 0 0 16,0 0 0-16,0 0 0 16,0 0 0-16,0 26 0 15,0-26 0-15,0 26 0 0,27 0 0 16,-27-26 0-16,0 26 0 15,27 28 0-15,-27-27 0 0,0-1 0 16,27 0 0-16,-27 26 0 16,0-24 0-16,26-2 0 15,0 27 0-15,-26-27 0 16,27 28 0-16,-27-28 0 0,0 0 0 16,27 26 0-16,-27-25 0 15,0 1 0-15,0 24 0 16,0-52 0-16,-27 26 0 0,27 0 0 15,0 1 0-15,-27-27 0 16,1 27 0-16,26-27 0 16,-26 0 0-16,-1 0 0 0,-27 0 0 15,28-27 0-15,-26 27 0 16,26 0 0-16,-1 0 0 16,0-27 0-16,0 27 0 15,1 0 0-15,-1-26 0 0,27 26 0 16,-26 0 0-16,26 0 0 15,0 0 0-15,0 0 0 16,0 0 0-16,0 0 0 16,0 0 0-16,26 0 0 0,-26 0 0 15,0 0 0-15</inkml:trace>
  <inkml:trace contextRef="#ctx0" brushRef="#br0" timeOffset="58381.3">5741 5715 512 0,'0'0'0'0,"0"0"0"15,0 0 0-15,0 26 0 16,0-52 0-16,0 52 0 15,0-26 0-15,0 0 0 0,0 0 0 16,0 0 0-16,0 0 0 16,0 0 0-16,0 0 0 15,0-26 0-15,0 26 0 16,27-28 0-16,-27 28 0 0,26-26 0 16,0 0 0-16,-26 0 0 15,0-1 0-15,27 27 0 16,0-26 0-16,-27-2 0 15,27 28 0-15,-27-25 0 0,0-2 0 16,27 27 0-16,-27-26 0 16,0 26 0-16,0 0 0 15,25-26 0-15,-25-2 0 0,0 28 0 16,26-26 0-16,-26 26 0 16,0-27 0-16,26 27 0 15,-26-26 0-15,0 26 0 16,0 0 0-16,0 0 0 0,0 0 0 15,27-26 0-15,-27 26 0 16,0 0 0-16,0 0 0 16,27-26 0-16,-27 26 0 0,0 0 0 15,0-28 0-15,0 28 0 16,27 0 0-16,-27 0 0 16,0 0 0-16,0 0 0 0,0 0 0 15,0 0 0-15,0 0 0 16,0-25 0-16,0 25 0 15,0 0 0-15,0 0 0 16,0 0 0-16,0 0 0 0,0 0 0 16,0 0 0-16,0 0 0 15,0 0 0-15,0 0 0 16,0 0 0-16,0 0 0 0,0 0 0 16,0 0 0-16,0 25 0 15,27-25 0-15,-27 28 0 16,25-2 0-16,1 0 0 15,1-26 0-15,-1 26 0 0,1 1 0 16,0-1 0-16,0 2 0 16,-1-2 0-16,-1 0 0 15,-25-26 0-15,27 27 0 0,-27-2 0 16,26-25 0-16,1 0 0 16,-27 28 0-16,0-28 0 15,27 0 0-15,-27 0 0 0,0 0 0 16,0 0 0-16,0 26 0 15,0-26 0-15,27 0 0 16,-27 0 0-16,0 0 0 16,0 0 0-16,0 0 0 0,0 0 0 15,0 0 0-15,0 0 0 16,0 0 0-16,0 0 0 16,0 0 0-16,0 0 0 0,0 0 0 15,0 0 0-15,0 0 0 16,0 0 0-16,0 0 0 15,0 0 0-15,0 0 0 16,0 0 0-16,0 0 0 0,0 0 0 16,0 0 0-16,0 0 0 15,0 0 0-15,0 0 0 16,0 0 0-16,0 0 0 0,0 0 0 16,0 0 0-16,0 0 0 15,0 27 0-15,0-27 0 16,0 0 0-16</inkml:trace>
  <inkml:trace contextRef="#ctx0" brushRef="#br0" timeOffset="-126191.36">6853 6640 512 0,'0'0'0'0,"0"0"0"0,0 0 0 16,0 0 0-16,0 0 0 15,0 0 0-15,0 0 0 0,0 0 0 16,0 0 0-16,0 0 0 16,0 0 0-16,0 0 0 15,0 0 0-15,0 0 0 16,0 0 0-16,0 0 0 0,0 0 0 15,0 0 0-15,0 0 0 16,0 27 0-16,0-27 0 16,0 53 0-16,0-27 0 15,0-26 0-15,0 53 0 0,0-26 0 16,-27-1 0-16,27-26 0 16,0 26 0-16,0 0 0 0,0-26 0 15,0 27 0-15,0-27 0 16,-27 0 0-16,27 0 0 15,0 0 0-15,0 28 0 16,0-28 0-16,0 0 0 0,0-28 0 16,0 28 0-16,0 0 0 15,27 0 0-15,-27 0 0 16,0 0 0-16,27 0 0 0,-1 0 0 16,-26 0 0-16,27-27 0 15,-1 27 0-15,1 0 0 16,0 0 0-16,-2 0 0 15,-25 0 0-15,0 0 0 0,27-26 0 16,-27 26 0-16,0 0 0 16,26 0 0-16</inkml:trace>
  <inkml:trace contextRef="#ctx0" brushRef="#br0" timeOffset="-125709.58">6853 6402 512 0,'0'0'0'0,"0"0"0"16,26-26 0-16,-26 26 0 16,0 0 0-16,0 0 0 15,0 0 0-15,0 0 0 0,27 26 0 16,-27-26 0-16,-27 0 0 15,27 26 0-15,0-26 0 16,0 0 0-16,0 26 0 0,0-26 0 16,0 0 0-16,0 0 0 15,0 0 0-15,0-26 0 16,0 26 0-16,0-26 0 16,0 26 0-16,0 0 0 0,0 0 0 15,0 0 0-15,0 0 0 16,0 0 0-16,0 0 0 15,0 0 0-15,0 0 0 0,27 26 0 16</inkml:trace>
  <inkml:trace contextRef="#ctx0" brushRef="#br0" timeOffset="-123339.42">14526 6561 512 0,'0'0'0'0,"0"0"0"0,0 0 0 16,0 0 0-16,0 0 0 15,0 0 0-15,0 0 0 16,0 0 0-16,0 0 0 15,0 0 0-15,0 0 0 0,0 0 0 16,0 0 0-16,0 0 0 16,0 0 0-16,0 0 0 15,0 0 0-15,0 0 0 0,0 0 0 16,0 0 0-16,0 0 0 16,0 0 0-16,0 0 0 15,27 26 0-15,-54-26 0 0,27 26 0 16,0 1 0-16,27-27 0 15,-27 27 0-15,-27-1 0 16,27 1 0-16,0-27 0 0,0 26 0 16,0-26 0-16,-27 0 0 15,27 26 0-15,0-26 0 16,0 0 0-16,0 0 0 16,0 0 0-16,0 0 0 0,0 0 0 15,0 0 0-15,0 0 0 16,0 0 0-16,0 0 0 15,0 0 0-15,0 0 0 0,0 0 0 16,0 0 0-16,0 0 0 16,0 0 0-16,0 0 0 15,27 0 0-15,-27 0 0 0,27 0 0 16,-1 0 0-16,0 0 0 16,0 0 0-16,-26 27 0 15,26-54 0-15,1 27 0 0,0 0 0 16,-27 0 0-16,27 0 0 15,-27 0 0-15,26 0 0 16</inkml:trace>
  <inkml:trace contextRef="#ctx0" brushRef="#br0" timeOffset="-122368.38">14446 6243 512 0,'0'0'0'0,"0"0"0"0,26 0 0 15,-26 0 0-15,0 0 0 16,0 0 0-16,0 0 0 16,0 0 0-16,0 0 0 0,0 0 0 15,0 0 0-15,27 0 0 16,-27 0 0-16,0 0 0 15,-27 27 0-15,27-27 0 16,0 26 0-16,0-26 0 0,0 0 0 16,0 0 0-16,0 0 0 15,0 0 0-15,0 0 0 0,-26 0 0 16,26 0 0-16,0 0 0 16,0-26 0-16,0 26 0 15,0 0 0-15,0 0 0 16,0-27 0-16,0 27 0 0,0 0 0 15,0 0 0-15,0 0 0 16,0 0 0-16,0 0 0 16,26 0 0-16,-26 0 0 0,0 0 0 15,0 0 0-15,0 0 0 16,0 0 0-16,0 27 0 16,0-27 0-16,0 0 0 15,0 26 0-15,0-26 0 0,0 0 0 16,0 0 0-16,0 0 0 15,-26 0 0-15,26 0 0 16,0 0 0-16,0 0 0 0,0-26 0 16,0 26 0-16,0 0 0 15,0 0 0-15,0-27 0 16,0 27 0-16,0 0 0 0,0 0 0 16,0 0 0-16,0 0 0 15,0 0 0-15,26 27 0 16</inkml:trace>
  <inkml:trace contextRef="#ctx0" brushRef="#br0" timeOffset="-105978.74">16244 7990 512 0,'0'0'0'0,"0"0"0"0,0 0 0 16,0 0 0-16,0 0 0 15,0 0 0-15,0 0 0 16,0 0 0-16,0 0 0 0,0 0 0 15,0 0 0-15,0 0 0 16,0 0 0-16,0 0 0 16,0 0 0-16,0 0 0 0,0 0 0 15,0 0 0-15,-25 0 0 16,25 0 0-16,0 0 0 16,0 0 0-16,0 0 0 15,0 0 0-15,0 0 0 0,0 0 0 16,0 0 0-16,0 0 0 15,0 0 0-15,0 0 0 0,0 0 0 16,25 0 0-16,-25 26 0 16,29-26 0-16,-4 0 0 15,27 0 0-15,2 0 0 16,-29-26 0-16,30 26 0 0,-4 0 0 16,3 0 0-16,0-26 0 15,-28 26 0-15,25 0 0 16,3 0 0-16,-27 0 0 0,26 0 0 15,-27 0 0-15,-1 0 0 16,2 0 0-16,-27 0 0 16,0 0 0-16,0 0 0 0,27 0 0 15,-54 0 0-15,27 0 0 16,0 0 0-16,27 0 0 16,-54 0 0-16,27 0 0 0,0 0 0 15,0 26 0-15,0-26 0 16,0 0 0-16,-27 0 0 15</inkml:trace>
  <inkml:trace contextRef="#ctx0" brushRef="#br0" timeOffset="-104555.39">16140 8068 512 0,'0'0'0'16,"0"0"0"-16,0-26 0 16,0 26 0-16,0 0 0 0,0 0 0 15,0 0 0-15,25 0 0 16,-25 0 0-16,0 0 0 15,0 0 0-15,0 0 0 0,0 0 0 16,0 0 0-16,0 0 0 16,0 0 0-16,0 0 0 15,0 0 0-15,0 0 0 0,0 0 0 16,0 0 0-16,0-26 0 16,0 26 0-16,0 0 0 15,0 0 0-15,0 0 0 0,0 0 0 16,0 0 0-16,0 0 0 15,0 0 0-15,0 0 0 16,0 0 0-16,0 0 0 16,0 0 0-16,-25 0 0 0,50 0 0 15,-50 0 0-15,25 0 0 16,25 0 0-16,-50 0 0 16,25 0 0-16,25 0 0 0,-50 0 0 15,50 0 0-15,-25 0 0 16,0 0 0-16,0 0 0 15,0 0 0-15,27 26 0 0,0-26 0 16,-2 26 0-16,4 1 0 16,-4 0 0-16,2-27 0 15,-2 27 0-15,29-1 0 16,-29 0 0-16,4 0 0 0,-3-26 0 16,25 28 0-16,-51-2 0 15,27-26 0-15,0 26 0 0,-27-26 0 16,27 26 0-16,-27-26 0 15,0 27 0-15,27-27 0 16,-27 0 0-16,0 26 0 16,0-26 0-16,0 28 0 0,0-28 0 15,0 26 0-15,0-26 0 16,0 26 0-16,0 0 0 16,0-26 0-16,-27 26 0 0,27 1 0 15,0-27 0-15,-27 27 0 16,0 0 0-16,27-27 0 15,-27 26 0-15,0 0 0 0,27 0 0 16,-50 0 0-16,50-26 0 16,-29 28 0-16,4-2 0 15,-2-26 0-15,27 26 0 0,-27 1 0 16,2-27 0-16,-2 26 0 16,2 0 0-16,25-26 0 15,-29 28 0-15,4-28 0 0,25 0 0 16,-27 26 0-16,27-26 0 15,-27 26 0-15,27-26 0 16,0 0 0-16,-25 0 0 0,25 0 0 16,0 0 0-16,0 0 0 15,0 0 0-15,0 0 0 16,0 0 0-16,0 0 0 16,0 0 0-16,25 0 0 0,2 0 0 15,0 0 0-15,-2 0 0 16,29-26 0-16,-2 26 0 15,2 0 0-15,26-26 0 0,-29 26 0 16,30 0 0-16,-28 0 0 16,-2 0 0-16,3 0 0 15,-27 0 0-15,26 0 0 0,-27 0 0 16,-1 0 0-16,-25 0 0 16,0 0 0-16,0 0 0 15,0 0 0-15,0 0 0 16,27 0 0-16,-27 0 0 0,0 0 0 15,-27 0 0-15,54 0 0 16,-27 0 0-16,0 0 0 16,0 26 0-16,0-26 0 0,0 0 0 15</inkml:trace>
  <inkml:trace contextRef="#ctx0" brushRef="#br0" timeOffset="-103677.56">16404 9471 512 0,'0'0'0'0,"0"0"0"16,0 0 0-16,0 0 0 0,0-27 0 15,0 27 0-15,0 0 0 16,0 0 0-16,0 0 0 15,0 0 0-15,0 0 0 0,25 0 0 16,-25 27 0-16,0-27 0 16,0 26 0-16,29 2 0 15,-29-2 0-15,0 0 0 0,0 0 0 16,-29 1 0-16,29 0 0 16,0-27 0-16,0 26 0 15,-25 1 0-15,25-1 0 16,0-26 0-16,0 0 0 0,0 0 0 15,0 0 0-15,0 0 0 16,0 0 0-16,0 0 0 16,0 0 0-16,0 0 0 0,0 0 0 15,25 0 0-15,-25 0 0 16,29-26 0-16,-29 26 0 0,26 0 0 16,-2 0 0-16,3 0 0 15,0 0 0-15,0 0 0 16,0 0 0-16,0 0 0 15,-1-27 0-15,-26 27 0 0,24 0 0 16,-24 0 0-16,0 0 0 16,0 0 0-16,0 0 0 15,0-26 0-15</inkml:trace>
  <inkml:trace contextRef="#ctx0" brushRef="#br0" timeOffset="-103445.28">16429 9286 512 0,'0'-26'0'0,"0"26"0"0,0 0 0 16,0-27 0-16,0 27 0 15,0 0 0-15,0 0 0 0,0 0 0 16,0 0 0-16,0 0 0 16</inkml:trace>
  <inkml:trace contextRef="#ctx0" brushRef="#br0" timeOffset="-102346.27">17939 7910 512 0,'0'-27'0'0,"0"27"0"0,0 0 0 16,25-26 0-16,-25 26 0 16,0 0 0-16,0 0 0 15,0 0 0-15,0 0 0 0,0 0 0 16,0-26 0-16,0 26 0 15,0 0 0-15,0 0 0 16,0 26 0-16,0-26 0 16,-25 0 0-16,-2 53 0 0,1-27 0 15,-1 2 0-15,0 24 0 16,0 0 0-16,-25 2 0 0,26 25 0 16,0 1 0-16,-1 25 0 15,27-25 0-15,-27-1 0 16,27 1 0-16,0-2 0 0,0-24 0 15,27-1 0-15,0-1 0 16,-1 2 0-16,0-28 0 16,26 0 0-16,-25-26 0 0,0 26 0 15,0-26 0-15,-1 0 0 16,-26 0 0-16,27 0 0 16,-27 0 0-16,0-26 0 0,25 26 0 15,-25 0 0-15,0 0 0 16,0 0 0-16,0 0 0 15,0 0 0-15</inkml:trace>
  <inkml:trace contextRef="#ctx0" brushRef="#br0" timeOffset="-101043.25">18521 8255 512 0,'0'0'0'0,"0"0"0"0,0 0 0 16,0 0 0-16,0 0 0 15,0 0 0-15,0 0 0 16,0 0 0-16,0 0 0 0,0 0 0 15,0 0 0-15,0 0 0 16,0 0 0-16,0 0 0 16,0 0 0-16,0 0 0 0,0 0 0 15,0 0 0-15,0 0 0 16,0 0 0-16,0 0 0 16,0 0 0-16,0 0 0 15,0 0 0-15,0 26 0 0,0-26 0 16,-27 26 0-16,27 0 0 15,0-26 0-15,0 27 0 16,0-1 0-16,0 2 0 0,0-2 0 16,0 0 0-16,27 0 0 15,-27 0 0-15,25-26 0 16,-25 27 0-16,28 0 0 0,-2-27 0 16,0 27 0-16,-26-27 0 15,26 0 0-15,1 0 0 16,-27-27 0-16,27 27 0 0,-27-27 0 15,27 0 0-15,-27 27 0 16,26-26 0-16,-26-26 0 16,0 52 0-16,0-26 0 15,0-2 0-15,0 2 0 0,0 26 0 16,0-27 0-16,0 27 0 16,0 0 0-16,0-26 0 15,0 26 0-15,0 0 0 0,26-26 0 16,-26 26 0-16,0 0 0 15,0 0 0-15,0 0 0 16,0 0 0-16,0 0 0 0,0 0 0 16,0 0 0-16,0 26 0 15,0 0 0-15,0-26 0 16,0 27 0-16,0-1 0 0,0 28 0 16,0-28 0-16,0 26 0 15,0 2 0-15,0-1 0 16,0-1 0-16,26 2 0 15,-26-2 0-15,0-25 0 0,0 25 0 16,0-24 0-16,0 24 0 16,0-26 0-16,-26-26 0 0,26 26 0 15,0-26 0-15,0 0 0 16,0 0 0-16,-26 0 0 16,26-26 0-16,-26 0 0 15,-1 26 0-15,0-26 0 0,0 0 0 16,27-2 0-16,-26 2 0 15,0 26 0-15,0-26 0 0,-2 26 0 16,3 0 0-16,25 0 0 16,0 0 0-16,0 0 0 15,0 0 0-15,0 0 0 16</inkml:trace>
  <inkml:trace contextRef="#ctx0" brushRef="#br0" timeOffset="-100144.54">19182 8836 512 0,'0'0'0'0,"0"0"0"0,0 0 0 15,0-26 0-15,0 26 0 16,0 0 0-16,0 0 0 0,0 0 0 15,0 0 0-15,0 0 0 16,0 0 0-16,0 0 0 16,0 0 0-16,0 0 0 0,0 0 0 15,0 0 0-15,0 0 0 16,0 0 0-16,0 0 0 16,0 0 0-16,0 0 0 0,0 26 0 15,0-26 0-15,25 26 0 16,-25 2 0-16,0-28 0 15,-25 52 0-15,25-26 0 0,0 0 0 16,0 1 0-16,0-27 0 16,0 28 0-16,0-28 0 15,0 26 0-15,0-26 0 16,0 0 0-16,0 0 0 0,0 0 0 16,0 0 0-16,0 0 0 15,0 0 0-15,0-26 0 16,25 26 0-16,-25 0 0 0,27 0 0 15,2 0 0-15,-4-28 0 16,-25 28 0-16,26 0 0 16,0 0 0-16,-26 0 0 0,27 0 0 15,0 0 0-15,-27 0 0 16,25-27 0-16,-25 27 0 16,0 0 0-16</inkml:trace>
  <inkml:trace contextRef="#ctx0" brushRef="#br0" timeOffset="-99654.64">19155 8545 512 0,'0'0'0'0,"27"0"0"0,-27 0 0 16,0 0 0-16,25 0 0 15,-25 0 0-15,27 0 0 0,-27 0 0 16,0 0 0-16,0 27 0 16,0-27 0-16,-27 0 0 15,27 27 0-15,0-27 0 0,-25 0 0 16,25 0 0-16,0 0 0 16,0 0 0-16,-27 0 0 15,27 0 0-15,0-27 0 0,0 27 0 16,-26-27 0-16,52 27 0 15,-26-27 0-15,0 27 0 16,0 0 0-16,0 0 0 0,0 0 0 16,0 0 0-16,0 0 0 15,0 27 0-15,0-27 0 16,0 27 0-16,27 0 0 0</inkml:trace>
  <inkml:trace contextRef="#ctx0" brushRef="#br0" timeOffset="-98818.9">19818 8545 512 0,'0'0'0'0,"0"0"0"15,0 0 0-15,0 0 0 16,0 0 0-16,0 0 0 0,26 0 0 15,-1 0 0-15,1-27 0 16,28 27 0-16,-27 0 0 16,26 0 0-16,-2 0 0 15,30 0 0-15,-28 0 0 0,-2 0 0 16,-24 0 0-16,27 0 0 16,-27 0 0-16,-1 0 0 15,-26 0 0-15,27 0 0 16,-27 0 0-16,0 0 0 0,0 0 0 15,0 0 0-15,0 0 0 16,0 0 0-16,0 0 0 0,0 0 0 16</inkml:trace>
  <inkml:trace contextRef="#ctx0" brushRef="#br0" timeOffset="-97706.6">21007 8122 512 0,'0'0'0'15,"0"0"0"-15,0 0 0 0,0 0 0 16,0 0 0-16,0 0 0 15,0 0 0-15,0 0 0 0,0 0 0 16,0 0 0-16,0 0 0 16,0 0 0-16,0 0 0 15,0 0 0-15,0 0 0 16,0 0 0-16,0-27 0 0,0 27 0 16,0 0 0-16,0 0 0 15,-26 0 0-15,52 0 0 16,-52 0 0-16,26 27 0 0,0-27 0 15,0 27 0-15,0-1 0 16,0 0 0-16,0 0 0 16,0 2 0-16,0-2 0 0,0 0 0 15,26 27 0-15,-26-27 0 16,27-26 0-16,0 28 0 16,-1-2 0-16,1-26 0 0,-2 26 0 15,2-26 0-15,-27 0 0 16,26-26 0-16,1 26 0 15,0 0 0-15,-27-26 0 0,26-2 0 16,-26 2 0-16,0-27 0 16,27 27 0-16,-27 0 0 15,0-28 0-15,0 54 0 0,0-26 0 16,0 26 0-16,0-26 0 16,0 26 0-16,0-27 0 15,0 27 0-15,0 0 0 0,0 0 0 16,0 0 0-16,0 0 0 15,0 0 0-15,0 0 0 16,0 0 0-16,0 27 0 0,0-1 0 16,25 0 0-16,-25 28 0 15,0-28 0-15,0 26 0 16,0 1 0-16,0 1 0 16,0-2 0-16,27 1 0 0,-27 1 0 15,0-2 0-15,0 0 0 16,0-24 0-16,0-2 0 15,0 0 0-15,0 1 0 0,0-1 0 16,0 0 0-16,0-26 0 16,0 0 0-16,-27 0 0 15,27-26 0-15,-25 26 0 0,-2-26 0 16,27-1 0-16,-26 1 0 16,-1 26 0-16,0-26 0 15,1 26 0-15,26-28 0 0,-27 28 0 16,2-26 0-16,-2 26 0 15,27 0 0-15,0 0 0 16,0 0 0-16</inkml:trace>
  <inkml:trace contextRef="#ctx0" brushRef="#br0" timeOffset="-97034.61">21642 8677 512 0,'0'0'0'0,"0"0"0"0,27 0 0 15,-27 0 0-15,0 0 0 16,0 0 0-16,0 0 0 16,0 0 0-16,0 0 0 0,0 26 0 15,0-26 0-15,27 28 0 16,-27-2 0-16,0 0 0 15,-27 1 0-15,27-1 0 0,0 0 0 16,0 2 0-16,0-2 0 16,-27 0 0-16,27-26 0 15,0 26 0-15,0-26 0 16,-26 0 0-16,26 0 0 0,0 0 0 16,0 0 0-16,26 0 0 15,-26 0 0-15,27 0 0 0,-27 0 0 16,27-26 0-16,-2 26 0 15,4 0 0-15,-3 0 0 16,-1 0 0-16,1 0 0 16,1 0 0-16,-27 0 0 0,27-26 0 15,0 26 0-15,0 0 0 16,-27 0 0-16</inkml:trace>
  <inkml:trace contextRef="#ctx0" brushRef="#br0" timeOffset="-96596.31">21776 8492 512 0,'25'0'0'16,"-25"0"0"-16,26 0 0 16,-26 0 0-16,0 0 0 0,0 0 0 15,0 0 0-15,0 0 0 16,0 26 0-16,-26-26 0 0,26 0 0 15,-25 0 0-15,25 0 0 16,0 0 0-16,0 0 0 16,0 0 0-16,0 0 0 15,0 0 0-15,0-26 0 0,0 0 0 16,0 26 0-16,0 0 0 16,25 0 0-16,-25 0 0 0,0 0 0 15,0 0 0-15,26 0 0 16,-26 26 0-16,0 0 0 15,0 1 0-15</inkml:trace>
  <inkml:trace contextRef="#ctx0" brushRef="#br0" timeOffset="-95518.9">20691 7990 512 0,'0'0'0'0,"0"0"0"15,0 0 0-15,0 0 0 0,0-26 0 16,0 26 0-16,0 0 0 16,0 0 0-16,0 0 0 15,0 0 0-15,0-28 0 16,26 28 0-16,-26-26 0 0,26 26 0 15,0-27 0-15,1 1 0 16,-27 0 0-16,26 0 0 0,1-2 0 16,0 2 0-16,-1 0 0 15,-26 0 0-15,0-1 0 16,26 27 0-16,0-26 0 16,-26-2 0-16,27 28 0 0,-27-25 0 15,0 25 0-15,0 0 0 16,0 0 0-16,0-27 0 15,26 27 0-15,-26 0 0 0,0 0 0 16,0 0 0-16,0 0 0 16,0 0 0-16,0 0 0 15,0 0 0-15,0 0 0 0,0-26 0 16,0 26 0-16,0 0 0 16,0 0 0-16,0 0 0 15,0 0 0-15,0 0 0 16,0 0 0-16,0 0 0 0,0 0 0 15,0 0 0-15,0 0 0 16,27 0 0-16,-27 26 0 16,27-26 0-16,-1 27 0 0,1-2 0 15,-2-25 0-15,28 28 0 16,-26-2 0-16,0 1 0 0,26-1 0 16,-28 0 0-16,2-26 0 15,2 26 0-15,-29-26 0 16,24 0 0-16,-24 28 0 15,0-28 0-15,0 0 0 0,0 0 0 16,0 0 0-16,0 0 0 16,0 0 0-16,0 0 0 15,0 0 0-15,0 0 0 0,0 0 0 16,0 0 0-16,0 26 0 16,0-26 0-16</inkml:trace>
  <inkml:trace contextRef="#ctx0" brushRef="#br0" timeOffset="-94597.15">21935 7618 512 0,'0'0'0'0,"0"0"0"16,0 0 0-16,0 0 0 16,0 0 0-16,0 0 0 0,0 0 0 15,0 0 0-15,0 0 0 16,0 0 0-16,0 0 0 15,0 0 0-15,0 0 0 0,24 0 0 16,-24 0 0-16,0 28 0 16,27-28 0-16,-27 26 0 15,26 1 0-15,1-1 0 0,0 0 0 16,0 28 0-16,-27-28 0 16,27 26 0-16,-3-25 0 15,4 27 0-15,-3-2 0 0,2 0 0 16,-27 2 0-16,27 25 0 15,0-25 0-15,-27 24 0 16,27-25 0-16,-2 1 0 16,-25-2 0-16,0 1 0 0,-25 1 0 15,25 24 0-15,0-52 0 16,-27 28 0-16,27-1 0 16,-27-1 0-16,0-24 0 0,0 24 0 15,2-26 0-15,-3 0 0 16,4 1 0-16,24-27 0 15,-27 28 0-15,27-28 0 0,-27 0 0 16,27 0 0-16,0 0 0 16,-27 0 0-16,27 0 0 0,0 0 0 15,0 26 0-15,0-26 0 16,0 0 0-16,0 0 0 16,0-26 0-16,-27 26 0 0,27 0 0 15,0 0 0-15,0 0 0 16,0 0 0-16,27 0 0 15,-27 0 0-15</inkml:trace>
  <inkml:trace contextRef="#ctx0" brushRef="#br0" timeOffset="-93005.93">22197 7249 512 0,'0'0'0'0,"0"0"0"15,0 0 0-15,0 0 0 0,0 0 0 16,0 0 0-16,0 0 0 16,0 0 0-16,0 0 0 15,0 0 0-15,0 0 0 0,27 0 0 16,-27-27 0-16,0 27 0 16,0 0 0-16,0-26 0 15,0 26 0-15,0 0 0 0,0 0 0 16,27 0 0-16,-27 0 0 15,0 0 0-15,0 0 0 16,0 0 0-16,0 0 0 0,27 0 0 16,-27 0 0-16,0-26 0 15,0 52 0-15,0-52 0 16,27 52 0-16,-27-26 0 16,0 0 0-16,25 0 0 0,-25 0 0 15,0 0 0-15,0 0 0 16,0 0 0-16,0 0 0 15,0 0 0-15,27 26 0 0,-27-26 0 16,0 0 0-16,0 0 0 16,0 27 0-16,0-27 0 0,0 27 0 15,0-27 0-15,0 0 0 16,0 26 0-16,0-26 0 16,0 26 0-16,0-26 0 15,0 26 0-15,0-26 0 0,0 0 0 16,0 27 0-16,-27-1 0 15,27-26 0-15,0 0 0 16,-25 0 0-16,25 28 0 0,0-28 0 16,-27 25 0-16,27-25 0 15,-27 0 0-15,27 27 0 16,0-27 0-16,0 0 0 0,0 0 0 16,-27 0 0-16,27 27 0 15,0-27 0-15,0 0 0 16,0 0 0-16,0 0 0 0,0 0 0 15,-27 0 0-15,27 26 0 16,0-26 0-16,0 0 0 16,0 0 0-16,0 0 0 0,0 26 0 15,0-26 0-15,0 0 0 16,0 0 0-16,0 0 0 16,0 0 0-16,0 0 0 0,0 0 0 15,0 0 0-15,0 0 0 16,27 0 0-16,-27 0 0 15,27 0 0-15,0 0 0 16,0 0 0-16,25 0 0 0,-27 0 0 16,31 0 0-16,-31 0 0 15,2 0 0-15,-2 0 0 0,2 27 0 16,0-27 0-16,-2 0 0 16,-25 0 0-16,0 0 0 15,29 0 0-15,-29 0 0 0,0 0 0 16,0 0 0-16,0 0 0 15,0 0 0-15,0 0 0 16,25 0 0-16,-25 0 0 16,0 0 0-16,0 0 0 0,0 0 0 15,0 0 0-15,0 0 0 16,0 0 0-16,0 0 0 16,0 0 0-16,0 0 0 0,-25 25 0 15</inkml:trace>
  <inkml:trace contextRef="#ctx0" brushRef="#br0" timeOffset="128276.52">16747 10767 512 0,'0'0'0'0,"0"0"0"0,0 0 0 16,0 0 0-16,27 0 0 15,-27 0 0-15,0 0 0 0,0 0 0 16,0 0 0-16,0 0 0 16,0 0 0-16,0 0 0 15,0 0 0-15,0 0 0 0,27 0 0 16,-27 0 0-16,0 0 0 15,0 0 0-15,0 0 0 16,0 26 0-16,0-26 0 0,0 28 0 16,0-2 0-16,0 1 0 15,0-1 0-15,0 0 0 16,0 2 0-16,0-2 0 16,-27 0 0-16,27-26 0 0,0 26 0 15,0-26 0-15,0 26 0 16,0-26 0-16,0 0 0 15,0 0 0-15,0 0 0 16,0 0 0-16,27 0 0 0,-27-26 0 16,0 26 0-16,27 0 0 15,-1-26 0-15,0 26 0 16,-26 0 0-16,25 0 0 0,2 0 0 16,-27 0 0-16,27-26 0 15,0 26 0-15,-27 0 0 16,27 0 0-16,-27 0 0 0,0 0 0 15</inkml:trace>
  <inkml:trace contextRef="#ctx0" brushRef="#br0" timeOffset="128446.06">16880 10582 512 0,'-26'-26'0'0,"26"26"0"16,0-26 0-16,-26 26 0 0,26-26 0 16,0 26 0-16,0 0 0 15</inkml:trace>
  <inkml:trace contextRef="#ctx0" brushRef="#br0" timeOffset="129279.43">17302 10741 512 0,'0'-26'0'16,"0"26"0"-16,0 0 0 16,29 0 0-16,-29-26 0 0,-29 26 0 15,29 0 0-15,0 0 0 16,-25 0 0-16,25-27 0 16,-27 54 0-16,27-27 0 0,-26 0 0 15,0 0 0-15,26 0 0 16,-27 0 0-16,27 26 0 15,-25-26 0-15,25 0 0 0,-29 26 0 16,29-26 0-16,-27 26 0 16,27-26 0-16,0 0 0 15,27 26 0-15,-27-26 0 0,29 0 0 16,-4 28 0-16,2-28 0 16,-1 0 0-16,0 0 0 15,-26 0 0-15,27 26 0 16,-2-26 0-16,-25 0 0 0,29 27 0 15,-29-27 0-15,0 26 0 16,0-26 0-16,0 0 0 16,0 26 0-16,0-26 0 15,-29 0 0-15,4 28 0 0,-2-28 0 16,1 26 0-16,0-26 0 16,-1 0 0-16,2 26 0 0,-4-26 0 15,29 0 0-15,-27 0 0 16,27 0 0-16,-25 0 0 15,25 0 0-15</inkml:trace>
  <inkml:trace contextRef="#ctx0" brushRef="#br0" timeOffset="130383.15">18309 10767 512 0,'27'0'0'16,"-27"0"0"-16,0 0 0 15,24-26 0-15,-24 26 0 0,29 0 0 16,-29-26 0-16,0 26 0 15,25 0 0-15,-25 0 0 16,27 0 0-16,-27 0 0 0,0 26 0 16,0-26 0-16,0 26 0 15,26-26 0-15,-26 26 0 16,-26-26 0-16,52 28 0 0,-52-2 0 16,26 1 0-16,0-1 0 15,0 0 0-15,0 2 0 16,0-28 0-16,0 26 0 15,0-26 0-15,0 0 0 0,0 0 0 16,0 0 0-16,26 0 0 16,-26 0 0-16,0-26 0 15,27-2 0-15,-27 28 0 0,27-26 0 16,-27 0 0-16,0 26 0 16,25-27 0-16,-25 1 0 15,28 26 0-15,-2-28 0 0,-26 28 0 16,0 0 0-16,26-26 0 15,-26 26 0-15,26 0 0 16,-26 0 0-16,0 26 0 0,0-26 0 16,0 28 0-16,27-28 0 15,-27 26 0-15,0 1 0 16,0-1 0-16,0 0 0 0,0-26 0 16,27 28 0-16,-27-2 0 15,0-26 0-15,0 0 0 16,0 0 0-16,0 0 0 15,0 0 0-15,0 0 0 0,27-26 0 16,-27-2 0-16,26 28 0 16,-26-26 0-16,0 0 0 15,26 26 0-15,-26-27 0 0,26 1 0 16,0 26 0-16,-26-28 0 16,27 28 0-16,0-26 0 15,-27 26 0-15,27 0 0 16,-27 0 0-16,0 0 0 0,0 0 0 15,0 0 0-15,0 0 0 16,26 0 0-16,-26 0 0 16,0 26 0-16,0 2 0 0,-26-2 0 15,26 1 0-15,0-1 0 16,0 0 0-16,0 2 0 16,0-2 0-16,0-26 0 0,0 26 0 15,0 0 0-15,0-26 0 16</inkml:trace>
  <inkml:trace contextRef="#ctx0" brushRef="#br0" timeOffset="130634.76">19182 10741 512 0,'0'-26'0'0,"0"26"0"16,25 0 0-16,-25 0 0 15,-25 0 0-15,25 0 0 16,0 0 0-16,0 26 0 16,0-26 0-16,0 26 0 0,0 0 0 15,0 2 0-15,0-2 0 16,0 1 0-16,0-1 0 16,0 0 0-16,0 2 0 0,0-2 0 15,0-26 0-15,0 26 0 16</inkml:trace>
  <inkml:trace contextRef="#ctx0" brushRef="#br0" timeOffset="130791.76">19155 10504 512 0,'0'0'0'0,"0"-28"0"0,0 28 0 15,0 0 0-15,0-26 0 16</inkml:trace>
  <inkml:trace contextRef="#ctx0" brushRef="#br0" timeOffset="131467.09">19367 10821 512 0,'27'0'0'16,"-27"-28"0"-16,25 2 0 15,4 0 0-15,-29 0 0 0,25 26 0 16,1-26 0-16,-26 26 0 16,26-27 0-16,1 27 0 0,-27 0 0 15,0 0 0-15,27 27 0 16,-27-1 0-16,0-26 0 16,0 26 0-16,0 0 0 15,0 28 0-15,0-28 0 0,0 1 0 16,0-1 0-16,0 0 0 15,0 2 0-15,0-2 0 16,0-26 0-16,0 0 0 16,0 0 0-16,0 0 0 0,0 0 0 15,0 0 0-15,0-26 0 16,0-2 0-16,0 2 0 16,25 26 0-16,-25-26 0 0,29-1 0 15,-29 1 0-15,26 26 0 16,-26-28 0-16,25 2 0 15,1 26 0-15,-26-26 0 0,0 26 0 16,27-26 0-16,0 26 0 16,-27 0 0-16,0 0 0 15,0 0 0-15,0 0 0 0,0 0 0 16,0 0 0-16,0 0 0 16,27 26 0-16,-27-26 0 15,0 26 0-15,0 0 0 0,0 2 0 16,0-2 0-16,0 1 0 15,0 25 0-15,-27-24 0 16,27-2 0-16,0 0 0 0,-27 0 0 16,27 0 0-16,0-26 0 15,0 27 0-15,0-27 0 16,0 0 0-16</inkml:trace>
  <inkml:trace contextRef="#ctx0" brushRef="#br0" timeOffset="131726.04">19949 10821 512 0,'27'0'0'0,"-27"0"0"16,0 0 0-16,0 0 0 0,0 26 0 15,0-26 0-15,0 27 0 16,0-1 0-16,0-26 0 16,0 26 0-16,0 2 0 0,-27-2 0 15,27 0 0-15,0 0 0 16,0 0 0-16,0-26 0 16</inkml:trace>
  <inkml:trace contextRef="#ctx0" brushRef="#br0" timeOffset="131879.43">19976 10504 512 0,'27'0'0'0,"-27"-28"0"15,0 28 0-15,0-26 0 16</inkml:trace>
  <inkml:trace contextRef="#ctx0" brushRef="#br0" timeOffset="132741.71">20134 10874 512 0,'27'0'0'0,"0"-27"0"0,-27 1 0 15,26 26 0-15,1-28 0 16,-27 2 0-16,0 26 0 0,24-26 0 15,-24 26 0-15,27-26 0 16,2 26 0-16,-29 0 0 16,0 0 0-16,25 26 0 0,-25-26 0 15,0 26 0-15,-25-26 0 16,25 54 0-16,0-28 0 16,0 1 0-16,0-1 0 15,-29 28 0-15,29-28 0 0,0 0 0 16,0 0 0-16,0 0 0 15,0-26 0-15,0 0 0 16,0 0 0-16,0 0 0 0,0 0 0 16,0-26 0-16,0 0 0 15,29 26 0-15,-29-26 0 16,0 0 0-16,25-2 0 16,2 2 0-16,-27 0 0 0,26 26 0 15,-26-27 0-15,27 27 0 16,-1-26 0-16,-26 26 0 15,0 0 0-15,25 0 0 0,-25 0 0 16,0 0 0-16,29 0 0 16,-29 0 0-16,0 26 0 15,0 1 0-15,0-1 0 0,-29 0 0 16,29 2 0-16,0-2 0 16,0-26 0-16,0 26 0 15,0-26 0-15,0 26 0 0,0-26 0 16,-25-26 0-16,50 26 0 15,-25 0 0-15,0-26 0 16,29 0 0-16,-29-2 0 16,25 2 0-16,-25 0 0 0,27-1 0 15,-1 1 0-15,-26-2 0 16,27 2 0-16,-1 26 0 16,-26-26 0-16,0 26 0 0,25 0 0 15,-25 0 0-15,0 0 0 16,0 0 0-16,0 0 0 15,29 26 0-15,-29-26 0 0,0 26 0 16,0 2 0-16,-29-2 0 16,29 1 0-16,0-1 0 15,0 0 0-15,0 2 0 16,0-2 0-16,-25-26 0 0,25 26 0 16,0-26 0-16,0 26 0 15</inkml:trace>
  <inkml:trace contextRef="#ctx0" brushRef="#br0" timeOffset="133000.13">20876 10689 512 0,'26'0'0'0,"-26"0"0"16,0-27 0-16,0 27 0 15,26 27 0-15,-26-27 0 16,0 26 0-16,0 0 0 0,-26 0 0 16,26 28 0-16,0-28 0 15,0 27 0-15,-26-27 0 0,26 2 0 16,0-2 0-16,0 0 0 16,0-26 0-16,0 0 0 15,0 0 0-15</inkml:trace>
  <inkml:trace contextRef="#ctx0" brushRef="#br0" timeOffset="133154.81">20928 10450 512 0,'0'-26'0'0,"0"26"0"0,0 0 0 16,0-27 0-16,0 1 0 15,26 26 0-15</inkml:trace>
  <inkml:trace contextRef="#ctx0" brushRef="#br0" timeOffset="133662.44">21192 10635 512 0,'54'-27'0'0,"-54"1"0"16,53 0 0-16,-53 26 0 15,52-26 0-15,-23 26 0 16,-29 0 0-16,24-26 0 16,3 26 0-16,-27 0 0 0,0 26 0 15,26-26 0-15,-26 26 0 16,-26 0 0-16,26 27 0 0,0-26 0 16,-27 0 0-16,3 25 0 15,-5-26 0-15,2 28 0 16,2-28 0-16,-2 1 0 0,1-1 0 15,-1-26 0-15,27 26 0 16,-27-26 0-16,27 28 0 16,0-28 0-16,0 0 0 15,27 0 0-15,-27 0 0 0,27 0 0 16,-1-28 0-16,1 28 0 16,-27 0 0-16,25 0 0 15,2 0 0-15,26 0 0 0,-26 0 0 16,-1 0 0-16,1 0 0 15,0 0 0-15,-2-26 0 16</inkml:trace>
  <inkml:trace contextRef="#ctx0" brushRef="#br0" timeOffset="133893.34">21219 10793 512 0,'0'0'0'0,"0"0"0"16,27 0 0-16,-1 0 0 16,1 0 0-16,25 0 0 15,-23-26 0-15,-5 26 0 0,3 0 0 16,-1 0 0-16</inkml:trace>
  <inkml:trace contextRef="#ctx0" brushRef="#br0" timeOffset="134279.25">21721 10767 512 0,'0'0'0'0,"29"0"0"16,-29 0 0-16,26 0 0 16,-1 0 0-16,1-26 0 15,1 26 0-15,-27 0 0 16,27 0 0-16,0-26 0 0,0 26 0 16,-3-26 0-16,-24 26 0 15,0-27 0-15,0 27 0 16,0 0 0-16,-24-27 0 0,-3 27 0 15,0 0 0-15,-27 0 0 16,3 27 0-16,-4 0 0 16,30-1 0-16,-2 0 0 0,0 0 0 15,1 28 0-15,26-28 0 16,0 1 0-16,0-1 0 16,26-26 0-16,1 26 0 0,0-26 0 15,-2 0 0-15,4 0 0 16,22 0 0-16,-25 0 0 15,1 0 0-15</inkml:trace>
  <inkml:trace contextRef="#ctx0" brushRef="#br0" timeOffset="134829.17">22330 10767 512 0,'27'0'0'15,"-27"0"0"-15,0 0 0 0,25-26 0 16,-25 26 0-16,0 0 0 16,27-26 0-16,-27 26 0 15,0 0 0-15,0-26 0 0,0 26 0 16,0-27 0-16,0 27 0 15,-27 0 0-15,27 0 0 16,-25-27 0-16,-2 27 0 0,2 0 0 16,-2 27 0-16,-27-27 0 15,27 0 0-15,2 27 0 16,-3-1 0-16,4 0 0 16,24 0 0-16,-27 0 0 0,27 2 0 15,0-2 0-15,27 1 0 16,-27-1 0-16,24 0 0 0,4-26 0 15,-3 28 0-15,2-28 0 16,-27 0 0-16,27-28 0 16,-27 2 0-16,27 26 0 15,0-53 0-15,-27-1 0 0,25 2 0 16,2-54 0-16,-27-25 0 16,25 24 0-16,2 27 0 15,-27 2 0-15,0 25 0 0,29-1 0 16,-29 2 0-16,0 25 0 15,0 1 0-15,0-1 0 16,0 27 0-16,25 0 0 0,-25-25 0 16,0 25 0-16,0 0 0 15,0 25 0-15</inkml:trace>
  <inkml:trace contextRef="#ctx0" brushRef="#br0" timeOffset="135133.84">22623 10926 512 0,'0'0'0'0,"0"-26"0"0,25 26 0 16,-25 0 0-16,26-26 0 15,-26 26 0-15,0-27 0 16</inkml:trace>
  <inkml:trace contextRef="#ctx0" brushRef="#br0" timeOffset="149828.87">609 10900 512 0,'0'-26'0'0,"0"26"0"15,0 0 0-15,0-27 0 16,0 27 0-16,27 0 0 16,-27 0 0-16,0 0 0 15,0 0 0-15,0 0 0 0,0 0 0 16,0 0 0-16,0 0 0 16,0 0 0-16,0 0 0 15,0 0 0-15,0 0 0 0,0 0 0 16,0 0 0-16,0 0 0 15,0 0 0-15,0 0 0 16,0 0 0-16,-27 0 0 0,27 0 0 16,-27 0 0-16,27 0 0 15,-27 27 0-15,2-1 0 16,25-26 0-16,-27 26 0 0,27 2 0 16,-27-2 0-16,27-26 0 15,0 26 0-15,0 0 0 16,0 0 0-16,0-26 0 15,0 27 0-15,27-27 0 0,-27 27 0 16,27-27 0-16,-27 0 0 16,25-27 0-16,2 27 0 15,0 0 0-15,0-27 0 0,-2 27 0 16,2-26 0-16,-27 0 0 16,28-26 0-16,-28 24 0 15,24 2 0-15,-48 0 0 0,24-1 0 16,0 27 0-16,-28-26 0 15,28 26 0-15,-27 0 0 16,2 0 0-16,-2 0 0 16,0 0 0-16,0 0 0 0,27 0 0 15,-25 26 0-15</inkml:trace>
  <inkml:trace contextRef="#ctx0" brushRef="#br0" timeOffset="150370.43">794 10821 512 0,'0'0'0'0,"0"0"0"15,0 0 0-15,27-28 0 16,-27 28 0-16,0 0 0 0,0-26 0 16,27 26 0-16,-27 0 0 15,25 0 0-15,3 0 0 16,-28 0 0-16,24 26 0 16,-24-26 0-16,27 0 0 0,-27 28 0 15,27-28 0-15,-27 26 0 16,0 1 0-16,27-1 0 15,-27 0 0-15,0 2 0 16,0-2 0-16,0 0 0 0,0 26 0 16,0-25 0-16,0 0 0 15,0-27 0-15,-27 27 0 16,27-27 0-16,0 26 0 0,-27-26 0 16,27-26 0-16,0 26 0 15,-27-27 0-15,54 0 0 16,-27 0 0-16,0-25 0 15,0 0 0-15,27 24 0 0,-27 2 0 16,27 0 0-16,0-1 0 16,-2 1 0-16,-25 26 0 15,28-28 0-15,-2 28 0 0,-1 0 0 16,-25 0 0-16,27 0 0 16,0 28 0-16,-27-28 0 15,0 26 0-15</inkml:trace>
  <inkml:trace contextRef="#ctx0" brushRef="#br0" timeOffset="150643.46">1271 11058 512 0,'26'0'0'0,"-26"0"0"15,0 0 0-15,25 0 0 16,-25 0 0-16,0 0 0 16,0 27 0-16,0 0 0 0,0-27 0 15,0 27 0-15,0-1 0 16,0 0 0-16,0 26 0 16,-25-24 0-16,25-28 0 15,0 26 0-15,0 0 0 0,-26 1 0 16,26-27 0-16</inkml:trace>
  <inkml:trace contextRef="#ctx0" brushRef="#br0" timeOffset="153421.79">1799 9841 512 0,'0'0'0'0,"0"0"0"16,0 0 0-16,0 0 0 15,0 0 0-15,0 0 0 16,0 0 0-16,0 0 0 16,0 0 0-16,-25 0 0 0,25 0 0 15,0 0 0-15,0 0 0 16,0 0 0-16,-28-25 0 16,28 50 0-16,0-25 0 0,0 0 0 15,0 0 0-15,28 0 0 16,-28 0 0-16,25 0 0 15,28-25 0-15,1 25 0 16,-1 0 0-16,-1 0 0 0,28 0 0 16,0 0 0-16,-2 0 0 15,2 0 0-15,-28 0 0 16,27 0 0-16,-25 0 0 0,-2 0 0 16,2 0 0-16,-29 0 0 15,2 0 0-15,0 0 0 16,-27 0 0-16,0 0 0 0,0 0 0 15,0 0 0-15,0 0 0 16,-27 25 0-16</inkml:trace>
  <inkml:trace contextRef="#ctx0" brushRef="#br0" timeOffset="154725.15">1667 9816 512 0,'0'0'0'0,"0"0"0"16,0 0 0-16,27 0 0 15,-27 0 0-15,0 0 0 0,0 0 0 16,0 0 0-16,0 0 0 15,0 0 0-15,0 0 0 16,0 0 0-16,0 0 0 0,0 0 0 16,0 0 0-16,0 0 0 15,0 0 0-15,0 0 0 16,0 0 0-16,0 0 0 0,0 0 0 16,0 0 0-16,0 0 0 15,0 0 0-15,0 0 0 16,0 0 0-16,0 0 0 0,0 0 0 15,0 0 0-15,0 0 0 16,0 0 0-16,0 0 0 16,0 0 0-16,0 0 0 15,0 0 0-15,0 0 0 0,0 0 0 16,25 0 0-16,-25 25 0 16,0-25 0-16,27 27 0 15,1-1 0-15,-3-26 0 0,2 27 0 16,-1-1 0-16,28 2 0 15,-1-3 0-15,-28 2 0 16,28-1 0-16,-26 1 0 0,25-1 0 16,-24 0 0-16,24 0 0 15,-26-26 0-15,1 28 0 16,0-2 0-16,-1 1 0 0,1-27 0 16,-27 26 0-16,27-26 0 15,-27 26 0-15,0-26 0 16,25 0 0-16,-25 26 0 0,0-26 0 15,0 0 0-15,0 27 0 16,0-27 0-16,0 27 0 16,0-27 0-16,0 26 0 0,-25 1 0 15,25-27 0-15,0 26 0 16,-27 0 0-16,27 2 0 16,-27-28 0-16,1 52 0 0,26-52 0 15,-27 26 0-15,27 0 0 16,-27 1 0-16,1 0 0 15,1 0 0-15,-2-1 0 16,27 0 0-16,-28 0 0 0,3 0 0 16,25 2 0-16,-27-28 0 15,0 26 0-15,1 1 0 16,-1-1 0-16,27 0 0 0,-25 2 0 16,-3-2 0-16,28 0 0 15,-25 0 0-15,25 0 0 16,-27-26 0-16,27 27 0 15,-27 0 0-15,27-27 0 0,-26 27 0 16,26-1 0-16,-27-26 0 16,27 26 0-16,-25-26 0 15,25 0 0-15,0 26 0 0,0-26 0 16,0 0 0-16,-28 0 0 16,28 0 0-16,0 0 0 15,0 26 0-15,0-26 0 0,28 0 0 16,-28 0 0-16,25 0 0 15,2 0 0-15,26-26 0 16,-1 26 0-16,1 0 0 0,27 0 0 16,-28 0 0-16,54-26 0 15,-26 26 0-15,-1 0 0 16,0 0 0-16,2 0 0 0,-2 0 0 16,-27 0 0-16,2 0 0 15,-2 0 0-15,0 26 0 16,-25-52 0-16,0 52 0 15,0-26 0-15,0 0 0 0,-27 0 0 16,0 0 0-16,0 0 0 16,0 0 0-16,0 0 0 15,0 0 0-15,0 0 0 0,0 0 0 16,0 0 0-16,0 0 0 16</inkml:trace>
  <inkml:trace contextRef="#ctx0" brushRef="#br0" timeOffset="155612.07">2011 11720 512 0,'0'0'0'0,"0"0"0"16,0 0 0-16,0-27 0 15,0 27 0-15,26 0 0 16,-26 0 0-16,0 0 0 0,0 0 0 16,0 0 0-16,0 0 0 15,0 0 0-15,0 0 0 16,0 0 0-16,0 0 0 16,0 0 0-16,0 27 0 0,0-27 0 15,0 27 0-15,27-27 0 16,-54 25 0-16,27 3 0 15,0-2 0-15,27 0 0 0,-27 1 0 16,0 0 0-16,-27-2 0 16,27-25 0-16,0 27 0 15,0-27 0-15,0 0 0 0,0 27 0 16,0-27 0-16,0-27 0 16,0 54 0-16,0-27 0 15,27-27 0-15,-27 27 0 0,27 0 0 16,-2 0 0-16,-25 0 0 15,28 0 0-15,-1 0 0 16,-27 0 0-16,25 0 0 0,1 0 0 16,1 0 0-16,-27 0 0 15,0 0 0-15,27 0 0 16,-27 0 0-16,0 0 0 16,26 0 0-16,-26 0 0 0</inkml:trace>
  <inkml:trace contextRef="#ctx0" brushRef="#br0" timeOffset="155836.01">2037 11535 512 0,'0'-27'0'0,"0"27"0"16,0 0 0-16,0-26 0 16,-26 26 0-16,26 0 0 0,0-26 0 15,0 26 0-15,0 0 0 16</inkml:trace>
  <inkml:trace contextRef="#ctx0" brushRef="#br0" timeOffset="160250.15">3519 9577 512 0,'0'0'0'0,"0"0"0"16,0 0 0-16,0 0 0 0,0 0 0 16,0 0 0-16,0 0 0 15,0 0 0-15,0 0 0 16,0 0 0-16,0 0 0 16,0 0 0-16,0 0 0 0,0 0 0 15,0 0 0-15,0 0 0 16,-26 0 0-16,26 0 0 0,-27 0 0 15,0 0 0-15,27 0 0 16,-25 0 0-16,-2 0 0 16,-2 0 0-16,5 0 0 15,24 0 0-15,-26 0 0 0,26 0 0 16,-27 0 0-16,27-26 0 16,0 26 0-16,-27 0 0 15,27 0 0-15,0 0 0 0,0 0 0 16,0 0 0-16,0 0 0 15,0 0 0-15,0 0 0 16,0 0 0-16,0 0 0 0,0 0 0 16,0 26 0-16,0-26 0 15,0 26 0-15,0 1 0 16,0-27 0-16,0 27 0 0,0 26 0 16,0-27 0-16,0 0 0 15,27 28 0-15,-27-2 0 16,27-26 0-16,-27 27 0 0,0 0 0 15,0 53 0 1,0-54 0-16,0 2 0 16,26-27 0-16,-26 51 0 0,0-51 0 15,0 53 0-15,0-28 0 16,24 2 0-16,-24-2 0 16,29 1 0-16,-29 27 0 0,0-28 0 15,0 2 0-15,0-1 0 16,27-1 0-16,-27 2 0 15,0-2 0-15,0 1 0 0,0-26 0 16,0 26 0-16,0-27 0 16,0 26 0-16,25-24 0 15,-25-2 0-15,0 0 0 0,0 1 0 16,0-27 0-16,0 26 0 16,0 0 0-16,0-26 0 15,0 28 0-15,0-28 0 16,0 26 0-16,0-26 0 0,0 0 0 15,0 26 0-15,0-26 0 16,0 0 0-16,0 0 0 16,0 0 0-16,0 0 0 0,0 0 0 15,0 0 0-15,0 0 0 16,0 0 0-16,0 0 0 16,0 0 0-16,0 0 0 0,0 0 0 15,0 0 0-15,0 0 0 16,0 0 0-16,0 0 0 15,0 0 0-15,0 0 0 0,0 0 0 16,0 0 0-16,0 0 0 16,0 0 0-16,0 0 0 15,0 0 0-15,27 0 0 0,0 0 0 16,-27-26 0-16,52 26 0 16,-25 0 0-16,0 0 0 15,-2 0 0-15,2-26 0 0,0 26 0 16,-1 0 0-16,-26 0 0 15,26 0 0-15,1-28 0 16,-27 28 0-16,0 0 0 16,0 0 0-16,0 0 0 0,0 0 0 15,27 0 0-15,-27 0 0 16,0 0 0-16,0 0 0 16,0 0 0-16,0 0 0 0,0 0 0 15,0 0 0-15</inkml:trace>
  <inkml:trace contextRef="#ctx0" brushRef="#br0" timeOffset="161536.53">4207 10476 512 0,'0'0'0'0,"0"0"0"0,0-26 0 16,0 26 0-16,26 0 0 16,-26 0 0-16,0 0 0 0,0 0 0 15,0 0 0-15,0-26 0 16,0 26 0-16,0 0 0 15,0 0 0-15,0 0 0 0,0 0 0 16,0 0 0-16,0 0 0 16,0 0 0-16,0 0 0 15,0 0 0-15,0 0 0 0,0 0 0 16,0 0 0-16,0 0 0 16,0 0 0-16,0 0 0 15,0 0 0-15,0 0 0 16,0 0 0-16,0 0 0 0,0 26 0 15,0-26 0-15,0 26 0 16,0 2 0-16,0 24 0 16,0-26 0-16,0 0 0 0,0 28 0 15,0-27 0-15,28 25 0 16,-28-26 0-16,24 0 0 16,3 2 0-16,0-28 0 0,0 26 0 15,-27-26 0-15,26 0 0 16,0-26 0-16,2 26 0 15,-1-28 0-15,-3 2 0 0,-24 0 0 16,27 0 0-16,0-27 0 16,-1 26 0-16,1 0 0 15,-27 1 0-15,0 0 0 0,27 0 0 16,-27 0 0-16,0 26 0 16,0-28 0-16,0 28 0 15,0-26 0-15,0 26 0 0,0 0 0 16,0 0 0-16,0 0 0 15,0 0 0-15,0 0 0 16,0 26 0-16,0 2 0 0,0-28 0 16,0 52 0-16,0-26 0 15,0 27 0-15,27-26 0 16,-27 26 0-16,0-1 0 0,24 2 0 16,-24-1 0-16,0-27 0 15,0 28 0-15,27-2 0 16,-27-26 0-16,0 27 0 15,0-26 0-15,-27 0 0 0,27-1 0 16,0-26 0-16,0 0 0 16,0 26 0-16,0-52 0 15,-24 26 0-15,-3 0 0 0,27-26 0 16,-27-1 0-16,0 27 0 16,-26-27 0-16,26 27 0 15,27-27 0-15,-24 27 0 0,-3 0 0 16,-1 0 0-16,28 0 0 15,-26-26 0-15,26 26 0 16</inkml:trace>
  <inkml:trace contextRef="#ctx0" brushRef="#br0" timeOffset="162303.87">4921 10874 512 0,'26'0'0'0,"-26"0"0"15,0 0 0-15,0-27 0 16,0 27 0-16,0 0 0 15,0 0 0-15,0 0 0 0,0 0 0 16,0 0 0-16,0 27 0 16,0-27 0-16,0 26 0 15,0-26 0-15,0 26 0 0,0 2 0 16,0-2 0-16,0-26 0 16,0 26 0-16,0 0 0 15,-26 0 0-15,26 1 0 0,0-27 0 16,0 27 0-16,0-27 0 15,0 0 0-15,0 0 0 16,0 0 0-16,0 0 0 0,26 0 0 16,-26 0 0-16,27 0 0 15,-27-27 0-15,27 27 0 16,0 0 0-16,-27 0 0 0,26 0 0 16,-1-27 0-16,-25 27 0 15,27 0 0-15,1 0 0 16,-3 0 0-16,-25 0 0 0,0 0 0 15,0-26 0-15,0 26 0 16,0 0 0-16,0 0 0 16</inkml:trace>
  <inkml:trace contextRef="#ctx0" brushRef="#br0" timeOffset="162508.01">5028 10582 512 0,'0'0'0'15,"0"0"0"-15,0-26 0 16,0 26 0-16,0 0 0 16,-27 0 0-16,27-26 0 0,0 26 0 15,0 0 0-15,0 0 0 16</inkml:trace>
  <inkml:trace contextRef="#ctx0" brushRef="#br0" timeOffset="163287.06">5689 10689 512 0,'0'0'0'0,"0"0"0"16,0 0 0-16,-27 0 0 15,27 0 0-15,0-27 0 16,0 27 0-16,0 0 0 0,27 0 0 16,-27 0 0-16,0 0 0 15,27 0 0-15,-2 0 0 16,2 0 0-16,25 0 0 15,-25 0 0-15,27 0 0 0,-2 0 0 16,0 0 0-16,2 27 0 16,-27-27 0-16,25 0 0 15,-26 0 0-15,27 0 0 0,-26 0 0 16,0 0 0-16,-27 0 0 16,27 0 0-16,-27 0 0 15,0 26 0-15,0-26 0 0,0 0 0 16,0 0 0-16,0 0 0 15,0 0 0-15,26-26 0 16</inkml:trace>
  <inkml:trace contextRef="#ctx0" brushRef="#br0" timeOffset="166424.19">7091 9975 512 0,'26'0'0'0,"-26"0"0"16,0 0 0-16,27-28 0 16,-27 28 0-16,0 0 0 15,0 0 0-15,0 0 0 0,27 0 0 16,-27 0 0-16,0 0 0 16,0 0 0-16,0-26 0 15,0 52 0-15,0-26 0 0,0 0 0 16,0 0 0-16,0 0 0 15,0 0 0-15,0-26 0 16,0 52 0-16,0-26 0 0,0 0 0 16,-27 0 0-16,27 0 0 15,0 0 0-15,-27 28 0 16,-26-28 0-16,27 25 0 0,-1 28 0 16,2-26 0-16,-29 25 0 15,28 28 0-15,-1-1 0 16,1-26 0-16,-1 27 0 15,0 0 0-15,27-2 0 0,0 2 0 16,0-27 0-16,27-1 0 16,-27 2 0-16,27-28 0 15,-1 27 0-15,-26-27 0 0,27 2 0 16,-27-28 0-16,26 0 0 16,-26 26 0-16,27-26 0 15,-27 0 0-15,0 0 0 0,0 0 0 16,0 0 0-16,0 0 0 15,27 0 0-15,-27 0 0 16,0 0 0-16,0 0 0 0</inkml:trace>
  <inkml:trace contextRef="#ctx0" brushRef="#br0" timeOffset="167194.09">7356 10132 512 0,'0'0'0'0,"0"-26"0"0,0 26 0 15,26 0 0-15,-26-26 0 16,0 26 0-16,0 0 0 16,0 0 0-16,0 0 0 15,0 0 0-15,0 0 0 0,0 0 0 16,0 0 0-16,0 0 0 15,0 26 0-15,0 0 0 16,-26 0 0-16,26 2 0 0,0 25 0 16,-27-1 0-16,27 1 0 15,0 0 0-15,0 26 0 16,-27-25 0-16,27-2 0 0,0 1 0 16,0-26 0-16,0 26 0 15,27-27 0-15,-27 0 0 16,27-26 0-16,-27 26 0 15,26-26 0-15,0 28 0 0,2-56 0 16,-3 28 0-16,1 0 0 16,1-26 0-16,0 26 0 15,-1-26 0-15,0 26 0 0,2-26 0 16,-28 0 0-16,0 26 0 16,0-27 0-16,0 0 0 0,0 0 0 15,-28 1 0-15,2 0 0 16,0 26 0-16,26-26 0 15,-54 26 0-15,28-26 0 16,1 26 0-16,-3 0 0 0,2 0 0 16,0 0 0-16,-1-28 0 15</inkml:trace>
  <inkml:trace contextRef="#ctx0" brushRef="#br0" timeOffset="167862.91">7884 10689 512 0,'0'-27'0'0,"0"54"0"16,-27-27 0-16,54 0 0 16,-54-27 0-16,27 27 0 0,0 0 0 15,0 0 0-15,0 27 0 16,-24-27 0-16,24 0 0 16,-27 0 0-16,27 0 0 0,0 26 0 15,-27-26 0-15,27 26 0 16,-27-26 0-16,54 26 0 15,-27 0 0-15,0 2 0 0,0-28 0 16,0 26 0 0,27-26 0-16,-27 27 0 0,27-27 0 15,-27 0 0-15,24 0 0 16,-24 0 0-16,27 0 0 0,0-27 0 16,-27 27 0-16,26-26 0 15,-26-2 0-15,27 2 0 16,-27 0 0-16,0 0 0 0,27 0 0 15,-27-1 0-15,-27 27 0 16,27-27 0-16,-27 27 0 16,27 0 0-16,-26 0 0 0,-1 0 0 15,27 0 0-15,-27 0 0 16,3 27 0-16,24-27 0 16,-27 0 0-16,27 27 0 15</inkml:trace>
  <inkml:trace contextRef="#ctx0" brushRef="#br0" timeOffset="168417.61">8415 10397 512 0,'0'0'0'0,"0"-26"0"0,26 26 0 15,-26 0 0-15,-26 0 0 16,52 0 0-16,-26 0 0 16,0 0 0-16,-26 0 0 0,26 26 0 15,0-26 0-15,0 27 0 16,0 25 0-16,0-24 0 16,0 24 0-16,0 0 0 15,0 2 0-15,0-27 0 0,0 25 0 16,0-26 0-16,0 0 0 15,0 2 0-15,26-28 0 16,-26 26 0-16</inkml:trace>
  <inkml:trace contextRef="#ctx0" brushRef="#br0" timeOffset="168815.79">8230 10556 512 0,'-27'0'0'0,"54"0"0"16,-27 0 0-16,24 0 0 15,-24 0 0-15,27 0 0 0,1-26 0 16,-3 26 0-16,2 0 0 16,0 0 0-16,26 0 0 15,-28 0 0-15,3 26 0 16,24-26 0-16,-25 0 0 0,0 0 0 15,-3 0 0-15,3 0 0 16,1 0 0-16,-1 0 0 16,-27 0 0-16,25 0 0 15</inkml:trace>
  <inkml:trace contextRef="#ctx0" brushRef="#br0" timeOffset="169564.14">9049 10106 512 0,'0'0'0'15,"0"0"0"-15,0-26 0 0,0 26 0 16,0 0 0-16,27 0 0 16,-27 0 0-16,0 0 0 15,0 0 0-15,0 0 0 16,0 0 0-16,0 0 0 0,0 0 0 15,27 26 0-15,-27 0 0 16,-27 28 0-16,27-28 0 16,0 27 0-16,0 26 0 15,0-26 0-15,0 0 0 0,-27 1 0 16,27-2 0-16,27 0 0 16,-54-25 0-16,54 27 0 0,-27-28 0 15,0 0 0-15,27-26 0 16,-27 26 0-16,25-26 0 15,-25 0 0-15,26 0 0 0,0-26 0 16,1 26 0-16,27 0 0 16,-54-26 0-16,26 0 0 15,0-1 0-15,-26 0 0 0,26 27 0 16,-26-53 0-16,0 27 0 16,-26 26 0-16,26-26 0 15,-26 0 0-15,0 26 0 0,-28-28 0 16,1 28 0-16,27 0 0 15,1 0 0-15,-2-26 0 16,-27 26 0-16,27 0 0 16,27 26 0-16,-25-26 0 0</inkml:trace>
  <inkml:trace contextRef="#ctx0" brushRef="#br0" timeOffset="170403.08">9498 10715 512 0,'26'0'0'0,"-26"0"0"15,0 0 0-15,0 0 0 0,0-26 0 16,0 26 0-16,0 0 0 16,0 0 0-16,0 0 0 15,0 0 0-15,0 0 0 0,0 0 0 16,0 0 0-16,0 0 0 16,0 0 0-16,0 0 0 15,0 0 0-15,0 0 0 0,0 0 0 16,0 0 0-16,0 26 0 15,0-26 0-15,0 26 0 16,0 0 0-16,0 0 0 16,0 2 0-16,0-28 0 0,0 26 0 15,0 1 0-15,0-1 0 16,0-26 0-16,-26 26 0 16,26-26 0-16,0 28 0 0,26-28 0 15,-26 0 0-15,0 0 0 16,0 0 0-16,0 0 0 15,0 0 0-15</inkml:trace>
  <inkml:trace contextRef="#ctx0" brushRef="#br0" timeOffset="171800.45">9869 10450 512 0,'0'0'0'15,"0"0"0"-15,0 0 0 16,0 0 0-16,0 0 0 0,0 0 0 16,0 0 0-16,0 0 0 15,0 0 0-15,25 0 0 16,-25-26 0-16,0 26 0 15,29 0 0-15,-29 0 0 0,0 0 0 16,27-27 0-16,-27 27 0 16,24 0 0-16,3 0 0 15,-27-26 0-15,26 26 0 0,-26 0 0 16,0 0 0-16,27 0 0 16,-27 0 0-16,0 0 0 15,0 0 0-15,0 0 0 0,27 0 0 16,-27 0 0-16,0 26 0 15,0-26 0-15,27 27 0 16,-27-27 0-16,0 52 0 16,0-24 0-16,-27-2 0 0,27 0 0 15,0 0 0-15,-27 0 0 16,27 1 0-16,-27 0 0 0,1 0 0 16,-1-1 0-16,3 0 0 15,24-26 0-15,-27 0 0 16,27 0 0-16,0 0 0 15,0 0 0-15,0 0 0 0,0-26 0 16,0 26 0-16,0-26 0 16,27 26 0-16,-27-27 0 15,24 0 0-15,3 27 0 0,-1-27 0 16,1 1 0-16,27 0 0 16,-29 0 0-16,28 0 0 15,-27 26 0-15,28-28 0 0,-27 2 0 16,-2 26 0-16,2-26 0 15,-27 26 0-15,26-27 0 16,-26 27 0-16,0 0 0 0,0-26 0 16,0 26 0-16,0 0 0 15,-26 0 0-15,26 0 0 16,-27 0 0-16,2 26 0 0,-2-26 0 16,0 0 0-16,0 27 0 15,1-1 0-15,-1 0 0 16,1 2 0-16,26-2 0 15,-25 0 0-15,25 0 0 0,0 0 0 16,0 1 0-16,0-27 0 16,25 27 0-16,-25-27 0 0,26 0 0 15,1 0 0-15,-1 0 0 16,1 0 0-16,0 0 0 16,0 0 0-16,-2 0 0 0,2-27 0 15,25 27 0-15,-25 0 0 16,-27 0 0-16,27 0 0 15,-27 0 0-15,27 0 0 16,-27-27 0-16,26 27 0 0</inkml:trace>
  <inkml:trace contextRef="#ctx0" brushRef="#br0" timeOffset="172815.16">10767 10741 512 0,'0'0'0'15,"0"0"0"-15,0-26 0 0,0 26 0 16,0 0 0-16,0 0 0 15,0 0 0-15,0 0 0 16,0 0 0-16,0 0 0 0,29 0 0 16,-29 0 0-16,0 26 0 15,0-26 0-15,0 0 0 16,0 26 0-16,0 0 0 16,-29 2 0-16,29-2 0 0,0-26 0 15,0 27 0-15,0-1 0 16,0-26 0-16,0 26 0 15,-25-26 0-15,25 0 0 0,0 28 0 16,0-28 0-16,0 0 0 16,0 0 0-16,0 0 0 15,0 0 0-15,25 0 0 0,-25 0 0 16,29 0 0-16,-4 0 0 16,-25 0 0-16,27 0 0 15,-1-28 0-15,0 28 0 0,-26 0 0 16,27 0 0-16,-2 0 0 15,4 0 0-15,-29-26 0 16,0 26 0-16,27 0 0 16,-27 0 0-16,0-26 0 0</inkml:trace>
  <inkml:trace contextRef="#ctx0" brushRef="#br0" timeOffset="173001.42">10848 10504 512 0,'-27'0'0'16,"27"0"0"-16,0 0 0 0,0 0 0 16,0 0 0-16,0 0 0 15,0 0 0-15</inkml:trace>
  <inkml:trace contextRef="#ctx0" brushRef="#br0" timeOffset="173756.89">10927 9868 512 0,'0'0'0'0,"0"0"0"15,25 0 0-15,-25 0 0 16,0 0 0-16,29 0 0 0,-2 26 0 15,-27 1 0-15,25 27 0 16,-25-29 0-16,26 28 0 16,0 0 0-16,1 27 0 15,0-27 0-15,0 25 0 0,0 29 0 16,-2-27 0-16,1-2 0 16,0 2 0-16,-26-1 0 15,0 1 0-15,0-1 0 0,-26-25 0 16,0-2 0-16,1 0 0 15,-2-25 0-15,0 27 0 16,0-28 0-16,-26 0 0 0,27 0 0 16,1-26 0-16,-2 26 0 15,27-26 0-15,0 28 0 16,0-28 0-16,0 0 0 16,0 0 0-16,0 0 0 0,0 0 0 15,0 0 0-15,27-28 0 16</inkml:trace>
  <inkml:trace contextRef="#ctx0" brushRef="#br0" timeOffset="177854.33">11059 9418 512 0,'0'0'0'0,"0"0"0"0,0 0 0 15,0 0 0-15,0 0 0 16,0 0 0-16,0 0 0 15,26 0 0-15,1 0 0 0,0 0 0 16,0 0 0-16,0 0 0 16,-2-27 0-16,1 27 0 15,27 0 0-15,-26 0 0 0,0 0 0 16,0 0 0-16,-27 0 0 16,26 0 0-16,-26-25 0 15,25 25 0-15,-25 0 0 16,0 0 0-16,0 0 0 0,0 0 0 15,0 0 0-15,0 25 0 16,0-25 0-16,0 0 0 16,26 0 0-16,-26 0 0 0,0 27 0 15,0-1 0-15,0-26 0 16,0 27 0-16,0-1 0 16,0 2 0-16,27-2 0 0,-27 0 0 15,0 0 0-15,27 1 0 16,-27 0 0-16,0-1 0 15,0 27 0-15,0-27 0 0,0 1 0 16,0 0 0-16,0 25 0 16,0-26 0-16,27 27 0 15,-54-25 0-15,54 24 0 16,-54-26 0-16,54 1 0 0,-27 25 0 16,0 2 0-16,0-28 0 15,0 1 0-15,0 25 0 16,0-26 0-16,0 28 0 0,0-28 0 15,0 27 0-15,0-27 0 16,0 28 0-16,27-28 0 16,-27 26 0-16,0-25 0 0,0 27 0 15,0-2 0-15,0-26 0 16,-27 0 0-16,54 28 0 16,-54-27 0-16,54 25 0 0,-54-24 0 15,27-2 0-15,27 0 0 16,-54 0 0-16,27 0 0 15,27 1 0-15,-54 0 0 16,27 0 0-16,27-1 0 0,-54 0 0 16,27 0 0-16,0 0 0 15,27 2 0-15,-27-28 0 16,0 26 0-16,0 0 0 0,0-26 0 16,0 0 0-16,0 27 0 15,0-27 0-15,0 0 0 16,0 0 0-16,0 0 0 0,0 0 0 15,0 0 0-15,0 0 0 16,0 0 0-16,0 0 0 16,0 0 0-16,0 0 0 15,0 0 0-15,0 0 0 0,-27 0 0 16,0 0 0-16,0 0 0 16,0 0 0-16,1 26 0 15,1-26 0-15,-1 0 0 0,-1 0 0 16,0 0 0-16,0 0 0 15,27 0 0-15,-27 0 0 16,27 26 0-16,0-26 0 0,0 0 0 16,0 0 0-16,0 0 0 15,0 0 0-15,0 0 0 16,0 0 0-16,0 0 0 0,27 0 0 16</inkml:trace>
  <inkml:trace contextRef="#ctx0" brushRef="#br0" timeOffset="179027.28">11774 9180 512 0,'0'0'0'0,"0"27"0"0,0-27 0 16,0 0 0-16,0 0 0 15,0 0 0-15,0 0 0 16,0 0 0-16,0 0 0 0,-26-27 0 15,52 27 0-15,-26 0 0 16,0 0 0-16,0-27 0 16,0 27 0-16,26 0 0 0,-26 0 0 15,0-26 0-15,25 26 0 16,-25 0 0-16,0 0 0 16,29 0 0-16,-29 0 0 0,0 0 0 15,0 0 0-15,0 0 0 16,0 0 0-16,25 26 0 15,-25-26 0-15,0 0 0 0,0 27 0 16,0 0 0-16,0-27 0 16,27 26 0-16,-27-26 0 15,-27 27 0-15,27-1 0 16,0-26 0-16,0 26 0 0,-25-26 0 16,25 27 0-16,0 0 0 15,-29-27 0-15,29 25 0 16,-25-25 0-16,25 0 0 0,-26 27 0 15,26-27 0-15,0 0 0 16,0 0 0-16,-26 26 0 16,26-26 0-16,0 0 0 15,0 0 0-15,0 0 0 0,0 0 0 16,0 0 0-16,0 0 0 16,0 0 0-16,0 0 0 15,0 0 0-15,26 0 0 0,0 0 0 16,-1 0 0-16,4 0 0 15,-4 0 0-15,2 0 0 16,26 0 0-16,-27-26 0 0,-1 26 0 16,4 0 0-16,-2 0 0 15,-2 0 0-15,-25 0 0 16,27 0 0-16,-27 0 0 16,26 0 0-16,-26 0 0 0,0 26 0 15,0-26 0-15,0-26 0 16,0 26 0-16,27 0 0 0,-27 0 0 15</inkml:trace>
  <inkml:trace contextRef="#ctx0" brushRef="#br0" timeOffset="-204226.75">15874 12937 512 0,'0'27'0'0,"0"-27"0"15,0 0 0-15,0 0 0 0,0 0 0 16,0 0 0-16,0 0 0 16,-27 0 0-16,27 0 0 15,0 0 0-15,0 0 0 0,0 0 0 16,0 0 0-16,0 0 0 15,27 0 0-15,-27 0 0 16,53 0 0-16,-26 0 0 0,26 0 0 16,-1-27 0-16,29 27 0 15,-2 0 0-15,-25 0 0 16,23 0 0-16,-23 0 0 0,0 0 0 16,-4 0 0-16,-23 0 0 15,0 0 0-15,-27 0 0 16,0 0 0-16,0 0 0 15</inkml:trace>
  <inkml:trace contextRef="#ctx0" brushRef="#br0" timeOffset="-203602.48">16298 12698 512 0,'0'0'0'0,"0"0"0"0,0 0 0 15,0 0 0-15,0 0 0 16,0 0 0-16,0 0 0 15,0 0 0-15,0 0 0 0,0 0 0 16,0 0 0-16,0 0 0 16,0 0 0-16,0 0 0 15,-25 0 0-15,25 0 0 16,0 0 0-16,0 0 0 0,0 0 0 16,0 0 0-16,0 0 0 15,0 0 0-15,0 0 0 16,25 0 0-16,-25 0 0 0,0 28 0 15,27-28 0-15,-2 26 0 16,2 1 0-16,0-1 0 16,-2 0 0-16,4 0 0 0,21-26 0 15,-23 27 0-15,0 0 0 16,0-27 0-16,0 26 0 16,-27-26 0-16,0 27 0 15,0-27 0-15,0 0 0 0,0 26 0 16,-27 0 0-16,27-26 0 15,-27 27 0-15,0 0 0 0,0-27 0 16,3 26 0-16,-2 0 0 16,-3-26 0-16,4 26 0 15,25 1 0-15,-27-27 0 16,27 27 0-16,-27-27 0 0,27 0 0 16,0 0 0-16,0 0 0 15,0 27 0-15,0-27 0 16,0 0 0-16,0-27 0 0</inkml:trace>
  <inkml:trace contextRef="#ctx0" brushRef="#br0" timeOffset="-202454.3">17647 12831 512 0,'0'0'0'0,"0"0"0"0,0 0 0 16,0 0 0-16,0 0 0 16,0-26 0-16,0 26 0 15,0 0 0-15,0-26 0 0,0 26 0 16,0 0 0-16,0-27 0 16,27 27 0-16,-27 0 0 15,0-26 0-15,27 26 0 0,-27 0 0 16,26 0 0-16,-26-28 0 15,0 28 0-15,0 0 0 16,26 0 0-16,-26 0 0 0,26 0 0 16,-26 0 0-16,26 0 0 15,-26 0 0-15,0 28 0 16,27-28 0-16,-27 26 0 0,0 1 0 16,0-27 0-16,0 26 0 15,0 0 0-15,-27 27 0 16,1-26 0-16,26-1 0 15,-26 1 0-15,0 25 0 0,0-25 0 16,-28 0 0-16,27-1 0 16,1 0 0-16,0 0 0 15,26-26 0-15,-26 27 0 0,26-27 0 16,0 27 0-16,0-27 0 16,0 0 0-16,0 0 0 15,26 0 0-15,0 0 0 0,0 0 0 16,28 0 0-16,-1 0 0 15,-1-27 0-15,1 27 0 16,-26 0 0-16,26 0 0 0,-26 0 0 16,-2 0 0-16,1 0 0 15,1 0 0-15,0 0 0 16,-27 0 0-16,0 0 0 16,0 0 0-16,27 0 0 0,-27 0 0 15,0 0 0-15,0 0 0 16,26 27 0-16,-26-27 0 15,0 0 0-15,0 0 0 0,0 0 0 16</inkml:trace>
  <inkml:trace contextRef="#ctx0" brushRef="#br0" timeOffset="-200753.53">18811 13016 512 0,'0'0'0'0,"0"0"0"16,0 0 0-16,0 0 0 15,0 0 0-15,0 0 0 0,0 27 0 16,0-27 0-16,0 0 0 15,26 0 0-15,-26 0 0 16,27 0 0-16,-27 27 0 0,27-27 0 16,0 0 0-16,-27 0 0 15,26 0 0-15,0 0 0 16,1 0 0-16,-2 0 0 0,2-27 0 16,0 27 0-16,0 0 0 15,-27 0 0-15,26-27 0 16,-26 27 0-16,0-26 0 15,0 26 0-15,0-26 0 0,-26-1 0 16,26 27 0-16,-27 0 0 16,27-26 0-16,-27 26 0 15,0-27 0-15,-25 27 0 0,26 0 0 16,0 27 0-16,-28-27 0 16,27 26 0-16,-25 1 0 15,52-1 0-15,-26 0 0 0,26 28 0 16,0-28 0-16,0 0 0 15,0 0 0-15,26 1 0 16,0 0 0-16,0 0 0 16,1-1 0-16,0 0 0 0,26-26 0 15,-27 26 0-15,26-26 0 16,-25 0 0-16,27-26 0 16,-2 26 0-16,-25 0 0 0,25 0 0 15</inkml:trace>
  <inkml:trace contextRef="#ctx0" brushRef="#br0" timeOffset="-199637.12">19633 13122 512 0,'26'-26'0'0,"-26"26"0"16,0 0 0-16,0 0 0 0,0-26 0 16,0 26 0-16,0 0 0 15,0-27 0-15,0 27 0 16,0 0 0-16,0 0 0 16,0 0 0-16,0-27 0 0,0 27 0 15,0 0 0-15,0-26 0 16,-26 26 0-16,26 0 0 15,-29-26 0-15,4 26 0 0,25 0 0 16,-27 0 0-16,0 0 0 16,1 26 0-16,0-26 0 15,26 26 0-15,-25 1 0 0,25 0 0 16,-29-1 0-16,29-26 0 16,0 26 0-16,0-26 0 15,29 26 0-15,-29-26 0 0,0 27 0 16,25-27 0-16,1 0 0 15,-26 0 0-15,26 0 0 16,1-27 0-16,0 27 0 16,-27 0 0-16,25-26 0 0,-25 26 0 15,29-26 0-15,-29 26 0 16,26 0 0-16,-26 0 0 16,0 0 0-16,0 0 0 0,0 0 0 15,0 0 0-15,0 0 0 16,0 26 0-16,0 0 0 15,-26 1 0-15,-3 0 0 0,29 26 0 16,-25-27 0-16,25 26 0 16,0-24 0-16,-27 25 0 15,27-27 0-15,0 0 0 0,0 0 0 16,27 2 0-16,-27-28 0 16,25 26 0-16,-25-26 0 15,29-26 0-15,-29-2 0 0,26 2 0 16,-1 0 0-16,1-27 0 15,-26 27 0-15,27-2 0 16,0-24 0-16,0 26 0 16,-27 0 0-16,27-1 0 0,-1 27 0 15,-26-27 0-15,0 0 0 16,0 27 0-16,0 0 0 16,0 0 0-16,0 0 0 0,0 0 0 15,0 0 0-15,0 0 0 16,0 0 0-16,0 27 0 15,0 0 0-15,0-27 0 0,0 27 0 16,0-1 0-16,0 0 0 16,0 0 0-16,0-26 0 15,25 26 0-15,-25 2 0 0,26-28 0 16,-26 0 0-16,27 0 0 16,-27 0 0-16,27-28 0 15,0 2 0-15,-27 0 0 0,27 26 0 16,-27-52 0-16,26 25 0 15,1 0 0-15,-3 0 0 16,-24 1 0-16,27 0 0 16,-27 0 0-16,0 26 0 0,0 0 0 15,0 0 0-15,0 0 0 16,0 0 0-16,0 0 0 16,0 26 0-16,-27-26 0 0,27 26 0 15,0 0 0-15,0 1 0 16,0 0 0-16,0 0 0 15,27-1 0-15,-27 0 0 0,0-26 0 16,0 0 0-16,0 26 0 16,27-26 0-16,-27 0 0 15,27-26 0-15,0 26 0 16,-1-26 0-16,1 0 0 0,-27-1 0 16,24 0 0-16</inkml:trace>
  <inkml:trace contextRef="#ctx0" brushRef="#br0" timeOffset="-199034.55">20477 13096 512 0,'0'0'0'0,"0"0"0"15,29 0 0-15,-29 0 0 16,0 0 0-16,0 0 0 15,0 0 0-15,0 0 0 0,0-26 0 16,0 26 0-16,25 0 0 16,-25-27 0-16,0 27 0 15,0-27 0-15,0 27 0 16,0 0 0-16,0 0 0 0,0 0 0 16,-25 0 0-16,25 0 0 15,-29 0 0-15,4 27 0 16,-1-27 0-16,-27 27 0 0,53-1 0 15,-27 0 0-15,2 0 0 16,25 28 0-16,0-27 0 16,0-1 0-16,0 0 0 0,25-26 0 15,-25 26 0-15,0-26 0 16,27 0 0-16,-27 0 0 16,26-26 0-16,-26 0 0 15,27 0 0-15,-1 26 0 0,-26-27 0 16,25 0 0-16,4 0 0 15,-29 27 0-15,0-26 0 16,25 26 0-16,-25-26 0 0,0 26 0 16,0 0 0-16,0 0 0 15,0 26 0-15,0-26 0 16,0 26 0-16,-25-26 0 0,25 27 0 16,0 0 0-16,0 0 0 15,25-27 0-15,-25 0 0 16,0 26 0-16,27-26 0 15,-27 0 0-15,26 0 0 0,1 0 0 16,-27-26 0-16,26 26 0 16,-26 0 0-16,25-27 0 15,4 27 0-15,-29-27 0 0,0 0 0 16</inkml:trace>
  <inkml:trace contextRef="#ctx0" brushRef="#br0" timeOffset="-198701.27">20796 12567 512 0,'0'0'0'0,"0"0"0"16,0 26 0-16,0 1 0 15,0-1 0-15,-27 0 0 16,27 0 0-16,0 55 0 15,-26-29 0-15,26 1 0 0,-26 0 0 16,26 0 0-16,0 0 0 16,0-26 0-16,0 25 0 15,0-26 0-15,26 1 0 0,0 0 0 16,-26 0 0-16,0-1 0 16,27-26 0-16,-1 26 0 15,1-26 0-15,26 0 0 0,-27 26 0 16,0-26 0-16,1 0 0 15,26 0 0-15,-53 0 0 16,27 0 0-16</inkml:trace>
  <inkml:trace contextRef="#ctx0" brushRef="#br0" timeOffset="-198490.79">20849 13122 512 0,'0'0'0'15,"0"0"0"-15,0 0 0 0,0 0 0 16,0 0 0-16,0 0 0 16,27 0 0-16,-27-26 0 15,26 26 0-15,0 0 0 16,0 0 0-16,1 0 0 0,-1 0 0 16,1-26 0-16,26 26 0 15,-26 0 0-15,-2 0 0 0</inkml:trace>
  <inkml:trace contextRef="#ctx0" brushRef="#br0" timeOffset="-198150.65">21246 13070 512 0,'26'0'0'0,"-26"0"0"0,0-27 0 16,0 27 0-16,0 0 0 15,0 0 0-15,27 27 0 16,-54-27 0-16,27 26 0 0,0 0 0 15,0 0 0-15,-26 1 0 16,26 0 0-16,-27 0 0 16,27-1 0-16,0 0 0 15,0 0 0-15,0-26 0 0,0 26 0 16,0-26 0-16</inkml:trace>
  <inkml:trace contextRef="#ctx0" brushRef="#br0" timeOffset="-198000.89">21299 12857 512 0,'0'0'0'0,"0"-26"0"16,0 26 0-16,0-26 0 0,0 26 0 16,25 0 0-16,-25 0 0 15</inkml:trace>
  <inkml:trace contextRef="#ctx0" brushRef="#br0" timeOffset="-197167.73">21642 13122 512 0,'0'0'0'0,"0"-26"0"0,0 26 0 16,0 0 0-16,0-26 0 0,0 26 0 15,0-27 0-15,0 27 0 16,0 0 0-16,0-27 0 16,0 27 0-16,0 0 0 0,-26 0 0 15,26 0 0-15,-27 27 0 16,27-27 0-16,-24 27 0 15,24-1 0-15,-29 0 0 0,29 0 0 16,0 28 0-16,0-27 0 16,29-27 0-16,-29 52 0 15,0-52 0-15,24 26 0 16,-24-26 0-16,0 0 0 0,27 0 0 16,-27 0 0-16,0 0 0 15,0-26 0-15,26 26 0 16,-26-26 0-16,0 0 0 0,0-1 0 15,0 0 0-15,27 27 0 16,-27-27 0-16,0 1 0 16,27 0 0-16,-2 26 0 0,4-26 0 15,-29-1 0-15,26 27 0 16,-1 0 0-16,-25-27 0 16,26 27 0-16,-26 0 0 15,27 0 0-15,-27 0 0 0,0 0 0 16,27 0 0-16,-27 27 0 15,0-27 0-15,0 27 0 16,0 25 0-16,0-26 0 0,0 1 0 16,0 0 0-16,-27 0 0 15,27-1 0-15,0-26 0 16,0 26 0-16,0-26 0 0,0 0 0 16,0 0 0-16,0 0 0 15,0 0 0-15,0-26 0 16,27 26 0-16,-27-26 0 15,27-1 0-15,-27 0 0 0,27 0 0 16,-27 1 0-16,24 26 0 16,3-26 0-16,-1 0 0 15,-26 26 0-15,27-27 0 0,0 27 0 16,-27 0 0-16,0 0 0 16,27 0 0-16,-27 0 0 15,0 27 0-15,0-27 0 0,0 26 0 16,0 0 0-16,0 0 0 15,0 1 0-15,0 0 0 16,0 0 0-16,0-1 0 0,-27 0 0 16,27-26 0-16,0 26 0 15,0-26 0-15</inkml:trace>
  <inkml:trace contextRef="#ctx0" brushRef="#br0" timeOffset="-196712.94">22438 13043 512 0,'25'0'0'0,"-25"-27"0"16,0 27 0-16,0-26 0 15,27 26 0-15,-27-26 0 16,0 26 0-16,-27 0 0 0,2 0 0 15,-4 0 0-15,2 0 0 16,2 0 0-16,-2 26 0 16,2-26 0-16,25 26 0 0,-27-26 0 15,27 27 0-15,-27 0 0 16,27-27 0-16,0 26 0 16,0 0 0-16,27-26 0 0,-27 26 0 15,27-26 0-15,-2 27 0 16,2-27 0-16,-27 27 0 15,25 0 0-15,2-27 0 16,-27 26 0-16,0-26 0 0,0 26 0 16,-27-26 0-16,2 26 0 15,25-26 0-15,-27 26 0 16,2-26 0-16,-2 0 0 0,-27 0 0 16,27 28 0-16,2-28 0 15,-27 0 0-15,25 0 0 16,0 0 0-16,0-28 0 15,0 28 0-15,1-26 0 0</inkml:trace>
  <inkml:trace contextRef="#ctx0" brushRef="#br0" timeOffset="-195545.95">1746 13942 512 0,'0'0'0'0,"0"0"0"0,0 0 0 16,0-26 0-16,0 26 0 15,0 0 0-15,0 0 0 16,0 0 0-16,0 0 0 0,0 0 0 16,0 0 0-16,0 0 0 15,0 0 0-15,0 0 0 16,0 0 0-16,0 0 0 16,0 26 0-16,0-26 0 0,0 54 0 15,0-28 0-15,0 27 0 16,0-27 0-16,0 27 0 15,0-26 0-15,0 25 0 0,0-52 0 16,0 26 0-16,0 2 0 16,0-28 0-16,28 25 0 15,-28-25 0-15</inkml:trace>
  <inkml:trace contextRef="#ctx0" brushRef="#br0" timeOffset="-195376.72">1667 13705 512 0,'0'0'0'0,"-26"0"0"0,26 0 0 16,0-26 0-16,0 26 0 16,0 0 0-16,26 0 0 0,-26 0 0 15</inkml:trace>
  <inkml:trace contextRef="#ctx0" brushRef="#br0" timeOffset="-194724.62">2011 14075 512 0,'0'-27'0'0,"0"27"0"16,0 0 0-16,0 0 0 16,26-26 0-16,-26 26 0 15,0-26 0-15,27 26 0 0,-27 0 0 16,0-26 0-16,27 26 0 15,-27 0 0-15,25 0 0 16,-25 0 0-16,28 0 0 0,-1 26 0 16,-27 0 0-16,25-26 0 15,-25 26 0-15,26 1 0 16,-26-1 0-16,0 2 0 0,0-3 0 16,0 2 0-16,27-1 0 15,-27-26 0-15,0 26 0 16,0-26 0-16,0 0 0 15,0 0 0-15,0 0 0 0,0-26 0 16,27 0 0-16,-27-1 0 16,26 2 0-16,1-29 0 15,0 1 0-15,-2 1 0 0,1 24 0 16,1 2 0-16,-1 0 0 16,1 0 0-16,0-1 0 15,-27 27 0-15,27 0 0 0,-27 0 0 16,0 0 0-16,25 27 0 15,-25-1 0-15,27 26 0 16,-27-24 0-16,0-2 0 16,27 26 0-16,-27-25 0 0,25 27 0 15,-25-54 0-15,0 25 0 16,0 2 0-16,27-1 0 16,-27-26 0-16,0 0 0 0,0 0 0 15,27 0 0-15,-27 0 0 16,0 0 0-16,0 0 0 15</inkml:trace>
  <inkml:trace contextRef="#ctx0" brushRef="#br0" timeOffset="-193837.48">3996 13783 512 0,'0'0'0'0,"0"0"0"15,0-26 0-15,0 26 0 16,0 0 0-16,0-26 0 16,0 26 0-16,25-26 0 0,-25 26 0 15,0-26 0-15,27 26 0 16,-27-27 0-16,28 27 0 15,-28-27 0-15,24 27 0 0,-24 0 0 16,27 0 0-16,-27-27 0 16,27 27 0-16,-27 0 0 15,0 0 0-15,27 0 0 16,-27 0 0-16,0 27 0 16,0-27 0-16,26 27 0 0,-26-27 0 15,26 53 0-15,-26-27 0 16,0 0 0-16,0 0 0 0,0 2 0 15,0 25 0-15,-26-27 0 16,26 26 0-16,-26-24 0 16,-28 24 0-16,27-26 0 15,3 27 0-15,-4-25 0 0,1-3 0 16,2 2 0-16,25-27 0 16,-27 26 0-16,27-26 0 15,0 0 0-15,0 0 0 0,27 0 0 16,-27 0 0-16,25 0 0 15,2-26 0-15,25 26 0 16,-25 0 0-16,27-27 0 0,-28 27 0 16,0 0 0-16,26 0 0 15,-25 0 0-15,0 0 0 16,0 0 0-16,-1 0 0 16,-26 0 0-16,26 0 0 0,-26 0 0 15,0 0 0-15,28-25 0 16,-28 25 0-16,0 0 0 15,0 0 0-15,0 0 0 0</inkml:trace>
  <inkml:trace contextRef="#ctx0" brushRef="#br0" timeOffset="-192453.73">5476 13970 512 0,'0'-28'0'0,"0"28"0"15,0 0 0-15,0-26 0 16,0 26 0-16,0 0 0 16,0 0 0-16,0 0 0 15,0 0 0-15,0-26 0 0,0 26 0 16,0 0 0-16,0 0 0 15,0 0 0-15,0 0 0 0,0 0 0 16,0 0 0-16,0 0 0 16,0 0 0-16,0 0 0 15,0 0 0-15,0 26 0 16,0-26 0-16,0 54 0 0,0-28 0 16,28 0 0-16,-28 0 0 15,0 1 0-15,0-1 0 16,27 2 0-16,-2-3 0 15,-25 28 0-15,27-53 0 0,25 26 0 16,-52-26 0-16,27 0 0 16,0 0 0-16,-27 0 0 0,0 0 0 15,0-26 0-15,27 26 0 16,-27-53 0-16,0 28 0 16,0-3 0-16,25 2 0 15,-25-1 0-15,0 1 0 0,27 0 0 16,-27 0 0-16,0 26 0 15,0-28 0-15,0 2 0 16,0 26 0-16,0 0 0 0,26 0 0 16,-26 0 0-16,-26 0 0 15,52 0 0-15,-52 0 0 16,52 26 0-16,-26-26 0 16,0 28 0-16,0-2 0 0,0 0 0 15,26 0 0-15,-26 1 0 16,0-1 0-16,27 2 0 15,-27-3 0-15,0-25 0 0,0 27 0 16,27-27 0-16,-27 0 0 16,0 0 0-16,0 0 0 15,0 0 0-15,0 0 0 0,27 0 0 16,-27-27 0-16,0 2 0 16,27-3 0-16,-27 2 0 15,25-1 0-15,-25 1 0 16,26 0 0-16,-26 26 0 0,0-26 0 15,26 26 0-15,-26-28 0 16,0 28 0-16,27 0 0 16,-27 0 0-16,0 0 0 0,0 0 0 15,0 0 0-15,27 0 0 16,-27 0 0-16,0 28 0 16,0-28 0-16,27 26 0 0,-27 0 0 15,0 0 0-15,0 1 0 16,0-27 0-16,0 26 0 15,0 2 0-15,27-3 0 0,-27-25 0 16,0 27 0-16,0-27 0 16,0 0 0-16,0 0 0 15,0 26 0-15,0-52 0 16,0 26 0-16,0 0 0 0,25-27 0 16,-25 2 0-16,26 25 0 15,-26-54 0-15,0 27 0 0,27 27 0 16,-27-26 0-16,26 0 0 15,-26 0 0-15,27 26 0 16,-27-28 0-16,0 28 0 16,27 0 0-16,-27 0 0 0,0 0 0 15,0 0 0-15,27 0 0 16,-27 28 0-16,0-2 0 16,0 0 0-16,26 0 0 0,-26-26 0 15,0 27 0-15,0-1 0 16,25 2 0-16,-25-3 0 15,0 2 0-15,0-27 0 0,0 26 0 16</inkml:trace>
  <inkml:trace contextRef="#ctx0" brushRef="#br0" timeOffset="-192190.03">6509 13705 512 0,'0'0'0'16,"0"-26"0"-16,0 26 0 0,0 0 0 15,0 0 0-15,26 26 0 16,-52 0 0-16,52 0 0 16,-26 28 0-16,0-1 0 0,0-1 0 15,0 28 0-15,0-28 0 16,0 1 0-16,0 0 0 15,0-26 0-15,0 25 0 16,27-26 0-16,-54 2 0 16,54-3 0-16</inkml:trace>
  <inkml:trace contextRef="#ctx0" brushRef="#br0" timeOffset="-191790.75">6747 13970 512 0,'27'0'0'0,"-27"-28"0"16,25 2 0-16,2 26 0 16,-27-26 0-16,27 26 0 15,-27 0 0-15,0 0 0 0,0 0 0 16,0 26 0-16,-27-26 0 15,0 26 0-15,-25 2 0 16,26-2 0-16,-1 0 0 0,-26 0 0 16,26 1 0-16,2-27 0 15,25 26 0-15,-27-26 0 16,27 28 0-16,0-28 0 0,27 0 0 16,-27 25 0-16,25-25 0 15,2 27 0-15,0-1 0 16,-1-26 0-16,1 26 0 15,-1-26 0-15,1 26 0 0,-2-26 0 16,2 28 0-16,0-28 0 16,-1 0 0-16,1 25 0 15,-1-25 0-15,1 0 0 0</inkml:trace>
  <inkml:trace contextRef="#ctx0" brushRef="#br0" timeOffset="-191343.28">7011 14101 512 0,'0'-26'0'0,"53"-1"0"16,-53 27 0-16,27 0 0 16,-1-26 0-16,-26 0 0 0,27 26 0 15,-27 26 0-15,0-26 0 16,0 0 0-16,27 26 0 15,-27 1 0-15,0-1 0 0,0 2 0 16,0-3 0-16,0 2 0 16,0-1 0-16,0 0 0 15,-27 0 0-15,27 2 0 16,0-28 0-16,0 0 0 0,0 0 0 16,0 0 0-16,0-28 0 15,27 28 0-15,-27-26 0 16,25-26 0-16,-25 0 0 0,27-2 0 15,1 27 0-15,-3 1 0 16,1 0 0-16,1 0 0 16,-27 26 0-16,27 0 0 0,-27 0 0 15,26 0 0-15,-26 0 0 16,0 0 0-16,0 52 0 16,26-26 0-16,-26 1 0 0,0 27 0 15,0-29 0-15,0 2 0 16,0 25 0-16,0-26 0 15,0 2 0-15</inkml:trace>
  <inkml:trace contextRef="#ctx0" brushRef="#br0" timeOffset="-190923.94">7699 14207 512 0,'27'0'0'0,"-27"-26"0"16,26 26 0-16,-26-27 0 16,0 27 0-16,27 0 0 0,-27-25 0 15,0 25 0-15,0 0 0 16,0 0 0-16,-27-28 0 16,27 28 0-16,0 0 0 15,0 0 0-15,0 0 0 0,-26 0 0 16,26 0 0-16,0 0 0 15,-27 28 0-15,27-3 0 0,0 2 0 16,0-1 0-16,0 0 0 16,0 0 0-16,0 2 0 15,27-3 0-15,-27 3 0 16,26-28 0-16,-26 0 0 0,27 0 0 16,0 0 0-16,-27 0 0 15,0-28 0-15,27 3 0 16,-27-3 0-16,24 2 0 0,-24-26 0 15,-24 0 0-15,24 24 0 16,0 28 0-16,-27-26 0 16,27 26 0-16,-27 0 0 0,27 0 0 15</inkml:trace>
  <inkml:trace contextRef="#ctx0" brushRef="#br0" timeOffset="-190337.65">7911 14181 512 0,'26'-27'0'0,"-26"27"0"16,0-25 0-16,27 25 0 0,-27 0 0 16,0 0 0-16,0-28 0 15,0 28 0-15,0 0 0 0,0 0 0 16,0 0 0-16,0 0 0 15,0 0 0-15,0 28 0 16,0-28 0-16,0 25 0 0,0 2 0 16,0-1 0-16,0 26 0 15,0-24 0-15,27-3 0 16,-27 3 0-16,27-2 0 16,-27 0 0-16,27 1 0 0,-27-27 0 15,24 0 0-15,-24 0 0 16,0-27 0-16,0 27 0 15,27-26 0-15,-27 0 0 0,26-2 0 16,-26-25 0-16,0 27 0 16,0 0 0-16,27 26 0 15,-27-26 0-15,0 26 0 0,0-27 0 16,27 27 0-16,-27 0 0 16,0 0 0-16,0 27 0 15,0-27 0-15,27 26 0 0,-27 0 0 16,0 0 0-16,27 2 0 15,-27-3 0-15,24-25 0 16,-24 28 0-16,27-28 0 0,-27 0 0 16,28 0 0-16,-28 0 0 15,25 0 0-15,-25-28 0 16,0 28 0-16,0-25 0 0,0-3 0 16,0-24 0-16,0-1 0 15,0 28 0-15,0-3 0 16,0 28 0-16,0 0 0 15,0 0 0-15,0-26 0 0</inkml:trace>
  <inkml:trace contextRef="#ctx0" brushRef="#br0" timeOffset="-189805.06">8388 14287 512 0,'27'-28'0'16,"-1"2"0"-16,-26 26 0 0,25-26 0 16,-25 26 0-16,28-26 0 15,-3 26 0-15,-25-27 0 16,0 27 0-16,0 0 0 0,0 0 0 16,27 0 0-16,-27 0 0 15,0 0 0-15,0 0 0 16,0 27 0-16,0-27 0 0,27 26 0 15,-27 0 0-15,0 0 0 16,0 2 0-16,0-3 0 16,27 3 0-16,-27-2 0 15,0 0 0-15,0-26 0 0,0 0 0 16,0 0 0-16,0 0 0 16,0 0 0-16,0 0 0 0,0-26 0 15,0 0 0-15,0-2 0 16,24 3 0-16,-24-29 0 15,27 2 0-15,1 25 0 16,-28 2 0-16,27-3 0 0,-2 2 0 16,-25 26 0-16,0 0 0 15,0 0 0-15,27 0 0 16,-27 0 0-16,0 26 0 0,27 2 0 16,-27-3 0-16,0 28 0 15,0-27 0-15,24 28 0 16,-48-29 0-16,48 29 0 15,-24-28 0-15,0 1 0 0,0 25 0 16,28-52 0-16,-28 27 0 16,0 0 0-16,0-27 0 0</inkml:trace>
  <inkml:trace contextRef="#ctx0" brushRef="#br0" timeOffset="-189305.55">9154 14154 512 0,'26'-25'0'0,"1"25"0"16,0-28 0-16,0 28 0 16,-1-26 0-16,-26 26 0 15,0 0 0-15,0 0 0 16,0-27 0-16,0 27 0 0,0 0 0 15,0 0 0-15,-26 27 0 16,-1-27 0-16,0 0 0 0,0 26 0 16,1 2 0-16,0-28 0 15,1 25 0-15,-2-25 0 16,27 27 0-16,0-27 0 16,0 0 0-16,27 0 0 0,-27 0 0 15,0 26 0-15,25-26 0 16,-25 0 0-16,26 0 0 15,0 26 0-15,1-26 0 0,-27 0 0 16,27 26 0-16,0-26 0 16,-27 28 0-16,26-28 0 15,-26 25 0-15,0 3 0 0,0-28 0 16,0 26 0-16,-26 0 0 16,26-26 0-16,-27 27 0 15,27-27 0-15,-27 0 0 0,27 0 0 16,-27 0 0-16,1 0 0 15,26 27 0-15,-26-54 0 16,26 27 0-16,-25 0 0 0,25 0 0 16,-27-27 0-16</inkml:trace>
  <inkml:trace contextRef="#ctx0" brushRef="#br0" timeOffset="-186448.34">9950 14075 512 0,'0'0'0'0,"0"0"0"16,0 0 0-16,0 0 0 0,0 0 0 16,0 0 0-16,0-27 0 15,0 27 0-15,0 0 0 16,0 0 0-16,0 0 0 0,0 0 0 15,0 0 0-15,0 27 0 16,0-27 0-16</inkml:trace>
  <inkml:trace contextRef="#ctx0" brushRef="#br0" timeOffset="-186278.98">9974 14392 512 0,'0'0'0'0,"0"0"0"15,0 0 0-15,0 0 0 16,0 0 0-16,0 0 0 0,0 0 0 16,0 0 0-16,0 0 0 15,0 0 0-15,0 0 0 16,0 27 0-16</inkml:trace>
  <inkml:trace contextRef="#ctx0" brushRef="#br0" timeOffset="-185537.18">10715 13864 512 0,'0'0'0'0,"27"-27"0"16,-27 27 0-16,0-26 0 0,0 26 0 15,-27 0 0-15,27-28 0 16,0 28 0-16,0 0 0 15,0 0 0-15,0 0 0 0,27 0 0 16,-27 0 0-16,0 28 0 16,0-2 0-16,0 1 0 15,0 25 0-15,0 2 0 16,0-2 0-16,0 1 0 0,0 1 0 16,0-2 0-16,0 0 0 15,0-26 0-15,-27 27 0 16,54-25 0-16,-54 24 0 0,27-52 0 15,27 27 0-15,-27 0 0 16,25-2 0-16,4-25 0 16,-29 0 0-16,52 0 0 0,-26 0 0 15,0 0 0-15,1-25 0 16,-2 25 0-16,4-27 0 16,-29 0 0-16,27 27 0 0,-27-26 0 15,0 0 0-15,0-2 0 16,-27 3 0-16,27-3 0 15,-29 28 0-15,-23-26 0 0,26 26 0 16,0 0 0-16,-26 0 0 16,23 0 0-16,4 0 0 15,25 0 0-15,-27 0 0 0</inkml:trace>
  <inkml:trace contextRef="#ctx0" brushRef="#br0" timeOffset="-184972.26">11351 14525 512 0,'0'0'0'0,"0"-27"0"15,0 27 0-15,0 0 0 0,0 0 0 16,0 0 0-16,0-27 0 16,-27 27 0-16,27 0 0 15,0 0 0-15,0 0 0 0,-27 0 0 16,27 0 0-16,-27 0 0 15,27 27 0-15,-26-27 0 16,26 27 0-16,0-27 0 0,0 26 0 16,0 0 0-16,0 1 0 15,0-27 0-15,0 26 0 16,26-26 0-16,1 27 0 16,-27-27 0-16,27 0 0 0,0 26 0 15,0-26 0-15,-1-26 0 16,-1 26 0-16,1-27 0 15,-26 27 0-15,27-26 0 0,-27-27 0 16,0 27 0-16,0-1 0 16,0 0 0-16,-27 27 0 15,27-25 0-15,-26 25 0 0,1-27 0 16,-1 27 0-16,-1 0 0 16,0 27 0-16,0-27 0 15,0 0 0-15,27 25 0 16,-26-25 0-16,26 27 0 0,0-27 0 15</inkml:trace>
  <inkml:trace contextRef="#ctx0" brushRef="#br0" timeOffset="-183659.19">12541 14340 512 0,'0'0'0'0,"0"-28"0"15,25 28 0-15,-25 0 0 16,0 0 0-16,0 0 0 0,0 0 0 16,0 0 0-16,0 0 0 15,0 0 0-15,0-25 0 16,0 25 0-16,0 0 0 0,-25 0 0 15,25 0 0-15,0-28 0 16,0 28 0-16,-27 0 0 16,27 0 0-16,-26-26 0 0,0 26 0 15,0 0 0-15,26 0 0 16,0 0 0-16,-27 26 0 16,1-26 0-16,26 28 0 15,-27-3 0-15,0 3 0 0,27-2 0 16,27 0 0-16,-27 28 0 15,0-29 0-15,27 2 0 0,-1 0 0 16,1-1 0-16,-27 0 0 16,26-26 0-16,0 0 0 15,-26 0 0-15,0 0 0 16,26-26 0-16,-26 26 0 0,0-26 0 16,27-1 0-16,-27 27 0 15,25-27 0-15,-25 2 0 16,0-2 0-16,28 27 0 0,-28-27 0 15,0 27 0-15,27-26 0 16,-27 26 0-16,0 0 0 16,0-26 0-16,0 26 0 15,0 0 0-15,0 0 0 0,0 0 0 16,0 0 0-16,0 0 0 16,0 26 0-16,0 0 0 0,26-26 0 15,-26 27 0-15,0 0 0 16,0 25 0-16,0-52 0 15,26 27 0-15,-26-1 0 16,26 0 0-16,-26-26 0 0,0 27 0 16,0-27 0-16,0 0 0 15,0 0 0-15,0 0 0 16,0-27 0-16,0 27 0 16,29 0 0-16,-29-26 0 0,0 0 0 15,0 26 0-15,23-27 0 16,-23 27 0-16,28-27 0 15,-1 2 0-15,-27-2 0 0,26 27 0 16,-26 0 0-16,27 0 0 16,-27-27 0-16,0 27 0 15,0 27 0-15,0-27 0 0,0 0 0 16,0 27 0-16,0-2 0 16,0-25 0-16,25 27 0 15,-25 0 0-15,0-1 0 0,0 0 0 16,0-26 0-16,0 0 0 15,0 27 0-15,0-27 0 16,0 0 0-16,29-27 0 0,-29 27 0 16,0-26 0-16,24 26 0 15,3-26 0-15,-27-1 0 16,27 0 0-16,-1 2 0 0,-26-2 0 16,27 27 0-16,-2 0 0 15,-25-27 0-15,29 27 0 16,-29 27 0-16,0-27 0 15,0 27 0-15,0-2 0 0,0-25 0 16,0 27 0-16,26 0 0 16,-26-1 0-16,0 0 0 15,-26-26 0-15,52 27 0 0,-26-27 0 16</inkml:trace>
  <inkml:trace contextRef="#ctx0" brushRef="#br0" timeOffset="-183157.26">13494 14392 512 0,'0'0'0'0,"0"0"0"16,0 0 0-16,0 0 0 15,0 0 0-15,0 0 0 0,0-26 0 16,0 26 0-16,-26 0 0 16,26 0 0-16,0 0 0 15,-27 0 0-15,0 0 0 0,0 0 0 16,1 0 0-16,-1 26 0 16,2 1 0-16,-1 0 0 15,26-2 0-15,-27 2 0 0,27 26 0 16,0-27 0-16,27-26 0 15,-27 27 0-15,26-1 0 16,-1-26 0-16,2 0 0 16,-1 0 0-16,1 0 0 0,0-26 0 15,-27-1 0-15,27 1 0 16,-27 0 0-16,0-28 0 16,26-25 0-16,-26-1 0 0,0 1 0 15,0-25 0-15,26-3 0 16,-52 55 0-16,26-2 0 15,0 54 0-15,0-26 0 0,0 26 0 16,0 0 0-16,0 0 0 16,0 0 0-16,0 0 0 15,0 26 0-15,0-26 0 16,0 26 0-16</inkml:trace>
  <inkml:trace contextRef="#ctx0" brushRef="#br0" timeOffset="-182401.25">14790 13942 512 0,'26'-26'0'0,"-26"26"0"15,0 0 0-15,0-26 0 0,0 26 0 16,0 0 0-16,0 0 0 15,0 0 0-15,0 0 0 16,28 0 0-16,-28 26 0 16,0 0 0-16,0 28 0 0,0-28 0 15,-28 27 0-15,28 26 0 16,0-26 0-16,-26 27 0 16,26-27 0-16,0-1 0 15,0 2 0-15,0-29 0 0,0 29 0 16,0-28 0-16,0 0 0 15,26 1 0-15,-26-27 0 16,28 26 0-16,-28-26 0 0,25 0 0 16,29 0 0-16,-28-26 0 15,-26 26 0-15,27-27 0 16,-4 27 0-16,7-26 0 0,-30 0 0 16,25-1 0-16,-25 0 0 15,0-25 0-15,0 25 0 16,-25 1 0-16,-5 0 0 15,7-2 0-15,-4 28 0 0,-26 0 0 16,1 0 0-16,24 0 0 16,-24 0 0-16,26 0 0 15,-1 28 0-15,0-28 0 0,0 26 0 16,1-26 0-16</inkml:trace>
  <inkml:trace contextRef="#ctx0" brushRef="#br0" timeOffset="-181834.57">15293 14551 512 0,'0'-26'0'0,"26"26"0"16,-26 0 0-16,0 0 0 0,27 0 0 15,-27 0 0-15,0 0 0 16,0 0 0-16,0 26 0 16,0 0 0-16,0 1 0 0,0-1 0 15,-27 1 0-15,27-1 0 16,0 0 0-16,-26 27 0 16,26-26 0-16,0-27 0 0,0 27 0 15,-27-1 0-15,54-26 0 16,-27 27 0-16,0-27 0 15,0 0 0-15,0 0 0 16</inkml:trace>
  <inkml:trace contextRef="#ctx0" brushRef="#br0" timeOffset="-181267.23">16007 14630 512 0,'0'0'0'0,"0"0"0"16,0-26 0-16,0 26 0 16,0 0 0-16,0 0 0 15,0 0 0-15,0 26 0 0,0-26 0 16,0 0 0-16,0 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1-06T15:08:20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4551 5582 512 0,'0'0'0'0,"0"0"0"0,0 0 0 15,0 0 0-15,0 0 0 16,0 0 0-16,0 0 0 0,0 0 0 15,26 0 0-15,-26 0 0 16,-26 0 0-16,52 0 0 16,-26 0 0-16,0 0 0 15,0 0 0-15,0 0 0 0,0 0 0 16,0 0 0-16,0 0 0 16,0 0 0-16,0 0 0 15,0 0 0-15,0 0 0 0,0 0 0 16,0 0 0-16,0 0 0 15,0 0 0-15,0 27 0 16,0-27 0-16,0 26 0 0,-26-26 0 16,26 26 0-16,0 0 0 15,0 2 0-15,0-2 0 16,0 0 0-16,0 0 0 16,0 1 0-16,0-1 0 0,0 2 0 15,26-2 0-15,-26-26 0 16,27 26 0-16,0-26 0 15,-27 26 0-15,0-26 0 0,27 0 0 16,-3 0 0-16,3 0 0 16,-27 0 0-16,27 0 0 15,-1-26 0-15,1 26 0 16,-27-26 0-16,27 26 0 0,0-26 0 16,-27 26 0-16,0-28 0 15,26 2 0-15,-26-1 0 16,0 27 0-16,0-26 0 0,25 0 0 15,-25 0 0-15,0 26 0 16,0-28 0-16,0 2 0 16,0 26 0-16,0-26 0 0,0 26 0 15,0 0 0-15,0 0 0 16,0 0 0-16,0-26 0 16,0 26 0-16,0 0 0 15,0 0 0-15,0 0 0 0,0 0 0 16,0 0 0-16,0 0 0 15,0 26 0-15,0-26 0 16,0 26 0-16,0-26 0 0,27 54 0 16,-27-28 0-16,0 0 0 15,0 27 0-15,26 1 0 16,-26-2 0-16,0 0 0 16,0 2 0-16,0-1 0 0,27-1 0 15,-27 2 0-15,0-2 0 16,0-25 0-16,0 25 0 15,0-24 0-15,0-2 0 0,0 0 0 16,-27-26 0-16,27 0 0 16,-26 0 0-16,26 0 0 15,-27 0 0-15,-24-26 0 0,24 0 0 16,-27 26 0-16,28-28 0 16,-1 2 0-16,-24 26 0 15,24-26 0-15,0 26 0 16,27 0 0-16,-27 0 0 0,27 0 0 15,0 0 0-15,0 0 0 16,0 0 0-16,27 0 0 0</inkml:trace>
  <inkml:trace contextRef="#ctx0" brushRef="#br0" timeOffset="809.48">5265 6163 512 0,'0'0'0'0,"0"0"0"16,0 0 0-16,0 0 0 15,0 0 0-15,0 0 0 16,0 0 0-16,0 0 0 0,0 0 0 15,0 28 0-15,0-2 0 16,0 0 0-16,0 1 0 16,0-1 0-16,0 0 0 0,0 2 0 15,-26 24 0-15,26-26 0 16,0 0 0-16,-26-26 0 16,26 27 0-16,0-27 0 15,0 28 0-15,0-28 0 0,0 0 0 16,0 0 0-16,0 0 0 15,0-28 0-15,26 28 0 16,-26 0 0-16,26-27 0 0,0 27 0 16,-26-26 0-16,28 26 0 15,-3 0 0-15,2 0 0 16,0 0 0-16,-1-26 0 0,-26 26 0 16,26 0 0-16</inkml:trace>
  <inkml:trace contextRef="#ctx0" brushRef="#br0" timeOffset="1307.8">5265 5926 512 0,'0'0'0'0,"0"26"0"15,0-26 0-15,0 0 0 16,0 0 0-16,0 0 0 0,0 0 0 16,0 26 0-16,0-26 0 15,0 0 0-15,-26 0 0 0,26 0 0 16,0 0 0-16,0-26 0 15,0 26 0-15,0-26 0 16,-26 26 0-16,26-26 0 16,0 26 0-16,0 0 0 0,0 0 0 15,0 0 0-15,26 0 0 16,-26 0 0-16,0 26 0 16,0-26 0-16</inkml:trace>
  <inkml:trace contextRef="#ctx0" brushRef="#br0" timeOffset="1891.44">6113 6004 512 0,'0'0'0'16,"0"0"0"-16,25 0 0 15,-25 0 0-15,26 0 0 16,27 0 0-16,-26-26 0 0,27 26 0 16,-3 0 0-16,29 0 0 15,-26 0 0-15,-2-26 0 16,-25 26 0-16,25 0 0 0,-25 0 0 15,0 0 0-15,-1 0 0 16,1 0 0-16,-1 0 0 16,-26 0 0-16,0 0 0 15</inkml:trace>
  <inkml:trace contextRef="#ctx0" brushRef="#br0" timeOffset="2882.34">7541 5793 512 0,'0'0'0'16,"0"0"0"-16,0 0 0 16,0-26 0-16,0 26 0 0,0 0 0 15,26 0 0-15,-26-26 0 16,0 26 0-16,0 0 0 15,0 0 0-15,0 0 0 0,0 0 0 16,0 0 0-16,0 0 0 16,0 0 0-16,0 0 0 15,0 0 0-15,-26 26 0 16,26-26 0-16,0 26 0 0,0-26 0 16,0 27 0-16,0 27 0 15,-27-28 0-15,54 0 0 16,-27 0 0-16,0 26 0 15,26-24 0-15,0-1 0 0,2-1 0 16,23-26 0-16,-51 26 0 16,54 0 0-16,-28-26 0 0,1-26 0 15,-27 26 0-15,27-26 0 16,-27 26 0-16,27-26 0 16,-27-1 0-16,0-27 0 15,24 28 0-15,-24-26 0 0,0 26 0 16,0-2 0-16,0-25 0 15,0 53 0-15,0-26 0 16,0 0 0-16,0 0 0 0,0 26 0 16,27 0 0-16,-54 0 0 15,54 0 0-15,-27 0 0 16,0 0 0-16,0 26 0 0,0 0 0 16,0 0 0-16,27 27 0 15,-27 1 0-15,0-2 0 16,26 0 0-16,-26 3 0 15,27-3 0-15,-27 0 0 0,0 2 0 16,0-1 0-16,27-1 0 16,-27-24 0-16,-27-2 0 15,27 0 0-15,0 0 0 0,0-26 0 16,0 0 0-16,0 0 0 16,-27 0 0-16,27 0 0 15,-26-26 0-15,-1 26 0 16,-24-26 0-16,24 26 0 0,0-26 0 15,-26 26 0-15,26 0 0 16,0 0 0-16,3 0 0 0,-3 0 0 16</inkml:trace>
  <inkml:trace contextRef="#ctx0" brushRef="#br0" timeOffset="3576.19">8254 6270 512 0,'0'0'0'0,"0"0"0"16,0-27 0-16,0 27 0 0,0 0 0 15,0 0 0-15,0 0 0 16,27 27 0-16,-54-1 0 15,27-26 0-15,0 26 0 0,0 28 0 16,0-28 0-16,0 0 0 16,0 0 0-16,0 1 0 15,0 1 0-15,-24-28 0 0,24 26 0 16,0-26 0-16,0 26 0 16,24-26 0-16,-24 0 0 15,0 0 0-15,0 0 0 16,27 0 0-16,-27 0 0 0,0 0 0 15,28-26 0-15,-28 26 0 16,25 0 0-16,-25 0 0 16,27 0 0-16,0-26 0 0,-27 26 0 15,27 0 0-15,-1 0 0 16,-26 0 0-16,25 0 0 16,-25 0 0-16,0 0 0 15,28 0 0-15,-28-28 0 0</inkml:trace>
  <inkml:trace contextRef="#ctx0" brushRef="#br0" timeOffset="3771.85">8388 6137 512 0,'-27'0'0'0,"54"-26"0"0,-27 26 0 15,0 0 0-15,0-26 0 16,0 26 0-16,0 0 0 16,0 0 0-16,0 0 0 0,0 0 0 15</inkml:trace>
  <inkml:trace contextRef="#ctx0" brushRef="#br0" timeOffset="5023.26">7144 5556 512 0,'0'0'0'16,"0"0"0"-16,0 0 0 16,0 0 0-16,27-28 0 0,-27 28 0 15,0 0 0-15,25-25 0 16,-25-2 0-16,27 27 0 0,1-26 0 16,-3 0 0-16,-25-2 0 15,26 28 0-15,1-26 0 16,-27-1 0-16,27 1 0 15,-1 0 0-15,0 0 0 0,-26 26 0 16,0-28 0-16,28 3 0 16,-28 25 0-16,0-27 0 15,25 27 0-15,-25 0 0 16,0 0 0-16,0-26 0 0,0 26 0 16,0 0 0-16,0 0 0 15,26-27 0-15,-26 27 0 16,0 0 0-16,0 0 0 0,0-26 0 15,0 26 0-15,0 0 0 16,0 0 0-16,0 0 0 16,0 0 0-16,0 0 0 15,0 0 0-15,0 0 0 0,0 0 0 16,0 0 0-16,0 0 0 16,27 0 0-16,-27 26 0 0,27-26 0 15,-1 27 0-15,0-27 0 16,2 53 0-16,23-53 0 15,-24 25 0-15,26 3 0 16,-26-2 0-16,0 0 0 0,24 0 0 16,-24 1 0-16,-27-27 0 15,27 26 0-15,-1-26 0 16,-26 28 0-16,27-28 0 0,-27 0 0 16,0 0 0-16,0 0 0 15,0 0 0-15,0 0 0 16,0 0 0-16,0 0 0 15,0 0 0-15,0 0 0 0,0 0 0 16,0 0 0-16,0 0 0 16,0 0 0-16,0 0 0 15,0 0 0-15</inkml:trace>
  <inkml:trace contextRef="#ctx0" brushRef="#br0" timeOffset="63220.84">15874 7910 512 0,'0'0'0'0,"0"0"0"16,0 0 0-16,0 0 0 0,0 0 0 15,0 0 0-15,0 0 0 16,0 0 0-16,0 0 0 16,0 0 0-16,0 0 0 15,0 0 0-15,0 0 0 0,0 0 0 16,-27 0 0-16,27 0 0 16,0 0 0-16,0 0 0 15,0 0 0-15,0 0 0 0,27 0 0 16,-27 0 0-16,53-27 0 15,-26 27 0-15,26 0 0 16,28-26 0-16,-29 26 0 16,0 0 0-16,29 0 0 0,-29-26 0 15,0 26 0-15,0 0 0 16,3 0 0-16,-4 0 0 16,-51-26 0-16,27 26 0 0,0 0 0 15,-27 0 0-15,0 0 0 16,0 0 0-16,-27 26 0 15</inkml:trace>
  <inkml:trace contextRef="#ctx0" brushRef="#br0" timeOffset="64385.54">15769 7910 512 0,'0'0'0'16,"0"0"0"-16,0 0 0 0,0 0 0 16,0 0 0-16,0-27 0 15,0 27 0-15,0 0 0 16,0 0 0-16,0 0 0 15,0 0 0-15,0 0 0 0,0 0 0 16,0 0 0-16,0 0 0 16,0 0 0-16,0 0 0 15,0 0 0-15,0 0 0 0,0 0 0 16,0 0 0-16,0-26 0 16,0 26 0-16,0 26 0 15,0-52 0-15,0 52 0 16,0-52 0-16,0 52 0 0,0-26 0 15,0 0 0-15,0 0 0 16,0 0 0-16,0 0 0 16,0 0 0-16,0 0 0 0,0 0 0 15,0 27 0-15,27-27 0 16,-1 26 0-16,-1-26 0 16,2 28 0-16,2-2 0 15,22 0 0-15,-25-26 0 0,1 26 0 16,25 0 0-16,-23 1 0 15,23 0 0-15,-52 0 0 16,52-1 0-16,-25 0 0 0,-2 0 0 16,4 2 0-16,-29-28 0 15,0 26 0-15,25 0 0 16,-25 0 0-16,27-26 0 0,-27 27 0 16,0-1 0-16,0-26 0 15,0 28 0-15,0-2 0 16,0-26 0-16,25 26 0 15,-50 0 0-15,25 0 0 0,0 1 0 16,-27 0 0-16,27 0 0 16,-25-1 0-16,25-26 0 15,-29 52 0-15,4-26 0 0,-2 2 0 16,0-2 0-16,2 0 0 16,-2 1 0-16,2-1 0 15,-4 0 0-15,4 2 0 16,-2-2 0-16,0 0 0 0,1 0 0 15,-1 0 0-15,3-26 0 16,24 27 0-16,-29 1 0 16,29-28 0-16,-27 26 0 0,27-26 0 15,-25 26 0-15,25-26 0 16,0 0 0-16,0 0 0 16,0 0 0-16,0 0 0 15,25 0 0-15,-25 26 0 0,27-26 0 16,2 0 0-16,48 0 0 15,-50-26 0-15,54 52 0 16,-29-52 0-16,27 26 0 0,0 0 0 16,-27 0 0-16,2 0 0 15,0-26 0-15,-4 26 0 16,-23 0 0-16,0 0 0 0,-27 0 0 16,27 0 0-16,0 0 0 15,-27 0 0-15,0 0 0 16,27 0 0-16,-27 0 0 15,0 0 0-15,0 0 0 0,0 0 0 16,26 0 0-16,-26 0 0 16,0 0 0-16</inkml:trace>
  <inkml:trace contextRef="#ctx0" brushRef="#br0" timeOffset="65524.07">16273 9444 512 0,'0'0'0'15,"0"0"0"-15,0 0 0 0,0 0 0 16,0 0 0-16,0 0 0 15,0 0 0-15,0 0 0 16,0 0 0-16,0 0 0 0,0 0 0 16,0 0 0-16,0 0 0 15,0 0 0-15,0 27 0 16,0-27 0-16,0 26 0 16,0 2 0-16,0-28 0 0,0 52 0 15,0-52 0-15,-29 26 0 16,29 1 0-16,0-27 0 15,0 27 0-15,-25-27 0 16,25 0 0-16,0 26 0 0,0-26 0 16,0 0 0-16,0 0 0 15,0 0 0-15,25 0 0 16,-25 0 0-16,29 0 0 0,-29 0 0 16,25 0 0-16,-25-26 0 15,27 26 0-15,-2 0 0 16,-25 0 0-16,27 0 0 15,0 0 0-15,-2 0 0 0,4 0 0 16,-29 0 0-16,26 0 0 16,-26 0 0-16,24-27 0 15,-24 27 0-15</inkml:trace>
  <inkml:trace contextRef="#ctx0" brushRef="#br0" timeOffset="65702.13">16325 9286 512 0,'0'0'0'0,"0"0"0"16,0-26 0-16,0 26 0 16,0 0 0-16,0 0 0 0,0 0 0 15,0 0 0-15</inkml:trace>
  <inkml:trace contextRef="#ctx0" brushRef="#br0" timeOffset="66599.56">17568 7699 512 0,'0'-27'0'16,"26"27"0"-16,-26 0 0 15,0 0 0-15,0 0 0 0,26 0 0 16,-26 0 0-16,0-26 0 16,0 26 0-16,0 0 0 15,0 0 0-15,0 26 0 0,0-52 0 16,0 26 0-16,-26 26 0 15,26-26 0-15,0 0 0 16,0 27 0-16,-26-1 0 0,0 0 0 16,0 0 0-16,-28 28 0 15,27-2 0-15,-25 29 0 16,0-3 0-16,23 2 0 16,-23 25 0-16,0 1 0 0,25 1 0 15,27-2 0-15,0-25 0 16,0-2 0-16,27 2 0 0,-27-27 0 15,26-27 0-15,27 28 0 16,-28-28 0-16,4 0 0 16,-4 0 0-16,2 1 0 15,25 1 0-15,-52-28 0 16,27 0 0-16,-27 0 0 0,25 0 0 16,-25 0 0-16,0 26 0 15,29-26 0-15,-29 0 0 16,0 0 0-16,26 0 0 0,-26 0 0 15</inkml:trace>
  <inkml:trace contextRef="#ctx0" brushRef="#br0" timeOffset="67662.61">17990 8281 512 0,'0'0'0'0,"0"0"0"16,0 0 0-16,0 0 0 16,0 0 0-16,0-26 0 0,0 26 0 15,0 0 0-15,0 0 0 16,0 0 0-16,0 0 0 16,0-28 0-16,0 28 0 15,0 0 0-15,0 0 0 0,0 0 0 16,0 0 0-16,0 0 0 15,0 0 0-15,0 0 0 16,0 0 0-16,0 0 0 0,0 0 0 16,0 0 0-16,0 0 0 15,0 0 0-15,0 0 0 16,0 0 0-16,0 0 0 0,0 0 0 16,0 28 0-16,0-28 0 15,0 26 0-15,0 0 0 16,0 0 0-16,0 1 0 15,0 27 0-15,0-28 0 0,0 26 0 16,27-26 0-16,0 1 0 16,0 0 0-16,-1 0 0 15,1-1 0-15,-27-26 0 16,25 26 0-16,1-26 0 0,3 0 0 16,-29-26 0-16,25 0 0 15,-25-1 0-15,27 0 0 16,-27 0 0-16,0 1 0 0,0 0 0 15,26 0 0-15,-26 0 0 16,0-2 0-16,27 2 0 16,-27-1 0-16,0 1 0 0,0 0 0 15,0 26 0-15,0 0 0 16,0-26 0-16,0 26 0 16,0 0 0-16,0 0 0 15,0 26 0-15,0-26 0 0,27 26 0 16,-54 0 0-16,54 1 0 15,-27 27 0-15,0-28 0 16,0 52 0-16,0-24 0 0,0-1 0 16,24 25 0-16,-24-50 0 15,29 51 0-15,-29-53 0 16,0 28 0-16,0-28 0 0,0 0 0 16,0 0 0-16,0 0 0 15,0-26 0-15,-29 0 0 16,29 0 0-16,-24-26 0 15,-3 26 0-15,-26 0 0 0,53-26 0 16,-27 26 0-16,-27 0 0 16,28 0 0-16,1-26 0 15,-2 26 0-15,27 26 0 0,-26-26 0 16</inkml:trace>
  <inkml:trace contextRef="#ctx0" brushRef="#br0" timeOffset="68256.42">18811 8783 512 0,'0'0'0'16,"0"0"0"-16,0 0 0 0,0 0 0 15,0 0 0-15,0 0 0 16,0 0 0-16,0 0 0 16,0 0 0-16,0 0 0 15,0 27 0-15,0-27 0 0,26 26 0 16,-26 0 0-16,-26 2 0 16,26-2 0-16,0 0 0 15,0 0 0-15,0 0 0 16,0-26 0-16,-26 27 0 0,26-27 0 15,0 28 0-15,0-28 0 16,0 0 0-16,26 0 0 16,-26 0 0-16,0 0 0 0,26 0 0 15,-26-28 0-15,27 28 0 16,0 0 0-16,-27 0 0 16,27 0 0-16,-27 0 0 15,26-27 0-15,0 27 0 0,-26 0 0 16,27 0 0-16,-2-26 0 15,-25 26 0-15,0 0 0 16,27 0 0-16,-27 0 0 0,0 0 0 16</inkml:trace>
  <inkml:trace contextRef="#ctx0" brushRef="#br0" timeOffset="68414.07">18811 8545 512 0,'0'-27'0'0,"0"27"0"15,0 0 0-15,0-26 0 0,0 26 0 16</inkml:trace>
  <inkml:trace contextRef="#ctx0" brushRef="#br0" timeOffset="68958.7">19367 8599 512 0,'0'0'0'0,"0"0"0"0,27-27 0 15,-27 27 0-15,54 0 0 16,-29-27 0-16,27 27 0 16,2 0 0-16,0 0 0 0,-3 0 0 15,-25-27 0-15,28 54 0 16,0-27 0-16,-28 0 0 16,25 0 0-16,-24 0 0 15,0 27 0-15,0-27 0 0,-27 0 0 16</inkml:trace>
  <inkml:trace contextRef="#ctx0" brushRef="#br0" timeOffset="69918.33">20373 8201 512 0,'0'-26'0'0,"0"26"0"16,0 0 0-16,0 0 0 15,0 0 0-15,0 0 0 0,0 0 0 16,0-26 0-16,26 26 0 16,-26 0 0-16,0 0 0 15,0 0 0-15,0 0 0 16,0 0 0-16,0 0 0 0,0 0 0 16,0 0 0-16,0 26 0 15,-26-26 0-15,26 0 0 16,0 26 0-16,0 0 0 15,0 2 0-15,0-2 0 0,26 26 0 16,-26-25 0-16,0-1 0 16,27 2 0-16,-1-2 0 15,-1 0 0-15,4-26 0 0,-4 0 0 16,2 0 0-16,-1 0 0 16,1 0 0-16,-1-26 0 15,-26 0 0-15,25-2 0 0,4 2 0 16,-29-1 0-16,26-25 0 15,-26 26 0-15,26-2 0 16,-26 2 0-16,0 0 0 16,0 0 0-16,26 26 0 0,-26-27 0 15,0 27 0-15,0 0 0 16,0 0 0-16,0 0 0 16,0 0 0-16,0 0 0 0,-26 0 0 15,26 53 0-15,0-27 0 16,0 28 0-16,0-2 0 15,0 1 0-15,0 1 0 16,26 24 0-16,-26-25 0 0,0 1 0 16,27-2 0-16,-27 0 0 15,0-24 0-15,0 24 0 16,0-25 0-16,0-27 0 0,0 0 0 16,-27 26 0-16,27-26 0 15,0 0 0-15,-26-26 0 16,0 26 0-16,0-27 0 0,-3 27 0 15,4 0 0-15,25-26 0 16,-53 26 0-16,27 0 0 16,-1-26 0-16,2 26 0 15,25 0 0-15,-29-28 0 0,29 28 0 16,0 0 0-16</inkml:trace>
  <inkml:trace contextRef="#ctx0" brushRef="#br0" timeOffset="70678.16">21061 8625 512 0,'0'0'0'0,"26"0"0"16,-26 0 0-16,0 0 0 15,0 0 0-15,0 0 0 16,0 26 0-16,0 0 0 0,0-26 0 15,0 26 0-15,0 2 0 16,0-2 0-16,-26 0 0 16,26 1 0-16,0-1 0 15,0 0 0-15,0 2 0 0,0-28 0 16,0 26 0-16,0-26 0 16,0 0 0-16,0 0 0 15,0 0 0-15,26 0 0 0,-26 0 0 16,27 0 0-16,-2 0 0 15,2 0 0-15,-1 0 0 16,1 0 0-16,0 0 0 0,-1 0 0 16,1-26 0-16,-2 26 0 15,-25 0 0-15,27 0 0 16,2 0 0-16,-29 0 0 0,0 0 0 16</inkml:trace>
  <inkml:trace contextRef="#ctx0" brushRef="#br0" timeOffset="70841.87">21192 8518 512 0,'0'-26'0'0,"0"26"0"15,0 0 0-15,0-26 0 0,0 26 0 16,27 0 0-16</inkml:trace>
  <inkml:trace contextRef="#ctx0" brushRef="#br0" timeOffset="71884.32">20214 7990 512 0,'0'26'0'0,"0"-26"0"15,0 0 0-15,-26 0 0 0,26 0 0 16,0 0 0-16,0-26 0 16,0 26 0-16,26 0 0 15,-26-26 0-15,27-2 0 16,-27 2 0-16,24-1 0 0,3 1 0 16,2 26 0-16,-4-26 0 15,2-28 0-15,-27 54 0 16,26-26 0-16,-26 0 0 0,27 26 0 15,-27-26 0-15,26-1 0 16,-26 27 0-16,0 0 0 16,0-26 0-16,0 26 0 15,0 0 0-15,0-28 0 0,25 28 0 16,-25 0 0-16,0 0 0 16,0 0 0-16,0 0 0 15,0 0 0-15,0 0 0 0,0 0 0 16,0 0 0-16,29 28 0 15,-29-28 0-15,25 26 0 16,2-26 0-16,-1 27 0 0,1-1 0 16,-1 0 0-16,28 0 0 15,-28 2 0-15,0-2 0 16,27 0 0-16,-27 0 0 16,1-26 0-16,0 27 0 0,-27-27 0 15,0 0 0-15,26 0 0 16,-26 0 0-16,0 0 0 0,0 0 0 15,0 0 0-15,0 0 0 16,0 0 0-16,0 0 0 16,0 26 0-16</inkml:trace>
  <inkml:trace contextRef="#ctx0" brushRef="#br0" timeOffset="72683.98">21351 7435 512 0,'0'0'0'16,"0"0"0"-16,0 0 0 15,0 0 0-15,0 0 0 0,29 0 0 16,-29 0 0-16,0 0 0 16,0 0 0-16,24 0 0 15,-24 0 0-15,27 0 0 0,-27 25 0 16,26 2 0-16,1 0 0 16,0-1 0-16,-2 27 0 15,4-28 0-15,22 56 0 16,-25-29 0-16,28 28 0 0,-29-1 0 15,4 1 0-15,-3-2 0 16,-1 3 0-16,1-3 0 16,-26-24 0-16,0 25 0 0,0-25 0 15,0 24 0-15,-26-25 0 16,26 1 0-16,-25-28 0 16,-1 26 0-16,26-26 0 0,-29 2 0 15,4 24 0-15,25-25 0 16,-27-1 0-16,27 0 0 15,-27-26 0-15,1 28 0 16,26-28 0-16,-27 0 0 0,27 26 0 16,-24-26 0-16,24 0 0 15,0 0 0-15,0 0 0 16,0 0 0-16,0 0 0 0,0 0 0 16,24-26 0-16</inkml:trace>
  <inkml:trace contextRef="#ctx0" brushRef="#br0" timeOffset="73970.84">21721 7143 512 0,'0'0'0'0,"0"0"0"15,0 0 0-15,0 0 0 16,0 0 0-16,0-26 0 16,0 26 0-16,0 0 0 0,0 0 0 15,29 0 0-15,-29 0 0 16,0-27 0-16,26 27 0 15,-26 0 0-15,0 0 0 0,25 0 0 16,-25 0 0-16,0 0 0 16,0 0 0-16,0 0 0 15,0 0 0-15,26 0 0 0,-26 0 0 16,0 0 0-16,0 0 0 16,0 0 0-16,0 0 0 15,0 27 0-15,27-27 0 0,-27 26 0 16,0-26 0-16,0 27 0 15,0-27 0-15,-27 0 0 16,27 26 0-16,0-26 0 0,0 0 0 16,0 26 0-16,-26 1 0 15,26-27 0-15,0 0 0 16,0 27 0-16,-25-27 0 16,25 0 0-16,0 26 0 0,0-26 0 15,-26 26 0-15,26-26 0 16,0 0 0-16,0 26 0 15,-29-26 0-15,29 0 0 0,0 0 0 16,0 0 0-16,0 0 0 16,0 27 0-16,0-27 0 15,0 0 0-15,0 0 0 16,0 0 0-16,0 0 0 0,0 0 0 16,0 0 0-16,0 0 0 15,0 0 0-15,0 0 0 0,29 0 0 16,-3 0 0-16,25 0 0 15,-24 0 0-15,0 0 0 16,0 0 0-16,24 26 0 16,-51-26 0-16,27 0 0 0,-1 0 0 15,1 0 0-15,-27 0 0 16,27 0 0-16,-27 0 0 16,27 0 0-16,-27 0 0 15,0 0 0-15,27 0 0 0,-27 0 0 16,24 0 0-16,4 0 0 15</inkml:trace>
  <inkml:trace contextRef="#ctx0" brushRef="#br0" timeOffset="85592.97">716 9921 512 0,'0'0'0'0,"0"-27"0"15,0 27 0-15,24 0 0 16,-24 0 0-16,0 0 0 0,0 0 0 16,0 0 0-16,0 0 0 15,0 0 0-15,0 0 0 16,0 0 0-16,0-26 0 0,27 26 0 16,-54 0 0-16,27 0 0 15,0 0 0-15,0 0 0 16,0-27 0-16,-24 27 0 0,24 0 0 15,0 0 0-15,-28 27 0 16,1-27 0-16,27 26 0 16,-25-26 0-16,25 27 0 0,-27 27 0 15,27-29 0-15,0 2 0 16,-27-1 0-16,54 27 0 16,-27-27 0-16,0 0 0 15,27-26 0-15,-27 28 0 0,25-28 0 16,2 0 0-16,1 0 0 15,-4 0 0-15,3 0 0 16,0-28 0-16,0 2 0 0,-27 0 0 16,27-27 0-16,-27 0 0 15,0 28 0-15,0-29 0 16,0 27 0-16,-27 1 0 0,0 26 0 16,0 0 0-16,0 0 0 15,3 0 0-15,-4 26 0 16,1-26 0-16,27 27 0 15</inkml:trace>
  <inkml:trace contextRef="#ctx0" brushRef="#br0" timeOffset="86191.01">925 9947 512 0,'0'-26'0'0,"0"26"0"0,27-27 0 16,-27 27 0-16,0-26 0 15,0 26 0-15,27-27 0 16,-27 27 0-16,0 0 0 15,27-25 0-15,-27 25 0 0,27 0 0 16,-2 0 0-16,-25 0 0 16,28 0 0-16,-28 0 0 15,26 0 0-15,-26 0 0 0,25 25 0 16,2-25 0-16,-27 27 0 16,27-1 0-16,-27 27 0 15,27-25 0-15,-27 24 0 0,26 1 0 16,-26-27 0-16,0 0 0 15,0 0 0-15,0 2 0 16,-26-2 0-16,26 1 0 16,-27-27 0-16,27 0 0 0,0 0 0 15,-27 0 0-15,27-27 0 16,-27 1 0-16,27-28 0 16,-25 28 0-16,50-27 0 15,-25 27 0-15,0-1 0 0,27 2 0 16,0-3 0-16,0 2 0 15,-1 26 0-15,27-27 0 0,-28 27 0 16,2 0 0-16,0 0 0 16,0 0 0-16,-27 0 0 15,26 0 0-15,1 0 0 0,-27 0 0 16,0 0 0-16,0 27 0 16,0-27 0-16,0 0 0 15</inkml:trace>
  <inkml:trace contextRef="#ctx0" brushRef="#br0" timeOffset="87116.87">2276 9207 512 0,'-27'0'0'0,"27"0"0"0,0 0 0 15,0-27 0-15,0 27 0 16,0 0 0-16,-27 0 0 15,27 0 0-15,0 0 0 0,0 0 0 16,0 0 0-16,27 0 0 16,0 0 0-16,26 0 0 15,-1 0 0-15,1 0 0 0,27-27 0 16,-28 27 0-16,27 0 0 16,2 0 0-16,-2 0 0 15,0 0 0-15,-25 0 0 0,-4 0 0 16,-21 0 0-16,-4 0 0 15,-25 0 0-15,0 0 0 16,0 27 0-16</inkml:trace>
  <inkml:trace contextRef="#ctx0" brushRef="#br0" timeOffset="88032.99">2249 9180 512 0,'-27'0'0'0,"27"0"0"16,0-27 0-16,0 27 0 16,-26 0 0-16,26 0 0 0,0 0 0 15,0 0 0-15,0 0 0 16,0 0 0-16,0 0 0 16,0 0 0-16,0 0 0 0,0 0 0 15,0 0 0-15,0 0 0 16,-25-26 0-16,25 26 0 15,0 0 0-15,0 0 0 0,0 0 0 16,0 0 0-16,-27 0 0 16,27 0 0-16,0 0 0 15,0 0 0-15,0 0 0 16,0 0 0-16,0 0 0 0,0 0 0 16,0 0 0-16,0 0 0 15,27 26 0-15,-27-26 0 16,25 27 0-16,-25 0 0 0,26-1 0 15,1 1 0-15,26-1 0 16,1 27 0-16,-29-26 0 16,28-2 0-16,0 28 0 0,1-26 0 15,-2-1 0-15,-25 28 0 16,-2-28 0-16,29 0 0 16,-27 1 0-16,0 0 0 0,-2-1 0 15,-25 1 0-15,27-1 0 16,-27 0 0-16,0 1 0 15,0 0 0-15,0-2 0 16,0 2 0-16,0-1 0 0,-27 1 0 16,2 27 0-16,-2-29 0 15,0 2 0-15,0-1 0 16,0 1 0-16,-25-27 0 0,25 52 0 16,2-26 0-16,-2-26 0 15,-27 28 0-15,54-2 0 16,-26-26 0-16,-1 0 0 0,27 27 0 15,-26-27 0-15,26 0 0 16,0 0 0-16,0 0 0 16,0 0 0-16,26 0 0 0,1 0 0 15,-1 0 0-15,28 0 0 16,-2 0 0-16,2 0 0 16,-2 0 0-16,2 0 0 15,25 0 0-15,0 0 0 0,-25 0 0 16,-4 0 0-16,4-27 0 15,0 27 0-15,-1 0 0 16,-29 0 0-16,5 0 0 0,-29 0 0 16,25-26 0-16,-25 26 0 15,0 0 0-15,0 0 0 16</inkml:trace>
  <inkml:trace contextRef="#ctx0" brushRef="#br0" timeOffset="88747.24">2620 10635 512 0,'0'-27'0'0,"0"27"0"0,0 0 0 15,25 0 0-15,-25 0 0 16,0-26 0-16,0 26 0 15,0 0 0-15,0 0 0 0,0 26 0 16,0-26 0-16,0 27 0 16,0 0 0-16,0-27 0 15,0 27 0-15,0-1 0 16,0 0 0-16,0 26 0 0,-25-52 0 16,25 28 0-16,0-2 0 15,0-26 0-15,0 27 0 16,0-27 0-16,0 26 0 0,0-26 0 15,0 0 0-15,0 0 0 16,0 0 0-16,0 0 0 0,25-26 0 16,-25 26 0-16,27 0 0 15,-27 0 0-15,27 0 0 16,0-27 0-16,0 27 0 16,-2 0 0-16,-25 0 0 0,27 0 0 15,-27 0 0-15,25 0 0 16,2 0 0-16,-27 0 0 15,0 0 0-15,0 0 0 0,0-26 0 16,0 26 0-16</inkml:trace>
  <inkml:trace contextRef="#ctx0" brushRef="#br0" timeOffset="88903.05">2726 10450 512 0,'0'0'0'0,"0"-26"0"0,0 26 0 16,0 0 0-16,0 0 0 15,0 0 0-15</inkml:trace>
  <inkml:trace contextRef="#ctx0" brushRef="#br0" timeOffset="90484.77">3942 9049 512 0,'0'0'0'0,"0"0"0"15,27 0 0-15,-27 0 0 0,0 0 0 16,0 0 0-16,0 0 0 15,0 0 0-15,0 0 0 16,0 0 0-16,0 0 0 0,0 0 0 16,0 0 0-16,0 0 0 15,0 0 0-15,0 0 0 16,-27 0 0-16,0 26 0 0,1-26 0 16,0 0 0-16,-26 0 0 15,25 0 0-15,0 0 0 16,0 0 0-16,1 0 0 0,0 0 0 15,-1 0 0-15,0-26 0 16,27 26 0-16,0 0 0 16,-25 0 0-16,25 0 0 15,0 0 0-15,0 0 0 0,0 0 0 16,0 0 0-16,0 0 0 16,0 0 0-16,0 0 0 15,0 0 0-15,0 26 0 0,0-26 0 16,0 0 0-16,0 26 0 15,25 0 0-15,-25-26 0 16,0 26 0-16,0 1 0 0,0 26 0 16,0-26 0-16,0 25 0 15,0 2 0-15,27-2 0 16,-27 1 0-16,0 1 0 0,0-2 0 16,27 28 0-16,-27-27 0 15,26-1 0-15,-26 27 0 16,0-26 0-16,0-26 0 0,0 27 0 15,0-2 0-15,0 1 0 16,0-27 0-16,0 26 0 16,-26-24 0-16,26-2 0 15,0 27 0-15,0-27 0 0,0 0 0 16,0 1 0-16,0 0 0 16,-27-1 0-16,27 1 0 15,0-1 0-15,0-26 0 0,0 26 0 16,0-26 0-16,0 0 0 15,0 28 0-15,0-28 0 16,0 0 0-16,0 0 0 0,0 0 0 16,0 0 0-16,0 26 0 15,0-26 0-15,0 0 0 16,0 0 0-16,0 0 0 0,27 0 0 16,-1 0 0-16,0 0 0 15,1 0 0-15,27 0 0 16,-2-26 0-16,-26 26 0 0,54 0 0 15,-53 0 0-15,25 0 0 16,-24 0 0-16,-4 0 0 16,3-28 0-16,0 28 0 0,0 0 0 15,-1 28 0-15,-26-28 0 16,26 0 0-16,-26 0 0 16,0 0 0-16,0 0 0 0,0 0 0 15,0 0 0-15,0 0 0 16,0 0 0-16,0 0 0 15,0 0 0-15,0-28 0 0</inkml:trace>
  <inkml:trace contextRef="#ctx0" brushRef="#br0" timeOffset="92146.89">4366 9657 512 0,'0'0'0'16,"0"0"0"-16,0 0 0 0,0 0 0 16,0 0 0-16,0 0 0 15,0 0 0-15,0 0 0 16,0 0 0-16,0 0 0 15,0 0 0-15,0 0 0 0,0 0 0 16,0-27 0-16,0 27 0 16,0 0 0-16,0 0 0 15,0 0 0-15,0 0 0 0,0 0 0 16,0 0 0-16,0 0 0 16,0 27 0-16,0-27 0 15,0 26 0-15,0 1 0 16,0-1 0-16,-27 0 0 0,54 1 0 15,-27 0 0-15,0-2 0 16,0 2 0-16,26-1 0 16,0 1 0-16,2-27 0 0,-1 26 0 15,-3-26 0-15,-24 0 0 16,27 0 0-16,0 0 0 0,-1 0 0 16,1-26 0-16,0-1 0 15,-27 1 0-15,27-1 0 16,-27 2 0-16,24-2 0 0,-24 0 0 15,0 1 0-15,27 0 0 16,-27-1 0-16,0 1 0 16,0-1 0-16,0 0 0 15,0 27 0-15,0 0 0 0,0 0 0 16,0 0 0-16,0 0 0 16,0 0 0-16,0 0 0 15,0 27 0-15,0 0 0 0,27-1 0 16,-27 27 0-16,0 0 0 15,26-1 0-15,-26 28 0 16,27-26 0-16,0 24 0 0,0-25 0 16,-27-1 0-16,26 2 0 15,-52-1 0-15,52-27 0 16,-52 0 0-16,26 1 0 0,-27-27 0 16,27 0 0-16,-27 0 0 15,0 0 0-15,1-27 0 16,-28 1 0-16,3 26 0 0,24-26 0 15,-26 0 0-15,-1 26 0 16,30-27 0-16,-3 27 0 16,-1 0 0-16,2 0 0 15,26-26 0-15</inkml:trace>
  <inkml:trace contextRef="#ctx0" brushRef="#br0" timeOffset="92685.72">5134 10132 512 0,'0'0'0'0,"0"0"0"16,0 0 0-16,0 0 0 15,0-26 0-15,0 26 0 0,0 0 0 16,0 26 0-16,0-26 0 15,0 0 0-15,0 26 0 16,0 2 0-16,0 25 0 0,-28-27 0 16,28 0 0-16,0 0 0 15,0 1 0-15,0 0 0 16,0-1 0-16,0-26 0 0,0 27 0 16,0-27 0-16,0 0 0 15,0 0 0-15,0 0 0 16,0 0 0-16,28 0 0 0,-28-27 0 15,25 27 0-15,-25 0 0 16,27 0 0-16,-27 0 0 16,27 0 0-16,-27-26 0 0,26 26 0 15,-26 0 0-15,26 0 0 16,0 0 0-16,-26-27 0 16,0 27 0-16,0 0 0 15</inkml:trace>
  <inkml:trace contextRef="#ctx0" brushRef="#br0" timeOffset="92842.04">5159 9816 512 0,'0'0'0'0,"0"0"0"15,0-27 0-15,0 27 0 0,0 0 0 16,0-27 0-16</inkml:trace>
  <inkml:trace contextRef="#ctx0" brushRef="#br0" timeOffset="93419.49">5741 9975 512 0,'-25'0'0'0,"25"0"0"16,0 0 0-16,0 0 0 16,25 0 0-16,-25 0 0 0,27 0 0 15,-1 0 0-15,0 0 0 16,28 0 0-16,-27 0 0 16,25-28 0-16,-26 28 0 15,27 0 0-15,1 0 0 0,-27 0 0 16,24 0 0-16,-24 0 0 15,-1 0 0-15,-26 0 0 16,27 28 0-16,-27-28 0 0,0 0 0 16,27 0 0-16,-27 0 0 15,0 0 0-15,0 0 0 16,0 0 0-16,0 0 0 0</inkml:trace>
  <inkml:trace contextRef="#ctx0" brushRef="#br0" timeOffset="94627.83">7144 9312 512 0,'0'0'0'0,"0"-26"0"16,0 26 0-16,0 0 0 15,0 0 0-15,0 0 0 16,0 26 0-16,0-52 0 0,0 26 0 15,0 0 0-15,0 0 0 16,0 0 0-16,0 0 0 16,0 0 0-16,0 0 0 15,0 0 0-15,0 26 0 0,-27-26 0 16,27 27 0-16,-26 0 0 16,-1-2 0-16,1 2 0 15,-1 26 0-15,2 1 0 0,-2-2 0 16,0 1 0-16,-26 27 0 15,53-1 0-15,-26 26 0 16,26-24 0-16,0-3 0 0,0 1 0 16,26-25 0-16,-26-1 0 15,27-1 0-15,26 1 0 16,-26-26 0-16,-2-1 0 16,2 1 0-16,-1-27 0 0,-26 26 0 15,27-26 0-15,-27 0 0 16,26-26 0-16,-26 26 0 15,0 0 0-15,27 0 0 0,-27 0 0 16,0-27 0-16,0 27 0 16</inkml:trace>
  <inkml:trace contextRef="#ctx0" brushRef="#br0" timeOffset="95176.17">7461 9525 512 0,'0'-28'0'0,"0"28"0"16,0 0 0-16,26-26 0 15,-26 26 0-15,0 0 0 0,0 0 0 16,0 0 0-16,0 26 0 16,0 2 0-16,0-2 0 15,0 0 0-15,-26 27 0 0,26 0 0 16,0 26 0-16,-25-25 0 15,25 24 0-15,-28-25 0 16,28 0 0-16,0 27 0 0,0-54 0 16,28 26 0-16,-28-24 0 15,0-2 0-15,25-26 0 16,-25 27 0-16,26-27 0 16,1-27 0-16,0 27 0 0,-1-26 0 15,0-2 0-15,2 2 0 16,-1 0 0-16,-3-27 0 15,-24 27 0-15,0-1 0 0,0 2 0 16,-24-3 0-16,24 2 0 16,-55 26 0-16,29-27 0 15,0 27 0-15,-28 0 0 0,28 0 0 16,1 27 0-16,-3-27 0 16</inkml:trace>
  <inkml:trace contextRef="#ctx0" brushRef="#br0" timeOffset="95683.23">7911 10053 512 0,'0'0'0'0,"26"0"0"15,-26-26 0-15,-26 26 0 0,26 0 0 16,0 0 0-16,0-27 0 16,0 27 0-16,0 0 0 15,0 0 0-15,-27 0 0 0,27 27 0 16,-27-27 0-16,27 26 0 15,-24-26 0-15,24 27 0 16,0-1 0-16,-27 0 0 0,54 0 0 16,-27 2 0-16,0-2 0 15,24 1 0-15,3-27 0 16,-27 0 0-16,27 0 0 16,-1 0 0-16,1 0 0 0,-27-27 0 15,27 1 0-15,-27-2 0 16,0 2 0-16,27 0 0 15,-54 0 0-15,54-1 0 0,-54 1 0 16,27 26 0-16,-27 0 0 16,0 0 0-16,27 0 0 15,-26 0 0-15,-1 0 0 0,0 0 0 16,27 0 0-16,0 0 0 16,-24 0 0-16</inkml:trace>
  <inkml:trace contextRef="#ctx0" brushRef="#br0" timeOffset="96101.93">8519 9736 512 0,'0'0'0'15,"27"-26"0"-15,-27 26 0 0,0 0 0 16,0-27 0-16,0 27 0 15,0 0 0-15,0 0 0 16,0 0 0-16,27 27 0 16,-27-1 0-16,0 0 0 0,0 1 0 15,0 52 0-15,0-53 0 16,0 27 0-16,-27 0 0 16,27 0 0-16,0 0 0 0,0-27 0 15,-27 0 0-15,27 2 0 16,0-2 0-16,0-26 0 15,0 0 0-15</inkml:trace>
  <inkml:trace contextRef="#ctx0" brushRef="#br0" timeOffset="96448.36">8281 9975 512 0,'0'0'0'16,"0"0"0"-16,0 0 0 0,28 0 0 15,-28 0 0-15,25 0 0 16,29-28 0-16,-27 28 0 15,24 0 0-15,-23 0 0 16,-3 0 0-16,29 0 0 0,-27-26 0 16,-3 26 0-16,3 0 0 15,1 0 0-15,-28 0 0 16,27 26 0-16,-2-26 0 0,-25 0 0 16,27 0 0-16,-27 0 0 15,27 0 0-15</inkml:trace>
  <inkml:trace contextRef="#ctx0" brushRef="#br0" timeOffset="97149.4">9313 9577 512 0,'26'0'0'0,"-26"-26"0"16,0 26 0-16,0-26 0 16,0 26 0-16,0 0 0 0,0 0 0 15,0 0 0-15,0-28 0 16,26 28 0-16,-26 28 0 15,0-28 0-15,27 0 0 0,-27 26 0 16,0-26 0-16,0 26 0 16,0 27 0-16,0 0 0 15,-27 0 0-15,27 0 0 0,-26-1 0 16,26 1 0-16,-26 28 0 16,26-29 0-16,0-26 0 15,0 27 0-15,0-27 0 0,0 0 0 16,0 2 0-16,26-2 0 15,-26-26 0-15,26 0 0 16,1 0 0-16,-27 0 0 0,27-26 0 16,0 26 0-16,-1-28 0 15,0 2 0-15,0 0 0 16,2 0 0-16,-28-1 0 16,25-26 0-16,-25 28 0 0,0-3 0 15,-25 2 0-15,25-1 0 16,-54 1 0-16,28 26 0 15,-27-27 0-15,26 27 0 0,-26-25 0 16,27 25 0-16,-26 25 0 16,52-25 0-16,-27 0 0 15,0 0 0-15</inkml:trace>
  <inkml:trace contextRef="#ctx0" brushRef="#br0" timeOffset="97609.4">9684 10053 512 0,'0'0'0'0,"0"0"0"16,0 0 0-16,0 0 0 15,0 0 0-15,0 0 0 16,0 0 0-16,0 0 0 0,0 0 0 16,0 27 0-16,0-1 0 15,0 0 0-15,-27 28 0 16,27-28 0-16,0 1 0 16,0-1 0-16,0 0 0 0,0-26 0 15,-26 26 0-15,26 1 0 16,26-27 0-16,-26 0 0 15,0 0 0-15,27 0 0 0</inkml:trace>
  <inkml:trace contextRef="#ctx0" brushRef="#br0" timeOffset="98682.87">10001 9789 512 0,'0'0'0'16,"0"0"0"-16,0 0 0 16,26 0 0-16,-26 0 0 15,0-27 0-15,27 27 0 0,-27 0 0 16,27 0 0-16,0-26 0 16,-2 26 0-16,1 0 0 15,-26 0 0-15,27 0 0 0,-1 0 0 16,-26 0 0-16,0 0 0 15,27 0 0-15,-27 0 0 16,27 26 0-16,-27-26 0 0,27 27 0 16,-27 0 0-16,0-2 0 15,-27 2 0-15,27-1 0 16,-27 1 0-16,0 27 0 0,1-29 0 16,-1 2 0-16,1-1 0 15,1 1 0-15,-2-1 0 16,0 0 0-16,0-26 0 0,27 0 0 15,0 0 0-15,0 0 0 16,0 0 0-16,0 0 0 16,27-26 0-16,-27 0 0 15,27-1 0-15,0 1 0 0,-2-1 0 16,28 2 0-16,-27-3 0 16,1 2 0-16,27-1 0 15,-29 1 0-15,-25 26 0 0,27-27 0 16,-1 27 0-16,0-25 0 15,-26 25 0-15,0 0 0 16,0 0 0-16,0 0 0 16,0 0 0-16,-26 0 0 0,0 0 0 15,-1 25 0-15,27 2 0 16,-25-27 0-16,-2 26 0 0,0 1 0 16,0-1 0-16,27 2 0 15,0-3 0-15,-26 2 0 16,26-1 0-16,0 1 0 15,0-27 0-15,26 26 0 0,-26-26 0 16,27 0 0-16,0 0 0 16,0 0 0-16,-2 0 0 0,2-26 0 15,-1 26 0-15,0 0 0 16,1-27 0-16,0 27 0 16,0-26 0-16</inkml:trace>
  <inkml:trace contextRef="#ctx0" brushRef="#br0" timeOffset="99181.27">10556 10000 512 0,'26'0'0'0,"-26"0"0"15,0 0 0-15,0 0 0 0,0 0 0 16,0 27 0-16,-26-27 0 15,26 26 0-15,-26-26 0 16,26 27 0-16,-26-1 0 0,26 0 0 16,0-26 0-16,0 26 0 15,0-26 0-15,0 0 0 16,0 28 0-16,0-28 0 0,0 0 0 16,0 0 0-16,0 0 0 15,0 0 0-15,26 0 0 16,-26-28 0-16,26 28 0 0,-26 0 0 15,26 0 0-15,-26 0 0 16,29 0 0-16,-29 0 0 16,25 0 0-16,2 0 0 15,-27 0 0-15,26 0 0 0,-26 0 0 16,0-26 0-16,26 26 0 16,-26 0 0-16</inkml:trace>
  <inkml:trace contextRef="#ctx0" brushRef="#br0" timeOffset="99344.43">10636 9841 512 0,'0'0'0'0,"0"0"0"15,0 0 0-15,-25-25 0 16,25 25 0-16,0 0 0 0</inkml:trace>
  <inkml:trace contextRef="#ctx0" brushRef="#br0" timeOffset="100005.34">10663 9127 512 0,'0'0'0'0,"0"0"0"0,26 0 0 15,-26 0 0-15,26 0 0 16,-26 0 0-16,27 26 0 0,-2 1 0 16,-25 0 0-16,29 26 0 15,-4-1 0-15,2 2 0 16,-1 24 0-16,0 3 0 0,1 24 0 15,-2 1 0-15,4-26 0 16,-29 25 0-16,0-26 0 16,-29 1 0-16,29-2 0 0,-52 3 0 15,26-3 0-15,0-24 0 16,-1-1 0-16,2-1 0 16,-29-24 0-16,27-2 0 0,1 0 0 15,-27 0 0-15,28-26 0 16,-4 0 0-16,3 0 0 15,0 26 0-15,26-26 0 16,0 0 0-16,0 0 0 0,0 0 0 16</inkml:trace>
  <inkml:trace contextRef="#ctx0" brushRef="#br0" timeOffset="102681">11033 9127 512 0,'0'0'0'0,"0"0"0"0,0 0 0 16,0 0 0-16,0 0 0 15,-25 0 0-15,25-26 0 16,0 52 0-16,0-26 0 15,-27 0 0-15,54 0 0 0,-27 0 0 16,0 0 0-16,25 0 0 16,1 0 0-16,0 0 0 15,1 0 0-15,0 0 0 0,27 0 0 16,-29 0 0-16,1 0 0 16,0 0 0-16,-26 0 0 15,27 0 0-15,-27 0 0 0,0 0 0 16,0 26 0-16,0-26 0 15,0 0 0-15,0 0 0 16,0 0 0-16,0 0 0 16,0 0 0-16,0 27 0 0,0-27 0 15,0 27 0-15,0-27 0 16,0 26 0-16,0 1 0 16,0 25 0-16,0-25 0 0,0 25 0 15,0-25 0-15,0 26 0 16,0 1 0-16,27-2 0 15,-27 28 0-15,0-27 0 0,27 26 0 16,-27 0 0-16,0-26 0 16,27 26 0-16,-27-26 0 15,0 0 0-15,0-1 0 0,0 2 0 16,26 25 0-16,-26-53 0 16,0 28 0-16,0-28 0 15,0 27 0-15,0-27 0 16,0 2 0-16,0-2 0 0,0 0 0 15,0 0 0-15,0 0 0 16,0 1 0-16,0-27 0 0,0 0 0 16,0 0 0-16,0 27 0 15,0-27 0-15,0 0 0 16,0 0 0-16,0 0 0 16,0 0 0-16,0 0 0 0,0 0 0 15,0 0 0-15,0 0 0 16,0 27 0-16,0-27 0 15,0 0 0-15,0 0 0 16,0 0 0-16,0 0 0 0,0 0 0 16,0 0 0-16,0 0 0 15,0 0 0-15,0 0 0 16,-26 0 0-16,26 0 0 0,-27 0 0 16,0 0 0-16,0 0 0 15,0 0 0-15,1 0 0 16,0 0 0-16,1 0 0 0,-2 0 0 15,27 0 0-15,-27 0 0 16,27 0 0-16,-27 0 0 16,27 0 0-16,0 0 0 0,0 0 0 15,0 0 0-15,27 0 0 16,-27-27 0-16,27 27 0 16,-27 0 0-16</inkml:trace>
  <inkml:trace contextRef="#ctx0" brushRef="#br0" timeOffset="103887.86">11669 9075 512 0,'0'0'0'0,"0"0"0"0,0 0 0 16,0 0 0-16,0 0 0 15,0 0 0-15,0 0 0 16,0 0 0-16,0 0 0 0,0 0 0 16,0-26 0-16,0 26 0 15,0 0 0-15,0 0 0 16,0 0 0-16,0 0 0 0,0 0 0 16,25 0 0-16,-25 0 0 15,0-28 0-15,0 28 0 16,0 0 0-16,0 0 0 15,0 0 0-15,27 0 0 0,-27 0 0 16,0 0 0-16,0 0 0 16,0 0 0-16,0 0 0 15,0 0 0-15,0 0 0 0,0 0 0 16,0 0 0-16,27 0 0 16,-27 0 0-16,0 0 0 15,0 0 0-15,0 0 0 16,0 0 0-16,26 0 0 0,-26 0 0 15,0 0 0-15,0 28 0 16,0-28 0-16,0 0 0 16,0 0 0-16,26 26 0 0,-26-26 0 15,-26 26 0-15,26 0 0 16,0-26 0-16,0 26 0 16,-26 1 0-16,26 0 0 0,-27-1 0 15,27 1 0-15,-27-1 0 16,27-26 0-16,-25 26 0 15,-4-26 0-15,29 27 0 0,-26-27 0 16,26 27 0-16,-25-27 0 16,25 25 0-16,0-25 0 15,0 0 0-15,0 0 0 16,0 0 0-16,0 27 0 0,0-27 0 16,0-27 0-16,0 54 0 15,25-27 0-15,1-27 0 16,-26 27 0-16,29 0 0 0,23 0 0 15,-25 0 0-15,25 0 0 16,-27 0 0-16,29 0 0 16,-27 0 0-16,0 0 0 0,25-25 0 15,-27 25 0-15,4 0 0 16,-29 0 0-16,27 0 0 16,-27 0 0-16,0 25 0 15,25-50 0-15,-25 50 0 0,0-25 0 16,0-25 0-16,0 50 0 15,0-25 0-15,0-25 0 16,0 50 0-16,0-25 0 0,0 0 0 16,27 0 0-16</inkml:trace>
  <inkml:trace contextRef="#ctx0" brushRef="#br0" timeOffset="114850.86">16720 10980 512 0,'0'0'0'0,"0"-26"0"0,0 26 0 15,27 0 0-15,-27-28 0 16,0 28 0-16,0 0 0 0,0 0 0 16,0 0 0-16,0 0 0 15,0 0 0-15,0 0 0 16,0 0 0-16,0 28 0 0,0-2 0 15,0 0 0-15,0 26 0 16,0 2 0-16,0-1 0 16,0-1 0-16,0 2 0 15,0-2 0-15,0 1 0 0,0-27 0 16,0 28 0-16,0-28 0 16,-27 0 0-16,27 1 0 15,-27-27 0-15,27 26 0 0,0-26 0 16,0 0 0-16,0 0 0 15,0 0 0-15,27 0 0 0,-27 0 0 16,0 0 0-16,27 0 0 16,0-26 0-16,0 26 0 15,0 0 0-15,-1 0 0 16,0-27 0-16,-1 27 0 0,2 0 0 16,0 0 0-16,0 0 0 15,0 0 0-15,-1 0 0 16,-26 0 0-16,0 27 0 15,0-27 0-15</inkml:trace>
  <inkml:trace contextRef="#ctx0" brushRef="#br0" timeOffset="115063.02">16693 11323 512 0,'0'-26'0'0,"0"26"0"0,27-26 0 15,0 26 0-15,0-28 0 16,0 28 0-16,0 0 0 16,-1-26 0-16,25 26 0 0</inkml:trace>
  <inkml:trace contextRef="#ctx0" brushRef="#br0" timeOffset="115651.83">17065 10874 512 0,'0'0'0'0,"0"0"0"16,0-27 0-16,0 27 0 0,0 0 0 15,0 0 0-15,0 0 0 16,25 0 0-16,-25 0 0 16,0 27 0-16,0-1 0 0,27 0 0 15,-27 2 0-15,0 24 0 16,0 0 0-16,0 29 0 15,0-3 0-15,0-24 0 16,29 25 0-16,-29-27 0 0,0 28 0 16,0-54 0-16,0 27 0 15,0 1 0-15,0-28 0 16,0 0 0-16,0-26 0 0,0 0 0 16,0 0 0-16,0 0 0 15,25-26 0-15,-25 0 0 16,0 0 0-16,27-2 0 0,-27 2 0 15,26-1 0-15,0 1 0 16,1 26 0-16,-2-26 0 16,4 0 0-16,-4-2 0 15,-25 28 0-15,27-26 0 0,-1 26 0 16,-26 0 0-16,0 0 0 16,26 0 0-16,-26 0 0 15,0 26 0-15,0 2 0 0,0-2 0 16,0 0 0-16,0 0 0 15,0 1 0-15,0-1 0 16,0 2 0-16,0-2 0 0,0 0 0 16,0-26 0-16,0 26 0 15,0-26 0-15</inkml:trace>
  <inkml:trace contextRef="#ctx0" brushRef="#br0" timeOffset="116106.17">17620 11508 512 0,'0'0'0'0,"0"0"0"0,0 0 0 16,0 0 0-16,27 0 0 16,-27 0 0-16,27 0 0 15,0-26 0-15,-1 26 0 0,-26 0 0 16,52 0 0-16,-26-26 0 15,-26 26 0-15,27 0 0 16,0-26 0-16,0 26 0 0,-27-28 0 16,26 28 0-16,-26 0 0 15,27-26 0-15,-27 0 0 16,0 26 0-16,-27 0 0 0,27-27 0 16,-26 27 0-16,-1 0 0 15,0 0 0-15,-26 0 0 16,1 27 0-16,26-1 0 15,-28 0 0-15,27 2 0 0,1-2 0 16,26 0 0-16,0 0 0 16,0 1 0-16,0-1 0 15,26 2 0-15,1-2 0 0,0-26 0 16,0 0 0-16,-1 0 0 16,0 0 0-16,0 0 0 15,27 0 0-15,-26-26 0 0,26 26 0 16,-26 0 0-16,24 0 0 15,-24-28 0-15</inkml:trace>
  <inkml:trace contextRef="#ctx0" brushRef="#br0" timeOffset="116593.03">19049 10926 512 0,'0'0'0'0,"0"0"0"16,0 0 0-16,0 0 0 0,27-26 0 15,-27 26 0-15,0 0 0 16,0 0 0-16,0 0 0 15,0 0 0-15,0 0 0 16,27 26 0-16,-27 2 0 0,26-2 0 16,-26 26 0-16,0 1 0 15,0 27 0-15,0-28 0 16,0 28 0-16,0-27 0 0,0-1 0 16,0 2 0-16,0-2 0 15,0-25 0-15,0-1 0 16,26 2 0-16,-26-28 0 0</inkml:trace>
  <inkml:trace contextRef="#ctx0" brushRef="#br0" timeOffset="116893.43">19448 11297 512 0,'25'0'0'15,"1"-26"0"-15,-26 26 0 16,0-28 0-16,0 28 0 16,0 0 0-16,0 0 0 0,0 28 0 15,0-2 0-15,0 0 0 16,-26 1 0-16,26-1 0 15,0 28 0-15,0-28 0 0,0 0 0 16,0 0 0-16,0 1 0 16,0-1 0-16,0-26 0 15</inkml:trace>
  <inkml:trace contextRef="#ctx0" brushRef="#br0" timeOffset="117048.1">19552 11112 512 0,'0'-27'0'0,"0"0"0"15,-27 27 0-15,27 0 0 16,27-26 0-16,-27 26 0 16</inkml:trace>
  <inkml:trace contextRef="#ctx0" brushRef="#br0" timeOffset="117664.96">19710 11430 512 0,'0'-28'0'16,"27"2"0"-16,0 0 0 0,-27 26 0 15,27-27 0-15,0 1 0 16,-1 26 0-16,-26-26 0 16,25 26 0-16,-25 0 0 0,26-28 0 15,-26 28 0-15,27 28 0 16,-27-28 0-16,0 26 0 15,0 0 0-15,0 1 0 0,0-1 0 16,0 0 0-16,0 2 0 16,-27 24 0-16,27-26 0 15,0 1 0-15,-26-1 0 16,26 2 0-16,0-2 0 0,0-26 0 16,0 0 0-16,0 0 0 15,0 0 0-15,0 0 0 16,0-26 0-16,26-2 0 0,-26 28 0 15,27-26 0-15,0-1 0 16,0 1 0-16,0-26 0 16,-1 52 0-16,-26-28 0 15,27 2 0-15,-3 26 0 0,-24 0 0 16,27 0 0-16,-27 0 0 16,0 0 0-16,0 0 0 15,27 0 0-15,-27 26 0 0,0 2 0 16,0-2 0-16,0 0 0 15,-27 0 0-15,27 1 0 16,0-1 0-16,0 2 0 0,0-2 0 16,0 0 0-16,0 0 0 15,27-26 0-15,-27 0 0 16,0 0 0-16</inkml:trace>
  <inkml:trace contextRef="#ctx0" brushRef="#br0" timeOffset="118097.64">20346 11482 512 0,'0'-26'0'0,"27"26"0"0,-27 0 0 16,0-26 0-16,26 26 0 15,-26 0 0-15,27-28 0 0,-1 28 0 16,-1 0 0-16,4 0 0 15,-4-26 0-15,2 0 0 16,-1 26 0-16,1-27 0 0,-1 27 0 16,-1-26 0-16,-25 0 0 15,29 26 0-15,-29-28 0 16,0 28 0-16,0-26 0 0,-29 26 0 16,4 0 0-16,-1 0 0 15,-1 0 0-15,-26 26 0 16,28 2 0-16,-29-2 0 15,1 0 0-15,27 27 0 0,-1 1 0 16,27-28 0-16,0 0 0 16,0 0 0-16,0 1 0 15,27-27 0-15,-27 26 0 0,26-52 0 16,1 26 0-16,-1 0 0 16,28 0 0-16,-29-27 0 15,28 27 0-15,0 0 0 0,1 0 0 16,-2 0 0-16,1 0 0 15</inkml:trace>
  <inkml:trace contextRef="#ctx0" brushRef="#br0" timeOffset="118610.64">21721 11376 512 0,'0'0'0'0,"0"-26"0"16,0 26 0-16,29 0 0 15,-29 0 0-15,0-27 0 16,0 27 0-16,0 0 0 0,0 0 0 16,0 0 0-16,26 0 0 15,-52 0 0-15,26 0 0 16,0 0 0-16,0 0 0 0,-29 0 0 16,29 0 0-16,-25 0 0 15,-2 27 0-15,0-1 0 16,1 0 0-16,-1 2 0 15,27-2 0-15,0 0 0 0,0 0 0 16,0 1 0-16,27-1 0 16,-27 2 0-16,26-28 0 15,1 0 0-15,0 0 0 0,-2 0 0 16,4-28 0-16,-29 2 0 16,26-1 0-16,-1 1 0 15,-25-26 0-15,0 52 0 0,0-28 0 16,0 2 0-16,0 0 0 15,-25 26 0-15,25 0 0 16</inkml:trace>
  <inkml:trace contextRef="#ctx0" brushRef="#br0" timeOffset="119102.98">22330 11217 512 0,'27'-26'0'16,"-27"26"0"-16,0-26 0 15,25 0 0-15,-25-1 0 0,0 0 0 16,0 27 0-16,0-27 0 15,0 1 0-15,0 0 0 16,0 0 0-16,0 0 0 0,0-2 0 16,0 2 0-16,0 26 0 15,0-26 0-15,0 26 0 16,0 0 0-16,-25 0 0 0,25 0 0 16,-27 0 0-16,2 26 0 15,-2 0 0-15,0 28 0 16,0-28 0-16,0 26 0 15,27 2 0-15,-25 25 0 0,-3 1 0 16,28-1 0-16,-24 1 0 16,24-2 0-16,-27 3 0 0,27-3 0 15,-27 2 0-15,27-27 0 16,-27-1 0-16,27 27 0 16,-27-25 0-16,27-2 0 15,-26 1 0-15,26-26 0 0,0-1 0 16,0 1 0-16,0-27 0 15,0 0 0-15</inkml:trace>
  <inkml:trace contextRef="#ctx0" brushRef="#br0" timeOffset="119278.22">22066 11615 512 0,'27'0'0'16,"0"0"0"-16,-3 0 0 0,29-26 0 15,-26 26 0-15,27-28 0 16,-27 28 0-16,25-26 0 16,0 26 0-16,2 0 0 0,-2 0 0 15,27 0 0-15</inkml:trace>
  <inkml:trace contextRef="#ctx0" brushRef="#br0" timeOffset="120399.37">1719 12435 512 0,'0'0'0'0,"0"-27"0"0,0 27 0 16,0-27 0-16,0 2 0 15,0 25 0-15,0 0 0 0,0-27 0 16,0 27 0-16,0 0 0 16,0 0 0-16,0 0 0 0,0 27 0 15,0-2 0-15,0 29 0 16,-25-2 0-16,25 28 0 16,0-1 0-16,0 1 0 15,0 25 0-15,0-25 0 0,0-1 0 16,25 1 0-16,-25-2 0 15,0-24 0-15,0-1 0 16,27-27 0-16,1 0 0 0,-3 0 0 16,2 2 0-16,-27-28 0 15,26 0 0-15,1 0 0 16,0-28 0-16,-2 2 0 16,3 26 0-16,-3-26 0 0,-25-26 0 15,0-2 0-15,0-25 0 16,0 53 0-16,-25-28 0 15,-3 54 0-15,3-52 0 0,-2 52 0 16,0 0 0-16,-26-27 0 16,28 27 0-16,-3 0 0 15,1 0 0-15</inkml:trace>
  <inkml:trace contextRef="#ctx0" brushRef="#br0" timeOffset="120819.03">2116 13043 512 0,'0'0'0'0,"0"0"0"0,28 0 0 16,-1 0 0-16,-2 0 0 15,1-27 0-15,1 27 0 16,0 0 0-16,26 0 0 15,-26-26 0-15,-2 26 0 0,1-26 0 16,1 26 0-16,-1-27 0 16,1 27 0-16,-27-26 0 15,0-1 0-15,0 27 0 0,0-27 0 16,-27 27 0-16,1 0 0 16,-1 0 0-16,-24 0 0 15,24 0 0-15,-26 27 0 16,-1-27 0-16,28 53 0 0,-26-26 0 15,24-1 0-15,28 27 0 16,0-26 0-16,0-1 0 16,0 26 0-16,0-25 0 0,28 0 0 15,-1 0 0-15,-2-27 0 16,1 0 0-16,1 0 0 16,0 0 0-16,26 0 0 0,-1 0 0 15</inkml:trace>
  <inkml:trace contextRef="#ctx0" brushRef="#br0" timeOffset="121292.89">3017 12964 512 0,'0'-27'0'0,"25"27"0"0,-25-26 0 15,0-1 0-15,0 0 0 16,0 27 0-16,0-26 0 16,0 26 0-16,0-26 0 0,-25 26 0 15,25 0 0-15,-29 0 0 16,4 26 0-16,0 0 0 16,-2-26 0-16,0 27 0 0,27 0 0 15,-27-27 0-15,27 26 0 16,0-26 0-16,0 27 0 15,0-27 0-15,0 0 0 16,27 26 0-16,-27-26 0 0,27 26 0 16,-27-26 0-16,27 27 0 15,23-27 0-15,-21 27 0 16,-4-27 0-16,2 26 0 0,0-26 0 16,0 26 0-16,-1-26 0 15,-26 26 0-15,24-26 0 16,-24 27 0-16,0 0 0 0,0-27 0 15,0 0 0-15,-24 0 0 16,24 27 0-16,-26-27 0 16,-1 0 0-16,-27 0 0 15,29 0 0-15,-4 0 0 0,-21 0 0 16,23 0 0-16</inkml:trace>
  <inkml:trace contextRef="#ctx0" brushRef="#br0" timeOffset="121766.35">3334 12381 512 0,'0'0'0'0,"24"-25"0"16,-24 25 0-16,0 0 0 16,0 25 0-16,0 2 0 15,0 26 0-15,0 0 0 0,0 26 0 16,0 0 0-16,0 1 0 15,0-1 0-15,0 27 0 16,-24-27 0-16,24-25 0 0,0-2 0 16,0 1 0-16,0-26 0 15,0 0 0-15,0-1 0 16,0-26 0-16,0 0 0 0,0 0 0 16,24 26 0-16,-24-52 0 15,29 26 0-15,-2 0 0 16,-2 0 0-16,2 0 0 15,0 0 0-15,-1-26 0 0,0 26 0 16,1 0 0-16,0 0 0 16,-27-27 0-16,25 27 0 15</inkml:trace>
  <inkml:trace contextRef="#ctx0" brushRef="#br0" timeOffset="121965.42">3358 12857 512 0,'29'-26'0'15,"-2"26"0"-15,25-26 0 16,-25 26 0-16,-1-26 0 16,27 26 0-16,-26 0 0 0,-2-27 0 15,2 27 0-15,0 0 0 16,-1 0 0-16</inkml:trace>
  <inkml:trace contextRef="#ctx0" brushRef="#br0" timeOffset="122547.58">5319 12593 512 0,'0'0'0'0,"0"-26"0"0,0 26 0 16,0 0 0-16,0-27 0 15,0 27 0-15,0 0 0 16,0-26 0-16,0 26 0 0,0-27 0 16,0 1 0-16,0 26 0 15,-28-26 0-15,28-1 0 16,0 0 0-16,-26 27 0 0,26 0 0 15,0-25 0-15,-26 25 0 16,26 0 0-16,-26 0 0 16,-1 25 0-16,0 2 0 0,2 26 0 15,-3-27 0 1,1 54 0-16,2-1 0 0,-1 1 0 16,-1 25 0-16,27 1 0 15,-27 27 0-15,27-28 0 0,-27 1 0 16,27 0 0-16,0-27 0 15,0 1 0-15,0-1 0 16,0 1 0-16,0-28 0 0,0 2 0 16,0-28 0-16,0 1 0 15,27-1 0-15,-27-26 0 16,0 0 0-16,0 0 0 0</inkml:trace>
  <inkml:trace contextRef="#ctx0" brushRef="#br0" timeOffset="122770.85">4789 13229 512 0,'0'0'0'0,"27"-27"0"16,0 0 0-16,-1 27 0 15,-1-27 0-15,2 1 0 0,-1 26 0 16,1-26 0-16,27 26 0 15,-28-26 0-15,26 26 0 16,1 0 0-16,-26 0 0 0,26 0 0 16,-27 0 0-16,28 0 0 15</inkml:trace>
  <inkml:trace contextRef="#ctx0" brushRef="#br0" timeOffset="123157.9">5635 12937 512 0,'0'0'0'0,"27"0"0"0,-27 0 0 16,0 0 0-16,0 0 0 15,0 0 0-15,-27 0 0 16,27 27 0-16,-26-1 0 0,26 0 0 15,-26 28 0-15,26-28 0 16,-27 0 0-16,27 0 0 16,0 28 0-16,-25-27 0 0,25-27 0 15,0 26 0-15,0-26 0 16,0 0 0-16,0 0 0 16,0 26 0-16,25-26 0 0,2-26 0 15,-27 26 0-15,26 0 0 16,0 0 0-16,1 0 0 15,0 0 0-15,0 0 0 16,-2 0 0-16,2 0 0 0,-1 0 0 16,0-26 0-16,-26 26 0 15,27 0 0-15,-27 0 0 16</inkml:trace>
  <inkml:trace contextRef="#ctx0" brushRef="#br0" timeOffset="123320.14">5741 12726 512 0,'-25'-28'0'0,"25"28"0"0,0-26 0 15,0 26 0-15,-27-26 0 16,27 26 0-16,0 0 0 16,0 0 0-16,0 0 0 0,0 0 0 15</inkml:trace>
  <inkml:trace contextRef="#ctx0" brushRef="#br0" timeOffset="123753.11">6032 12356 512 0,'0'0'0'0,"0"0"0"16,0 0 0-16,0 25 0 16,0 2 0-16,0 0 0 15,0 25 0-15,0 1 0 0,0 0 0 16,-27 26 0-16,27-25 0 16,0 25 0-16,0-27 0 0,0 28 0 15,0-27 0-15,-26 0 0 16,26 0 0-16,-26-27 0 15,26 0 0-15,0 1 0 16,0 0 0-16,0-27 0 0,0 0 0 16,0 0 0-16,0 0 0 15,26 0 0-15,0 0 0 16,1-27 0-16,-27 27 0 16,27 0 0-16,0 0 0 0,0-27 0 15,-2 27 0-15,28 0 0 16,-27 0 0-16,-26 0 0 15,54 0 0-15,-54 0 0 0,27-26 0 16,-27 26 0-16,26 0 0 16</inkml:trace>
  <inkml:trace contextRef="#ctx0" brushRef="#br0" timeOffset="123977.17">5901 12805 512 0,'27'0'0'0,"-2"-26"0"15,27 26 0-15,2-27 0 16,0 27 0-16,-3-26 0 0,2-2 0 16,1 28 0-16,-1-26 0 15,-1 26 0-15,28 0 0 16,-27 0 0-16,0 0 0 15,-1 0 0-15</inkml:trace>
  <inkml:trace contextRef="#ctx0" brushRef="#br0" timeOffset="130802.11">8045 13016 512 0,'0'0'0'0,"0"0"0"15,0 0 0-15,0 0 0 16,0 0 0-16,0 0 0 15,0 0 0-15,0-26 0 0,0 26 0 16,0 0 0-16,0 0 0 16,0 0 0-16,0 0 0 15,-27 0 0-15,27 0 0 0,0 0 0 16,0 0 0-16,0-26 0 16,-27 52 0-16,27-26 0 15,0 0 0-15,-27 0 0 16,27 0 0-16,-27 26 0 0,27 1 0 15,-26 0 0-15,-1-1 0 16,27 0 0-16,-27 0 0 16,27 1 0-16,27 0 0 0,-27 0 0 15,0-1 0-15,27 0 0 16,-27-26 0-16,26 0 0 16,1 0 0-16,0 0 0 0,0 0 0 15,0 0 0-15,-3-26 0 16,-24 0 0-16,27-1 0 15,-27 0 0-15,0-26 0 0,0 27 0 16,0-27 0-16,0 26 0 16,-27 27 0-16,27-26 0 15,-24 26 0-15,24-26 0 16,-27 26 0-16,0 26 0 0,27-26 0 16</inkml:trace>
  <inkml:trace contextRef="#ctx0" brushRef="#br0" timeOffset="131283.63">8203 13070 512 0,'0'0'0'0,"0"-27"0"0,27 0 0 15,-3 27 0-15,-24-26 0 16,27 0 0-16,1 26 0 0,-28-27 0 16,25 27 0-16,-25 0 0 15,27 0 0-15,-27 0 0 16,27 0 0-16,-27 27 0 0,27-27 0 16,-1 52 0-16,-1 2 0 15,-25-2 0-15,28-26 0 16,-28 28 0-16,25-1 0 0,-25-27 0 15,27 26 0-15,-54-24 0 16,27-28 0-16,-25 26 0 16,-3-26 0-16,28 0 0 0,-25-26 0 15,-1-2 0-15,26 2 0 16,0 0 0-16,-27-26 0 16,54-2 0-16,-27 1 0 15,26 27 0-15,-1 0 0 0,3-1 0 16,-3 0 0-16,29 1 0 15,-27 26 0-15,24 0 0 16,4-26 0-16,-30 26 0 0,2 0 0 16,0 0 0-16,-3 0 0 15,4 0 0-15,-1 26 0 16</inkml:trace>
  <inkml:trace contextRef="#ctx0" brushRef="#br0" timeOffset="132015.75">9923 12646 512 0,'0'0'0'0,"0"0"0"16,0-26 0-16,0 26 0 15,27 0 0-15,-27 0 0 16,0 0 0-16,0 0 0 0,0 26 0 16,0 26 0-16,0-24 0 15,0 25 0-15,24 25 0 16,-24 2 0-16,0-1 0 16,0-25 0-16,0 24 0 15,0-24 0-15,0-27 0 0,0 25 0 16,-24-26 0-16,24-26 0 15,0 26 0-15,0 2 0 16,0-28 0-16,0 0 0 0,0 0 0 16,0 0 0-16,0-28 0 15,24 28 0-15,-24 0 0 16,27-26 0-16,-1 26 0 0,1 0 0 16,0 0 0-16,0 0 0 15,-2-26 0-15,1 26 0 16,1 0 0-16,-1 0 0 0,1 0 0 15,0 0 0-15,-27 0 0 16,0 0 0-16,27 0 0 16,-27 0 0-16,0 0 0 0</inkml:trace>
  <inkml:trace contextRef="#ctx0" brushRef="#br0" timeOffset="132240.47">9894 13070 512 0,'0'0'0'0,"29"0"0"16,-29-27 0-16,27 27 0 16,-3 0 0-16,3 0 0 0,26-27 0 15,-26 27 0-15,0 0 0 16,24 0 0-16,-24 0 0 0,-1 0 0 15,1 0 0-15,0 0 0 16</inkml:trace>
  <inkml:trace contextRef="#ctx0" brushRef="#br0" timeOffset="132801.81">10371 12646 512 0,'26'0'0'0,"-26"0"0"0,0-26 0 15,0 26 0-15,0 0 0 16,0 0 0-16,27 26 0 15,-27 0 0-15,0 0 0 0,0 2 0 16,0 25 0-16,0-1 0 16,0 28 0-16,0-27 0 15,0 26 0-15,27-26 0 0,-27-1 0 16,0 2 0-16,0-27 0 16,0-1 0-16,0 0 0 15,0-26 0-15,0 0 0 0,0 0 0 16,0 0 0-16,0-26 0 15,27 0 0-15,-27-1 0 16,26 0 0-16,0 0 0 16,0 1 0-16,0 0 0 0,3 0 0 15,-4-1 0-15,2 27 0 16,-1-27 0-16,-26 27 0 16,26 0 0-16,-26 0 0 0,27 0 0 15,-27 0 0-15,25 0 0 16,-25 27 0-16,0 0 0 15,0-1 0-15,0 0 0 0,0 0 0 16,0 28 0-16,0-27 0 16,0-1 0-16,0 0 0 15,0 0 0-15,0 0 0 16,0-26 0-16,0 28 0 0,0-28 0 16</inkml:trace>
  <inkml:trace contextRef="#ctx0" brushRef="#br0" timeOffset="133255.41">11033 13148 512 0,'0'0'0'0,"0"0"0"0,0 0 0 15,0 0 0-15,26 0 0 16,0 0 0-16,-26 0 0 15,27 0 0-15,0 0 0 16,0 0 0-16,0 0 0 0,-2 0 0 16,1-26 0-16,-26 26 0 15,26 0 0-15,1-26 0 16,0 26 0-16,-27-26 0 0,27-1 0 16,-27 0 0-16,0 27 0 15,-27-26 0-15,0 0 0 16,0 26 0-16,1 0 0 0,-25 0 0 15,24 0 0-15,-27 26 0 16,1 0 0-16,27 1 0 16,-26 26 0-16,52-1 0 15,0-25 0-15,-29 0 0 0,58 0 0 16,-29 25 0-16,27-52 0 16,-2 26 0-16,27-26 0 15,-25 0 0-15,27 0 0 0,-27 0 0 16,24 0 0-16,2 0 0 15,1 0 0-15,-27 0 0 16,24-26 0-16,2 26 0 0,-26 0 0 16</inkml:trace>
  <inkml:trace contextRef="#ctx0" brushRef="#br0" timeOffset="133696.7">12566 12752 512 0,'0'-26'0'0,"0"26"0"0,0 0 0 16,0-28 0-16,0 28 0 15,0 0 0-15,0 0 0 16,0 0 0-16,28 28 0 0,-28-28 0 15,0 53 0-15,0-27 0 16,-28 26 0-16,28 28 0 16,0-1 0-16,0 1 0 15,0-1 0-15,-25 1 0 0,25-28 0 16,0 28 0-16,0-27 0 16,0-27 0-16,0 0 0 15,0 2 0-15</inkml:trace>
  <inkml:trace contextRef="#ctx0" brushRef="#br0" timeOffset="134156.34">12832 13255 512 0,'0'-26'0'0,"27"26"0"0,-2 0 0 16,4 0 0-16,-5 0 0 16,3 0 0-16,0 0 0 15,-1 0 0-15,26 0 0 0,-23 0 0 16,-3-27 0-16,-1 27 0 16,28 0 0-16,-26 0 0 15,-27-27 0-15,27 27 0 0,0-27 0 16,-27 1 0-16,0 26 0 15,0-26 0-15,0 0 0 16,-27 26 0-16,0-27 0 16,0 27 0-16,1 0 0 0,-26 0 0 15,-3 27 0-15,3-1 0 16,-1 0 0-16,26 0 0 16,3 1 0-16,-5 27 0 0,4-2 0 15,25-26 0-15,0 28 0 16,0-28 0-16,25 1 0 15,4-1 0-15,-5 0 0 0,3-26 0 16,26 0 0-16,-26 0 0 16,27 0 0-16,-3-26 0 15,29 26 0-15,-26 0 0 16</inkml:trace>
  <inkml:trace contextRef="#ctx0" brushRef="#br0" timeOffset="134847.93">13731 13175 512 0,'0'0'0'0,"0"0"0"0,0 0 0 15,0 0 0-15,0 0 0 16,0 0 0-16,0-27 0 15,26 27 0-15,-26 0 0 16,0 0 0-16,0 0 0 0,0-26 0 16,0 26 0-16,0 0 0 15,-26-26 0-15,26 26 0 16,0 0 0-16,0-26 0 0,-26 26 0 16,1 0 0-16,-2-27 0 15,27 27 0-15,-54 0 0 16,27 27 0-16,-25-1 0 15,26-26 0-15,-27 26 0 0,26 0 0 16,0 1 0-16,1 0 0 16,26 0 0-16,26-1 0 0,-26 0 0 15,27 0 0-15,0 0 0 16,-27 2 0-16,27-28 0 16,-27 26 0-16,26-26 0 15,-26 0 0-15,0 0 0 0,26 0 0 16,0-26 0-16,-26 26 0 15,26 0 0-15,1-28 0 16,0 28 0-16,-27-26 0 0,27 0 0 16,0 0 0-16,-27 0 0 15,25-28 0-15,1 27 0 16,0 1 0-16,-26 0 0 0,0 26 0 16,0-26 0-16,0 26 0 15,0 0 0-15,0 0 0 16,0 0 0-16,0 26 0 0,0 0 0 15,0 0 0-15,0 1 0 16,0 0 0-16,0 26 0 16,-26-27 0-16,26 0 0 15,26 0 0-15,-26 2 0 0,0-28 0 16,0 0 0-16,0 0 0 16,29 0 0-16,-4 0 0 15,2 0 0-15,25-28 0 0,-25 28 0 16,27-26 0-16,-29 0 0 15</inkml:trace>
  <inkml:trace contextRef="#ctx0" brushRef="#br0" timeOffset="135308.19">14208 13096 512 0,'0'0'0'0,"27"0"0"15,-27-26 0-15,25 26 0 16,-25 0 0-16,0-27 0 16,0 27 0-16,0 0 0 0,0 0 0 15,0 0 0-15,-25 0 0 16,-2 0 0-16,2 0 0 16,25 0 0-16,-27 27 0 15,-2-27 0-15,29 0 0 0,-25 26 0 16,25-26 0-16,0 26 0 15,0-26 0-15,0 26 0 16,0-26 0-16,0 27 0 0,25-27 0 16,-25 27 0-16,0-27 0 15,29 0 0-15,-29 27 0 16,27-27 0-16,-2 0 0 0,2 26 0 16,-2-26 0-16,-25 26 0 15,27-26 0-15,-27 0 0 16,27 26 0-16,-27-26 0 0,-27 0 0 15,27 0 0-15,0 0 0 16,-27 0 0-16,2 0 0 16,25 0 0-16,-27 0 0 15,2 0 0-15,-2 0 0 0,-2 0 0 16,4 0 0-16,-2 0 0 16,27 0 0-16</inkml:trace>
  <inkml:trace contextRef="#ctx0" brushRef="#br0" timeOffset="135732.46">14553 12646 512 0,'26'-26'0'15,"-26"26"0"-15,0-27 0 0,26 1 0 16,-26 26 0-16,26 0 0 16,-26 0 0-16,0 26 0 15,0 1 0-15,0-1 0 0,0 26 0 16,0 2 0-16,-26-1 0 16,26 26 0-16,0 1 0 15,-26-28 0-15,26 28 0 0,-26-54 0 16,26 27 0-16,0 1 0 15,-27-28 0-15,27 0 0 16,0 0 0-16,0-26 0 16,0 0 0-16,0 26 0 0,0-26 0 15,27 0 0-15,-27 0 0 16,26 0 0-16,0 0 0 16,-26 28 0-16,26-28 0 0,27 0 0 15,-26 0 0-15,0 0 0 16,-1 0 0-16,0 0 0 15,0 0 0-15,-26-28 0 0</inkml:trace>
  <inkml:trace contextRef="#ctx0" brushRef="#br0" timeOffset="135936.91">14472 13096 512 0,'27'0'0'0,"0"0"0"15,0-26 0-15,51 26 0 16,-52-27 0-16,55 27 0 0,-55 0 0 16,0 0 0-16,28 0 0 15,-29 0 0-15,2 27 0 16,0-27 0-16,-1 0 0 16,1 26 0-16,-27-26 0 0</inkml:trace>
  <inkml:trace contextRef="#ctx0" brushRef="#br0" timeOffset="136731.75">16192 12911 512 0,'0'0'0'0,"27"0"0"0,-27 0 0 16,0 0 0-16,25-27 0 16,-25 27 0-16,0 0 0 15,-25 0 0-15,25 0 0 0,-27 0 0 16,-25 0 0-16,25 0 0 15,2 27 0-15,-29-27 0 16,0 26 0-16,28 1 0 0,-1-27 0 16,3 26 0-16,24-26 0 15,0 26 0-15,24-26 0 16,3 27 0-16,-1-27 0 0,1 27 0 16,0-27 0-16,-2 26 0 15,29 0 0-15,-27-26 0 16,25 26 0-16,0-26 0 15,-23 27 0-15,-4 0 0 0,27 0 0 16,-25-27 0-16,0 26 0 16,-27 0 0-16,0 0 0 15,-27-26 0-15,27 26 0 0,-52-26 0 16,25 28 0-16,-27-28 0 16,-25 26 0-16,27-26 0 15,-27 0 0-15,25 0 0 16,1 0 0-16,0 0 0 0,1 0 0 15,26 0 0-15</inkml:trace>
  <inkml:trace contextRef="#ctx0" brushRef="#br0" timeOffset="137955.28">16828 13096 512 0,'26'0'0'0,"-26"0"0"16,0 0 0-16,26 0 0 15,-26-26 0-15,0 26 0 0,0 0 0 16,0 0 0-16,0 0 0 16,25 0 0-16,-25 0 0 15,0 0 0-15,0-27 0 0,0 27 0 16,0 0 0-16,0-27 0 16,0 27 0-16,0-26 0 15,-25 0 0-15,25-1 0 0,-26 27 0 16,0-26 0-16,-1-1 0 15,0 27 0-15,0 0 0 16,-27 0 0-16,30 0 0 16,-2 27 0-16,-1-1 0 0,0 1 0 15,27-1 0-15,0 0 0 16,0 1 0-16,0 0 0 16,27-1 0-16,0 0 0 0,-27 0 0 15,26-26 0-15,-26 27 0 16,0-27 0-16,24 0 0 15,-24-27 0-15,27 27 0 0,-27 0 0 16,27 0 0-16,-27-26 0 16,27 26 0-16,-27 0 0 15,27 0 0-15,-27-26 0 0,0 26 0 16,0 0 0-16,0 0 0 16,0 0 0-16,0 0 0 15,0 26 0-15,0-26 0 16,0 53 0-16,-27-26 0 0,27 26 0 15,-27-27 0-15,0 26 0 16,27 2 0-16,-27-1 0 16,27-1 0-16,-24 2 0 0,24-28 0 15,0 27 0-15,0-26 0 16,0-27 0-16,24 0 0 16,3 27 0-16,-27-27 0 15,27 0 0-15,0-27 0 0,0 0 0 16,0-26 0-16,-1 27 0 15,25-54 0-15,-24 28 0 16,0-1 0-16,0 25 0 0,0-24 0 16,-1 26 0-16,0 0 0 15,-1-1 0-15,-25 0 0 16,0 27 0-16,27-27 0 0,-27 27 0 16,0-26 0-16,29 26 0 15,-29 0 0-15,0 0 0 16,0 0 0-16,0 0 0 15,0 0 0-15,0 26 0 0,-29-26 0 16,29 27 0-16,0 0 0 16,29 0 0-16,-29-27 0 15,0 26 0-15,0 0 0 0,25 0 0 16,-25-26 0-16,27 26 0 16,-27-26 0-16,0 0 0 15,26 0 0-15,0 0 0 16,-26 0 0-16,27-26 0 0,-2 0 0 15,-25 0 0-15,29 0 0 16,-4-28 0-16,2 27 0 16,-27-25 0-16,26-1 0 0,0 53 0 15,-26-27 0-15,0 1 0 16,0 26 0-16,0 0 0 16,0 0 0-16,0 0 0 0,0 0 0 15,0 26 0-15,0-26 0 16,0 27 0-16,0 26 0 15,0-27 0-15,0 0 0 16,0 1 0-16,0 27 0 0,0-28 0 16,27 0 0-16,-27-26 0 15,0 0 0-15,0 26 0 16,0-26 0-16,25 0 0 0,4 0 0 16,-3-26 0-16,0 26 0 15,0 0 0-15,0-26 0 16</inkml:trace>
  <inkml:trace contextRef="#ctx0" brushRef="#br0" timeOffset="138913.49">17912 13070 512 0,'27'0'0'0,"-27"0"0"0,0 0 0 15,0 0 0-15,0-27 0 16,0 27 0-16,0 0 0 0,25 0 0 16,-25 0 0-16,0 0 0 15,0 0 0-15,0-27 0 16,0 27 0-16,0 0 0 0,0 0 0 16,0 0 0-16,0 0 0 15,0 0 0-15,0-26 0 16,-25 26 0-16,25 0 0 15,-27 0 0-15,1 0 0 0,-1 26 0 16,0-26 0-16,0 27 0 16,-25 0 0-16,26-1 0 15,0 0 0-15,26 27 0 16,-27-26 0-16,27 0 0 0,27-1 0 16,-27 0 0-16,0 0 0 15,26-26 0-15,-26 0 0 16,0 0 0-16,26-26 0 0,0 26 0 15,-26 0 0-15,26-26 0 16,1 26 0-16,-27-26 0 16,27 26 0-16,0-27 0 0,-27 0 0 15,26 0 0-15,1 1 0 16,-27 0 0-16,25 0 0 16,-25 26 0-16,0-27 0 15,0 27 0-15,0 0 0 0,0 0 0 16,0 0 0-16,0 0 0 15,0 27 0-15,0-27 0 16,0 26 0-16,26 0 0 0,-26 0 0 16,0 1 0-16,0 0 0 15,0 0 0-15,27-27 0 16,-27 26 0-16,0-26 0 0,0 0 0 16,27 26 0-16,-27-26 0 15,27-26 0-15,-27 26 0 16,26 0 0-16,-26-26 0 15,27 26 0-15,-27-27 0 0,25 0 0 16,1 0 0-16,3 1 0 16,-4 0 0-16,2 0 0 15,-27-1 0-15,26 0 0 0,1 1 0 16,-27 0 0-16,27 26 0 16,-27 0 0-16,24 0 0 15,-24 0 0-15,0 26 0 0,29-26 0 16,-29 53 0-16,0-26 0 15,-29 25 0-15,29 1 0 16,0 1 0-16,-24-2 0 16,24 0 0-16,0-24 0 0,0-2 0 15,0 1 0-15,0-27 0 16,-27 26 0-16,27-52 0 16,0 26 0-16,-27 0 0 0,27-27 0 15,0 1 0-15,0-28 0 16,27 28 0-16,-27-26 0 15,51-2 0-15,-22 27 0 0,-4 1 0 16,2 0 0-16,26 26 0 16,-26-26 0-16,26 26 0 15,-27-27 0-15,26 27 0 16,-25 0 0-16</inkml:trace>
  <inkml:trace contextRef="#ctx0" brushRef="#br0" timeOffset="139295.96">18706 13096 512 0,'0'0'0'0,"0"0"0"15,0 0 0-15,27 26 0 16,-1-26 0-16,0 0 0 16,-26 0 0-16,52 0 0 15,-52-26 0-15,54 26 0 0,-27 0 0 16,-27 0 0-16,26-26 0 15,0 26 0-15,-26-27 0 16,27 27 0-16,-27-27 0 0,0 27 0 16,-27-26 0-16,1 26 0 15,0 0 0-15,-1 0 0 16,-27 26 0-16,28-26 0 16,-26 27 0-16,-1 26 0 0,26-27 0 15,0 27 0-15,1 1 0 16,26-28 0-16,0 26 0 15,0-26 0-15,0 2 0 0,0-2 0 16,26-26 0-16,1 27 0 16,0-27 0-16,0 0 0 15,25 0 0-15,-26 0 0 16,27 0 0-16,-26-27 0 0</inkml:trace>
  <inkml:trace contextRef="#ctx0" brushRef="#br0" timeOffset="139751.46">19288 13096 512 0,'0'-26'0'16,"26"26"0"-16,0-27 0 16,-26 27 0-16,27-27 0 15,-27 27 0-15,0 0 0 0,0-26 0 16,-27 26 0-16,1 0 0 15,26 0 0-15,-26 0 0 16,1 0 0-16,-31 26 0 0,56-26 0 16,-25 0 0-16,-2 27 0 15,1 0 0-15,26-1 0 16,-26 0 0-16,26-26 0 0,0 26 0 16,0 1 0-16,26 0 0 15,-26-27 0-15,0 27 0 16,26-27 0-16,1 26 0 0,-27-26 0 15,25 26 0-15,2-26 0 16,-27 26 0-16,29-26 0 16,-29 26 0-16,0 2 0 15,0-28 0-15,-29 0 0 0,29 26 0 16,0-26 0-16,-27 0 0 16,27 0 0-16,-25 0 0 15,-2 0 0-15,27 0 0 0,-26 0 0 16,0 0 0-16,-1 0 0 15,0-26 0-15,0 26 0 16,2 0 0-16,-2-28 0 16</inkml:trace>
  <inkml:trace contextRef="#ctx0" brushRef="#br0" timeOffset="140328.51">20477 12646 512 0,'0'0'0'0,"0"0"0"0,0 0 0 15,29-26 0-15,-29 26 0 16,0 26 0-16,0-26 0 15,0 26 0-15,0 0 0 0,-29 28 0 16,4-1 0-16,25 26 0 16,-26 1 0-16,-1-1 0 15,1-26 0-15,26 26 0 0,0-25 0 16,0-2 0-16,0 0 0 16,0 2 0-16,0-27 0 15,0-1 0-15,26 0 0 16</inkml:trace>
  <inkml:trace contextRef="#ctx0" brushRef="#br0" timeOffset="140596.22">20717 13202 512 0,'0'-27'0'0,"0"27"0"15,26 0 0-15,-52-27 0 16,52 27 0-16,-52 27 0 0,52 0 0 16,-52-27 0-16,26 27 0 15,0 25 0-15,0-26 0 16,0 0 0-16,-26 2 0 0,26-2 0 16,0 1 0-16,0-1 0 15,0 0 0-15,0-26 0 16,26 0 0-16,-26 0 0 15</inkml:trace>
  <inkml:trace contextRef="#ctx0" brushRef="#br0" timeOffset="140752.19">20928 12884 512 0,'-26'-27'0'0,"26"27"0"0,0-26 0 15,26 0 0-15,-26 26 0 16,26 0 0-16,-26 0 0 16</inkml:trace>
  <inkml:trace contextRef="#ctx0" brushRef="#br0" timeOffset="141315.47">21034 13202 512 0,'0'0'0'0,"0"0"0"0,27-27 0 16,-1 0 0-16,1 27 0 15,-2 0 0-15,2-26 0 16,-1 26 0-16,1-26 0 15,0 26 0-15,-1 0 0 0,-26 0 0 16,27 0 0-16,-27 0 0 16,0 0 0-16,25 26 0 15,-25 0 0-15,0 28 0 0,0-27 0 16,0-1 0-16,0 26 0 16,0-26 0-16,0 28 0 15,-25-27 0-15,25-1 0 0,0 0 0 16,0-26 0-16,0 0 0 15,0 0 0-15,0 0 0 16,0 0 0-16,0 0 0 16,25-26 0-16,2 0 0 0,2-1 0 15,-5 1 0-15,3-2 0 16,26 2 0-16,-26 0 0 16,27 26 0-16,-30-26 0 0,3 26 0 15,-27 0 0-15,26 0 0 16,-26 0 0-16,27 0 0 0,-27 26 0 15,0-26 0-15,0 52 0 16,-27-24 0-16,27-2 0 16,0 1 0-16,-26-1 0 15,26 0 0-15,0 0 0 16,0 2 0-16,0-2 0 0,0-26 0 16,26 0 0-16,-26 0 0 15</inkml:trace>
  <inkml:trace contextRef="#ctx0" brushRef="#br0" timeOffset="141764.06">21881 13307 512 0,'0'-26'0'0,"27"26"0"15,0 0 0-15,-3 0 0 0,3 0 0 16,-1 0 0-16,1 0 0 15,27 0 0-15,-27-26 0 16,-3 26 0-16,4-26 0 0,24 26 0 16,-25 0 0-16,0-27 0 15,0 27 0-15,-2 0 0 16,2-27 0-16,-27 27 0 0,0-27 0 16,25 27 0-16,-25 0 0 15,0 0 0-15,-25-26 0 16,25 26 0-16,-52 0 0 0,25-26 0 15,-27 52 0-15,2-26 0 16,-27 26 0-16,25 1 0 16,-26 27 0-16,56-28 0 15,-3 26 0-15,0 2 0 0,27-28 0 16,0 1 0-16,0-1 0 16,27 0 0-16,24-26 0 15,2 0 0-15,1 26 0 0,0-26 0 16,-2 28 0-16,27-28 0 15,0 0 0-15,-27 26 0 16,4-26 0-16,-4 0 0 16,0 0 0-16,-25 0 0 0</inkml:trace>
  <inkml:trace contextRef="#ctx0" brushRef="#br0" timeOffset="144794.29">23124 13492 512 0,'0'0'0'0,"0"0"0"0,0 0 0 15,0 0 0-15,0 0 0 16,0 0 0-16,0 0 0 0,0 0 0 16,0 0 0-16,27 0 0 15,-27 28 0-15,26-2 0 16,-26 0 0-16,27 0 0 0,-27 28 0 15,0-27 0-15,0 25 0 16,0-26 0-16,-27 28 0 16,1-28 0-16,-1 1 0 15,0-27 0-15,0 26 0 0,1-26 0 16,26 0 0-16</inkml:trace>
  <inkml:trace contextRef="#ctx0" brushRef="#br0" timeOffset="145254.76">23547 13229 512 0,'0'0'0'0,"0"0"0"15,27-27 0-15,-27 27 0 0,27 0 0 16,-27 0 0-16,0 0 0 16,0 0 0-16,0 0 0 15,0 27 0-15,0-27 0 0,-27 52 0 16,27-26 0-16,-27 28 0 15,27-28 0-15,0 27 0 16,-26-27 0-16,26 0 0 0,0-26 0 16,0 28 0-16,0-28 0 15,0 0 0-15,0 0 0 16,26 26 0-16,-26-26 0 0,27-26 0 16,24 26 0-16,-24 0 0 15,1 0 0-15,24 0 0 16,-25 0 0-16,0-28 0 15,0 28 0-15,-27 0 0 0,24 0 0 16,-24 0 0-16,28-26 0 16</inkml:trace>
  <inkml:trace contextRef="#ctx0" brushRef="#br0" timeOffset="145417.91">23732 13070 512 0,'0'-27'0'0,"-26"27"0"0,26-27 0 16,0 27 0-16,0 0 0 0,0 0 0 15,0 0 0-15,0-26 0 16,26 52 0-16</inkml:trace>
  <inkml:trace contextRef="#ctx0" brushRef="#br0" timeOffset="145608.07">24156 13492 512 0,'-27'0'0'0,"27"0"0"16,0 0 0-16,-27 0 0 15,27 0 0-15,0 0 0 16,0 0 0-16,0 0 0 0,27 0 0 15,-27 0 0-15</inkml:trace>
  <inkml:trace contextRef="#ctx0" brushRef="#br0" timeOffset="146054.87">24420 13387 512 0,'0'0'0'0,"27"0"0"0,0 0 0 16,25-26 0-16,-25 26 0 15,25 0 0-15,-25-28 0 16,25 28 0-16,-25-26 0 0,1 26 0 15,-3-26 0-15,1 26 0 16,-26-26 0-16,0 0 0 16,0 26 0-16,0-27 0 15,-26 27 0-15,26-27 0 0,-25 27 0 16,-30 0 0-16,30 0 0 16,-29 0 0-16,2 27 0 15,-2 0 0-15,29-1 0 0,-29 0 0 16,28 0 0-16,0 0 0 15,26 2 0-15,-27-2 0 16,27 1 0-16,27-1 0 0,-27 0 0 16,26-26 0-16,0 26 0 15,28-26 0-15,-29 0 0 16,2 0 0-16,26 0 0 0,-27 0 0 16</inkml:trace>
  <inkml:trace contextRef="#ctx0" brushRef="#br0" timeOffset="146570.18">24924 13572 512 0,'0'0'0'0,"0"0"0"0,0 0 0 15,0-26 0-15,0 26 0 16,0 0 0-16,0 0 0 16,0 0 0-16,0 0 0 0,0 0 0 15</inkml:trace>
  <inkml:trace contextRef="#ctx0" brushRef="#br0" timeOffset="146901.41">25029 13598 512 0,'0'0'0'0,"27"0"0"15,-2 27 0-15,3-27 0 16,-2 27 0-16,-26 0 0 16,0 25 0-16,-26 0 0 15,26-24 0-15,-28 25 0 0,3-1 0 16,-2-26 0-16,0 2 0 15,-26-2 0-15,28 0 0 16,-3-26 0-16,3 26 0 0,-2 1 0 16,0-27 0-16,27 0 0 15,-27 26 0-15</inkml:trace>
  <inkml:trace contextRef="#ctx0" brushRef="#br0" timeOffset="149152.94">1826 14312 512 0,'0'0'0'0,"0"-25"0"16,0 25 0-16,0-28 0 15,26 28 0-15,-52 0 0 16,26 0 0-16,26-26 0 16,-26 52 0-16,0-26 0 0,0 28 0 15,0 25 0-15,0-1 0 16,0 27 0-16,-26 1 0 15,26-1 0-15,-27-26 0 0,2 26 0 16,25-25 0-16,0-1 0 16,-28-1 0-16,28-26 0 15,0 2 0-15,0-28 0 0,0 26 0 16,0-26 0-16,28 0 0 16,-28 0 0-16,25 0 0 15,-25 0 0-15,27 0 0 0,-1-26 0 16,1 26 0-16,-27 0 0 15,52-28 0-15,-24 28 0 16,-3 0 0-16,-25-26 0 16,53 26 0-16,-53 0 0 0,27 0 0 15,-27-26 0-15</inkml:trace>
  <inkml:trace contextRef="#ctx0" brushRef="#br0" timeOffset="149336.66">1719 14709 512 0,'-25'0'0'15,"50"0"0"-15,-25-26 0 16,27 26 0-16,1-26 0 0,24 26 0 16,-26-27 0-16,28 27 0 15,-1-26 0-15,-28-1 0 0,55 27 0 16</inkml:trace>
  <inkml:trace contextRef="#ctx0" brushRef="#br0" timeOffset="149799.34">2249 14287 512 0,'0'0'0'0,"0"0"0"15,0 0 0-15,0 0 0 0,0 25 0 16,0 3 0-16,0-2 0 16,0 27 0-16,0-1 0 15,0 28 0-15,0-1 0 0,0 0 0 16,27-26 0-16,-27 27 0 16,0-27 0-16,26-1 0 15,-26-24 0-15,27 24 0 0,-27-25 0 16,0-27 0-16,27 26 0 15,-27-26 0-15,0-26 0 16,0 26 0-16,25 0 0 0,-25-27 0 16,26-25 0-16,1 52 0 15,-1-54 0-15,1 28 0 16,0 0 0-16,0-1 0 0,-2 1 0 16,29 26 0-16,-29-27 0 15,2 27 0-15,0 0 0 16,-27 0 0-16,27 0 0 0,-27 27 0 15,27-1 0-15,-54 1 0 16,27 25 0-16,0-26 0 16,0 2 0-16,0-2 0 15,0 27 0-15,0-53 0 0,27 26 0 16,-27 1 0-16,25-27 0 16</inkml:trace>
  <inkml:trace contextRef="#ctx0" brushRef="#br0" timeOffset="150218.06">2963 14895 512 0,'0'0'0'0,"0"0"0"16,0 0 0-16,25 0 0 0,-25 0 0 16,29 0 0-16,-29 0 0 15,25 0 0-15,2 0 0 16,0 0 0-16,0 0 0 15,-1 0 0-15,-2-26 0 0,5 26 0 16,23-27 0-16,-25 27 0 16,0-26 0-16,-1-1 0 15,-26 0 0-15,0 1 0 0,0 26 0 16,0-27 0-16,-26 1 0 16,-1 52 0-16,-27-26 0 15,0 0 0-15,4 27 0 0,-4-1 0 16,27 28 0-16,-27-28 0 15,29 27 0-15,25-27 0 16,-25 28 0-16,25-28 0 0,25 0 0 16,-25 1 0-16,25-1 0 15,4-26 0-15,-4 0 0 16,2 27 0-16,0-27 0 0,26 0 0 16,-29 0 0-16,57 0 0 15,-27 26 0-15,25-26 0 16,0 0 0-16,27 0 0 15</inkml:trace>
  <inkml:trace contextRef="#ctx0" brushRef="#br0" timeOffset="150604.7">4921 14392 512 0,'0'0'0'0,"0"-26"0"0,0 26 0 16,0 0 0-16,0 0 0 16,0 0 0-16,0 26 0 15,0 1 0-15,-27 25 0 0,27-25 0 16,0 52 0-16,-25 1 0 16,25-1 0-16,-26 1 0 0,26-1 0 15,-27 1 0-15,27-28 0 16,0 1 0-16,0-26 0 15,0 25 0-15</inkml:trace>
  <inkml:trace contextRef="#ctx0" brushRef="#br0" timeOffset="150862.84">5134 14816 512 0,'0'0'0'0,"0"0"0"16,0 0 0-16,0 0 0 0,0 0 0 15,25 0 0-15,-25 26 0 16,0 27 0-16,-25-27 0 16,25 28 0-16,0-2 0 0,-28 1 0 15,28-26 0-15,0 25 0 16,0-25 0-16,0-1 0 15,28 0 0-15,-28-26 0 0</inkml:trace>
  <inkml:trace contextRef="#ctx0" brushRef="#br0" timeOffset="151022.79">5159 14604 512 0,'0'-27'0'0,"0"27"0"16,0-26 0-16,0 26 0 16,0 0 0-16,0 0 0 0,27 0 0 15</inkml:trace>
  <inkml:trace contextRef="#ctx0" brushRef="#br0" timeOffset="151596.34">5371 14895 512 0,'0'-26'0'16,"27"26"0"-16,-27-27 0 0,26 1 0 15,0 26 0-15,0-27 0 16,-26 27 0-16,28 0 0 16,-1 0 0-16,-27 0 0 0,0 0 0 15,0 0 0-15,25 27 0 16,-25-27 0-16,0 26 0 16,0 1 0-16,27-1 0 15,-27 0 0-15,0 28 0 0,0-28 0 16,0 27 0-16,0 0 0 15,0-27 0-15,0 0 0 16,-27 1 0-16,27-1 0 0,0-26 0 16,0 0 0-16,0 0 0 15,0 0 0-15,27-26 0 0,-1-1 0 16,-26 1 0-16,26-27 0 16,1 27 0-16,0-27 0 15,0 27 0-15,-2-2 0 0,2 2 0 16,-1 0 0-16,0 26 0 15,1-26 0-15,-27 26 0 16,27 0 0-16,-27 0 0 16,0 0 0-16,0 26 0 0,0 0 0 15,0 0 0-15,0 2 0 16,-27 24 0-16,27-25 0 16,0 26 0-16,-27-27 0 15,27 27 0-15,0-27 0 0,0 0 0 16,0 2 0-16,0-28 0 15</inkml:trace>
  <inkml:trace contextRef="#ctx0" brushRef="#br0" timeOffset="152047.56">6005 15054 512 0,'0'0'0'0,"0"0"0"16,0-27 0-16,27 27 0 0,0-26 0 16,0 26 0-16,0 0 0 15,24-26 0-15,-24 26 0 16,26-28 0-16,1 28 0 16,-3-26 0-16,-24 26 0 0,-1-26 0 15,1 26 0-15,0-26 0 16,-27 26 0-16,0-27 0 15,0 27 0-15,0 0 0 0,-27-26 0 16,0 26 0-16,1 0 0 16,-1 0 0-16,2 0 0 15,-28 26 0-15,-1 1 0 16,1-1 0-16,27 26 0 0,1-24 0 16,-2 24 0-16,27-25 0 15,0-1 0-15,0 1 0 16,0-1 0-16,0 0 0 0,27-26 0 15,-2 0 0-15,28 27 0 16,-27-27 0-16,28 0 0 16,-1 0 0-16,-1 26 0 0,1-26 0 15,1 0 0-15,-2 0 0 16,2-26 0-16,-29 26 0 16</inkml:trace>
  <inkml:trace contextRef="#ctx0" brushRef="#br0" timeOffset="152842.4">7779 14869 512 0,'0'0'0'0,"0"0"0"0,0 0 0 16,0 0 0-16,0 0 0 16,0 0 0-16,0 0 0 0,0 0 0 15,0-27 0-15,0 27 0 16,0 0 0-16,0 0 0 16,0 0 0-16,0 0 0 15,0 0 0-15,27 27 0 0,-54-1 0 16,27 0 0-16,0 28 0 15,-27-2 0-15,27-25 0 16,0 26 0-16,0-27 0 0,0 0 0 16,27-26 0-16,-27 27 0 15,0-27 0-15,0 0 0 16,27 0 0-16,-27-27 0 0,27 27 0 16,-27-26 0-16,24 0 0 15,3-1 0-15,-27 27 0 16,27-26 0-16,-27-1 0 15,26 1 0-15,-26 0 0 0,27 26 0 16,-27 0 0-16,0-28 0 16,0 28 0-16,27 0 0 0,-27 0 0 15,27 28 0-15,-27-28 0 16,27 26 0-16,-27 27 0 16,24-27 0-16,3 1 0 0,-27-1 0 15,26 0 0-15,1 1 0 16,0-1 0-16,0-26 0 15,-27 0 0-15,51 0 0 0,-51 0 0 16,27-26 0-16,1 26 0 16,-28-27 0-16,25 27 0 15,-25-52 0-15,0 25 0 0,0 1 0 16,27-27 0-16,-27 27 0 16,0 26 0-16,27-28 0 15,-27 28 0-15,0 0 0 0,0 0 0 16,0-26 0-16</inkml:trace>
  <inkml:trace contextRef="#ctx0" brushRef="#br0" timeOffset="153122.84">8624 14947 512 0,'0'-26'0'0,"27"26"0"0,-27 0 0 15,28-26 0-15,-1 26 0 16,-27 0 0-16,0-26 0 16,0 26 0-16,0 0 0 15,0 0 0-15,0 26 0 0,25-26 0 16,-25 26 0-16,-25 0 0 16,25 2 0-16,0-2 0 15,-27 27 0-15,27-27 0 0,0 1 0 16,0-1 0-16,0 27 0 15,27-53 0-15,-27 26 0 0,0 0 0 16,0 2 0-16</inkml:trace>
  <inkml:trace contextRef="#ctx0" brushRef="#br0" timeOffset="153285.06">8809 14604 512 0,'0'-27'0'16,"0"1"0"-16,0 26 0 0,0 0 0 16,0 0 0-16,0 0 0 15,28 0 0-15,-28 0 0 16</inkml:trace>
  <inkml:trace contextRef="#ctx0" brushRef="#br0" timeOffset="153698.37">8995 14577 512 0,'0'-26'0'0,"0"26"0"15,27 0 0-15,-27 0 0 16,0 0 0-16,0 0 0 15,0 26 0-15,0-26 0 16,27 53 0-16,-27-26 0 0,-27 25 0 16,27 1 0-16,0 1 0 15,-27-1 0-15,54-1 0 16,-54-26 0-16,27 28 0 0,0-28 0 16,0 1 0-16,0-1 0 15,0 1 0-15,0-27 0 16,0 0 0-16,0 26 0 0,0-26 0 15,0 0 0-15,27 0 0 16,-27 0 0-16,0 0 0 16,0 0 0-16,27 0 0 0,0 26 0 15,0-26 0-15,-2 0 0 16,-25 0 0-16,26 0 0 0,0 0 0 16,1 0 0-16,0 27 0 15,-27-27 0-15</inkml:trace>
  <inkml:trace contextRef="#ctx0" brushRef="#br0" timeOffset="153901.41">8758 14842 512 0,'0'0'0'0,"0"0"0"16,0-26 0-16,51 26 0 15,-23 0 0-15,26-27 0 0,-2 54 0 16,0-27 0-16,-25 0 0 16,27 0 0-16,-2 0 0 15,-26 26 0-15</inkml:trace>
  <inkml:trace contextRef="#ctx0" brushRef="#br0" timeOffset="154369.81">9313 14551 512 0,'0'0'0'16,"0"0"0"-16,0 0 0 16,0 0 0-16,26 0 0 0,-26 0 0 15,0 26 0-15,0 1 0 16,26 26 0-16,-26 26 0 15,0-26 0-15,-26 0 0 0,52 0 0 16,-52 27 0-16,52-54 0 16,-26 53 0-16,0-52 0 15,0 25 0-15,0-25 0 0,0-1 0 16,27 0 0-16,-27-26 0 16,0 0 0-16,0 0 0 15,0 0 0-15,0-26 0 0,27 0 0 16,0-1 0-16,-1-25 0 15,0 25 0-15,0-26 0 16,27 27 0-16,-26 0 0 0,0-2 0 16,-1 28 0-16,1-26 0 15,-27 26 0-15,25 26 0 16,-25-26 0-16,0 0 0 0,29 28 0 16,-58-2 0-16,29 0 0 15,29 1 0-15,-29-1 0 16,0 1 0-16,0-1 0 0,0 0 0 15,24 1 0-15,-24-1 0 16,0-26 0-16</inkml:trace>
  <inkml:trace contextRef="#ctx0" brushRef="#br0" timeOffset="155000.9">11059 14471 512 0,'0'0'0'0,"0"0"0"16,0 0 0-16,0-25 0 16,0 25 0-16,0 0 0 0,0 0 0 15,0 0 0-15,0 25 0 16,0 2 0-16,0 26 0 16,0 0 0-16,0 0 0 15,-26 26 0-15,1-26 0 0,25 27 0 16,-27-28 0-16,27 28 0 15,0-27 0-15,0-27 0 16,-29 27 0-16,29-27 0 0,0 1 0 16,-25-27 0-16,25 0 0 15,0 26 0-15,0-26 0 0,0 0 0 16,25 0 0-16,-25 0 0 16,29 26 0-16,-2-26 0 15,-2 0 0-15,1 0 0 16,27 0 0-16,-53 0 0 0,27 0 0 15,27 0 0-15,-29-26 0 16,-25 26 0-16,0-26 0 0</inkml:trace>
  <inkml:trace contextRef="#ctx0" brushRef="#br0" timeOffset="155189.75">10821 14975 512 0,'0'0'0'0,"0"0"0"0,27 0 0 16,-1 0 0-16,0 0 0 15,1 0 0-15,27 0 0 0,-27 0 0 16,24 0 0-16,-25 0 0 16,28 0 0-16,0 0 0 15</inkml:trace>
  <inkml:trace contextRef="#ctx0" brushRef="#br0" timeOffset="155685.79">11351 14577 512 0,'0'0'0'16,"0"0"0"-16,27 0 0 0,-27 27 0 15,0-27 0-15,0 26 0 16,26 1 0-16,-26-1 0 16,0 27 0-16,-26 27 0 0,26-27 0 15,0-1 0-15,0 28 0 16,0-27 0-16,0-27 0 16,0 27 0-16,0-27 0 0,0 1 0 15,0-1 0-15,0 0 0 16,0-26 0-16,0 0 0 15,0-26 0-15,26 26 0 0,-26-26 0 16,25 26 0-16,1-53 0 16,-26 27 0-16,54-1 0 15,-54 1 0-15,54-1 0 0,-28 1 0 16,-1 0 0-16,1 26 0 16,3-28 0-16,-4 28 0 15,2-26 0-15,-27 26 0 0,27 0 0 16,-27 0 0-16,0 26 0 15,0-26 0-15,0 28 0 16,0-2 0-16,0 27 0 0,0-27 0 16,0 1 0-16,0-1 0 15,0 0 0-15,0 1 0 16,0-1 0-16,26 0 0 0,-26-26 0 16,0 0 0-16</inkml:trace>
  <inkml:trace contextRef="#ctx0" brushRef="#br0" timeOffset="156155.34">11825 15054 512 0,'0'0'0'0,"0"0"0"16,0-27 0-16,29 27 0 0,-4 0 0 15,2 0 0-15,-27 0 0 16,27 0 0-16,25 0 0 15,-27 0 0-15,4 0 0 0,-29 0 0 16,27 0 0-16,-2 0 0 16,-25 0 0-16,27 0 0 15,-1 0 0-15,-26-26 0 16,27 26 0-16,0-26 0 0,-1 26 0 16,-26-28 0-16,27 28 0 15,-27-26 0-15,0 26 0 0,-27-26 0 16,27 26 0-16,-26-26 0 15,-1 26 0-15,0 0 0 16,-26 26 0-16,1 0 0 0,23-26 0 16,4 54 0-16,-27-28 0 15,52 0 0-15,-27 27 0 16,27-26 0-16,0-1 0 0,0 0 0 16,27-26 0-16,-1 27 0 15,0-1 0-15,-1 0 0 16,4-26 0-16,50 28 0 0,-53-28 0 15,28 0 0-15,-28 0 0 16,26 0 0-16,-25 0 0 16,-1 0 0-16,1 0 0 0,0-28 0 15,-1 28 0-15</inkml:trace>
  <inkml:trace contextRef="#ctx0" brushRef="#br0" timeOffset="156868.17">13890 15027 512 0,'27'0'0'16,"-2"-26"0"-16,-25 26 0 0,0-26 0 16,29 26 0-16,-29-28 0 15,25 28 0-15,-25-26 0 16,-25 26 0-16,25 0 0 0,-29 0 0 15,29-26 0-15,-52 52 0 16,27-26 0-16,-2 0 0 16,0 26 0-16,-27-26 0 0,28 28 0 15,0-2 0-15,1-26 0 16,25 26 0-16,0-26 0 16,0 27 0-16,0-27 0 0,25 26 0 15,-25 1 0-15,52-27 0 16,-23 26 0-16,-4-26 0 15,29 26 0-15,-29 1 0 0,2-27 0 16,27 26 0-16,-29-26 0 16,2 26 0-16,0 2 0 15,-2-28 0-15,-25 26 0 0,0-26 0 16,0 27 0-16,-25-27 0 16,-2 0 0-16,-25 26 0 15,23-26 0-15,-23 0 0 0,27 0 0 16,-54 0 0-16,50 0 0 15,-23 0 0-15,0 0 0 16,-2 0 0-16</inkml:trace>
  <inkml:trace contextRef="#ctx0" brushRef="#br0" timeOffset="157621.91">14050 15027 512 0,'0'0'0'0,"25"-26"0"15,27 26 0-15,-23 0 0 0,-2-26 0 16,-2 26 0-16,27 0 0 15,-25 0 0-15,0 0 0 16,-27 26 0-16,27-26 0 0,-27 26 0 16,27 1 0-16,-27 26 0 15,0-27 0-15,0 27 0 16,0-1 0-16,0-24 0 0,-27 25 0 16,27-27 0-16,27 0 0 15,-27 0 0-15,-27 2 0 16,27-28 0-16,0 0 0 15,0 0 0-15,27 0 0 0,-27-28 0 16,0 28 0-16,25-26 0 16,-25 0 0-16,0 0 0 15,27-1 0-15,-27 1 0 0,26-2 0 16,0 2 0-16,1 0 0 16,0-1 0-16,0 27 0 15,-1-26 0-15,0 26 0 0,0 0 0 16,0 0 0-16,-26 0 0 15,27 0 0-15,-27 26 0 16,0 1 0-16,0-1 0 0,27 0 0 16,-27 2 0-16,0-2 0 15,0 1 0-15,27-1 0 16,-27-26 0-16,0 26 0 0,0-26 0 16,0 0 0-16,0 0 0 15,0 0 0-15,0-26 0 16,26 26 0-16,-26-26 0 0,26-1 0 15,0 1 0-15,2-2 0 16,-3-24 0-16,29 25 0 0,-28 27 0 16,1-26 0-16,-4 0 0 15,7 26 0-15,-5 0 0 16,-25 0 0-16,0 0 0 16,27 26 0-16,-27 0 0 0,0 1 0 15,0-1 0-15,0 28 0 16,0-28 0-16,0 1 0 15,0-1 0-15,0 0 0 0,0 0 0 16,0-26 0-16</inkml:trace>
  <inkml:trace contextRef="#ctx0" brushRef="#br0" timeOffset="158247.91">15531 15159 512 0,'0'0'0'16,"26"0"0"-16,-26-26 0 0,27 26 0 15,0-26 0-15,-27 26 0 16,26-27 0-16,-26 27 0 0,25-26 0 15,-25 26 0-15,0 0 0 16,0 0 0-16,0 0 0 16,0-27 0-16,0 27 0 15,0 0 0-15,-25 0 0 0,25 0 0 16,-26 0 0-16,-1 27 0 16,-26-27 0-16,26 26 0 15,-26 1 0-15,1-1 0 0,-1 0 0 16,26 1 0-16,1-1 0 15,-1 0 0-15,27 2 0 16,-25-28 0-16,50 26 0 0,-25-26 0 16,27 27 0-16,-1-27 0 15,1 0 0-15,-1 0 0 16,1-27 0-16,0 27 0 0,-2-26 0 16,2 26 0-16,-27-28 0 15,26 2 0-15,1 0 0 16,-27-1 0-16,26 27 0 0,-26-26 0 15,27 26 0-15,-27-26 0 16,-27 26 0-16,27 0 0 16,0 26 0-16,0-26 0 15,-26 26 0-15,26 1 0 0,0-27 0 16,-27 26 0-16,54 0 0 16,-27 2 0-16,0-2 0 15,26-26 0-15,-26 27 0 0,27-27 0 16,0 26 0-16,-1-26 0 15,-1 0 0-15,2 0 0 16,26 0 0-16,-26 0 0 0</inkml:trace>
  <inkml:trace contextRef="#ctx0" brushRef="#br0" timeOffset="158507.34">15874 14630 512 0,'0'0'0'0,"0"-26"0"16,0 26 0-16,0 0 0 15,0 0 0-15,29 0 0 0,-29 26 0 16,0 1 0-16,0 25 0 16,-29 1 0-16,29 27 0 15,0-1 0-15,-27-25 0 0,27 25 0 16,0 0 0-16,0-26 0 15,0-1 0-15,27-24 0 16,-27 25 0-16,0-27 0 0,29-26 0 16</inkml:trace>
  <inkml:trace contextRef="#ctx0" brushRef="#br0" timeOffset="158751.25">16113 14709 512 0,'0'-26'0'16,"0"0"0"-16,0-1 0 15,0 27 0-15,0 0 0 0,0 0 0 16,0 0 0-16,0 27 0 16,-25-1 0-16,25 53 0 15,-29 1 0-15,29-1 0 0,-25 1 0 16,25-1 0-16,0 0 0 15,0-26 0-15,0 1 0 16,0-1 0-16,25-1 0 16</inkml:trace>
  <inkml:trace contextRef="#ctx0" brushRef="#br0" timeOffset="159115.96">16350 15107 512 0,'0'0'0'0,"27"-27"0"0,0 27 0 16,27 0 0-16,-28-26 0 16,25 26 0-16,-24-27 0 15,0 1 0-15,0 26 0 16,0 0 0-16,-27-26 0 0,0 26 0 15,0-28 0-15,-27 2 0 16,0 26 0-16,0 0 0 0,0 0 0 16,0 0 0-16,-23 26 0 15,21 2 0-15,4-2 0 16,-2 27 0-16,0 0 0 16,27-1 0-16,-25-25 0 0,50 25 0 15,-25-24 0-15,0-2 0 16,27 1 0-16,-27-27 0 15,27 0 0-15,-2 0 0 16,4 0 0-16</inkml:trace>
  <inkml:trace contextRef="#ctx0" brushRef="#br0" timeOffset="159564.01">16905 15001 512 0,'27'-26'0'0,"-27"26"0"16,0-28 0-16,27 28 0 0,-27-26 0 15,-27 26 0-15,27 0 0 16,-27 0 0-16,2 0 0 16,-1 0 0-16,0 0 0 0,-1 0 0 15,27 0 0-15,0 0 0 16,-27 0 0-16,27 0 0 15,-27 26 0-15,27-26 0 16,-27 28 0-16,27-28 0 0,0 26 0 16,0-26 0-16,27 26 0 15,0 1 0-15,0-27 0 16,-27 26 0-16,27-26 0 0,-1 27 0 16,25-1 0-16,-51-26 0 15,27 26 0-15,0 1 0 16,-27-27 0-16,0 26 0 15,27-26 0-15,-54 26 0 0,27-26 0 16,-27 0 0-16,0 0 0 16,2 0 0-16,-1 0 0 15,0 0 0-15,-1 0 0 0,-27-26 0 16,27 26 0-16,0-26 0 16,3 26 0-16,24-27 0 15</inkml:trace>
  <inkml:trace contextRef="#ctx0" brushRef="#br0" timeOffset="159950.65">17065 14471 512 0,'0'-25'0'16,"25"-2"0"-16,-25 0 0 0,27 27 0 15,2-26 0-15,-29 26 0 16,25 26 0-16,-25-26 0 16,27 27 0-16,-54 25 0 15,27 2 0-15,0 25 0 0,-25 0 0 16,-4 27 0-16,29-26 0 16,0-2 0-16,-27 2 0 15,27 0 0-15,0-28 0 0,0 1 0 16,0 1 0-16,0-28 0 15,0-26 0-15,0 27 0 16,0-27 0-16,27 0 0 0,-27 0 0 16,29 0 0-16,-4 0 0 15,2 0 0-15,-1-27 0 16,0 27 0-16,1-26 0 16,-2 26 0-16,4-28 0 0,-4 28 0 15,2-26 0-15</inkml:trace>
  <inkml:trace contextRef="#ctx0" brushRef="#br0" timeOffset="160154.5">17065 14921 512 0,'0'-26'0'0,"-26"26"0"15,26 0 0-15,0-26 0 16,26 26 0-16,-1-27 0 0,31 27 0 15,-31 0 0-15,28 27 0 16,0-27 0-16,1 26 0 16,-2-26 0-16,0 0 0 0,-25 0 0 15,27 26 0-15</inkml:trace>
  <inkml:trace contextRef="#ctx0" brushRef="#br0" timeOffset="160841.28">18997 14895 512 0,'25'-26'0'0,"-25"26"0"0,27 0 0 16,-27-27 0-16,0 27 0 16,0 0 0-16,0-26 0 0,0 26 0 15,-27 0 0-15,2 0 0 16,-2 26 0-16,1-26 0 15,-27 27 0-15,26-1 0 16,0-26 0-16,1 26 0 0,0 0 0 16,26-26 0-16,0 28 0 15,0-2 0-15,0-26 0 0,0 26 0 16,26 1 0-16,27-27 0 16,-26 0 0-16,0 26 0 15,25-26 0-15,-25 27 0 16,25-27 0-16,-25 26 0 15,0 0 0-15,-1 1 0 0,0-27 0 16,-26 0 0-16,0 26 0 16,0-26 0-16,-26 0 0 15,0 26 0-15,-1-26 0 0,0 0 0 16,0 0 0-16,-25 0 0 16,26 0 0-16,-27 0 0 15,26-26 0-15,-26 26 0 0,1 0 0 16,26-26 0-16</inkml:trace>
  <inkml:trace contextRef="#ctx0" brushRef="#br0" timeOffset="161999.94">19448 14842 512 0,'0'-26'0'0,"25"26"0"0,-25 0 0 15,0 0 0-15,0 0 0 16,0 0 0-16,0 0 0 0,0 0 0 15,0 26 0-15,0-26 0 16,0 27 0-16,0-1 0 16,-25 0 0-16,25 0 0 15,0 2 0-15,0-2 0 0,-29-26 0 16,29 26 0-16,0 1 0 16,-25-27 0-16,25 26 0 15,0-26 0-15,0 0 0 0,0 27 0 16,0-27 0-16,0 0 0 15,0 0 0-15,0 0 0 16,0 26 0-16,0-26 0 16,0 0 0-16,0 0 0 0,0 0 0 15,0 0 0-15,0 0 0 16,0 0 0-16,0 0 0 16,0-26 0-16,0 26 0 0,0 0 0 15,0 0 0-15,0 0 0 16,0 0 0-16,0-27 0 15,0 27 0-15,0 0 0 0,0 0 0 16,0 0 0-16,0-26 0 16,0 26 0-16,0 0 0 15,0-27 0-15,0 27 0 16,0 0 0-16,0-26 0 0,0 26 0 16,0 0 0-16,0 0 0 15,0 0 0-15,0 0 0 16,0 0 0-16,0-26 0 0,0 26 0 15,0 0 0-15,0 0 0 16,0 0 0-16,0 0 0 16,0-28 0-16,0 28 0 15,0 0 0-15,25-26 0 0,-25 26 0 16,0 0 0-16,29-26 0 16,-29 26 0-16,25 0 0 15,-25 0 0-15,26 0 0 0,0 0 0 16,-26 0 0-16,27 0 0 15,0 0 0-15,-27 0 0 16,0 0 0-16,0 0 0 0,0 0 0 16,25 0 0-16,-25 0 0 15,0 0 0-15,0 0 0 16,-25 0 0-16,25 0 0 16,0 0 0-16,0 26 0 0,-27-26 0 15,27 26 0-15,-53 2 0 16,53-2 0-16,-26-26 0 15,1 26 0-15,25 1 0 0,-29-1 0 16,29 1 0-16,0-1 0 16,0-26 0-16,0 26 0 15,0-26 0-15,29 27 0 16,-29-27 0-16,25 0 0 0,-25 0 0 16,26 26 0-16,0-26 0 15,1 0 0-15,0 0 0 16,-2 0 0-16,4 26 0 0,-3-26 0 15,-1 0 0-15,1 28 0 16,-26-28 0-16,0 26 0 16,0-26 0-16,27 27 0 15,-27-27 0-15,-27 26 0 0,27-26 0 16,-26 26 0-16,1-26 0 16,-1 0 0-16,-28 0 0 15,27 0 0-15,-26 0 0 0,27 0 0 16,-28 0 0-16,2-26 0 15,25 26 0-15,-25 0 0 16,27 0 0-16,-31 0 0 0</inkml:trace>
  <inkml:trace contextRef="#ctx0" brushRef="#br0" timeOffset="162388.2">19869 14816 512 0,'0'-27'0'16,"0"0"0"-16,26 1 0 0,-26 26 0 15,27-27 0-15,0 27 0 16,-27 0 0-16,27 0 0 16,-27 27 0-16,0-27 0 0,27 26 0 15,-27 1 0-15,0 0 0 16,0 26 0-16,0-1 0 16,-27 2 0-16,27-2 0 15,0 1 0-15,0 26 0 0,0-26 0 16,0 1 0-16,0-1 0 15,0-27 0-15,0 26 0 16,0-52 0-16,0 28 0 0,0-2 0 16,0-26 0-16</inkml:trace>
  <inkml:trace contextRef="#ctx0" brushRef="#br0" timeOffset="162689.34">19684 14789 512 0,'0'-27'0'0,"0"1"0"15,0-1 0-15,26 1 0 16,-26 26 0-16,54-26 0 0,-27-1 0 15,26 27 0-15,-2 0 0 16,-24-26 0-16,27 26 0 16,-1 0 0-16,-26 0 0 0,-3 0 0 15,3 26 0-15,0-26 0 16,0 0 0-16,0 0 0 16,-1 27 0-16,-26-27 0 15</inkml:trace>
  <inkml:trace contextRef="#ctx0" brushRef="#br0" timeOffset="162927.9">19895 15001 512 0,'-26'0'0'0,"26"0"0"15,0 0 0-15,26 0 0 16,-26 0 0-16,54 0 0 15,0 0 0-15,-1 0 0 0,-2 0 0 16,3 0 0-16,-1 0 0 16,-2 0 0-16,-24 0 0 15,27 0 0-15,-27 0 0 16,-27 26 0-16,26-26 0 0,-26 0 0 16</inkml:trace>
  <inkml:trace contextRef="#ctx0" brushRef="#br0" timeOffset="163255.22">19976 15451 512 0,'0'0'0'0,"0"0"0"16,0 0 0-16,27-26 0 0,-1 26 0 16,25 0 0-16,-24 26 0 15,27-26 0-15,-1 0 0 16,-2 0 0-16,30 0 0 15,-54 26 0-15,-1-26 0 0,27 0 0 16,-28 0 0-16,4 0 0 16</inkml:trace>
  <inkml:trace contextRef="#ctx0" brushRef="#br0" timeOffset="164086.4">20822 15397 512 0,'0'0'0'0,"0"0"0"0,0 0 0 16,0 0 0-16,0 28 0 16,0-28 0-16,-26 0 0 15,26 0 0-15,0 0 0 0,0 0 0 16,-27 0 0-16,27 0 0 16,-26 0 0-16,26-28 0 15,0 28 0-15,0 0 0 16,0 0 0-16,0 0 0 0,0 0 0 15,26-26 0-15,-26 26 0 16,0 0 0-16,27 0 0 16,-27 0 0-16,0 0 0 0,26 0 0 15,-26 0 0-15,0 0 0 16,0 0 0-16,27 26 0 16,-27-26 0-16,0 0 0 0,0 0 0 15,0 0 0-15,0 0 0 16,-27 0 0-16,27 0 0 15,0 0 0-15,-26 0 0 16,26 0 0-16,-27 0 0 0,27 0 0 16,0 0 0-16,0 0 0 15,-26 0 0-15,26 0 0 16,26-26 0-16,-26 26 0 0,0 0 0 16,0 0 0-16,0 0 0 15,0 0 0-15,0-26 0 16,0 26 0-16,27 0 0 15,-27 26 0-15,0-26 0 0,0 0 0 16,26 0 0-16,-26 0 0 16,0 0 0-16,0 26 0 15,-26-26 0-15,52 0 0 0,-52 0 0 16,26 0 0-16,0 0 0 16,0 0 0-16,0 0 0 15,0 0 0-15,0 0 0 16,0-26 0-16</inkml:trace>
  <inkml:trace contextRef="#ctx0" brushRef="#br0" timeOffset="62454.94">10186 5185 512 0,'0'0'0'0,"26"0"0"15,-26-26 0-15,0 26 0 0,0 0 0 16,0 0 0-16,0 0 0 16,0 0 0-16,0 0 0 15,0 0 0-15,0 0 0 0,0 0 0 16,-26 0 0-16,26 0 0 15,-27 26 0-15,-24 26 0 16,24 2 0-16,0 25 0 16,-26-25 0-16,2 50 0 0,24-23 0 15,-2 25 0-15,29-1 0 16,-25-25 0-16,25-2 0 16,0-24 0-16,25 25 0 0,4-27 0 15,-29-24 0-15,27 24 0 16,-3-25 0-16,3-27 0 15,-1 26 0-15,1-26 0 0,-27 0 0 16,27 0 0-16,-27 0 0 16,27 0 0-16,-27 0 0 15,0 0 0-15,0 0 0 16,0 26 0-16,0-26 0 0,25 0 0 16,-25 0 0-16,0 0 0 15</inkml:trace>
  <inkml:trace contextRef="#ctx0" brushRef="#br0" timeOffset="66684.19">10796 5741 512 0,'25'0'0'0,"-25"0"0"0,0 0 0 15,0-26 0-15,0 26 0 0,0 0 0 16,0 0 0-16,0 0 0 15,0 0 0-15,0 0 0 16,0 0 0-16,0-28 0 16,0 28 0-16,0 0 0 0,0 0 0 15,0 0 0-15,0 0 0 16,0 0 0-16,0 0 0 16,0 0 0-16,0 0 0 0,0 0 0 15,0 0 0-15,-25-26 0 16,25 26 0-16,0 0 0 15,0 0 0-15,0 0 0 0,-29 0 0 16,29 0 0-16,0 26 0 16,-25-26 0-16,-2 0 0 15,27 0 0-15,-26 28 0 0,0-28 0 16,-1 26 0 0,2 0 0-16,-4 27 0 0,3-27 0 15,26 2 0-15,-26-2 0 16,52 26 0-16,-52-26 0 0,52 0 0 15,-26-26 0-15,26 28 0 16,-26-28 0-16,0 27 0 16,29-27 0-16,-4 0 0 0,2-27 0 15,-27 27 0-15,26-28 0 16,0 2 0-16,-26 0 0 16,27 0 0-16,-27 0 0 0,25 0 0 15,-25 26 0-15,29-28 0 16,-29 2 0-16,0-1 0 15,0 27 0-15,0 0 0 0,0 0 0 16,0 0 0-16,0 0 0 16,0 0 0-16,0 27 0 15,0-27 0-15,0 26 0 16,0 2 0-16,-29-2 0 0,58 0 0 16,-29 0 0-16,0 0 0 15,25-26 0-15,2 26 0 16,-27-26 0-16,0 0 0 0,26 0 0 15,0 0 0-15,-26 0 0 16,27-26 0-16,-2 26 0 16,4-26 0-16,-29 26 0 0,27-26 0 15,-2 0 0-15,-25 26 0 16,26-26 0-16</inkml:trace>
  <inkml:trace contextRef="#ctx0" brushRef="#br0" timeOffset="66988.25">11085 5503 512 0,'0'-27'0'0,"27"27"0"15,-27-26 0-15,0 26 0 16,0 0 0-16,0 0 0 0,0 0 0 15,0 0 0-15,0 0 0 16,0 26 0-16,0-26 0 16,0 27 0-16,0 26 0 0,0-27 0 15,0 1 0-15,0 25 0 16,0 2 0-16,0-28 0 16,0 26 0-16,0-25 0 0,0 27 0 15,0-28 0-15,0 26 0 16,0-26 0-16,-27 0 0 15</inkml:trace>
  <inkml:trace contextRef="#ctx0" brushRef="#br0" timeOffset="67482.03">11455 5715 512 0,'27'0'0'0,"-27"-28"0"0,0 28 0 16,-27-26 0-16,27 26 0 0,0 0 0 15,-26 0 0-15,26 0 0 16,-25 26 0-16,25-26 0 15,-26 28 0-15,26-28 0 16,-27 0 0-16,27 26 0 0,-27 0 0 16,0-26 0-16,27 26 0 15,-27-26 0-15,27 27 0 16,0-27 0-16,0 0 0 0,27 26 0 16,0-26 0-16,0 0 0 15,-27 28 0-15,27-28 0 16,-1 0 0-16,-26 26 0 15,25-26 0-15,1 0 0 0,-26 26 0 16,27-26 0-16,-27 26 0 16,0-26 0-16,0 26 0 15,0-26 0-15,-27 0 0 0,27 0 0 16,-26 0 0-16,1 26 0 16,-1-26 0-16,-1 0 0 15,-27 0 0-15,27 0 0 0,1 0 0 16,0 0 0-16</inkml:trace>
  <inkml:trace contextRef="#ctx0" brushRef="#br0" timeOffset="68002.89">11640 5846 512 0,'29'0'0'0,"-29"0"0"15,0-26 0-15,25 26 0 0,-25 0 0 16,0-27 0-16,0 27 0 16,-25 0 0-16,25-26 0 0,0 26 0 15,0 0 0-15,0 0 0 16,0 0 0-16,0 0 0 15,0 0 0-15,-29 0 0 16,29 26 0-16,-26 1 0 0,26-27 0 16,-25 26 0-16,25 2 0 15,0-2 0-15,0 0 0 16,0 0 0-16,25 0 0 0,-25-26 0 16,26 26 0-16,-26-26 0 15,29 0 0-15,23 0 0 16,-25-26 0-16,-1 26 0 15,-26-26 0-15,26 0 0 0,-1 0 0 16,-25 0 0-16,29-28 0 16,-29 1 0-16,0 1 0 15,-29 24 0-15,4 2 0 0,25 26 0 16,-26 0 0-16,0 0 0 16,-1 0 0-16,0 0 0 15,2 0 0-15,-4 26 0 0,3-26 0 16,1 28 0-16,-1-2 0 15,-1 0 0-15,27-26 0 16</inkml:trace>
  <inkml:trace contextRef="#ctx0" brushRef="#br0" timeOffset="68828.08">13044 5793 512 0,'0'-26'0'0,"0"26"0"0,0 0 0 16,0 0 0-16,0 0 0 15,25 26 0-15,-25-26 0 0,29 0 0 16,-29 0 0-16,26 0 0 15,-1 0 0-15,2 0 0 16,-1 0 0-16,-26 0 0 0,27 0 0 16,0-26 0-16,-27 26 0 15,27 0 0-15,-27-26 0 16,26 26 0-16,-26 0 0 16,0 0 0-16,0-26 0 0,25 26 0 15,-50 0 0-15,25-28 0 16,0 28 0-16,-26 0 0 15,-1-26 0-15,0 26 0 0,27 0 0 16,-53-26 0-16,26 26 0 16,2 26 0-16,-30-26 0 15,30 0 0-15,-2 26 0 0,1 2 0 16,-1-28 0-16,27 26 0 16,0 26 0-16,-27-25 0 15,27-1 0-15,0 2 0 16,27-2 0-16,-27 26 0 0,27-52 0 15,-1 26 0-15,1 0 0 16,-2-26 0-16,-25 0 0 16,29 0 0-16,-3 0 0 0,-1 0 0 15,28 0 0-15,-26 0 0 16,0 0 0-16,0 0 0 16,-1-26 0-16,-1 26 0 0</inkml:trace>
  <inkml:trace contextRef="#ctx0" brushRef="#br0" timeOffset="69410.42">13599 6032 512 0,'0'0'0'15,"-27"0"0"-15,27 0 0 16,0 0 0-16,27 0 0 0,-27 0 0 16,0 0 0-16,0 0 0 15,0 27 0-15,0-27 0 16,-27 0 0-16,27 26 0 0,0 0 0 16,-26-26 0-16,26 26 0 15,-26 0 0-15,26-26 0 16,0 0 0-16,0 0 0 0,0 28 0 15,0-28 0-15,0 0 0 16,0 0 0-16,0 0 0 16,0 0 0-16,26 0 0 0,-26 0 0 15,0 0 0-15,0 0 0 16,26 0 0-16,-26 0 0 16,27 0 0-16,0-28 0 0,-27 28 0 15,27 0 0-15,0 0 0 16,-2 0 0-16,1 0 0 15,0 0 0-15,-26 0 0 16,29 0 0-16,-29 0 0 0,25 0 0 16,-50 0 0-16,25 0 0 15</inkml:trace>
  <inkml:trace contextRef="#ctx0" brushRef="#br0" timeOffset="69614.42">13626 5820 512 0,'27'0'0'0,"-27"-27"0"16,0 27 0-16,-27 0 0 0,54-26 0 15,-27 26 0-15,0 0 0 16,0 0 0-16,0 0 0 15</inkml:trace>
  <inkml:trace contextRef="#ctx0" brushRef="#br0" timeOffset="70445.61">13890 4921 512 0,'0'0'0'0,"0"0"0"16,0 0 0-16,0 0 0 0,27 0 0 16,-27 26 0-16,0-26 0 15,25 27 0-15,4 25 0 16,23-25 0-16,-25 52 0 15,-2 1 0-15,2-1 0 0,27 26 0 16,-27 2 0-16,-2-1 0 16,2 0 0-16,-27-1 0 15,0 1 0-15,-52 0 0 0,25-1 0 16,-2-51 0-16,4 25 0 16,-27 1 0-16,25-28 0 15,0 0 0-15,-27-25 0 16,29 1 0-16,-2-2 0 0,2 0 0 15,25-26 0-15,-27 0 0 16,27 0 0-16,0 0 0 0,0 0 0 16,0 0 0-16,0 0 0 15,0 0 0-15,0 0 0 16,0 0 0-16,0-26 0 16,27 26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1-06T15:12:24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9789 12726 512 0,'0'0'0'0,"0"0"0"15,0 0 0-15,0 0 0 0,0 0 0 16,0 0 0-16,0 0 0 16,0 0 0-16,0 0 0 15,0 0 0-15,0 0 0 0,0 0 0 16,0 0 0-16,0 0 0 15,0 0 0-15,0 0 0 16,0-28 0-16,0 28 0 0,0 0 0 16,0 0 0-16,0-26 0 15,0 26 0-15,0 0 0 16,27-26 0-16,-27 26 0 16,0 0 0-16,26 0 0 0,-26-26 0 15,0 26 0-15,27 0 0 16,-27 0 0-16,0 0 0 0,25 0 0 15,-25 0 0-15,0 0 0 16,29 0 0-16,-29 0 0 16,0 0 0-16,0 0 0 15,0 0 0-15,27 0 0 16,-27 0 0-16,0 0 0 0,0 0 0 16,0 0 0-16,24 26 0 15,-24-26 0-15,0 0 0 0,0 0 0 16,0 26 0-16,0-26 0 15,0 26 0-15,0-26 0 16,0 0 0-16,0 28 0 0,0-28 0 16,0 26 0-16,0 1 0 15,0-27 0-15,-24 26 0 16,24-26 0-16,0 26 0 0,0-26 0 16,-27 26 0-16,27 1 0 15,0-27 0-15,0 27 0 16,-29-27 0-16,29 26 0 15,0-26 0-15,-25 27 0 0,25-27 0 16,0 0 0-16,0 26 0 16,-27-26 0-16,27 0 0 15,0 26 0-15,0-26 0 0,0-26 0 16,0 26 0-16,0 0 0 16,0 0 0-16,0 0 0 15,27 0 0-15,-27-26 0 0,25 26 0 16,-25-27 0-16,29 1 0 15,-2 26 0-15,-3-27 0 16,3 0 0-16,-27 27 0 16,26-26 0-16,1 26 0 0,-27-26 0 15,27 26 0-15,0-26 0 16,-27 26 0-16,25-27 0 16,-25 27 0-16,0 0 0 0,0 0 0 15,0 0 0-15,26 0 0 16,-26 0 0-16,-26 0 0 15,52-26 0-15,-52 52 0 0,26-26 0 16,0 0 0-16,26 0 0 16,-52 0 0-16,26 0 0 15,0 0 0-15,-25 0 0 16,25 27 0-16,-27-27 0 0,0 26 0 16,27-26 0-16,0 26 0 15,-27 0 0-15,1-26 0 16,26 27 0-16,0 0 0 0,0-1 0 15,0 1 0-15,-27-1 0 16,27-26 0-16,0 26 0 16,27-26 0-16,-27 27 0 0,26-27 0 15,-26 0 0-15,0 27 0 16,27-27 0-16,-27 0 0 16,0 0 0-16,27 0 0 0,0 0 0 15,-27 0 0-15,25 0 0 16,1 0 0-16,-26 0 0 15,27 26 0-15</inkml:trace>
  <inkml:trace contextRef="#ctx0" brushRef="#br0" timeOffset="673.27">10239 13070 512 0,'0'0'0'0,"0"0"0"16,0 0 0-16,0 0 0 16,0 0 0-16,0 0 0 15,27 0 0-15,-27 0 0 16,0 0 0-16,0 0 0 0,0 0 0 16,0 0 0-16,0 0 0 15,0 0 0-15,0 0 0 16,0 26 0-16,0-26 0 0,27 0 0 15,-27 26 0-15,0-26 0 16,0 26 0-16,0 1 0 16,25 0 0-16,-25 0 0 15,0 25 0-15,0-26 0 0,0 0 0 16,0 2 0-16,0-2 0 16,0 1 0-16,0-1 0 15,-25 0 0-15,25-26 0 0,0 26 0 16,0-26 0-16,0 0 0 15,0 0 0-15,-27 0 0 16,27-26 0-16,0 26 0 0,-27-26 0 16,27 26 0-16,0-26 0 15,0-1 0-15,0 27 0 16,0-26 0-16,27-2 0 16,-27 28 0-16,0-26 0 0,27 26 0 15,-27 0 0-15,0-26 0 16,25 26 0-16,-25 0 0 15,27 0 0-15,-27 0 0 0,0 0 0 16,26 0 0-16,-26 0 0 16,26 0 0-16,-26 0 0 15,0 0 0-15</inkml:trace>
  <inkml:trace contextRef="#ctx0" brushRef="#br0" timeOffset="904.19">10293 12911 512 0,'-27'0'0'0,"27"0"0"15,0-27 0-15,0 27 0 0,0 0 0 16,0 0 0-16,0 0 0 16</inkml:trace>
  <inkml:trace contextRef="#ctx0" brushRef="#br0" timeOffset="1425.82">10504 12752 512 0,'0'0'0'0,"0"0"0"16,0 0 0-16,0 0 0 0,0 0 0 15,0 0 0-15,26 0 0 16,-26 0 0-16,0 0 0 15,26 0 0-15,-26 0 0 0,26 0 0 16,-26 0 0-16,0 0 0 16,29 0 0-16,-29 0 0 15,25 0 0-15</inkml:trace>
  <inkml:trace contextRef="#ctx0" brushRef="#br0" timeOffset="1872.68">10478 12911 512 0,'0'0'0'0,"0"0"0"0,0 0 0 16,0 0 0-16,0 0 0 16,0 0 0-16,26 0 0 15,-26 0 0-15,26 0 0 0,-26 0 0 16,0 0 0-16,26 0 0 16,-26 0 0-16,26 0 0 15,-26 0 0-15,29 0 0 0,-29 0 0 16,25 0 0-16,2 0 0 15</inkml:trace>
  <inkml:trace contextRef="#ctx0" brushRef="#br0" timeOffset="2286.82">10796 12726 512 0,'0'0'0'0,"25"-28"0"0,-25 28 0 16,0 0 0-16,0 0 0 16,0 0 0-16,0 0 0 0,0 0 0 15,0 0 0-15,0 0 0 16,0 0 0-16,0 28 0 16,0-2 0-16,0 1 0 0,0-1 0 15,0 0 0-15,0 27 0 16,0-26 0-16,27-1 0 15,-27 1 0-15,0-1 0 0,0 0 0 16,0 1 0-16,0 0 0 16,0-1 0-16</inkml:trace>
  <inkml:trace contextRef="#ctx0" brushRef="#br0" timeOffset="2822.99">10981 12672 512 0,'0'0'0'0,"0"0"0"15,0 0 0-15,0 0 0 0,0 0 0 16,0 0 0-16,0 0 0 16,0 0 0-16,0 26 0 15,0-26 0-15,0 28 0 0,0-2 0 16,0 1 0-16,0-1 0 16,0 0 0-16,0 27 0 15,0-26 0-15,27-1 0 16,-27 1 0-16,0-1 0 0,0 0 0 15,0-26 0-15,0 27 0 16,0 0 0-16,0-27 0 16,0 26 0-16,0-26 0 0,0 26 0 15,0-26 0-15,0 0 0 16,0 0 0-16,25 0 0 16</inkml:trace>
  <inkml:trace contextRef="#ctx0" brushRef="#br0" timeOffset="21256.23">17594 12620 512 0,'0'0'0'0,"0"0"0"0,0 0 0 16,0 0 0-16,0 0 0 16,-26 0 0-16,26-27 0 15,0 27 0-15,0 27 0 16,0-54 0-16,0 27 0 0,0 0 0 15,0 0 0-15,0 27 0 16,26-54 0-16,-52 27 0 16,52 0 0-16,-52 0 0 0,26 0 0 15,0 0 0-15,0 27 0 16,0-54 0-16,0 27 0 0,26 0 0 16,-52 0 0-16,26 0 0 15,0 0 0-15,0 0 0 16,0 27 0-16,0-27 0 15,0 0 0-15,26 26 0 0,-52 0 0 16,26 0 0-16,0 2 0 16,0-2 0-16,0 1 0 15,-26-1 0-15,26 0 0 16,0 0 0-16,-26 1 0 0,26-27 0 16,0 27 0-16,0-1 0 15,0-26 0-15,0 27 0 16,0-27 0-16,0 0 0 15,0 0 0-15,0 26 0 0</inkml:trace>
  <inkml:trace contextRef="#ctx0" brushRef="#br0" timeOffset="22167.1">17701 12620 512 0,'0'0'0'0,"0"0"0"0,0 0 0 16,0 0 0-16,0 0 0 16,0 0 0-16,0 0 0 0,0 0 0 15,0 0 0-15,0 0 0 16,0 0 0-16,0 0 0 15,26 0 0-15,-26 0 0 16,0 0 0-16,0 0 0 0,26 0 0 16,0 0 0-16,0 0 0 15,1 0 0-15,-27 0 0 16,27 0 0-16,0 0 0 16,-27 0 0-16,26 0 0 0,-26 0 0 15,0 0 0-15,27 0 0 16,-27 0 0-16,0 0 0 0,0 0 0 15,0 0 0-15,0 0 0 16,0 0 0-16,0 0 0 16,0 0 0-16,0 0 0 15,0 0 0-15,0 0 0 0,0 0 0 16,0 0 0-16,0 0 0 16,0 0 0-16,0 0 0 15,0 0 0-15,0 26 0 0,-27 0 0 16,27-26 0-16,-26 26 0 15,26 28 0-15,-27-27 0 16,27-1 0-16,0-26 0 16,0 52 0-16,-27-52 0 0,27 27 0 15,0 0 0-15,0-27 0 16,-27 26 0-16,54-26 0 16,-54 27 0-16,27-27 0 0,0 0 0 15,0 0 0-15,0 0 0 16,0 26 0-16,0-26 0 15,0 0 0-15,0 0 0 0,0 0 0 16,0 0 0-16,0 0 0 16,0 0 0-16,0 0 0 15</inkml:trace>
  <inkml:trace contextRef="#ctx0" brushRef="#br0" timeOffset="30627.18">17620 13387 512 0,'0'0'0'0,"0"0"0"16,0 0 0-16,0 0 0 15,0 0 0-15,0 0 0 0,0 0 0 16,0 0 0-16,0 0 0 15,0 0 0-15,0 0 0 16,0 0 0-16,0 0 0 0,27 0 0 16,-27 0 0-16,0 0 0 15,27 0 0-15,-27-26 0 16,27 26 0-16,-27 0 0 0,26 0 0 16,-26 0 0-16,0 0 0 15,0 0 0-15,26 0 0 16,-26 0 0-16,0 0 0 15,0 0 0-15</inkml:trace>
  <inkml:trace contextRef="#ctx0" brushRef="#br0" timeOffset="30957.72">17594 13546 512 0,'0'0'0'0,"0"0"0"16,0 0 0-16,0 0 0 15,26 0 0-15,-26 0 0 0,27 0 0 16,-27 0 0-16,0 0 0 16,27 0 0-16,-27 0 0 15,0 0 0-15,27 0 0 16,-27 0 0-16,26 0 0 0,-26 0 0 16,0 0 0-16</inkml:trace>
  <inkml:trace contextRef="#ctx0" brushRef="#br0" timeOffset="32043.35">18017 13440 512 0,'0'0'0'0,"0"0"0"0,-27 0 0 16,54 0 0-16,-27-26 0 15,0 26 0-15,0 0 0 0,0 0 0 16,0 0 0-16,0-27 0 16,27 27 0-16,-27 0 0 15,27 0 0-15,-27 0 0 0,26-26 0 16,-26 26 0-16,27 0 0 15,-27 0 0-15,0 0 0 16,0 0 0-16,0 0 0 0,25 0 0 16,-25 0 0-16,0 0 0 15,0 26 0-15,26-26 0 16,-26 0 0-16,0 27 0 0,0-27 0 16,29 26 0-16,-29-26 0 15,0 26 0-15,-29-26 0 16,29 26 0-16,0 2 0 15,0-28 0-15,0 26 0 0,-26 0 0 16,26 0 0-16,0 1 0 16,-25-27 0-16,25 27 0 15,-27-27 0-15,1 27 0 0,26-1 0 16,-27-26 0-16,0 26 0 16,0-26 0-16,27 0 0 15,0 26 0-15,0-26 0 0,0 0 0 16,0 0 0-16,0 0 0 15,0 0 0-15,0 0 0 16,0 0 0-16,0 0 0 16,0-26 0-16,27 26 0 0,-27 0 0 15,27-26 0-15,0 0 0 16,-1 26 0-16,1-27 0 16,-2 0 0-16,1 27 0 0,3-27 0 15,23 1 0-15,-52 26 0 16,26 0 0-16,1-26 0 15,0 26 0-15,-27-26 0 0,24 26 0 16,-24-28 0-16,0 28 0 16,29 0 0-16,-29-26 0 15,0 26 0-15,0 0 0 16,0 0 0-16,0 0 0 0,0 0 0 16,0 0 0-16,0 0 0 15,0 0 0-15,0 0 0 16,0 0 0-16,-29 0 0 0,29 26 0 15,-24-26 0-15,-3 0 0 16,0 28 0-16,27-2 0 16,-26-26 0-16,26 26 0 0,-27 0 0 15,27-26 0-15,0 27 0 16,0 0 0-16,0-27 0 16,0 27 0-16,27-27 0 0,-27 26 0 15,0-26 0-15,0 0 0 16,26 0 0-16,-26 26 0 15,27-26 0-15,0 0 0 0,-27 0 0 16,24 0 0-16,5 0 0 16,-29 0 0-16,25 0 0 15</inkml:trace>
  <inkml:trace contextRef="#ctx0" brushRef="#br0" timeOffset="32512.24">18521 13783 512 0,'0'0'0'0,"0"0"0"16,0-26 0-16,0 26 0 15,0 0 0-15,0 0 0 0,0 0 0 16,0 0 0-16,0 0 0 16,0 0 0-16,0 26 0 15,0-26 0-15,0 28 0 0,0-28 0 16,0 26 0-16,0 1 0 16,0-1 0-16,-27 0 0 15,27 0 0-15,0 2 0 16,0-28 0-16,0 26 0 0,0 0 0 15,0-26 0-15,0 26 0 16</inkml:trace>
  <inkml:trace contextRef="#ctx0" brushRef="#br0" timeOffset="33945.61">18652 13864 512 0,'0'0'0'16,"0"0"0"-16,0 0 0 15,27 0 0-15,-27 0 0 0,0 0 0 16,0 0 0-16,0 0 0 16,0 0 0-16,27 0 0 15,-27 0 0-15,0 0 0 0,0 0 0 16,0 0 0-16,0 0 0 15,0 0 0-15,0 0 0 16,0 0 0-16,-27 0 0 0,27 0 0 16,0 0 0-16,-27 26 0 15,27-26 0-15,-26 0 0 16,0 26 0-16,26-26 0 16,-26 0 0-16,-2 0 0 0,28 0 0 15,0 26 0-15,-25-26 0 16,25 0 0-16,0 0 0 0,0 0 0 15,0 0 0-15,0 0 0 16,0 0 0-16,0 0 0 16,0 0 0-16,0 0 0 15,0 0 0-15,0 0 0 0,0 0 0 16,0 0 0-16,0 0 0 16,0 0 0-16,0 0 0 15,0 0 0-15,0 0 0 16,0 0 0-16,0 0 0 0,0 0 0 15,0 0 0-15,0 0 0 16,0 0 0-16,0 0 0 16,0 0 0-16,0 0 0 0,0 0 0 15,0 0 0-15,0 0 0 16,0 0 0-16,0 0 0 16,0 0 0-16,0 0 0 0,0 0 0 15,0 0 0-15,0 0 0 16,0 0 0-16,0 0 0 15,0 0 0-15,0 0 0 16,0 0 0-16,0 0 0 0,0 0 0 16,0 0 0-16,0 0 0 15,0 0 0-15,0 0 0 0,0 0 0 16,0 0 0-16,0 0 0 16,0 0 0-16,0 0 0 15,0 0 0-15,0 0 0 16,0 0 0-16,0 0 0 0,0 0 0 15,0 0 0-15,0 0 0 16,0 0 0-16,0 0 0 16,0 0 0-16,0 0 0 15,0 0 0-15,0 0 0 0,0 0 0 16,0 0 0-16,0 0 0 16,0 0 0-16,25 0 0 0,-25 0 0 15,0 0 0-15,0 0 0 16,0 0 0-16,28 28 0 15,-28-28 0-15,26 0 0 16,-26 0 0-16,26 0 0 0,-26 26 0 16,0-26 0-16,26 0 0 15,-26 26 0-15,0-26 0 16,0 26 0-16,27-26 0 0,-27 0 0 16,0 0 0-16,0 27 0 15,27-27 0-15,-27 0 0 16,0 0 0-16,0 0 0 15,0 0 0-15,0 0 0 0,0 0 0 16,0 0 0-16,0 0 0 16,0 0 0-16,0 0 0 15,0 0 0-15,0 0 0 0,0 0 0 16,0 0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1-06T15:15:29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1033 4762 512 0,'0'0'0'0,"0"-26"0"0,0 26 0 15,0 0 0-15,0 0 0 16,0 0 0-16,0 0 0 16,0 0 0-16,0-27 0 15,0 27 0-15,0 27 0 0,0-27 0 16,0 0 0-16,0 0 0 16,0 0 0-16,0 0 0 15,0 26 0-15,0 0 0 16,0-26 0-16,0 53 0 0,0-27 0 15,0 2 0-15,0 24 0 16,0-25 0-16,0-1 0 16,0 27 0-16,0-28 0 0,0 3 0 15,25-2 0-15,-50-26 0 16,25 27 0-16,0-27 0 16,0 26 0-16,0-26 0 0,0 0 0 15</inkml:trace>
  <inkml:trace contextRef="#ctx0" brushRef="#br0" timeOffset="886.4">1164 4603 512 0,'0'-26'0'0,"0"-1"0"16,0 27 0-16,0 0 0 15,0-26 0-15,0 26 0 0,0-27 0 16,0 27 0-16,0-26 0 16,0 26 0-16,0-26 0 15,-27 26 0-15,27-27 0 16,0 27 0-16,-25 0 0 0,25-27 0 16,-26 27 0-16,26-26 0 15,-28 26 0-15,28 0 0 16,-25 0 0-16,25 0 0 0,-27 0 0 15,0 0 0-15,0 0 0 16,0 26 0-16,3 1 0 0,-4 0 0 16,3-1 0-16,-2 0 0 15,0 27 0-15,0 0 0 16,0-26 0-16,3 25 0 16,-4 2 0-16,28-2 0 0,-27 1 0 15,27 1 0-15,0-2 0 16,0 1 0-16,27 0 0 15,1 0 0-15,-4-27 0 16,3 1 0-16,0 26 0 0,0-28 0 16,25 3 0-16,0-2 0 15,-25-26 0-15,27 26 0 16,-27-26 0-16,26 0 0 0,-2 0 0 16,-24 0 0-16,0 0 0 15,26 0 0-15,-26 0 0 16,-1-26 0-16,-1 26 0 0,2-26 0 15,0-2 0-15,0 3 0 16,-27-2 0-16,26 1 0 16,-26-1 0-16,27 1 0 0,-27-27 0 15,0 26 0-15,0-25 0 16,0 25 0-16,0-25 0 16,0-2 0-16,0 1 0 15,0 1 0-15,0 25 0 0,-27-26 0 16,27 27 0-16,-26-27 0 15,-1 26 0-15,0 1 0 16,0-1 0-16,27-25 0 0,-51 25 0 16,24 0 0-16,1 27 0 15,-1-26 0-15,27 26 0 16,-27-27 0-16,0 27 0 0,2 0 0 16,25 0 0-16,0 0 0 15,-26 0 0-15,26 27 0 16</inkml:trace>
  <inkml:trace contextRef="#ctx0" brushRef="#br0" timeOffset="2255.08">3730 4445 512 0,'27'0'0'16,"-27"0"0"-16,0 0 0 15,0 0 0-15,0 0 0 0,27 0 0 16,-27-27 0-16,0 27 0 16,0 0 0-16,0 0 0 15,0 0 0-15,0 0 0 0,0 0 0 16,0 0 0-16,0 0 0 15,0 0 0-15,0 0 0 16,0 0 0-16,0 0 0 0,0 0 0 16,0 0 0-16,0 0 0 15,0 0 0-15,0 0 0 16,-27 0 0-16,27 0 0 16,0 0 0-16,-27 0 0 0,1 0 0 15,26 0 0-15,-26 0 0 16,-1 0 0-16,0 27 0 15,2-27 0-15,-2 0 0 0,0 26 0 16,1-26 0-16,0 26 0 16,-1 1 0-16,27-1 0 15,-27 1 0-15,27-1 0 16,0 1 0-16,0-27 0 0,0 26 0 16,27 0 0-16,0 1 0 15,-1 0 0-15,0-27 0 16,28 26 0-16,-29-26 0 0,29 26 0 15,-28-26 0-15,27 0 0 16,1 0 0-16,-29 0 0 16,2 0 0-16,-1 0 0 0,-26 0 0 15,26 0 0-15,-26 0 0 16,0 0 0-16,0 0 0 16,0 0 0-16,0 0 0 15,0 0 0-15,0 0 0 0,0-26 0 16,0 26 0-16,-26 0 0 15,26 0 0-15,-26 0 0 0,-1 0 0 16,27 0 0-16,-25 0 0 16,-29 0 0-16,27 0 0 15,1 0 0-15,0 0 0 16,-1 26 0-16,0-26 0 0,2 0 0 16,-2 27 0-16,-26-27 0 15,27 26 0-15,-1 0 0 16,0-26 0-16,27 28 0 0,-25-28 0 15,25 26 0-15,0 0 0 16,0-26 0-16,0 27 0 16,0-27 0-16,25 26 0 0,-25-26 0 15,27 26 0-15,0-26 0 16,-1 0 0-16,0 0 0 16,1 27 0-16,0-54 0 15,-2 54 0-15,29-27 0 0,-28 0 0 16,0 0 0-16,-26 0 0 15,27 0 0-15,0 0 0 16,0 0 0-16,-2-27 0 0,-25 27 0 16,0 0 0-16,27 0 0 15,-27 0 0-15,26 0 0 16,-26 0 0-16,26 0 0 0,-26 0 0 16,0 0 0-16,0 0 0 15,0 0 0-15</inkml:trace>
  <inkml:trace contextRef="#ctx0" brushRef="#br0" timeOffset="3380.77">4285 4815 512 0,'0'-27'0'0,"0"27"0"16,0 0 0-16,0-26 0 15,0 26 0-15</inkml:trace>
  <inkml:trace contextRef="#ctx0" brushRef="#br0" timeOffset="5007.26">4366 5212 512 0,'-27'0'0'16,"27"0"0"-16,0 0 0 0,27 0 0 15,-54-27 0-15,27 27 0 16,27 0 0-16,-54 0 0 16,54 0 0-16,-54 0 0 0,54 0 0 15,-27 0 0-15,-27 0 0 16,54 0 0-16,-27 0 0 15,0 0 0-15,0 0 0 16,0 0 0-16,0 0 0 0,0 0 0 16,0 0 0-16,0 0 0 15,0 27 0-15,0-27 0 16,0 25 0-16,0 3 0 0,0-2 0 16,0 0 0-16,-27 0 0 15,54 1 0-15,-27-1 0 16,0 2 0-16,-27-2 0 0,27 0 0 15,0-26 0-15,0 0 0 16,0 27 0-16,0-27 0 16,0 0 0-16,0 25 0 0,0-25 0 15,0 0 0-15,0 0 0 16,0 0 0-16,0 0 0 16,0 0 0-16,0 0 0 0,0 0 0 15,0 0 0-15,27 0 0 16,-27-25 0-16,26 25 0 15,-26 0 0-15,26 0 0 0,2-27 0 16,23 27 0-16,-24 0 0 16,0 0 0-16,26-26 0 15,-26 26 0-15,0 0 0 0,-3-26 0 16,3 26 0-16,0 0 0 16,-1 0 0-16,-26 0 0 15,0-28 0-15,0 28 0 0,0 0 0 16,0 0 0-16,0 0 0 15,0 0 0-15,0 0 0 16,27 0 0-16,-27 0 0 16,0 0 0-16,0 0 0 0,-27 0 0 15,54 0 0-15,-54 0 0 16,27 0 0-16,0 28 0 16,0-28 0-16,0 0 0 0,27 0 0 15,-27 0 0-15</inkml:trace>
  <inkml:trace contextRef="#ctx0" brushRef="#br0" timeOffset="9383.61">5953 4445 512 0,'0'0'0'0,"0"0"0"16,0 0 0-16,0 0 0 15,0 0 0-15,0 0 0 16,26 0 0-16,-26-27 0 16,0 27 0-16,0 0 0 0,0 0 0 15,0-27 0-15</inkml:trace>
  <inkml:trace contextRef="#ctx0" brushRef="#br0" timeOffset="9545.15">5979 4762 512 0,'0'0'0'15,"-26"0"0"-15,26 26 0 16,0-26 0-16,0 0 0 0,0 0 0 15,-25 0 0-15,25-26 0 16</inkml:trace>
  <inkml:trace contextRef="#ctx0" brushRef="#br0" timeOffset="10559.94">7408 4603 512 0,'0'-26'0'0,"0"26"0"16,0 0 0-16,28 0 0 15,-28-27 0-15,0 27 0 16,0 0 0-16,0 0 0 0,0 0 0 15,0-26 0-15,0 26 0 16,0 0 0-16,0 0 0 16,0 0 0-16,0 0 0 15,0 0 0-15,0 0 0 0,0 0 0 16,0-27 0-16,0 27 0 16,0 0 0-16,-28 0 0 0,28 0 0 15,0 0 0-15,0-26 0 16,0 26 0-16,-26 0 0 15,26 0 0-15,0 0 0 16,-26 0 0-16,26 0 0 0,-27 26 0 16,0-26 0-16,1 27 0 15,1-1 0-15,-30 1 0 16,30 26 0-16,-2-27 0 0,0 27 0 16,1 0 0-16,-1-27 0 15,27 27 0-15,0-27 0 16,27 2 0-16,-27-2 0 0,26 0 0 15,1-26 0-15,-27 0 0 16,52 0 0-16,-25 0 0 16,1-26 0-16,-3 0 0 0,1-2 0 15,1 2 0-15,0-27 0 16,-1 27 0-16,-26 0 0 16,0-1 0-16,26-26 0 15,-26 27 0-15,0 26 0 0,0-27 0 16,28 1 0-16,-28 26 0 15,0 0 0-15,-28 0 0 16,28 0 0-16,0 26 0 0,0 1 0 16,0-1 0-16,0 27 0 15,0-26 0-15,0-1 0 16,0 0 0-16,0 1 0 0,28-1 0 16,-3 0 0-16,-25-26 0 15,26 28 0-15,1-28 0 16,-27 0 0-16,27 0 0 15,-27 0 0-15,26-28 0 0,0 28 0 16,2-26 0-16,-1 0 0 16</inkml:trace>
  <inkml:trace contextRef="#ctx0" brushRef="#br0" timeOffset="11060.68">8096 4524 512 0,'26'-27'0'16,"-26"27"0"-16,0-26 0 0,27 26 0 16,-27 0 0-16,0-26 0 15,0 26 0-15,0 0 0 16,0-27 0-16,0 27 0 15,-27 0 0-15,27 0 0 0,-26 27 0 16,-1-27 0-16,27 26 0 16,-51-26 0-16,24 26 0 15,0 1 0-15,0-27 0 0,27 26 0 16,0-26 0-16,0 27 0 16,0-27 0-16,-26 26 0 15,52-26 0-15,-26 27 0 0,0-27 0 16,27 26 0-16,0 0 0 15,-27-26 0-15,27 0 0 16,0 27 0-16,-3-27 0 16,3 27 0-16,-1-27 0 0,28 26 0 15,-54-26 0-15,27 0 0 16,-54 0 0-16,27 26 0 16,0-26 0-16,0 0 0 0,-27 27 0 15,0-27 0-15,1 26 0 16,-1-26 0-16,-24 0 0 15,24 26 0-15,-27-26 0 0,28 0 0 16,-28 0 0-16,30 0 0 16</inkml:trace>
  <inkml:trace contextRef="#ctx0" brushRef="#br0" timeOffset="11568.89">8600 4524 512 0,'0'0'0'0,"24"0"0"0,-24-27 0 16,0 27 0-16,0-26 0 15,0 26 0-15,0 0 0 0,0 0 0 16,-24-26 0-16,24 26 0 16,-27 0 0-16,-27 26 0 15,29-26 0-15,-3 0 0 16,3 26 0-16,-1-26 0 0,-1 27 0 16,27-27 0-16,-27 26 0 15,27-26 0-15,-27 27 0 16,27-27 0-16,27 26 0 0,-27-26 0 15,27 27 0-15,0-27 0 16,-1 26 0-16,-1-26 0 16,-25 26 0-16,28-26 0 0,-3 0 0 15,2 27 0-15,0-27 0 16,-27 27 0-16,27-27 0 16,-27 26 0-16,0-26 0 15,24 0 0-15,-48 26 0 0,24-26 0 16,-27 0 0-16,0 27 0 15,-25-27 0-15,24 0 0 0,-23 0 0 16,-3 0 0-16,2 0 0 16,-27 26 0-16</inkml:trace>
  <inkml:trace contextRef="#ctx0" brushRef="#br0" timeOffset="12039.14">8916 4709 512 0,'0'0'0'0,"0"-27"0"0,0 27 0 16,27-26 0-16,-27 0 0 0,0 26 0 16,0 0 0-16,0-27 0 15,0 27 0-15,0 0 0 16,0 0 0-16,0 0 0 16,0 0 0-16,-27 27 0 0,27-27 0 15,0 52 0-15,0-25 0 16,0 0 0-16,0 25 0 15,27-25 0-15,0 25 0 0,-2-24 0 16,2-2 0-16,0 0 0 16,0-26 0-16,25 0 0 15,-52 0 0-15,52 0 0 16,-25-26 0-16,0-28 0 0,-27 2 0 16,27-1 0-16,-27-27 0 15,0 28 0-15,0 25 0 16,26-26 0-16,-26 53 0 0,0-26 0 15,0 26 0-15</inkml:trace>
  <inkml:trace contextRef="#ctx0" brushRef="#br0" timeOffset="12839.81">9392 4762 512 0,'27'-26'0'0,"-27"26"0"0,0-27 0 0,27 0 0 16,-27 27 0-16,26-26 0 15,-26 0 0-15,26 26 0 16,0-27 0-16,-26 27 0 0,0 0 0 15,0 27 0-15,28-27 0 16,-3 26 0-16,-25 0 0 16,0 1 0-16,0-27 0 15,0 27 0-15,0-1 0 0,0 0 0 16,0 1 0-16,0-1 0 16,0 0 0-16,0-26 0 15,0 0 0-15,0 0 0 16,0 0 0-16,0 0 0 0,27-26 0 15,-27 26 0-15,0-26 0 16,27-1 0-16,-27 1 0 16,26 0 0-16,-26-1 0 0,0 27 0 15,27-27 0-15,-2 1 0 16,-25 26 0-16,29-26 0 16,-29 26 0-16,24 0 0 0,3 0 0 15,-27 0 0-15,0 0 0 16,0 26 0-16,0-26 0 15,0 26 0-15,0 1 0 0,0 0 0 16,0-1 0-16,0 0 0 16,0 1 0-16,0-1 0 15,0 0 0-15,0-26 0 16,0 28 0-16,0-28 0 0,0 0 0 16,0 0 0-16,0 0 0 15,0-28 0-15,0 2 0 16,27 26 0-16,-27-26 0 0,26-1 0 15,1 1 0-15,-27 0 0 16,25-1 0-16,4 0 0 16,-29 1 0-16,27 0 0 15,-3-1 0-15,-24 27 0 0,27 0 0 16,-27 0 0-16,0 0 0 16,0 0 0-16,0 27 0 15,26-27 0-15,-26 26 0 0,0 0 0 16,0 1 0-16,0 26 0 15,0-27 0-15,0 1 0 16,0 25 0-16,0-24 0 0,0-2 0 16,27 0 0-16,-27 1 0 15,0-27 0-15,27 0 0 16</inkml:trace>
  <inkml:trace contextRef="#ctx0" brushRef="#br0" timeOffset="13207.14">10318 4762 512 0,'0'0'0'0,"0"0"0"15,0 0 0-15,27 0 0 0,-27 0 0 16,0-26 0-16,26 26 0 16,0 0 0-16,1-27 0 15,0 27 0-15,-27 0 0 0,53-27 0 16,-27 27 0-16,0 0 0 15,0 0 0-15,-26-26 0 16,29 26 0-16,-29 0 0 16,0-26 0-16,0 26 0 0,0 0 0 15,-29 0 0-15,3 0 0 16,0 0 0-16,-26 26 0 16,25 0 0-16,-27 1 0 15,28 0 0-15,0 25 0 0,-1-25 0 16,27-1 0-16,0 0 0 15,0 2 0-15,0-28 0 16,27 26 0-16,-27-26 0 0,26-26 0 16,0 26 0-16,28-28 0 15,-27 28 0-15</inkml:trace>
  <inkml:trace contextRef="#ctx0" brushRef="#br0" timeOffset="13698.81">10981 4682 512 0,'27'0'0'0,"-27"0"0"0,0-26 0 16,0 26 0-16,0-26 0 15,0 26 0-15,0-27 0 0,0 27 0 16,-27 0 0-16,27-26 0 15,0 26 0-15,-29 0 0 16,4 0 0-16,-2 0 0 16,1 0 0-16,0 26 0 0,-26 1 0 15,-2-1 0-15,27 0 0 16,27 28 0-16,-26-28 0 16,26 27 0-16,26-27 0 0,-26 0 0 15,27 2 0-15,-2-28 0 16,4 26 0-16,-4-26 0 15,2-26 0-15,25-2 0 16,-25 28 0-16,-2-52 0 0,4-1 0 16,-2 0 0-16,-2-53 0 15,1 0 0-15,0 27 0 16,-26 26 0-16,0 0 0 0,0 1 0 16,-26 24 0-16,26 2 0 15,0 0 0-15,0-1 0 16,0 1 0-16,0 0 0 0,0-1 0 15,0 0 0-15,26 27 0 16,-26 0 0-16,27-26 0 16,0 26 0-16,0 0 0 15</inkml:trace>
  <inkml:trace contextRef="#ctx0" brushRef="#br0" timeOffset="14808.39">12462 4630 512 0,'0'0'0'15,"0"0"0"-15,0-27 0 0,26 27 0 16,-26 0 0-16,26-26 0 15,1 26 0-15,-2-27 0 16,-25 27 0-16,28 0 0 16,-1 0 0-16,-27 0 0 0,0 0 0 15,26 0 0-15,-26 0 0 16,0 0 0-16,26 27 0 16,-26-1 0-16,0 27 0 15,0-27 0-15,0 28 0 0,-26-28 0 16,26 0 0-16,0 1 0 15,-26-1 0-15,26 0 0 16,0-26 0-16,-27 0 0 0,27 0 0 16,0 0 0-16,0 0 0 15,0-26 0-15,0 26 0 16,27-26 0-16,-27-1 0 0,26 1 0 16,0 0 0-16,0-1 0 15,3 0 0-15,-6 1 0 16,32 0 0-16,-29-1 0 0,1 1 0 15,-2 26 0-15,4-27 0 16,-5 27 0-16,3 0 0 16,0 0 0-16,-27 0 0 15,0 0 0-15,26 27 0 0,-26 26 0 16,0-27 0-16,0 0 0 16,-26 28 0-16,26-28 0 15,0 0 0-15,0 27 0 0,0-27 0 16,0-26 0-16,0 28 0 15,26-28 0-15,-26 26 0 16,0-26 0-16,27-26 0 16</inkml:trace>
  <inkml:trace contextRef="#ctx0" brushRef="#br0" timeOffset="15220.41">13468 4656 512 0,'26'0'0'0,"-26"-26"0"0,0 26 0 15,0 0 0-15,26-27 0 0,-52 27 0 16,26-26 0-16,0-1 0 16,0 27 0-16,26-26 0 15,-52 26 0-15,26-27 0 16,0 27 0-16,0-26 0 0,-26 26 0 15,26 0 0-15,0 0 0 16,-27 26 0-16,0 1 0 16,-26-1 0-16,53 27 0 15,-27-26 0-15,2 25 0 0,25-25 0 16,0 26 0-16,0-27 0 16,0 1 0-16,25 25 0 0,2-52 0 15,-1 28 0-15,28-28 0 16,-27-28 0-16,-1 28 0 15,0-26 0-15,0 0 0 16,0-27 0-16,-26 0 0 0,0 0 0 16,0 0 0-16,0 27 0 15,-26-1 0-15,0 27 0 16,0-26 0-16</inkml:trace>
  <inkml:trace contextRef="#ctx0" brushRef="#br0" timeOffset="15772.75">13705 4682 512 0,'26'-26'0'0,"0"0"0"0,-26 26 0 16,29-27 0-16,-4 27 0 16,2-26 0-16,-27 26 0 0,27 0 0 15,-27 0 0-15,25 0 0 16,2 26 0-16,-27-26 0 15,0 27 0-15,25 25 0 16,-25-25 0-16,0 26 0 0,0-27 0 16,29 1 0-16,-29 25 0 15,0-24 0-15,0-28 0 16,-29 26 0-16,29 0 0 0,-25-26 0 16,25 0 0-16,-27-26 0 15,27 26 0-15,-25-26 0 16,25-2 0-16,0-24 0 0,0 25 0 15,25-25 0-15,-25 25 0 16,0 0 0-16,27 27 0 16,-2-26 0-16,29 26 0 15,-27-26 0-15,25 26 0 0,0 0 0 16,4-27 0-16,-31 27 0 16,2 0 0-16,25 0 0 15,-52 0 0-15,27 0 0 0,0 0 0 16,0 0 0-16</inkml:trace>
  <inkml:trace contextRef="#ctx0" brushRef="#br0" timeOffset="16791.91">14657 4762 512 0,'0'0'0'0,"27"0"0"0,-27 0 0 16,0-26 0-16,27-1 0 15,0 27 0-15,-1-27 0 16,0 27 0-16,-26-26 0 0,26 26 0 16,2-26 0-16,-28 26 0 15,25 0 0-15,-25 0 0 16,27 0 0-16,-27 0 0 0,0 26 0 16,27 0 0-16,-27 1 0 15,-27 26 0-15,27-27 0 16,-27 27 0-16,27-27 0 15,0 2 0-15,0 24 0 0,0-25 0 16,0-27 0-16,0 26 0 16,0-26 0-16,0 0 0 15,0 0 0-15,0 0 0 0,0-26 0 16,0 26 0-16,0-27 0 16,27 1 0-16,0 0 0 15,-27 26 0-15,26-28 0 16,-26 2 0-16,27 0 0 0,-4-1 0 15,7 1 0-15,-5 26 0 16,2-26 0-16,-27-1 0 16,27 27 0-16,-1-27 0 0,-26 27 0 15,27 0 0-15,-27 0 0 16,23 0 0-16,-23 0 0 16,0 0 0-16,0 27 0 15,0-27 0-15,0 27 0 0,30-1 0 16,-30 0 0-16,0 1 0 15,0-1 0-15,0 0 0 16,0 2 0-16,0-2 0 0,0 0 0 16,0-26 0-16,0 0 0 15,0 27 0-15,0-54 0 16,0 27 0-16,0 0 0 0,27 0 0 16,-27-26 0-16,0 0 0 15,25-2 0-15,2 2 0 16,-1 0 0-16,1-1 0 0,-1 27 0 15,-26-26 0-15,27 26 0 16,0-26 0-16,-2 26 0 16,-25 0 0-16,0 0 0 15,0 0 0-15,27 26 0 0,-27-26 0 16,0 26 0-16,0 1 0 16,0 25 0-16,0-24 0 15,0-2 0-15,0 0 0 0,0 27 0 16,-27-27 0-16,27 1 0 15,0-27 0-15,0 25 0 16</inkml:trace>
  <inkml:trace contextRef="#ctx0" brushRef="#br0" timeOffset="17494.97">15903 4709 512 0,'0'-27'0'0,"0"27"0"0,24 0 0 16,-24-26 0-16,27 26 0 16,-27-26 0-16,0 26 0 15,0 0 0-15,0-27 0 16,0 27 0-16,0 0 0 0,0 0 0 15,26 0 0-15,-26 0 0 16,0 0 0-16,0-26 0 16,0 26 0-16,0 0 0 0,-26 0 0 15,26 0 0-15,0 0 0 16,-27 0 0-16,3 0 0 16,24 0 0-16,-29 0 0 0,2 26 0 15,-24-26 0 1,24 27 0-16,0 25 0 0,1-25 0 15,-28 0 0-15,54-1 0 16,-25 0 0-16,25 27 0 0,0-27 0 16,0 2 0-16,0-2 0 15,25 0 0-15,-25-26 0 16,27 27 0-16,-27-54 0 0,27 27 0 16,-1-26 0-16,-26 26 0 15,27-26 0-15,0-2 0 16,-27-24 0-16,26 25 0 15,-1 1 0-15,2 0 0 0,2-1 0 16,-29 0 0-16,0 27 0 16,0 0 0-16,0 0 0 15,0 0 0-15,0 0 0 0,0 0 0 16,0 0 0-16,0 27 0 16,-29 0 0-16,29-1 0 15,0 0 0-15,0 1 0 0,0-1 0 16,0 0 0-16,29-26 0 15,-29 28 0-15,24-28 0 16,3 0 0-16,-1 0 0 16,1 0 0-16,-27 0 0 0,52-28 0 15,-23 28 0-15,-4 0 0 16,2-26 0-16,-2 26 0 16,29-26 0-16,-54-1 0 0</inkml:trace>
  <inkml:trace contextRef="#ctx0" brushRef="#br0" timeOffset="17765.47">16325 4180 512 0,'-27'-27'0'0,"54"27"0"0,-27 0 0 15,0 0 0-15,0 0 0 16,0 0 0-16,0 53 0 0,-27 1 0 15,27-2 0-15,0 27 0 16,0 1 0-16,-25-1 0 16,25 1 0-16,0-1 0 0,0 0 0 15,0 0 0-15,0-25 0 16,0-1 0-16,25-27 0 16,-25 27 0-16,0-53 0 15,0 25 0-15,27 3 0 0,-27-28 0 16</inkml:trace>
  <inkml:trace contextRef="#ctx0" brushRef="#br0" timeOffset="21724.85">7408 5926 512 0,'0'0'0'0,"0"0"0"0,0 0 0 16,0 0 0-16,0 0 0 16,0 0 0-16,0 0 0 0,0 0 0 15,0 0 0-15,0 0 0 16,0 0 0-16,0-26 0 0,0 26 0 16,0 0 0-16,0 0 0 15,28 0 0-15,-56-26 0 16,28 26 0-16,0 0 0 15,0-28 0-15,0 28 0 0,0 0 0 16,0 0 0-16,0 0 0 16,0 28 0-16,0-2 0 15,0 0 0-15,0 26 0 16,0 2 0-16,0-1 0 0,0-27 0 16,28 26 0-16,-28 2 0 15,0-28 0-15,25 27 0 16,1-27 0-16,-26-26 0 0,0 28 0 15,27-28 0-15,-27 0 0 16,27-28 0-16,-27 28 0 16,0-26 0-16,0 0 0 0,26-27 0 15,-26 27 0-15,0-2 0 16,26-24 0-16,-26 26 0 16,0 0 0-16,28-29 0 0,-28 29 0 15,0 0 0-15,27 26 0 16,-27-26 0-16,0 26 0 15,0 0 0-15,24 0 0 16,-24 26 0-16,0 0 0 0,27 0 0 16,0 2 0-16,-27-1 0 15,53 25 0-15,-26-26 0 16,0 0 0-16,-3 2 0 0,3-2 0 16,0-26 0-16,-1 0 0 15,1 0 0-15,-27 0 0 16,0 0 0-16,27 0 0 0,-27-54 0 15,0 28 0-15,0 0 0 16,0-26 0-16,0-3 0 16,0 3 0-16,0 26 0 0,0 0 0 15,0 26 0-15,0 0 0 16,0 0 0-16</inkml:trace>
  <inkml:trace contextRef="#ctx0" brushRef="#br0" timeOffset="22185.82">8388 6032 512 0,'0'-28'0'0,"0"28"0"0,0 0 0 16,0-26 0-16,0 26 0 15,0 0 0-15,0 0 0 0,0 0 0 16,0 26 0-16,0 2 0 16,0-1 0-16,0-1 0 15,-27 0 0-15,27-26 0 0,0 26 0 16,0 0 0-16,0-26 0 15,0 28 0-15,0-28 0 16,0 0 0-16,0 0 0 0,0 0 0 16,0 0 0-16,0 0 0 15,27 0 0-15,-27 0 0 16,0 0 0-16,27 0 0 0,-1 0 0 16,-1 0 0-16,-25-28 0 15,28 28 0-15,-3 0 0 16,2 0 0-16,27 0 0 15,-54 0 0-15,24 0 0 0,3 0 0 16,-27 0 0-16,28 0 0 16</inkml:trace>
  <inkml:trace contextRef="#ctx0" brushRef="#br0" timeOffset="22327.98">8415 5687 512 0,'0'-26'0'0,"0"26"0"0,-27 0 0 16,27-26 0-16,0 26 0 15</inkml:trace>
  <inkml:trace contextRef="#ctx0" brushRef="#br0" timeOffset="22760.05">8809 5609 512 0,'0'0'0'0,"0"-27"0"0,0 27 0 16,0 0 0-16,0 0 0 15,0 0 0-15,28 27 0 16,-28-1 0-16,0 0 0 16,0 28 0-16,0-2 0 0,0 1 0 15,0 1 0-15,0-2 0 16,0 0 0-16,0-26 0 16,0 29 0-16,0-55 0 0,0 26 0 15,0 0 0-15,0-26 0 16,0 26 0-16,0-26 0 15,0 0 0-15,0 0 0 16,0 0 0-16,27 0 0 0,-27 0 0 16,0 0 0-16,27 0 0 15,-27 0 0-15,25 0 0 16,2 0 0-16,0 0 0 0,-2 0 0 16,2-26 0-16,0 26 0 15,0 0 0-15,-27 0 0 16</inkml:trace>
  <inkml:trace contextRef="#ctx0" brushRef="#br0" timeOffset="22964.71">8731 5926 512 0,'27'0'0'15,"-27"-26"0"-15,51 26 0 16,-23-26 0-16,-1 26 0 0,25-28 0 16,-25 28 0-16,25 0 0 15,-52 0 0-15,54-26 0 16</inkml:trace>
  <inkml:trace contextRef="#ctx0" brushRef="#br0" timeOffset="23526.73">9180 5582 512 0,'0'0'0'0,"0"0"0"16,0-26 0-16,27 26 0 15,-27-28 0-15,0 28 0 16,0 0 0-16,27 0 0 0,-27 28 0 16,0-2 0-16,0 27 0 15,0-27 0-15,0 28 0 16,27-2 0-16,-27 1 0 0,0 1 0 16,26-28 0-16,-26 26 0 15,26-26 0-15,-26 0 0 16,0 2 0-16,0-1 0 0,0-27 0 15,0 0 0-15,0 0 0 16,0 0 0-16,0 0 0 16,0 0 0-16,0-27 0 15,0-1 0-15,26 2 0 0,-26 0 0 16,26 26 0-16,1-52 0 16,-27 26 0-16,27 26 0 0,-27-28 0 15,27 2 0-15,-1-1 0 16,0 27 0-16,-26 0 0 15,26 0 0-15,-26 0 0 16,0 0 0-16,28 27 0 0,-28-1 0 16,0 2 0-16,0-2 0 15,0 0 0-15,25 0 0 16,-25 0 0-16,27 0 0 0,-27 2 0 16,0-1 0-16,27-1 0 15,-27-26 0-15,26 26 0 16,-26-26 0-16,0 26 0 15</inkml:trace>
  <inkml:trace contextRef="#ctx0" brushRef="#br0" timeOffset="24779.52">10663 5978 512 0,'26'0'0'0,"-26"0"0"16,26-26 0-16,-26 26 0 15,0-26 0-15,27 26 0 16,-27-26 0-16,0 26 0 0,25 0 0 15,-25 0 0-15,0 0 0 16,29 0 0-16,-29 0 0 16,25 0 0-16,-25 26 0 15,0 0 0-15,27 0 0 0,-27 28 0 16,0-27 0-16,0 25 0 16,0 0 0-16,0 2 0 15,0-28 0-15,0 1 0 0,0 25 0 16,26-52 0-16,-52 28 0 15,26-28 0-15,26 0 0 16,-26 0 0-16,0 0 0 0,0 0 0 16,0-28 0-16,0 2 0 15,26 0 0-15,-26-1 0 16,27 1 0-16,-2 0 0 0,4-2 0 16,-2 2 0-16,24 0 0 15,-51 0 0-15,26 0 0 16,1 26 0-16,0 0 0 15,-27-27 0-15,27 27 0 0,-27 0 0 16,0 0 0-16,27 0 0 16,-27 27 0-16,25-1 0 15,-25-26 0-15,26 26 0 0,-26 0 0 16,0 0 0-16,0 2 0 16,0-2 0-16,0 0 0 15,26 1 0-15,-26-27 0 0,0 26 0 16,0-26 0-16,0 0 0 15,0 0 0-15,0-26 0 16,0 26 0-16,0 0 0 16,27-27 0-16,-27 1 0 0,27 0 0 15,0-2 0-15,0 2 0 16,-27 0 0-16,26 0 0 0,-1 0 0 16,1-1 0-16,1 27 0 15,0-28 0-15,-27 28 0 16,27 0 0-16,-27-26 0 15,27 26 0-15,-27 0 0 0,0 0 0 16,26 26 0-16,-26-26 0 16,0 28 0-16,25 25 0 15,-25-27 0-15,0 0 0 0,0 28 0 16,0-28 0-16,0 0 0 16,0 1 0-16,0-1 0 15,0 0 0-15,26-26 0 0,-26 28 0 16,0-28 0-16,0-28 0 15</inkml:trace>
  <inkml:trace contextRef="#ctx0" brushRef="#br0" timeOffset="25246.88">11906 6059 512 0,'0'0'0'0,"27"0"0"0,-27 0 0 16,0 0 0-16,0 0 0 16,26 0 0-16,0 0 0 15,-1 0 0-15,4 0 0 16,-2-27 0-16,-2 27 0 0,2 0 0 16,-1-28 0-16,1 28 0 15,0-26 0-15,-1 26 0 0,-26 0 0 16,27-26 0-16,-27 26 0 15,0-26 0-15,0 26 0 16,-27-26 0-16,1 26 0 16,-1-26 0-16,0 26 0 0,1 0 0 15,-26 0 0-15,25 0 0 16,-2 0 0-16,4 26 0 16,-1-26 0-16,0 26 0 0,26 0 0 15,-27 0 0-15,27 28 0 16,0-27 0-16,0 25 0 15,0-26 0-15,27 0 0 16,-27 28 0-16,26-54 0 0,0 26 0 16,-1 1 0-16,4-27 0 15,-2 26 0-15,-2-26 0 16,28 0 0-16,1 0 0 0,-28-26 0 16,26 26 0-16,1-27 0 15</inkml:trace>
  <inkml:trace contextRef="#ctx0" brushRef="#br0" timeOffset="26383.31">12728 6163 512 0,'0'0'0'0,"0"-26"0"16,0 26 0-16,0 0 0 0,0 0 0 16,0-26 0-16,0 0 0 15,0 26 0-15,0 0 0 16,0 0 0-16,0-26 0 0,0 26 0 16,0 0 0-16,0-27 0 15,-29 27 0-15,29 0 0 16,0 0 0-16,0-28 0 0,-26 28 0 15,0 0 0-15,26 0 0 16,-26 28 0-16,-1-28 0 16,-1 27 0-16,-24-1 0 15,26 0 0-15,0 26 0 0,0-24 0 16,26-2 0-16,0 0 0 16,0 1 0-16,0-1 0 15,0 0 0-15,26 2 0 0,-26-28 0 16,26 0 0-16,-26 0 0 15,26 0 0-15,1-28 0 16,-27 28 0-16,25-26 0 16,-25 26 0-16,28-26 0 0,-1-1 0 15,-27 27 0-15,26-26 0 16,-26 0 0-16,0-2 0 16,0 2 0-16,26 0 0 0,-26 26 0 15,0-26 0-15,26 26 0 16,-26 0 0-16,0 0 0 15,0 0 0-15,0 0 0 0,0 0 0 16,0 0 0-16,0 0 0 16,0 26 0-16,0 0 0 15,0 0 0-15,0-26 0 16,0 28 0-16,0-2 0 0,0 0 0 16,0 1 0-16,0-27 0 15,0 26 0-15,29-26 0 16,-29 0 0-16,0 0 0 0,0 0 0 15,23 0 0-15,-23 0 0 16,28-26 0-16,-28 26 0 16,0 0 0-16,27-27 0 15,-27 27 0-15,26-26 0 0,-26 0 0 16,27 26 0-16,-2-28 0 16,-25 2 0-16,29 26 0 15,-5 0 0-15,-24-26 0 0,27 26 0 16,-27 0 0-16,0 0 0 15,0 0 0-15,0 26 0 16,0-26 0-16,0 26 0 16,0-26 0-16,27 28 0 0,-27-2 0 15,0 0 0-15,0 1 0 16,0-1 0-16,0 0 0 16,0-26 0-16,0 28 0 0,0-28 0 15,0 0 0-15,0 0 0 16,26-28 0-16,-26 28 0 15,0-26 0-15,27 26 0 16,-27-53 0-16,25 27 0 0,-25 0 0 16,29-2 0-16,-3 2 0 15,-1 0 0-15,2 0 0 16,-27 26 0-16,26 0 0 0,1-26 0 16,-27 26 0-16,0 0 0 15,27 0 0-15,-27 26 0 16,0-26 0-16,0 26 0 0,0 0 0 15,0 0 0-15,27 2 0 16,-27-2 0-16,0 0 0 16,0 1 0-16,0-1 0 0,26 0 0 15,-26 2 0-15,25-2 0 16,-25-26 0-16,27 0 0 16,-27 26 0-16,26-26 0 15,1 0 0-15,-27 0 0 0</inkml:trace>
  <inkml:trace contextRef="#ctx0" brushRef="#br0" timeOffset="26896.32">14684 6085 512 0,'0'0'0'0,"0"0"0"16,27 0 0-16,-27 0 0 0,27 0 0 16,-1-26 0-16,26 26 0 15,-52 0 0-15,53 0 0 16,-26-27 0-16,0 27 0 0,-1 0 0 16,24 0 0-16,-20 0 0 15,-30 0 0-15,25 0 0 16,-25 0 0-16</inkml:trace>
  <inkml:trace contextRef="#ctx0" brushRef="#br0" timeOffset="27223.69">14605 6243 512 0,'0'0'0'16,"26"0"0"-16,0 0 0 15,1 0 0-15,0 0 0 0,0-26 0 16,-1 26 0-16,0 0 0 15,28 0 0-15,-29 0 0 16,2 0 0-16,0 0 0 0,-1 0 0 16,24 26 0-16,-50-26 0 15,30 0 0-15,-5 0 0 16,2 0 0-16</inkml:trace>
  <inkml:trace contextRef="#ctx0" brushRef="#br0" timeOffset="28020.38">16298 6032 512 0,'0'-28'0'0,"0"28"0"0,0 0 0 16,0 0 0-16,0 0 0 15,0-26 0-15,0 26 0 0,0 0 0 16,0 0 0-16,0 0 0 16,0 0 0-16,-25 0 0 15,25-26 0-15,0 26 0 16,-29 0 0-16,4 0 0 0,25 0 0 16,-27 26 0-16,0-26 0 15,2 26 0-15,-2 2 0 16,2 25 0-16,-4-27 0 0,4 26 0 15,25 2 0-15,0-28 0 16,0 27 0-16,0 1 0 16,25-28 0-16,4 0 0 0,-4 0 0 15,27 0 0-15,-25 1 0 16,0-27 0-16,27 28 0 16,-29-28 0-16,2 0 0 15,-2-28 0-15,2 56 0 16,0-56 0-16,-2 28 0 0,4 0 0 15,-3-27 0-15,-2 1 0 16,-24 0 0-16,27 0 0 16,-27 0 0-16,0-2 0 0,0 2 0 15,0-27 0-15,0 27 0 16,-27 0 0-16,27-28 0 16,-24 28 0-16,24 0 0 0,0 0 0 15,-26-1 0-15,26-1 0 16,-29 2 0-16,29 26 0 15,-25-26 0-15,25 26 0 16,0 0 0-16,-27-26 0 0,0 26 0 16,27 0 0-16,-25 0 0 15,-2 0 0-15,27 0 0 16,-25 0 0-16,25 26 0 0,0-26 0 16,0 0 0-16,-29 0 0 15,29 0 0-15,0 26 0 16,0-26 0-16</inkml:trace>
  <inkml:trace contextRef="#ctx0" brushRef="#br0" timeOffset="29388.55">18733 6191 512 0,'0'0'0'16,"0"0"0"-16,0 0 0 15,26 0 0-15,-26 0 0 0,0 0 0 16,0-28 0-16,0 28 0 15,0 0 0-15,0 0 0 16,0 0 0-16,0-26 0 16,0 26 0-16,0 0 0 0,0 0 0 15,-26-26 0-15,26 26 0 16,0-26 0-16,-27 26 0 16,27-26 0-16,-27 26 0 0,0 0 0 15,1 0 0-15,-26 0 0 16,24 26 0-16,3-26 0 15,-29 52 0-15,28-26 0 16,-1 2 0-16,27 24 0 0,0-25 0 16,-25-1 0-16,25 28 0 15,25-28 0-15,-25 0 0 16,27-26 0-16,-1 26 0 0,-26 0 0 16,27-26 0-16,0 0 0 15,-27 0 0-15,53 0 0 16,-53 0 0-16,26-26 0 0,0 26 0 15,-26 0 0-15,26-26 0 16,-26 0 0-16,0 0 0 16,27-2 0-16,-27 28 0 15,27-26 0-15,-27 0 0 0,27-1 0 16,-27 1 0-16,0 26 0 16,0 0 0-16,26 0 0 15,-26 0 0-15,0 0 0 0,0 0 0 16,0 0 0-16,0 26 0 15,0 1 0-15,0-1 0 16,0 0 0-16,0 2 0 16,26 24 0-16,-26-52 0 0,26 26 0 15,-26-26 0-15,26 26 0 16,-26-26 0-16,27 0 0 16,-27-26 0-16,0 26 0 0,27 0 0 15,-27-26 0-15,27 0 0 16,-27 26 0-16,26-26 0 15,-26-2 0-15,26 2 0 0,1 26 0 16,-27 0 0-16,25-26 0 16,-25-1 0-16,27 27 0 15,-27 0 0-15,0-26 0 0,27 26 0 16,-27 0 0-16,0 0 0 16,0 26 0-16,27-26 0 15,-27 27 0-15,0-1 0 16,0-26 0-16,0 26 0 0,26 2 0 15,-26-28 0-15,0 26 0 16,0-26 0-16,0 26 0 16,0-26 0-16,0 0 0 15,26-26 0-15,-26 26 0 0,0-26 0 16,27 26 0-16,-27-28 0 16,25 2 0-16,-25 0 0 15,27-1 0-15,2 1 0 0,-4 0 0 16,1 26 0-16,-26 0 0 15,26-28 0-15,-26 28 0 16,0 0 0-16,0 28 0 0,27-28 0 16,-27 26 0-16,0 0 0 15,0 1 0-15,0-1 0 16,27 0 0-16,-27 2 0 16,0-2 0-16,0-26 0 0,0 0 0 15,25 0 0-15,-25 0 0 16</inkml:trace>
  <inkml:trace contextRef="#ctx0" brushRef="#br0" timeOffset="30097.87">19869 6243 512 0,'26'0'0'0,"1"-26"0"16,-27 26 0-16,0-26 0 0,27 26 0 15,-27 0 0-15,0-28 0 16,0 28 0-16,0-26 0 16,0 26 0-16,-27 0 0 15,27-26 0-15,-27 26 0 0,27 0 0 16,-26 0 0-16,1 0 0 15,25 0 0-15,-26 0 0 16,-28 26 0-16,27-26 0 16,0 26 0-16,1 2 0 0,26-2 0 15,-25 27 0-15,25-27 0 16,0 0 0-16,0 2 0 16,0-2 0-16,25 0 0 0,1-26 0 15,-26 26 0-15,27-26 0 16,0 0 0-16,0 0 0 15,0 0 0-15,-1-26 0 0,-26 26 0 16,25-26 0-16,-25 0 0 16,26-28 0-16,-26 1 0 15,27-27 0-15,-27-24 0 16,0-3 0-16,27 29 0 0,-27-3 0 16,0 29 0-16,0 26 0 15,0-28 0-15,0 28 0 16,0 26 0-16,0 0 0 0,0 0 0 15,0 0 0-15,0 0 0 16,0 26 0-16,-27 0 0 16,27 28 0-16,-27 25 0 0,1 1 0 15,26-2 0-15,0 3 0 16,0-3 0-16,0-24 0 16,0 25 0-16,26-27 0 15,-26-24 0-15,27-2 0 0,0 0 0 16,0 0 0-16,0 0 0 15,-1-26 0-15,1 27 0 16,24-27 0-16,-24 0 0 0,27 28 0 16,-1-28 0-16,-2 0 0 15,3 0 0-15,-1 0 0 16,0 0 0-16</inkml:trace>
  <inkml:trace contextRef="#ctx0" brushRef="#br0" timeOffset="34188.93">12514 7618 512 0,'0'0'0'0,"0"0"0"0,0 0 0 15,0 0 0-15,0 0 0 0,0-25 0 16,0 50 0-16,0-50 0 15,0 25 0-15,0 0 0 16,0 0 0-16,0 0 0 0,0 25 0 16,0-25 0-16,0 0 0 15,27 0 0-15,-27 28 0 16,0-2 0-16,25 1 0 0,-25-1 0 16,28 26 0-16,-28-24 0 15,27 24 0-15,-1 1 0 16,0-27 0-16,0 28 0 15,-26-28 0-15,29 0 0 0,-6 0 0 16,5 1 0-16,-28-27 0 16,27 27 0-16,-1-54 0 15,-26 27 0-15,27 0 0 0,-27-27 0 16,25 1 0-16,-25 0 0 16,29 0 0-16,-29-28 0 15,0 28 0-15,0-27 0 16,24 27 0-16,-24-28 0 0,0 28 0 15,0 26 0-15,0-26 0 16,27 0 0-16,-27 26 0 16,27 0 0-16</inkml:trace>
  <inkml:trace contextRef="#ctx0" brushRef="#br0" timeOffset="34873.96">13441 7805 512 0,'0'0'0'0,"0"-28"0"0,27 28 0 16,-27-26 0-16,26 26 0 16,-26 0 0-16,0-26 0 15,0 26 0-15,0 0 0 16,0-26 0-16,0 26 0 0,0 0 0 15,0 0 0-15,0 0 0 16,0-27 0-16,0 27 0 16,-26 0 0-16,26 0 0 0,0 0 0 15,0 0 0-15,-27-26 0 16,0 26 0-16,0 0 0 16,1 0 0-16,-1 26 0 0,2 1 0 15,-1-1 0-15,-1 0 0 16,0 28 0-16,0-2 0 15,1-26 0-15,26 27 0 16,0-25 0-16,0 24 0 0,0-26 0 16,26-26 0-16,1 26 0 15,-27 1 0-15,27-27 0 16,-27 0 0-16,27 0 0 0,-27-27 0 16,0 27 0-16,26-26 0 15,-26 26 0-15,0-26 0 16,25 0 0-16,2 0 0 0,-27 26 0 15,26-28 0-15,-26 2 0 16,27-1 0-16,-27 27 0 16,27-26 0-16,-27 26 0 15,0 0 0-15,0 0 0 0,0 0 0 16,0 26 0-16,0 1 0 16,0-1 0-16,-27-26 0 15,27 28 0-15,0-2 0 0,27 0 0 16,-27-26 0-16,0 26 0 15,27-26 0-15,-1 0 0 16,-26 26 0-16,0-52 0 0,26 26 0 16,0 0 0-16,-26 0 0 15,26 0 0-15,1-26 0 16,0 26 0-16,-27-26 0 0,27 26 0 16,0-26 0-16,-27 26 0 15</inkml:trace>
  <inkml:trace contextRef="#ctx0" brushRef="#br0" timeOffset="35366.87">13731 7699 512 0,'26'0'0'0,"-26"-27"0"16,0 27 0-16,29-26 0 0,-4-2 0 16,-25 28 0-16,27 0 0 15,0 0 0-15,-27-25 0 16,25 50 0-16,-25-25 0 0,0 28 0 16,0-2 0-16,0 1 0 15,27-1 0-15,-27 0 0 16,0 28 0-16,0-28 0 0,0 0 0 15,0 27 0-15,25-27 0 16,-50 28 0-16,50-28 0 16,-25 0 0-16,0 27 0 15,-25-53 0-15,25 27 0 0,0-27 0 16,0 0 0-16,0 0 0 16,0 0 0-16,0-27 0 15,0 0 0-15,-27 1 0 0,27 0 0 16,0-26 0-16,0 24 0 15,27 2 0-15,-27-1 0 16,25 1 0-16,4 0 0 0,-29 0 0 16,25-2 0-16,2 28 0 15,0-26 0-15,-2 26 0 16,-25-26 0-16,27 26 0 16,-2 0 0-16,4 0 0 0</inkml:trace>
  <inkml:trace contextRef="#ctx0" brushRef="#br0" timeOffset="35533.06">14314 8095 512 0,'0'0'0'0,"27"0"0"0,-54 0 0 15,27 0 0-15,0-27 0 0,0 27 0 16,0-26 0-16,0 26 0 15</inkml:trace>
  <inkml:trace contextRef="#ctx0" brushRef="#br0" timeOffset="36020.21">15399 7672 512 0,'0'0'0'15,"0"0"0"-15,0 0 0 16,27-26 0-16,-2 26 0 0,2 0 0 16,-1 0 0-16,1 0 0 15,-1-28 0-15,28 28 0 16,-28 0 0-16,-1 0 0 16,29 0 0-16,-28 0 0 0,1 0 0 15,-27 0 0-15,27 28 0 16,-1-28 0-16</inkml:trace>
  <inkml:trace contextRef="#ctx0" brushRef="#br0" timeOffset="36243.53">15504 7883 512 0,'0'0'0'0,"0"0"0"0,27 0 0 15,-1-26 0-15,1 26 0 16,0 0 0-16,-1-26 0 0,-1 26 0 16,2 0 0-16,26 0 0 15,-53 0 0-15,54 0 0 16,-28 0 0-16,-1 0 0 0,2 26 0 16,2-26 0-16</inkml:trace>
  <inkml:trace contextRef="#ctx0" brushRef="#br0" timeOffset="37359.61">16854 7699 512 0,'0'0'0'0,"0"0"0"0,0-27 0 16,0 27 0-16,26 0 0 16,-26 0 0-16,25-26 0 0,-25 26 0 15,27 0 0-15,0 0 0 16,0-28 0-16,0 28 0 15,-1 0 0-15,0 0 0 16,-1 0 0-16,2 0 0 0,-27 0 0 16,29 0 0-16,-4 0 0 15,2 0 0-15,-27 28 0 0,26-28 0 16,-26 26 0-16,0-26 0 16,26 27 0-16,-26-1 0 15,0 0 0-15,0-26 0 16,27 54 0-16,-27-28 0 0,0 0 0 15,0 27 0-15,0-27 0 16,-27 2 0-16,27 24 0 16,-26-26 0-16,0 0 0 0,26 1 0 15,-27 0 0-15,2 0 0 16,-4-1 0-16,2-26 0 16,2 26 0-16,-1-26 0 0,0 0 0 15,-1-26 0-15,0 26 0 16,0 0 0-16,27-26 0 15,-27-1 0-15,2 27 0 16,-1-27 0-16,0-26 0 0,26 27 0 16,-27 0 0-16,27 0 0 15,0-2 0-15,0 2 0 16,0-1 0-16,0 1 0 0,0 0 0 16,0-28 0-16,0 28 0 15,27 0 0-15,-1 0 0 16,-26-1 0-16,26 1 0 0,-1-2 0 15,2 3 0-15,0-2 0 16,27 1 0-16,-28 0 0 16,0-1 0-16,26 0 0 0,2 2 0 15,-1 25 0-15,25-28 0 16,-24 28 0-16,25 0 0 16,2 0 0-16,-29 0 0 15,27 0 0-15,-25 0 0 0,-28 0 0 16,26 0 0-16,-26 0 0 15,1 0 0-15,0 0 0 16,-27 0 0-16,0 0 0 0,0 0 0 16,0 0 0-16,0 0 0 15,0 0 0-15,0 0 0 16,0 0 0-16,0 0 0 0,0 0 0 16</inkml:trace>
  <inkml:trace contextRef="#ctx0" brushRef="#br0" timeOffset="38823.9">17727 8440 512 0,'0'0'0'0,"0"0"0"16,0-26 0-16,0 52 0 0,0-26 0 15,0 0 0-15,0 0 0 16,0 0 0-16,0 0 0 16,0 0 0-16,0 0 0 0,0 0 0 15,0 0 0-15,0 0 0 16,0 0 0-16,0 0 0 16,0 26 0-16,26-26 0 15,-26 0 0-15,26 0 0 0,-26 0 0 16,26 0 0-16,1 0 0 15,0 0 0-15,-27 0 0 0,27 0 0 16,-1 0 0-16,-26-26 0 16,27 26 0-16,-27 0 0 15,0 0 0-15,25 0 0 16,-25 0 0-16,0-26 0 0,0 26 0 16,0 0 0-16,0-28 0 15,0 28 0-15,0 0 0 16,0-26 0-16,0 26 0 0,-25-27 0 15,50 27 0-15,-50 0 0 16,25 0 0-16,0-26 0 16,0 26 0-16,0 0 0 15,0 0 0-15,-27 0 0 0,27 0 0 16,0 0 0-16,0 0 0 16,0 0 0-16,0-26 0 15,-26 26 0-15,26 0 0 0,0 0 0 16,-27 0 0-16,27 0 0 15,0 0 0-15,0 0 0 16,0 0 0-16,0 0 0 0,0 0 0 16,-27 0 0-16,27 0 0 15,0 0 0-15,-27 0 0 16,27 0 0-16,-26 0 0 0,26 0 0 16,-26 0 0-16,26 0 0 15,0 26 0-15,-26-26 0 16,26 0 0-16,0 0 0 15,0 0 0-15,-26 26 0 0,26-26 0 16,0 0 0-16,-27 27 0 16,27-27 0-16,0 0 0 15,0 26 0-15,-27 2 0 0,27-2 0 16,0-26 0-16,0 26 0 16,0-26 0-16,0 26 0 15,0 0 0-15,0-26 0 0,27 27 0 16,-27-27 0-16,0 0 0 15,27 27 0-15,-27-27 0 16,26 0 0-16,-26 27 0 16,26-27 0-16,0 0 0 0,0 0 0 15,1 0 0-15,0 0 0 16,0 0 0-16,26 0 0 0,-28 0 0 16,1-27 0-16,-26 54 0 15,27-27 0-15,0-27 0 16,-27 27 0-16,27 0 0 15,-1 0 0-15,-26 0 0 0,27 0 0 16,-27 0 0-16,25 0 0 16,-25-27 0-16,0 27 0 15</inkml:trace>
  <inkml:trace contextRef="#ctx0" brushRef="#br0" timeOffset="40172.46">18044 7117 512 0,'0'0'0'0,"0"0"0"16,0 0 0-16,0 0 0 0,0 0 0 16,0 0 0-16,0 0 0 15,0 0 0-15,0-27 0 16,0 27 0-16,0 0 0 0,0 0 0 16,0 0 0-16,0 0 0 15,0 0 0-15,0 0 0 16,27-26 0-16,-27 26 0 0,0 0 0 15,26 0 0-15,-26 0 0 16,0 0 0-16,0 0 0 16,27 0 0-16,-27 0 0 0,0 0 0 15,0 26 0-15,0-26 0 16,0 0 0-16,0 0 0 16,0 27 0-16,0-27 0 15,0 26 0-15,0-26 0 0,0 0 0 16,0 27 0-16,0-27 0 15,0 0 0-15,0 26 0 16,0-26 0-16,-27 26 0 0,27-26 0 16,0 0 0-16,-26 27 0 15,26-27 0-15,0 0 0 16,0 27 0-16,0-27 0 0,0 0 0 16,-27 0 0-16,27 0 0 15,0 0 0-15,0 26 0 16,0-26 0-16,-27 0 0 15,27 0 0-15,0 0 0 0,0 26 0 16,-27-26 0-16,27 0 0 16,0 0 0-16,0 0 0 15,0 0 0-15,0 0 0 0,0 0 0 16,0 0 0-16,0 0 0 16,0 0 0-16,0 0 0 15,0 0 0-15,27 0 0 0,0 0 0 16,26 0 0-16,-1 0 0 15,-26 0 0-15,28 0 0 16,-27 0 0-16,-1 0 0 0,28 0 0 16,-30 0 0-16,5 0 0 15,-4 0 0-15,2 0 0 16,-1 26 0-16,-26-26 0 16,27 0 0-16,-27 0 0 0,0 0 0 15,27 0 0-15,-27 0 0 16,0 0 0-16,0 0 0 15,0 0 0-15,0 0 0 0,0 0 0 16</inkml:trace>
  <inkml:trace contextRef="#ctx0" brushRef="#br0" timeOffset="42746.13">1322 11191 512 0,'0'0'0'0,"-25"0"0"0,-1 0 0 15,26 0 0-15,-27 0 0 16,1 26 0-16,26-26 0 16,-27 26 0-16,27-26 0 0,-27 28 0 15,27-28 0-15,0 26 0 16,0-26 0-16,0 26 0 16,0-26 0-16,0 27 0 15</inkml:trace>
  <inkml:trace contextRef="#ctx0" brushRef="#br0" timeOffset="43585.54">1191 11350 512 0,'0'0'0'0,"0"0"0"16,0 0 0-16,0 0 0 15,0 0 0-15,0-27 0 16,0 27 0-16,0 0 0 15,0-26 0-15,0 26 0 0,0 0 0 16,0-26 0-16,27 26 0 16,-1 0 0-16,-26-28 0 15,27 28 0-15,-1 0 0 0,-1 0 0 16,-25 0 0-16,0-26 0 16,27 26 0-16,-27 0 0 15,27 26 0-15,0-26 0 0,-27 0 0 16,26 0 0-16,-26 0 0 15,0 28 0-15,27-2 0 16,-27-26 0-16,0 26 0 16,0 1 0-16,0 25 0 0,-27-24 0 15,27-2 0-15,-26 0 0 16,-1 27 0-16,0-27 0 0,0 2 0 16,2 24 0-16,-1-26 0 15,-1 0 0-15,1 1 0 16,-1 0 0-16,0-27 0 15,0 0 0-15,27 25 0 0,-25-25 0 16,25 0 0-16,0 0 0 16,0 0 0-16,0 0 0 15,25 0 0-15,-25 0 0 16,27-25 0-16,0 25 0 0,-27 0 0 16,53 0 0-16,-26 0 0 15,24 0 0-15,-24 0 0 16,0 0 0-16,0 0 0 0,-1 0 0 15,1 0 0-15,-1 0 0 16,-26 0 0-16,27 0 0 16,-27 0 0-16,0-27 0 0,25 27 0 15,-25 0 0-15</inkml:trace>
  <inkml:trace contextRef="#ctx0" brushRef="#br0" timeOffset="44343.74">1641 10980 512 0,'0'-26'0'0,"0"26"0"0,0-28 0 16,-27 2 0-16,27 26 0 16,-26-26 0-16,26-1 0 0,-27 27 0 15,27-26 0-15,-27 26 0 16,2 0 0-16,-2 0 0 16,27 0 0-16,-26 0 0 15,-1 0 0-15,1 0 0 0,-1 26 0 16,-27 1 0-16,29-1 0 15,-28 0 0-15,27 2 0 16,-28 24 0-16,2 0 0 0,-2 2 0 16,29-1 0-16,-2-1 0 15,-27 2 0-15,27-2 0 16,3 27 0-16,24-25 0 0,-28-2 0 16,28 1 0-16,0 1 0 15,28-2 0-15,-4 1 0 16,-24-26 0-16,27 26 0 0,0-27 0 15,27 0 0-15,-29 1 0 16,29 0 0-16,-2-2 0 16,2-25 0-16,-1 27 0 0,-2-27 0 15,3 0 0-15,-1 0 0 16,0-27 0-16,-1 27 0 16,2-25 0-16,-1-2 0 15,0 0 0-15,-1 27 0 0,-24-26 0 16,24 0 0-16,-26-2 0 15,-26 3 0-15,54-29 0 16,-54 28 0-16,25 0 0 0,3-26 0 16,-3-2 0-16,-25 1 0 15,27 1 0-15,-27-28 0 16,0 27 0-16,0-27 0 0,0 28 0 16,0-1 0-16,-27-1 0 15,27-24 0-15,-53 24 0 16,28 28 0-16,-2 0 0 0,0-1 0 15,-26 1 0-15,28 26 0 16,-30-28 0-16,30 28 0 16,-2 0 0-16,1 0 0 15,-1 0 0-15,1 28 0 0,26-56 0 16</inkml:trace>
  <inkml:trace contextRef="#ctx0" brushRef="#br0" timeOffset="49104.68">3863 10847 512 0,'0'0'0'0,"0"0"0"0,0 0 0 15,0 0 0-15,0 0 0 16,26 0 0-16,-26 0 0 0,0 0 0 16,0 0 0-16,0 0 0 15,0 0 0-15,0 0 0 16,0 0 0-16,0 0 0 16,0 0 0-16,0 0 0 0,-26 0 0 15,26 0 0-15,0 0 0 16,-27-26 0-16,27 26 0 0,-25 0 0 15,-2 0 0-15,0 0 0 16,0 0 0-16,1 0 0 16,0 26 0-16,-1-26 0 15,-25 27 0-15,25-1 0 0,0 0 0 16,1 2 0-16,0-2 0 16,-1 0 0-16,0 26 0 15,27-52 0-15,0 54 0 0,0-54 0 16,27 27 0-16,0-1 0 15,-1-26 0-15,0 26 0 16,28-26 0-16,-2 0 0 16,-25 0 0-16,25 0 0 0,2 0 0 15,-2-26 0-15,-52 26 0 16,53 0 0-16,-53 0 0 16,26-26 0-16,-26 26 0 0,0 0 0 15,0 0 0-15,0 0 0 16,0-27 0-16,-26 54 0 15,0-27 0-15,-1 0 0 0,-25 26 0 16,-2-26 0-16,28 26 0 16,-27 0 0-16,1 0 0 15,25 2 0-15,0-2 0 0,1 0 0 16,0 1 0-16,-1-27 0 16,27 26 0-16,0 0 0 15,0 2 0-15,27-28 0 0,-1 26 0 16,0 0 0-16,1-26 0 15,0 0 0-15,25 0 0 16,-25 0 0-16,-1 0 0 0,27 0 0 16,-26 0 0-16,25 0 0 15,-25 0 0-15,-1-26 0 16,0 26 0-16,1 26 0 16</inkml:trace>
  <inkml:trace contextRef="#ctx0" brushRef="#br0" timeOffset="49612.86">4312 11615 512 0,'0'0'0'16,"0"0"0"-16,27 0 0 0,-27 0 0 16,0 0 0-16,0 0 0 15,0 0 0-15,0 0 0 16,0 26 0-16,0 0 0 15,0-26 0-15,0 26 0 0,0 1 0 16,-27 0 0-16,27-2 0 16,0-25 0-16,0 28 0 15,0-28 0-15,0 0 0 16,0 0 0-16,0 26 0 0,0-26 0 16,0 0 0-16,0 0 0 15,0 0 0-15,27-26 0 16,-27 26 0-16,27 0 0 0,-27 0 0 15,26 0 0-15,0 0 0 16,2 0 0-16,23-28 0 16,-51 28 0-16,27 28 0 0,0-28 0 15,-1 0 0-15,-26 0 0 16,27 0 0-16,-27 0 0 16,0 0 0-16</inkml:trace>
  <inkml:trace contextRef="#ctx0" brushRef="#br0" timeOffset="49781.85">4392 11350 512 0,'0'0'0'0,"0"-27"0"15,0 27 0-15,-26-26 0 16,52 0 0-16,-52 26 0 0,52 0 0 15</inkml:trace>
  <inkml:trace contextRef="#ctx0" brushRef="#br0" timeOffset="50032.94">5239 11032 512 0,'0'-26'0'0,"0"26"0"16,26 0 0-16,-26-26 0 15,0 0 0-15</inkml:trace>
  <inkml:trace contextRef="#ctx0" brushRef="#br0" timeOffset="50190.13">5265 11376 512 0,'0'0'0'0,"0"0"0"15,0 0 0-15,0 0 0 16,0 0 0-16,0 0 0 0,0-26 0 16</inkml:trace>
  <inkml:trace contextRef="#ctx0" brushRef="#br0" timeOffset="57537.78">7329 11085 512 0,'0'0'0'16,"27"-27"0"-16,-27 27 0 15,0 0 0-15,0 0 0 0,0-26 0 16,0 26 0-16,0 0 0 16,0 0 0-16,0 0 0 15,0 0 0-15,0-26 0 0,0 26 0 16,0 0 0-16,-27 0 0 16,27 0 0-16,0-26 0 15,0 26 0-15,-27 0 0 0,27 0 0 16,-26 0 0-16,26 0 0 15,-25 0 0-15,-3 0 0 16,1 0 0-16,2 26 0 0,-2 0 0 16,-26 27 0-16,26-26 0 15,1 26 0-15,-1-27 0 16,27 26 0-16,0 2 0 0,0-28 0 16,0 27 0-16,27-27 0 15,-27 2 0-15,26-28 0 16,1 26 0-16,-1-26 0 0,1 0 0 15,-27 0 0-15,27 0 0 16,-27-26 0-16,25 26 0 16,-25-28 0-16,27 2 0 0,-27 0 0 15,28 26 0-15,-28-27 0 16,0 1 0-16,0 0 0 16,25-2 0-16,-25 2 0 0,0 26 0 15,0 0 0-15,0 0 0 16,0 0 0-16,0 0 0 15,0 26 0-15,0-26 0 16,0 28 0-16,0-2 0 0,0 0 0 16,0 1 0-16,0-1 0 15,0 0 0-15,26-26 0 16,-26 28 0-16,0-28 0 0,27 26 0 16,-27-26 0-16,27 0 0 15,-1 0 0-15,0 0 0 16,-26-26 0-16,28 26 0 0,-3 0 0 15,1 0 0-15</inkml:trace>
  <inkml:trace contextRef="#ctx0" brushRef="#br0" timeOffset="58036.82">7937 11139 512 0,'0'0'0'15,"27"-27"0"-15,0 0 0 0,-27 27 0 16,27-27 0-16,-27 1 0 16,0 26 0-16,0-26 0 15,0 26 0-15,-27 0 0 0,27 0 0 16,0 0 0-16,-27 0 0 15,27 0 0-15,-27 0 0 16,1 0 0-16,-1 26 0 16,27 0 0-16,-27-26 0 0,3 27 0 15,24-27 0-15,-27 27 0 16,27-27 0-16,0 27 0 16,0-1 0-16,0-26 0 0,27 26 0 15,-27-26 0-15,24 26 0 16,3-26 0-16,-27 26 0 15,27-26 0-15,-1 0 0 0,1 28 0 16,-27-28 0-16,27 0 0 16,-27 26 0-16,27-26 0 15,-27 26 0-15,-27-26 0 16,27 27 0-16,-27-27 0 0,27 0 0 16,-27 26 0-16,1-26 0 15,-28 0 0-15,30 26 0 16,-3-26 0-16,0 0 0 0,0 0 0 15,1 0 0-15</inkml:trace>
  <inkml:trace contextRef="#ctx0" brushRef="#br0" timeOffset="58495">8388 11085 512 0,'0'0'0'0,"0"0"0"16,27-27 0-16,-27 27 0 16,0-26 0-16,-27 26 0 15,27 0 0-15,0-26 0 0,-27 26 0 16,0 26 0-16,27-26 0 15,-25 0 0-15,-3 0 0 16,1 26 0-16,27-26 0 0,0 27 0 16,-24-27 0-16,24 0 0 15,24 27 0-15,-24-27 0 16,0 27 0-16,27-27 0 0,-27 26 0 16,28-26 0-16,-28 26 0 15,25-26 0-15,-25 26 0 16,27-26 0-16,0 26 0 0,-27-26 0 15,27 0 0-15,-27 28 0 16,0-28 0-16,0 26 0 16,0-26 0-16,-27 26 0 15,0-26 0-15,0 27 0 0,2-27 0 16,-30 26 0-16,4-26 0 16,24 0 0-16,0 26 0 15</inkml:trace>
  <inkml:trace contextRef="#ctx0" brushRef="#br0" timeOffset="58926.68">8600 11165 512 0,'24'0'0'0,"-24"-26"0"0,0 26 0 15,27-27 0-15,-27 27 0 16,0 0 0-16,0 0 0 16,-27 0 0-16,27 0 0 0,0 0 0 15,-24 27 0-15,24-1 0 16,0 0 0-16,0 0 0 15,0 0 0-15,24 28 0 16,-24-28 0-16,27 1 0 0,-27 25 0 16,28-24 0-16,24-28 0 15,-52 26 0-15,54-26 0 16,-30 0 0-16,4 0 0 0,-1-26 0 16,-27 26 0-16,27-54 0 15,-27 28 0-15,0-53 0 16,25 25 0-16,-50 2 0 0,25-1 0 15,0 26 0-15,0 27 0 16,0-27 0-16</inkml:trace>
  <inkml:trace contextRef="#ctx0" brushRef="#br0" timeOffset="59694.67">9103 11297 512 0,'0'0'0'0,"0"-26"0"0,0 26 0 16,25-28 0-16,-25 2 0 15,26 26 0-15,-26-26 0 16,0 26 0-16,26 0 0 0,-26-26 0 15,27 26 0-15,-27 26 0 16,0-26 0-16,27 26 0 0,-27 0 0 16,0-26 0-16,0 28 0 15,0 24 0-15,0-25 0 16,0-1 0-16,0 0 0 16,0 2 0-16,0-2 0 0,0-26 0 15,0 26 0-15,0-26 0 16,0 0 0-16,0 0 0 15,0 0 0-15,0-26 0 0,0 0 0 16,27 26 0-16,-27-28 0 16,0 2 0-16,26 0 0 0,-26-1 0 15,26 27 0-15,0-26 0 16,-26 0 0-16,26 26 0 16,1-28 0-16,-27 28 0 15,0 0 0-15,0 0 0 0,0 28 0 16,27-28 0-16,-27 26 0 15,0 0 0-15,0-26 0 16,0 27 0-16,0 25 0 0,27-52 0 16,-27 28 0-16,0-28 0 15,-27 26 0-15,27-26 0 16,0 0 0-16,0 26 0 16,0-52 0-16,27 26 0 0,-27 0 0 15,26-26 0-15,-26-2 0 16,26 28 0-16,0-26 0 15,-26 0 0-15,28-1 0 0,-3-25 0 16,-25 24 0-16,27 28 0 16,0-26 0-16,-1 0 0 15,-26 26 0-15,0-26 0 0,0 26 0 16,27 0 0-16,-27 0 0 16,0 26 0-16,0 0 0 15,0 0 0-15,0 2 0 0,0-2 0 16,0 27 0-16,0-27 0 15,-27 0 0-15,27 2 0 16,0-2 0-16,0 0 0 0,0-26 0 16,27 0 0-16</inkml:trace>
  <inkml:trace contextRef="#ctx0" brushRef="#br0" timeOffset="60093.59">9842 11323 512 0,'27'0'0'15,"-27"0"0"-15,25 0 0 0,4-26 0 16,-29 26 0-16,27 0 0 16,-3-26 0-16,3 26 0 15,-1 0 0-15,-26-28 0 0,27 28 0 16,0-26 0-16,0 26 0 15,-27-26 0-15,25 26 0 16,-25-26 0-16,0 26 0 0,0 0 0 16,-25-26 0-16,25 26 0 15,-27 0 0-15,0 0 0 16,0 26 0-16,-26-26 0 0,29 26 0 16,-3 0 0-16,-2 28 0 15,29-28 0-15,0 0 0 16,0 1 0-16,29 25 0 0,-29-52 0 15,0 28 0-15,0-28 0 16,27 0 0-16,-3 0 0 16,3 0 0-16,-1 0 0 15,1-28 0-15,27 28 0 0,-3 0 0 16</inkml:trace>
  <inkml:trace contextRef="#ctx0" brushRef="#br0" timeOffset="60540.23">10530 11323 512 0,'26'0'0'0,"-26"0"0"15,0 0 0-15,0-26 0 16,26 26 0-16,-26 0 0 0,0-26 0 16,0 26 0-16,0 0 0 15,0 0 0-15,0-28 0 16,0 28 0-16,0 0 0 0,-26 0 0 15,0 0 0-15,26 0 0 16,-26 0 0-16,-27 28 0 16,53-28 0-16,-27 26 0 15,27 0 0-15,0 1 0 16,0 25 0-16,0-24 0 0,27-28 0 16,-27 26 0-16,0 0 0 15,27-26 0-15,-1 0 0 0,0 0 0 16,0-26 0-16,0 0 0 15,-26-2 0-15,0 2 0 16,29 0 0-16,-29-53 0 0,0 25 0 16,0-24 0-16,25-29 0 15,-25 29 0-15,0 24 0 16,27-25 0-16,-27 51 0 0,0 2 0 16,0 0 0-16,0 26 0 15,0-26 0-15,0 26 0 16,0 0 0-16,26 0 0 15,-26 0 0-15,0 0 0 0</inkml:trace>
  <inkml:trace contextRef="#ctx0" brushRef="#br0" timeOffset="61242.21">11694 11165 512 0,'0'0'0'0,"0"0"0"0,0 0 0 16,0-26 0-16,0 26 0 16,0 0 0-16,0 0 0 15,0 26 0-15,0-26 0 0,0 0 0 16,0 26 0-16,0 0 0 15,0 28 0-15,0-28 0 16,0 0 0-16,0 27 0 0,-25-27 0 16,50 28 0-16,-50-28 0 15,25 0 0-15,25 1 0 16,-25-1 0-16,0-26 0 0,0 0 0 16,0 0 0-16</inkml:trace>
  <inkml:trace contextRef="#ctx0" brushRef="#br0" timeOffset="61406.03">11669 11032 512 0,'-29'-26'0'0,"29"0"0"0,0 0 0 15,29-2 0-15,-29 2 0 16,0 26 0-16,0-26 0 15</inkml:trace>
  <inkml:trace contextRef="#ctx0" brushRef="#br0" timeOffset="62013.01">11854 11350 512 0,'0'0'0'15,"25"-27"0"-15,2 1 0 0,-27 0 0 16,27-2 0-16,-27 28 0 15,26-26 0-15,0 0 0 16,-26 26 0-16,25 0 0 0,-25 0 0 16,29 0 0-16,-29 0 0 15,0 0 0-15,0 26 0 16,27-26 0-16,-27 26 0 0,25 28 0 16,-50-28 0-16,50 1 0 15,-50 25 0-15,25-24 0 16,25-2 0-16,-25 0 0 15,0 0 0-15,0-26 0 0,0 27 0 16,0-27 0-16,0 0 0 16,0 0 0-16,0 0 0 15,0 0 0-15,0 0 0 0,0-27 0 16,27 1 0-16,-27 0 0 16,53 0 0-16,-53-2 0 15,53 2 0-15,-53 0 0 0,52 26 0 16,-25-27 0-16,-27 27 0 15,26-26 0-15,1 26 0 16,-27 0 0-16,0 0 0 0,0 26 0 16,27-26 0-16,-27 27 0 15,0 25 0-15,26-24 0 16,-52-2 0-16,52 0 0 16,-26 0 0-16,0 1 0 0,0-27 0 15,0 26 0-15,0-26 0 16</inkml:trace>
  <inkml:trace contextRef="#ctx0" brushRef="#br0" timeOffset="62450.93">12832 11402 512 0,'0'-26'0'16,"27"26"0"-16,-27-26 0 0,0 26 0 16,0-27 0-16,0 27 0 15,0-26 0-15,-27 26 0 16,27-26 0-16,0 26 0 0,-26 0 0 16,-1 0 0-16,27 0 0 15,-28 26 0-15,5 0 0 16,-6 1 0-16,29-27 0 15,-26 52 0-15,0 28 0 0,26-54 0 16,0 1 0-16,0-1 0 16,26 2 0-16,-26-2 0 15,26-26 0-15,-26 0 0 0,29 0 0 16,-6 0 0-16,-23-26 0 16,28-2 0-16,-1-25 0 15,-27 27 0-15,0-26 0 0,26-28 0 16,-26 1 0-16,27-27 0 15,-2-1 0-15,-25 3 0 16,0 50 0-16,0 1 0 0,29 27 0 16,-29-2 0-16,0 2 0 15</inkml:trace>
  <inkml:trace contextRef="#ctx0" brushRef="#br0" timeOffset="62864.88">12964 11350 512 0,'27'26'0'0,"-27"-26"0"0,26 0 0 16,1 26 0-16,-27-52 0 15,54 26 0-15,-54-26 0 0,51-1 0 16,-24 27 0-16,-1-26 0 15,1 0 0-15,-27 26 0 16,27-28 0-16,-27 2 0 0,0 0 0 16,0 26 0-16,27-26 0 15,-54 26 0-15,27-26 0 16,-27 26 0-16,0 0 0 16,-26 0 0-16,2 26 0 0,22 0 0 15,-23 26 0-15,26-24 0 16,-1 24 0-16,27 1 0 15,0-27 0-15,0 28 0 0,0-28 0 16,27 0 0-16,-1-26 0 16,1 27 0-16,27-27 0 15,-28-27 0-15,26 27 0 0,-26 0 0 16,1-26 0-16,27 26 0 16,-3-26 0-16</inkml:trace>
  <inkml:trace contextRef="#ctx0" brushRef="#br0" timeOffset="63101.68">13546 11271 512 0,'0'0'0'0,"0"0"0"15,0 0 0-15,0 26 0 16,0 0 0-16,0 1 0 15,0 25 0-15,-26-24 0 0,52 24 0 16,-52 1 0-16,26 1 0 16,0-28 0-16,0 26 0 0,0 1 0 15,26-26 0-15,-26-2 0 16,-26 3 0-16</inkml:trace>
  <inkml:trace contextRef="#ctx0" brushRef="#br0" timeOffset="63473.62">13546 11217 512 0,'0'-26'0'0,"26"0"0"0,1 0 0 16,0-1 0-16,0 0 0 16,0 27 0-16,-27-27 0 15,25 27 0-15,-25 0 0 0,26 0 0 16,0 0 0-16,-26 27 0 16,29-27 0-16,-4 27 0 15,-25 0 0-15,0-1 0 0,27 26 0 16,-27-26 0-16,-27 28 0 15,27-28 0-15,-25 1 0 16,-4 25 0-16,3-24 0 0,0-28 0 16,-26 26 0-16,25-26 0 15,0 0 0-15,-26 0 0 16,27 0 0-16</inkml:trace>
  <inkml:trace contextRef="#ctx0" brushRef="#br0" timeOffset="63656.41">13971 11508 512 0,'25'0'0'16,"-25"0"0"-16,0 0 0 15,0 0 0-15,-25 0 0 0,25-26 0 16,0 26 0-16,0 0 0 15</inkml:trace>
  <inkml:trace contextRef="#ctx0" brushRef="#br0" timeOffset="64330.97">15081 11243 512 0,'0'0'0'0,"0"-26"0"0,0 26 0 16,0 0 0-16,0-26 0 15,0 26 0-15,0 0 0 16,0 0 0-16,0 0 0 0,0-26 0 16,-27 26 0-16,27 0 0 15,-25 0 0-15,-5 0 0 16,7 26 0-16,23 0 0 0,-27 0 0 15,1 2 0-15,-1-2 0 16,27 27 0-16,0-27 0 16,0 0 0-16,27 2 0 0,-1-2 0 15,-26 0 0-15,50 0 0 16,-20-26 0-16,-5 0 0 16,2 0 0-16,-27 0 0 0,27 0 0 15,-1 0 0-15,-26-26 0 16,0 26 0-16,0-52 0 15,0 24 0-15,0 28 0 0,-26-26 0 16,26 0 0-16,-27 26 0 16,27 0 0-16,-27 0 0 15,2 0 0-15</inkml:trace>
  <inkml:trace contextRef="#ctx0" brushRef="#br0" timeOffset="64778.05">15531 11243 512 0,'0'0'0'0,"26"-26"0"15,-26 0 0-15,0 0 0 0,27-27 0 16,-27 26 0-16,0 0 0 16,27 1 0-16,-54 0 0 15,27 26 0-15,0-26 0 0,0 26 0 16,0-26 0-16,0 26 0 16,-27 0 0-16,27 0 0 15,0 26 0-15,-26-26 0 16,-1 26 0-16,1 26 0 0,26 2 0 15,-27-1 0-15,2-1 0 16,-2 28 0-16,27-1 0 0,-27 1 0 16,27-1 0-16,0-25 0 15,0 24 0-15,0-25 0 16,27 27 0-16,-27-28 0 16,0 2 0-16,27-2 0 0,-27-25 0 15,0-1 0-15,0 0 0 16,0-26 0-16,0 0 0 15</inkml:trace>
  <inkml:trace contextRef="#ctx0" brushRef="#br0" timeOffset="64966.42">15372 11561 512 0,'27'-26'0'0,"0"26"0"16,25-27 0-16,-26 1 0 15,27 26 0-15,-26-26 0 16,0 0 0-16,24 26 0 0,-24 0 0 16,0 0 0-16,-1-28 0 15,1 28 0-15,0 0 0 16</inkml:trace>
  <inkml:trace contextRef="#ctx0" brushRef="#br0" timeOffset="65561.25">17250 11456 512 0,'0'0'0'16,"0"0"0"-16,27 26 0 0,-2-26 0 15,4 0 0-15,-4 0 0 16,2 0 0-16,-1 0 0 16,0 0 0-16,1-26 0 15,-2 26 0-15,4 0 0 0,-3 0 0 16,0 0 0-16,-26-26 0 16,0 26 0-16,26 0 0 15,-26 0 0-15,0-28 0 0,-26 28 0 16,0 0 0-16,0-26 0 15,-3 26 0-15,-23 0 0 16,0 26 0-16,0-26 0 16,23 28 0-16,-23-2 0 0,0 26 0 15,25-25 0-15,2 27 0 16,25-28 0-16,-29 26 0 16,29-26 0-16,29 28 0 0,-29-29 0 15,25 3 0-15,2-2 0 16,-27-26 0-16,26 0 0 15,27 26 0-15,-28-26 0 0,29 0 0 16,-27-26 0-16,25 26 0 16</inkml:trace>
  <inkml:trace contextRef="#ctx0" brushRef="#br0" timeOffset="66231.69">17939 11693 512 0,'25'0'0'0,"-25"0"0"16,0-26 0-16,0 26 0 16,26 0 0-16,-26 0 0 0,0-26 0 15,0 26 0-15,0 0 0 16,0-26 0-16,0 26 0 15,0 0 0-15,27 0 0 0,-27-26 0 16,0 26 0-16,0 0 0 16,0 0 0-16,0 0 0 15,-27 0 0-15,27 0 0 16,0 0 0-16,0 0 0 0,0 0 0 16,0 0 0-16,-26 0 0 15,26 0 0-15,-25 0 0 16,-2 0 0-16,1 0 0 0,-1 26 0 15,-27 0 0-15,28 0 0 16,0 0 0-16,0 1 0 16,0 0 0-16,26-2 0 0,0 29 0 15,0-28 0-15,0 1 0 16,0 0 0-16,26-27 0 16,-26 0 0-16,0 0 0 15,26 0 0-15,0 0 0 0,0-27 0 16,-26 27 0-16,54-27 0 15,-54 1 0-15,27 0 0 16,-1-2 0-16,1-24 0 0,-2 25 0 16,1 1 0-16,-26 0 0 15,27 26 0-15,-27-26 0 16,0 26 0-16,0 0 0 0,0 0 0 16,0 0 0-16,-27 26 0 15,27-26 0-15,0 26 0 16,0 0 0-16,-26 28 0 15,26-29 0-15,0 3 0 0,0-2 0 16,0 0 0-16,26-26 0 16,-26 27 0-16,0-27 0 15,0 0 0-15,27 27 0 0,0-27 0 16,0-27 0-16,-1 27 0 16</inkml:trace>
  <inkml:trace contextRef="#ctx0" brushRef="#br0" timeOffset="66543.7">18546 11641 512 0,'0'0'0'0,"0"0"0"0,0-26 0 15,0 26 0-15,-25 0 0 16,-2 0 0-16,27 0 0 15,-27 26 0-15,1-26 0 0,-26 26 0 16,52-26 0-16,-29 26 0 16,5 1 0-16,24-27 0 15,0 27 0-15,0-27 0 16,0 0 0-16,24 25 0 0,-24-25 0 16,29 0 0-16,-4 0 0 15,28 0 0-15,-26 0 0 16,25 0 0-16,-24 0 0 0,50 28 0 15,-51-28 0-15,27 0 0 16</inkml:trace>
  <inkml:trace contextRef="#ctx0" brushRef="#br0" timeOffset="67026.31">18837 11350 512 0,'0'-27'0'15,"0"1"0"-15,0 0 0 16,0-2 0-16,27 28 0 0,-27 0 0 16,0 0 0-16,0 0 0 15,0 0 0-15,0 0 0 16,0 28 0-16,-27-2 0 0,54 27 0 16,-54-27 0-16,27 28 0 15,0 24 0-15,0-25 0 16,0 1 0-16,0 24 0 15,0-24 0-15,0-1 0 0,0-1 0 16,27-25 0-16,-54 0 0 16,54-2 0-16,-27-25 0 15,0 0 0-15,0 0 0 0,27 0 0 16,-27 0 0-16,27-25 0 16,-27-2 0-16,52 0 0 15,-25-25 0-15,-2 24 0 0,2 3 0 16,0-2 0-16,0 0 0 15,-27 27 0-15,26 0 0 16,0 0 0-16,-26 0 0 0,0 0 0 16,27 27 0-16,-27 0 0 15,0-2 0-15,0 29 0 16,0-28 0-16,25 28 0 16,-25-29 0-16,27 29 0 0,-27-28 0 15,29 0 0-15,-4 2 0 16,-25-3 0-16,26-25 0 0</inkml:trace>
  <inkml:trace contextRef="#ctx0" brushRef="#br0" timeOffset="67615.98">20241 11747 512 0,'0'0'0'0,"24"0"0"0,-24-27 0 16,0 27 0-16,27 0 0 16,-27 0 0-16,0 0 0 15,0-27 0-15,29 27 0 0,-29 0 0 16,0 0 0-16,0 0 0 16,-29-26 0-16,29 26 0 15,0 0 0-15,-27-26 0 0,27 26 0 16,-24 0 0-16,24 0 0 15,-27 26 0-15,27-26 0 16,-26 26 0-16,-1 28 0 16,27-29 0-16,0 3 0 15,0-2 0-15,27 0 0 0,-27 28 0 16,26-54 0-16,1 25 0 16,-3 2 0-16,32-27 0 0,-31 0 0 15,2 0 0-15,-27-27 0 16,26 27 0-16,1-25 0 15,-27-29 0-15,0 28 0 16,0-28 0-16,-27 29 0 0,27-2 0 16,0 0 0-16,-26 27 0 15,26-26 0-15,-27 26 0 16,27 0 0-16,-25 0 0 16,-4 0 0-16,29 26 0 0</inkml:trace>
  <inkml:trace contextRef="#ctx0" brushRef="#br0" timeOffset="68078.61">20662 11402 512 0,'29'-26'0'0,"-3"0"0"0,-26 26 0 16,26-27 0-16,-26 27 0 15,0 0 0-15,0 0 0 16,0 0 0-16,0 27 0 16,0-1 0-16,0 28 0 0,-26-28 0 15,26 26 0-15,-26 1 0 16,26 1 0-16,0-2 0 15,-29 1 0-15,29-26 0 16,0 26 0-16,0-1 0 0,0-25 0 16,0 0 0-16,0 25 0 15,0-25 0-15,29-1 0 0,-29 0 0 16,26-26 0-16,-26 28 0 16,26-3 0-16,-26-25 0 15,26 0 0-15,-26 0 0 16,27 0 0-16,-1 0 0 0,1 0 0 15,0 0 0-15,-1 0 0 16,0 0 0-16,0 0 0 16,1-25 0-16,-1 25 0 0,1 0 0 15</inkml:trace>
  <inkml:trace contextRef="#ctx0" brushRef="#br0" timeOffset="68284.28">20611 11800 512 0,'0'0'0'0,"26"0"0"0,-1-28 0 16,30 28 0-16,-29 0 0 15,27 0 0-15,-27 0 0 16,28-25 0-16,-28 25 0 15,0 0 0-15</inkml:trace>
  <inkml:trace contextRef="#ctx0" brushRef="#br0" timeOffset="68793.55">21061 11430 512 0,'0'0'0'0,"0"-28"0"16,0 28 0-16,0 0 0 0,26 0 0 15,-26 0 0-15,0 0 0 16,0 28 0-16,0-2 0 16,0 0 0-16,0 27 0 0,0 1 0 15,-26 24 0-15,26-25 0 16,0-1 0-16,0 2 0 15,0-28 0-15,0 28 0 16,0-29 0-16,-27 2 0 0,54 0 0 16,-27-27 0-16,0 0 0 15,0 0 0-15,26 0 0 16,-26-27 0-16,27 27 0 0,-2-27 0 16,-25 2 0-16,27-29 0 15,-1 28 0-15,1 0 0 16,0-2 0-16,26 3 0 0,-53-2 0 15,25 0 0-15,2 27 0 16,-27 0 0-16,29-26 0 16,-29 26 0-16,0 26 0 0,24-26 0 15,-24 27 0-15,-24 25 0 16,24-24 0-16,0-2 0 16,0 27 0-16,0-26 0 15,0 25 0-15,-29-25 0 0,58-1 0 16,-29-26 0-16,24 26 0 15,-24-26 0-15,27 0 0 16</inkml:trace>
  <inkml:trace contextRef="#ctx0" brushRef="#br0" timeOffset="69173.37">21565 11906 512 0,'0'0'0'0,"0"-27"0"0,24 27 0 16,3-27 0-16,-1 27 0 16,28 0 0-16,-54-26 0 15,54 26 0-15,-28-26 0 0,-1 26 0 16,1-28 0-16,-26 3 0 16,27 25 0-16,-27-27 0 15,27 27 0-15,-27-27 0 0,-27 27 0 16,27-26 0-16,-27 26 0 15,27 0 0-15,-26 0 0 16,-25 0 0-16,-3 26 0 16,27 1 0-16,0 0 0 0,-26 26 0 15,29-27 0-15,24 27 0 16,0-26 0-16,0-2 0 16,0 2 0-16,24 0 0 15,3-27 0-15,-1 26 0 0,1-26 0 16,25 0 0-16,3 0 0 15,-4 0 0-15,3 0 0 16,0 0 0-16</inkml:trace>
  <inkml:trace contextRef="#ctx0" brushRef="#br0" timeOffset="69671.03">22172 11693 512 0,'0'0'0'0,"25"-26"0"16,-25 26 0-16,27 0 0 15,-27 0 0-15,27-26 0 0,0 26 0 16,-27 0 0-16,27 0 0 16,-2 0 0-16,2 0 0 15,-27 0 0-15,0 26 0 0,25-26 0 16,-25 26 0-16,0 1 0 15,0 25 0-15,27 2 0 16,-27-28 0-16,0 53 0 16,0-52 0-16,0 26 0 0,0 1 0 15,0-29 0-15,-27 2 0 16,27-1 0-16,0 1 0 16,-25-27 0-16,25 0 0 0,0 0 0 15,-27-27 0-15,27 27 0 16,-25-26 0-16,25-1 0 15,0 2 0-15,25-3 0 16,-25-24 0-16,27 25 0 0,-2 0 0 16,2 2 0-16,2-2 0 15,-4 0 0-15,2 27 0 16,25-26 0-16,-25 26 0 0,27 0 0 16,-29-26 0-16,1 26 0 15,0 0 0-15,28 0 0 16,-29 0 0-16,3 0 0 0,-1 0 0 15,24 0 0-15,-24 0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1-06T15:22:03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 3624 512 0,'0'0'0'16,"-24"0"0"-16,-4 0 0 0,28 0 0 15,-25 27 0-15,-2-27 0 16,0 26 0-16,0 0 0 16,0-26 0-16,27 0 0 0,-24 27 0 15,24-1 0-15,-28-26 0 16,28 0 0-16,0 26 0 15,0-26 0-15,28 0 0 0,-28 28 0 16,24-28 0-16,-24 0 0 16,27 0 0-16,0 0 0 15,0 26 0-15,0-26 0 16,26 0 0-16,-29 0 0 0,3 26 0 16,0-26 0-16,0 26 0 15,25-26 0-15,-52 27 0 16,28-1 0-16,-28-26 0 0,0 27 0 15,26 0 0-15,-26-1 0 16,-26-26 0-16,26 0 0 16,0 26 0-16,-28-26 0 0,3 27 0 15,-2 0 0-15,0-27 0 16,0 0 0-16,-24 0 0 16,23 0 0-16,-24 26 0 15,25-26 0-15,0-26 0 0,-24 52 0 16,51-26 0-16,-28 0 0 15,28-26 0-15,0 26 0 16,0 0 0-16</inkml:trace>
  <inkml:trace contextRef="#ctx0" brushRef="#br0" timeOffset="345.83">1218 3651 512 0,'0'-27'0'15,"0"27"0"-15,26 0 0 0,-52 0 0 16,52 0 0-16,-26 0 0 15,0 0 0-15,0 0 0 16,0 27 0-16,-26-1 0 0,26 0 0 16,26 27 0-16,-52-27 0 15,26 28 0-15,0-28 0 16,0 27 0-16,0-27 0 16,0 1 0-16,0 26 0 0,0-27 0 15,26 1 0-15,-26 0 0 16,27-27 0-16</inkml:trace>
  <inkml:trace contextRef="#ctx0" brushRef="#br0" timeOffset="778.89">1509 3915 512 0,'0'-27'0'0,"0"27"0"16,0 0 0-16,0 0 0 0,0 0 0 15,0 0 0-15,0-26 0 16,0 26 0-16,0 0 0 16,0 0 0-16,0 0 0 0,-27 0 0 15,27 26 0-15,-26-26 0 16,26 27 0-16,0-1 0 15,0 1 0-15,0-27 0 0,0 53 0 16,0-53 0-16,0 26 0 16,0 1 0-16,26 0 0 15,1-1 0-15,-2-26 0 16,-25 26 0-16,27-26 0 0,0 0 0 16,-27 0 0-16,0-26 0 15,26 0 0-15,-26-1 0 16,0 0 0-16,0 1 0 0,0-27 0 15,-26 53 0-15,26-27 0 16,-27 1 0-16,0 26 0 16,27-27 0-16,-25 27 0 0,-2 0 0 15</inkml:trace>
  <inkml:trace contextRef="#ctx0" brushRef="#br0" timeOffset="1124.8">1719 3915 512 0,'0'0'0'0,"0"0"0"15,0-27 0-15,27 1 0 16,-27 26 0-16,0 0 0 15,0 0 0-15,0 0 0 0,0 0 0 16,0 0 0-16,0 26 0 16,0-26 0-16,0 27 0 0,0-1 0 15,-27 1 0-15,27 26 0 16,0-27 0-16,0 28 0 16,0-28 0-16,0 27 0 15,0-1 0-15,0-24 0 0,0 24 0 16,0-26 0-16,0 27 0 15,0-26 0-15,0 0 0 16,0-1 0-16</inkml:trace>
  <inkml:trace contextRef="#ctx0" brushRef="#br0" timeOffset="1484.13">1719 4021 512 0,'27'0'0'0,"-27"-26"0"15,0-1 0-15,0 0 0 0,28 27 0 16,-3-26 0-16,-25-1 0 16,27 27 0-16,-1-26 0 15,-26 26 0-15,27 0 0 0,-27 0 0 16,27 0 0-16,-2 0 0 15,-25 26 0-15,0 1 0 16,28-27 0-16,-28 26 0 0,0 1 0 16,0 0 0-16,0-1 0 15,0 0 0-15,-28-26 0 16,28 27 0-16,-25 0 0 16,-2-27 0-16,0 0 0 0,27 26 0 15,-26-26 0-15,-1 0 0 16,2 0 0-16,-3-26 0 0,28 26 0 15</inkml:trace>
  <inkml:trace contextRef="#ctx0" brushRef="#br0" timeOffset="1970.28">2064 3968 512 0,'0'0'0'16,"0"0"0"-16,0 0 0 16,27 0 0-16,-27 0 0 0,25 0 0 15,-25 0 0-15,28 0 0 16,-28 0 0-16,27 0 0 16,-27 0 0-16,25 0 0 0,1 0 0 15,-26 0 0-15,27 0 0 16,0 0 0-16,-27 0 0 15,26-27 0-15,-26 27 0 0,0 0 0 16,0 0 0-16,0 0 0 16,0-26 0-16,-26 26 0 15,-1 0 0-15,0 0 0 0,1 0 0 16,1 0 0-16,-2 26 0 16,-1 1 0-16,3 0 0 15,-29-1 0-15,54 0 0 16,-26 1 0-16,26 0 0 0,0-1 0 15,26 0 0-15,-26 1 0 16,27-27 0-16,0 26 0 16,-2-26 0-16,3 0 0 0,-1-26 0 15,-2 26 0-15,28 0 0 16,-53-27 0-16,53 27 0 16,-26-26 0-16,25 26 0 0,-26 0 0 15,1 0 0-15,-27 0 0 16,26 0 0-16</inkml:trace>
  <inkml:trace contextRef="#ctx0" brushRef="#br0" timeOffset="5148.59">2938 3888 512 0,'0'-26'0'0,"0"26"0"0,0 0 0 15,0 0 0-15,0 0 0 16,0 0 0-16,0 0 0 16,0 0 0-16,0 0 0 0</inkml:trace>
  <inkml:trace contextRef="#ctx0" brushRef="#br0" timeOffset="5318.44">2988 4101 512 0,'0'0'0'0,"-25"0"0"15,50 0 0-15,-25 0 0 16,0 0 0-16,0 0 0 0,0 0 0 16,0 0 0-16</inkml:trace>
  <inkml:trace contextRef="#ctx0" brushRef="#br0" timeOffset="6706.31">4762 3703 512 0,'0'0'0'0,"0"0"0"0,0 0 0 15,0 0 0-15,0 0 0 16,0 0 0-16,0 0 0 0,0 0 0 15,0-26 0-15,0 26 0 16,0 0 0-16,0 0 0 16,0 0 0-16,0 0 0 0,0 0 0 15,0 0 0-15,0 0 0 16,0 0 0-16,0 0 0 16,0 0 0-16,0 0 0 0,0 26 0 15,0-26 0-15,0 27 0 16,27-1 0-16,-54 28 0 15,27-28 0-15,0 26 0 16,0 1 0-16,0-26 0 0,-26 26 0 16,26 0 0-16,0 0 0 15,0 0 0-15,0-27 0 16,0 28 0-16,0-54 0 0,26 26 0 16,-26 0 0-16,0 0 0 15,27-26 0-15,-27 0 0 16,27 0 0-16,0 27 0 0,-1-27 0 15,-1-27 0-15,2 27 0 16,-1 0 0-16,1-26 0 16,0 26 0-16,0-26 0 15,-1 26 0-15,-1-26 0 0,-25 26 0 16,27 0 0-16,-27-28 0 16,28 2 0-16,-28 26 0 15,0-26 0-15,0 26 0 0,0-27 0 16,0 1 0-16,-28 0 0 15,28 26 0-15,-27-27 0 16,2 27 0-16,-28-27 0 0,26 27 0 16,-26 0 0-16,26 0 0 15,-24-26 0-15,24 26 0 16,0 0 0-16,0 0 0 0,1 0 0 16,26 26 0-16,0-26 0 15,0 0 0-15</inkml:trace>
  <inkml:trace contextRef="#ctx0" brushRef="#br0" timeOffset="7255.09">5319 4338 512 0,'25'0'0'0,"-25"0"0"16,0 0 0-16,0 0 0 15,0 0 0-15,0 0 0 0,0 0 0 16,0 0 0-16,0 0 0 16,0 0 0-16,0 0 0 15,0 0 0-15,0 0 0 0,0 0 0 16,0 27 0-16,0-1 0 15,0 1 0-15,0 0 0 16,0-1 0-16,0 27 0 0,27-27 0 16,-27 1 0-16,0-1 0 15,0 1 0-15,0-1 0 16,0 0 0-16,0-26 0 16,0 27 0-16,0-27 0 0,0 27 0 15,0-27 0-15,0 0 0 16,0 0 0-16,0 0 0 15,27 0 0-15,-27 0 0 16,-27 0 0-16,54-27 0 0</inkml:trace>
  <inkml:trace contextRef="#ctx0" brushRef="#br0" timeOffset="7980.78">6562 4338 512 0,'0'0'0'0,"0"0"0"16,0 0 0-16,0 0 0 16,27 0 0-16,-27 0 0 0,25 0 0 15,-25 0 0-15,27 0 0 16,0-26 0-16,-27 26 0 16,26 0 0-16,1 0 0 0,-1 0 0 15,-26 0 0-15,27 0 0 16,-27 0 0-16,0 0 0 15</inkml:trace>
  <inkml:trace contextRef="#ctx0" brushRef="#br0" timeOffset="8257.11">6535 4471 512 0,'0'26'0'0,"0"-52"0"15,0 26 0-15,0 0 0 16,27 0 0-16,25 0 0 16,-52 0 0-16,54 0 0 15,-28 0 0-15,1 0 0 0,26 0 0 16,-28 0 0-16,2 0 0 15,0 0 0-15,-1 0 0 16,-26 0 0-16,0 0 0 16</inkml:trace>
  <inkml:trace contextRef="#ctx0" brushRef="#br0" timeOffset="20438.82">8096 5476 512 0,'0'0'0'0,"0"0"0"0,0 0 0 15,0 0 0-15,0 0 0 16,0 0 0-16,0 0 0 16,0 0 0-16,0 0 0 0,0 27 0 15,0-27 0-15,0 0 0 16,0 0 0-16,0 0 0 15,26 0 0-15,-26 0 0 0,0 0 0 16,0 0 0-16,0 0 0 16,0 0 0-16,0 0 0 15,27 0 0-15,-27 0 0 16,0 0 0-16,27 0 0 0,-27 0 0 16,27 0 0-16,-27 0 0 15,27 0 0-15,-27 0 0 16,24 0 0-16,3 0 0 15,1 0 0-15,-28 0 0 0,25 0 0 16,-25 0 0-16,27 0 0 16,0 0 0-16,-27 0 0 0,27 0 0 15,-1 0 0-15,-1 0 0 16,28 0 0-16,-26 0 0 16,0 0 0-16,0 0 0 15,24 0 0-15,4 0 0 16,-30 0 0-16,29-27 0 0,-2 27 0 15,2 0 0-15,-2 0 0 16,0 0 0-16,2 0 0 16,0 0 0-16,-3 0 0 0,2-26 0 15,1 26 0-15,-2 0 0 16,0 0 0-16,2 0 0 16,25 0 0-16,-53 0 0 0,54-26 0 15,-27 26 0-15,-1 0 0 16,28 0 0-16,-27 0 0 15,28 0 0-15,-54-28 0 16,50 28 0-16,-23 0 0 0,24 0 0 16,-25 0 0-16,1 0 0 15,-2-26 0-15,27 26 0 16,-25 0 0-16,25 0 0 0,-27 0 0 16,2 0 0-16,25-27 0 15,-27 27 0-15,29 0 0 16,-29 0 0-16,29 0 0 0,-29-26 0 15,0 26 0-15,29 0 0 16,-29 0 0-16,27 0 0 16,-25 0 0-16,-1-26 0 0,25 26 0 15,-24 0 0-15,-1 0 0 16,27 0 0-16,-28 0 0 16,1 0 0-16,-2 0 0 0,30 0 0 15,-28 0 0-15,-2-26 0 16,5 26 0-16,22 0 0 15,-51 0 0-15,53 0 0 16,-28 0 0-16,28 0 0 0,-27 0 0 16,25 0 0-16,-26 0 0 15,29 0 0-15,-29 0 0 16,0 0 0-16,29 0 0 0,-29 0 0 16,28 0 0-16,-27 0 0 15,28 0 0-15,-55 0 0 16,52 0 0-16,-24 0 0 15,24 0 0-15,-25 0 0 0,28-28 0 16,-3 28 0-16,-25 0 0 16,28 0 0-16,-4 0 0 15,-23 0 0-15,25 0 0 0,2 0 0 16,-29 0 0-16,27 0 0 16,2 0 0-16,-4-25 0 15,4 50 0-15,-2-50 0 0,0 25 0 16,-25 0 0-16,24 0 0 15,2 0 0-15,-1 0 0 16,-25 0 0-16,25 0 0 0,-3 0 0 16,6 0 0-16,-2 0 0 15,-27 0 0-15,26 0 0 16,0 0 0-16,0 0 0 16,1 0 0-16,0 0 0 0,-29 0 0 15,29 0 0-15,0 0 0 16,1 0 0-16,-30 0 0 15,29 0 0-15,-1 0 0 0,27 0 0 16,-52 0 0-16,23 0 0 16,2 0 0-16,27 0 0 15,-52 0 0-15,50 0 0 0,-23 0 0 16,-1 0 0-16,-2 0 0 16,3 25 0-16,-29-50 0 15,54 50 0-15,-27-25 0 16,2 0 0-16,-3 0 0 0,0 0 0 15,3 0 0-15,-2 0 0 16,1 0 0-16,-2 0 0 16,3 28 0-16,23-28 0 0,-50 0 0 15,26 0 0-15,0 0 0 16,-2 26 0-16,-24-26 0 16,24 0 0-16,-25 0 0 15,26 0 0-15,1 0 0 0,-27 0 0 16,27 26 0-16,-28-26 0 15,28 0 0-15,-27 0 0 16,25 0 0-16,3 0 0 0,-29 0 0 16,0 0 0-16,29 0 0 15,-29 0 0-15,27 26 0 16,1-26 0-16,-27 0 0 16,28 0 0-16,-4 0 0 0,-23 27 0 15,26-27 0-15,-2 0 0 16,-24 0 0-16,26 0 0 15,-29 0 0-15,30 0 0 0,-28 0 0 16,-2 0 0-16,3 26 0 16,-1-26 0-16,0 0 0 15,1 0 0-15,24 0 0 0,-25 0 0 16,-28 0 0-16,30 0 0 16,-29 0 0-16,0 0 0 15,27 0 0-15,-26 0 0 16,0 0 0-16,-1 28 0 0,0-28 0 15,0-28 0-15,-26 28 0 16,0 0 0-16,-52 28 0 16,52-28 0-16,0 0 0 0,0 0 0 15,0 0 0-15,0 0 0 16,0 0 0-16,26 0 0 16,-26 0 0-16</inkml:trace>
  <inkml:trace contextRef="#ctx0" brushRef="#br0" timeOffset="24125.46">9287 3438 512 0,'0'0'0'0,"0"0"0"16,0 0 0-16,0 0 0 16,0 0 0-16,0 0 0 15,0 0 0-15,0 0 0 16,0 0 0-16,0 0 0 0,0 0 0 16,-26 0 0-16,26 0 0 15,0 0 0-15,0 0 0 16,-27 0 0-16,27 0 0 0,0 0 0 15,0 0 0-15,27 0 0 16,-27 26 0-16,26-26 0 16,0 0 0-16,26 0 0 0,2-26 0 15,-1 26 0-15,-1 0 0 16,28 0 0-16,-27 0 0 16,-1 0 0-16,1 0 0 15,-26-26 0-15,26 26 0 0,-26 0 0 16,-2 0 0-16,-25 0 0 15,29 26 0-15,-29-26 0 16,-29 0 0-16</inkml:trace>
  <inkml:trace contextRef="#ctx0" brushRef="#br0" timeOffset="25280.84">9234 3492 512 0,'0'0'0'0,"0"0"0"16,0 0 0-16,0 0 0 0,0 0 0 15,0 0 0-15,0 0 0 16,0 0 0-16,0 0 0 15,0 0 0-15,-27 0 0 16,27-28 0-16,0 28 0 0,0 0 0 16,0 0 0-16,0 0 0 15,0 0 0-15,0 0 0 16,0 0 0-16,0 0 0 0,0 0 0 16,0 0 0-16,0 0 0 15,0 0 0-15,0 0 0 16,0 0 0-16,0 0 0 0,0 0 0 15,0 0 0-15,0 0 0 16,0 0 0-16,0 0 0 16,0 0 0-16,0 0 0 15,0 0 0-15,-27 0 0 0,27 0 0 16,27 0 0-16,-27 0 0 16,0 0 0-16,0 0 0 15,0 0 0-15,0 0 0 0,0 0 0 16,0 0 0-16,0 0 0 15,0 0 0-15,0 28 0 16,27-28 0-16,0 26 0 0,-27 1 0 16,52-1 0-16,-26 0 0 15,27-26 0-15,-26 27 0 16,0 0 0-16,-1-1 0 16,0 0 0-16,0 1 0 0,2-1 0 15,-3 0 0-15,-25-26 0 16,27 28 0-16,-27-2 0 15,0-26 0-15,0 26 0 0,0-26 0 16,0 26 0-16,0 1 0 16,0-27 0-16,-27 26 0 15,2-26 0-15,25 27 0 16,-28 0 0-16,28-1 0 0,-26-26 0 16,0 26 0-16,0 1 0 15,-1 0 0-15,0-1 0 16,0 0 0-16,-25 1 0 0,26-1 0 15,0-26 0-15,-1 26 0 16,0 2 0-16,0-28 0 16,27 26 0-16,-26-26 0 0,0 26 0 15,26-26 0-15,0 26 0 16,0-26 0-16,0 0 0 16,0 0 0-16,0 0 0 0,0 0 0 15,0 0 0-15,0 0 0 16,26 0 0-16,0 0 0 15,1 0 0-15,27 0 0 16,-2 0 0-16,0 0 0 0,2 0 0 16,25 0 0-16,-25-26 0 15,-2 26 0-15,28 0 0 16,-26 0 0-16,-3 0 0 0,-24 0 0 16,26 0 0-16,-28 0 0 15,4 0 0-15,-29 0 0 16,0 0 0-16,0 26 0 15,0-26 0-15,0 0 0 0,0 0 0 16,0 0 0-16,0 0 0 16,0 0 0-16,27 0 0 15,-27 0 0-15</inkml:trace>
  <inkml:trace contextRef="#ctx0" brushRef="#br0" timeOffset="26646.16">10318 3888 512 0,'0'0'0'0,"0"0"0"16,0-26 0-16,0 26 0 0,0 0 0 15,0 0 0-15,0 0 0 16,0 0 0-16,0-26 0 16,0 26 0-16,27 0 0 0,-27 0 0 15,26 0 0-15,-26-26 0 16,0 26 0-16,26 0 0 16,-26 0 0-16,0 0 0 15,0 0 0-15,27 0 0 0,-27 0 0 16,27 0 0-16,-27 0 0 15,0 0 0-15,27 0 0 16,-27 26 0-16,0-26 0 16,26 0 0-16,-26 26 0 0,0-26 0 15,0 26 0-15,0-26 0 16,0 27 0-16,0-1 0 16,0-26 0-16,0 27 0 15,0 0 0-15,-26-1 0 0,26-26 0 16,-27 26 0-16,27 1 0 15,-27 0 0-15,0-1 0 0,1-26 0 16,26 26 0-16,-26 1 0 16,-1-27 0-16,27 0 0 15,0 26 0-15,0-26 0 16,0 0 0-16,0 0 0 0,0 0 0 16,0-26 0-16,0 26 0 15,0 0 0-15,0-27 0 16,27 27 0-16,-27-26 0 0,26 26 0 15,0-26 0-15,1 26 0 16,0-27 0-16,0 0 0 16,-1 1 0-16,0 26 0 0,0-26 0 15,0-1 0-15,3 27 0 16,-4-27 0-16,2 27 0 16,-27 0 0-16,26-26 0 15,0 26 0-15,-26 0 0 0,0-27 0 16,0 27 0-16,0 0 0 15,0 0 0-15,0 0 0 16,27 0 0-16,-27 0 0 0,0 0 0 16,0-26 0-16,0 26 0 15,0 0 0-15,0 0 0 16,-27 0 0-16,27 0 0 16,0 0 0-16,-26 26 0 0,0-26 0 15,-1 0 0-15,27 27 0 16,-25-1 0-16,-4 1 0 15,3 0 0-15,26-1 0 0,-26 0 0 16,26 1 0-16,0-27 0 16,0 27 0-16,0-1 0 15,0-26 0-15,26 26 0 0,0-26 0 16,-26 0 0-16,29 0 0 16,-4 0 0-16,2-26 0 15,-1 26 0-15,0 0 0 16,1 0 0-16,-2-26 0 0,4 26 0 15,-4 0 0-15,2 0 0 16,-27 0 0-16,26 0 0 16,0 0 0-16,-26 0 0 0</inkml:trace>
  <inkml:trace contextRef="#ctx0" brushRef="#br0" timeOffset="27433.45">10981 4180 512 0,'0'0'0'16,"0"0"0"-16,0 0 0 15,0 0 0-15,0 0 0 0,0 0 0 16,0 0 0-16,0 0 0 16,0 0 0-16,0 0 0 15,0 26 0-15,0-26 0 16,0 26 0-16,0 2 0 0,0-2 0 15,-29 0 0-15,29-26 0 16,0 26 0-16,-25-26 0 0,25 27 0 16,0-27 0-16,0 0 0 15,0 0 0-15,0 0 0 16,0 0 0-16,0 0 0 16,0 0 0-16,0 0 0 0,25 0 0 15,-25 0 0-15,29 0 0 16,-29 0 0-16,27-27 0 15,-27 27 0-15,25 0 0 0,-25 0 0 16,26 0 0-16,-26 0 0 16,0 0 0-16,26 0 0 15,-26 0 0-15,0-26 0 16,0 26 0-16,0 0 0 0,0 0 0 16</inkml:trace>
  <inkml:trace contextRef="#ctx0" brushRef="#br0" timeOffset="27633.46">11008 3995 512 0,'0'0'0'0,"0"-27"0"15,0 27 0-15,0-27 0 16,0 27 0-16,0 0 0 0</inkml:trace>
  <inkml:trace contextRef="#ctx0" brushRef="#br0" timeOffset="29120.51">11270 3915 512 0,'0'0'0'0,"0"0"0"15,0 0 0-15,0 0 0 16,27-27 0-16,-54 54 0 16,54-54 0-16,-27 27 0 0,0 0 0 15,0 0 0-15,0 0 0 16,0 0 0-16,0 0 0 16,0 0 0-16,0 0 0 0,0 0 0 15,0 0 0-15,0 0 0 16,0 0 0-16,0 0 0 15,0 0 0-15,0 0 0 16,0 0 0-16,0 27 0 0,0-1 0 16,0-26 0-16,0 27 0 15,0 0 0-15,0-1 0 16,0 0 0-16,27 1 0 0,-27 0 0 16,0-1 0-16,27-26 0 15,-27 26 0-15,0-26 0 16,27 0 0-16,-27 0 0 0,26 0 0 15,-1 0 0-15,1-26 0 16,-26 0 0-16,27 26 0 16,0-27 0-16,-27 0 0 0,0 1 0 15,0 0 0-15,27-1 0 16,-27 0 0-16,27 27 0 16,-27-26 0-16,0 26 0 15,0-27 0-15,0 27 0 0,0-26 0 16,0 26 0-16,0 0 0 15,0 0 0-15,0 0 0 16,0 0 0-16,0 0 0 0,0 0 0 16,0 0 0-16,0 26 0 15,0-26 0-15,0 27 0 16,0-1 0-16,-27 1 0 16,27 26 0-16,0-27 0 0,0 1 0 15,0 26 0-15,0-27 0 16,0 1 0-16,0 25 0 15,0-24 0-15,0-2 0 0,0 26 0 16,0-25 0-16,0-27 0 16,0 26 0-16,0-26 0 15,-27 27 0-15,27-27 0 16,0 0 0-16,0 0 0 0,0-27 0 16,-27 27 0-16,27-26 0 15,-27 26 0-15,1 0 0 0,26-27 0 16,-25 27 0-16,-1 0 0 15,26 0 0-15,0-26 0 16</inkml:trace>
  <inkml:trace contextRef="#ctx0" brushRef="#br0" timeOffset="29745.45">11694 4232 512 0,'0'0'0'0,"27"0"0"16,-27 0 0-16,0 0 0 15,0 0 0-15,0 0 0 16,0 0 0-16,0 0 0 0,27 28 0 16,-27-28 0-16,-27 26 0 15,27-26 0-15,0 26 0 16,0 0 0-16,-27-26 0 0,27 27 0 16,0-27 0-16,0 0 0 15,0 0 0-15,0 0 0 16,0 0 0-16,0 0 0 0,0 0 0 15,0 0 0-15,0 0 0 16,0 0 0-16,0 0 0 16,27 0 0-16,-27 0 0 15,0 0 0-15,27 0 0 0,-27 0 0 16,26 0 0-16,-26 0 0 16,0 0 0-16,26 0 0 15,-26-27 0-15,0 27 0 0,25 27 0 16,4-27 0-16,-4 0 0 15,-25 0 0-15,0 0 0 16</inkml:trace>
  <inkml:trace contextRef="#ctx0" brushRef="#br0" timeOffset="29950.48">11800 4101 512 0,'-26'-27'0'0,"26"27"0"15,0 0 0-15,26-27 0 16,-26 27 0-16,0 0 0 0,0-26 0 16,0 26 0-16,0 26 0 15</inkml:trace>
  <inkml:trace contextRef="#ctx0" brushRef="#br0" timeOffset="35420.49">8045 3862 512 0,'0'0'0'0,"0"0"0"16,0 0 0-16,0 0 0 0,0 0 0 16,0 0 0-16,0 0 0 15,0 0 0-15,0 0 0 16,0 0 0-16,0 0 0 0,0 0 0 16,0-26 0-16,0 26 0 15,0 0 0-15,0 0 0 16,0 0 0-16,0 0 0 15,0 0 0-15,0 0 0 0,24 0 0 16,-24-26 0-16,0 26 0 16,0 0 0-16,0 0 0 15,0 0 0-15,0 0 0 0,0 0 0 16,0 26 0-16,0-26 0 16,27 0 0-16,-27 26 0 15,26-26 0-15,-26 0 0 16,0 26 0-16,0 1 0 0,27-27 0 15,-27 26 0-15,0 1 0 16,0 0 0-16,0-1 0 16,0-26 0-16,0 26 0 0,0 1 0 15,0 0 0-15,0-27 0 16,0 26 0-16,0 0 0 16,0-26 0-16,0 27 0 15,0-27 0-15,0 26 0 0,0-26 0 16,0 26 0-16,0-26 0 15,0 0 0-15,0 0 0 16,0 0 0-16,0 0 0 0,0 0 0 16,0 0 0-16,0 0 0 15,0 0 0-15,0 0 0 16,0-26 0-16,0 26 0 16,0-26 0-16,27-1 0 0,-27 1 0 15,27 0 0-15,-27-1 0 16,27 0 0-16,-27 27 0 15,24-26 0-15,-24 0 0 0,27 26 0 16,-27-27 0-16,28 27 0 16,-3-27 0-16,-25 27 0 15,0-26 0-15,27 26 0 16,-27 0 0-16,27-27 0 0,-27 27 0 16,0 0 0-16,27 0 0 15,-27 0 0-15,0 0 0 16,0 0 0-16,0 0 0 0,0 0 0 15,0-26 0-15,0 26 0 16,26 0 0-16,-26 0 0 16,0 0 0-16,0 26 0 0,0-26 0 15,0 0 0-15,25 0 0 16,-25 0 0-16,0 27 0 16,0-27 0-16,0 26 0 0,0 1 0 15,0-27 0-15,0 27 0 16,0-1 0-16,28 0 0 15,-28-26 0-15,0 27 0 16,0 0 0-16,0-1 0 0,0-26 0 16,0 26 0-16,0 1 0 15,0-27 0-15,0 0 0 16,0 26 0-16,0-26 0 0,0 0 0 16,0 0 0-16,0 26 0 15,0-26 0-15,0 0 0 16,0 0 0-16,0 0 0 15,0 0 0-15,0 0 0 0,0 0 0 16,0 0 0-16,0 0 0 16,0 0 0-16,0 0 0 15,0 0 0-15,0 0 0 0,0 0 0 16</inkml:trace>
  <inkml:trace contextRef="#ctx0" brushRef="#br0" timeOffset="36395.44">7833 3253 512 0,'0'0'0'15,"0"0"0"-15,0 0 0 16,0-26 0-16,0 26 0 0,0 0 0 16,0 0 0-16,0 0 0 15,0 0 0-15,0 0 0 16,0 0 0-16,0 0 0 16,0 26 0-16,-27-26 0 0,27 27 0 15,-27-1 0-15,0 2 0 16,1-2 0-16,-1 26 0 15,0 0 0-15,3 2 0 0,-3-1 0 16,-1 0 0-16,2 26 0 16,26 0 0-16,-26-25 0 15,26 25 0-15,0 1 0 0,0-1 0 16,26-26 0-16,-26 26 0 16,26-25 0-16,2-2 0 15,-1 1 0-15,-3 0 0 16,3-26 0-16,0 25 0 0,-1-25 0 15,1-1 0-15,0 1 0 16,-27-27 0-16,0 26 0 16,27-26 0-16,-27 0 0 0,0 0 0 15,24 0 0-15,-24 0 0 16,0 0 0-16,0 0 0 16,0 0 0-16,27 0 0 0,-27 0 0 15,0-26 0-15,0 26 0 16,0 0 0-16,0 0 0 15,0 0 0-15,0 0 0 16,0 0 0-16,0 0 0 0,0 0 0 16,0 0 0-16</inkml:trace>
  <inkml:trace contextRef="#ctx0" brushRef="#br0" timeOffset="37444.18">11774 3201 512 0,'0'0'0'0,"0"0"0"0,0 0 0 16,0 0 0-16,0 0 0 15,0 0 0-15,0 0 0 0,0 0 0 16,0 0 0-16,0 0 0 16,0 0 0-16,0 0 0 15,0 0 0-15,0 0 0 16,26 26 0-16,-26-26 0 0,0 26 0 16,25 1 0-16,4-1 0 15,-4 2 0-15,2 24 0 16,0 0 0-16,-1 2 0 0,0-1 0 15,-1-1 0-15,4 28 0 16,-2-27 0-16,-27 27 0 16,25-2 0-16,-25 2 0 15,27-1 0-15,-27 1 0 0,0-27 0 16,-27 27 0-16,27-54 0 16,-52 26 0-16,52 1 0 15,-29 1 0-15,4-28 0 0,-27 27 0 16,25-27 0-16,27-26 0 15,-52 27 0-15,52-1 0 16,-29-26 0-16,29 0 0 0,0 0 0 16,-25 0 0-16,25 0 0 15,0 0 0-15,0 0 0 16,25 0 0-16,-25 0 0 16,0 0 0-16,29-26 0 0</inkml:trace>
  <inkml:trace contextRef="#ctx0" brushRef="#br0" timeOffset="41401.15">12884 3968 512 0,'0'0'0'0,"0"0"0"0,0 0 0 15,0 0 0-15,0 0 0 16,0 0 0-16,0 0 0 0,0 0 0 15,0 0 0-15,0 0 0 16,0 0 0-16,0 0 0 16,0 0 0-16,0 0 0 15,0 0 0-15,0 0 0 0,0 0 0 16,0 0 0-16,0 0 0 16,0 0 0-16,0 0 0 15,29 0 0-15,-29 0 0 0,0 0 0 16,24 0 0-16,-24 0 0 15,27 0 0-15,26 0 0 16,-26 0 0-16,-2 0 0 16,30 0 0-16,-30 0 0 0,28 0 0 15,-26 0 0-15,27 0 0 16,-28 0 0-16,-1 0 0 16,2 0 0-16,-27 0 0 0,0 0 0 15,0 0 0-15,26 0 0 16,-26 0 0-16,0 0 0 15,0 0 0-15,0 0 0 16,0 0 0-16,0 0 0 0,27 0 0 16,-27 0 0-16,0 0 0 15</inkml:trace>
  <inkml:trace contextRef="#ctx0" brushRef="#br0" timeOffset="42484.23">14738 3306 512 0,'0'0'0'0,"0"0"0"0,0 0 0 15,0 0 0-15,0 0 0 16,0 0 0-16,0 0 0 15,26 0 0-15,0 0 0 16,0 0 0-16,2 0 0 0,-3 0 0 16,2 0 0-16,26 0 0 15,-3 0 0-15,-20-26 0 16,22 26 0-16,-25 26 0 0,26-26 0 16,-30 0 0-16,7 0 0 15,-30 0 0-15,27 0 0 16,-27 0 0-16,25 0 0 0,-25 0 0 15</inkml:trace>
  <inkml:trace contextRef="#ctx0" brushRef="#br0" timeOffset="43741.34">14738 3386 512 0,'0'0'0'0,"0"0"0"0,0 0 0 15,0 0 0-15,0 0 0 16,-27 0 0-16,27 0 0 0,0 0 0 15,0 0 0-15,0-26 0 16,0 26 0-16,-27 0 0 16,27 0 0-16,0 0 0 0,0 0 0 15,0 0 0-15,0 0 0 16,0 0 0-16,0 0 0 16,-27 0 0-16,27 0 0 0,0-26 0 15,0 26 0-15,0 26 0 16,0-52 0-16,27 26 0 15,-54 0 0-15,27 0 0 16,0 0 0-16,0 0 0 0,0 0 0 16,0 0 0-16,0 0 0 15,0 0 0-15,0 0 0 16,0 0 0-16,0 0 0 0,0 0 0 16,0 0 0-16,0 0 0 15,0 0 0-15,0 0 0 16,0 0 0-16,0 0 0 15,0 0 0-15,0 0 0 0,0 0 0 16,0 0 0-16,0 0 0 16,0 0 0-16,0 0 0 15,0 0 0-15,0 0 0 0,0 0 0 16,0 0 0-16,0 26 0 16,27-26 0-16,-27 0 0 15,27 26 0-15,0 0 0 16,-1 0 0-16,26 0 0 0,-52-26 0 15,53 28 0-15,-26-2 0 16,0-26 0-16,-1 27 0 16,1-1 0-16,-27-26 0 0,23 26 0 15,7 1 0-15,-30-27 0 16,0 27 0-16,0-27 0 16,25 26 0-16,-25 0 0 0,0-26 0 15,0 27 0-15,0-27 0 16,0 26 0-16,0 0 0 15,-25-26 0-15,-5 54 0 16,7-54 0-16,23 26 0 0,-27 0 0 16,1 1 0-16,-1-1 0 15,0 1 0-15,2-27 0 16,-3 27 0-16,2-1 0 0,0 0 0 16,0 1 0-16,-1 0 0 15,0-1 0-15,27-26 0 16,-27 26 0-16,1-26 0 0,26 27 0 15,-26-27 0-15,26 0 0 16,-26 26 0-16,26-26 0 16,0 0 0-16,0 0 0 0,0 0 0 15,0 0 0-15,0 0 0 16,26 0 0-16,0 0 0 16,27 0 0-16,-53 0 0 15,54 0 0-15,-28 0 0 0,26 0 0 16,-24 0 0-16,24 0 0 15,1 0 0-15,-26 0 0 16,-4 0 0-16,32 0 0 0,-28 0 0 16,-27 0 0-16,27 0 0 15,-27 0 0-15,0 0 0 16,0 0 0-16,0 0 0 16,0 0 0-16,0 0 0 0,0 0 0 15,0 0 0-15,0 0 0 16,0 0 0-16,0 0 0 15,26 0 0-15,-26 0 0 0</inkml:trace>
  <inkml:trace contextRef="#ctx0" brushRef="#br0" timeOffset="45080.94">15478 3836 512 0,'0'0'0'16,"0"0"0"-16,0 0 0 0,0 0 0 16,0 0 0-16,0-26 0 15,0 26 0-15,26 0 0 16,-26-28 0-16,0 28 0 15,0 0 0-15,27 0 0 0,-27 0 0 16,0 0 0-16,26 0 0 16,-26-26 0-16,0 26 0 15,27 0 0-15,-27 0 0 16,27 0 0-16,-27 0 0 0,0 0 0 16,26 26 0-16,-26-26 0 15,25 0 0-15,-25 28 0 16,0-28 0-16,0 26 0 0,0 0 0 15,0 0 0-15,0-26 0 16,0 27 0-16,0-1 0 16,0 1 0-16,0-27 0 0,0 27 0 15,0-1 0-15,-25 0 0 16,-1 1 0-16,26 0 0 16,-27-1 0-16,0-26 0 0,1 26 0 15,-1 1 0-15,1-27 0 16,-1 0 0-16,27 26 0 15,0-26 0-15,0-26 0 16,0 26 0-16,0 0 0 0,27 0 0 16,-27-27 0-16,0 27 0 15,26-26 0-15,1 0 0 16,-1-1 0-16,28 0 0 16,-28 27 0-16,-1-26 0 0,2 0 0 15,0-1 0-15,-1 27 0 16,1-27 0-16,0 27 0 15,-27-26 0-15,26 26 0 0,-1 0 0 16,-25-27 0-16,0 27 0 16,0 0 0-16,0 0 0 15,0 0 0-15,0 0 0 16,0 0 0-16,0-26 0 0,0 26 0 16,0 0 0-16,0 0 0 15,-25 0 0-15,25 0 0 16,0 0 0-16,-26 26 0 0,-1-26 0 15,27 0 0-15,0 27 0 16,-27-27 0-16,27 26 0 16,-26-26 0-16,26 27 0 0,-27 0 0 15,27-1 0-15,-27-26 0 16,27 26 0-16,0 1 0 16,0 0 0-16,0-27 0 0,0 26 0 15,0-26 0-15,0 0 0 16,0 0 0-16,27 0 0 15,-27 0 0-15,27 0 0 16,-27 0 0-16,26 0 0 0,-26 0 0 16,27 0 0-16,-27 0 0 15,27 0 0-15,-1 0 0 16,-1 0 0-16,2-26 0 16,-27 26 0-16,29 0 0 0,-5 26 0 15,-24-26 0-15</inkml:trace>
  <inkml:trace contextRef="#ctx0" brushRef="#br0" timeOffset="45802.07">16059 4127 512 0,'0'0'0'16,"0"0"0"-16,0 0 0 0,0 0 0 15,0 0 0-15,0 0 0 16,0 26 0-16,0-26 0 16,-25 27 0-16,25-27 0 15,0 26 0-15,0-26 0 0,0 26 0 16,-27 2 0-16,27-2 0 15,0-26 0-15,0 26 0 16,0-26 0-16,-27 26 0 0,27-26 0 16,0 0 0-16,0 0 0 15,0 0 0-15,0 0 0 16,0 0 0-16,0 0 0 16,27 0 0-16,-27 0 0 0,0 0 0 15,27 0 0-15,-2 0 0 16,-25 0 0-16,29 0 0 0,-4 0 0 15,2 0 0-15,-27 0 0 16,25 0 0-16,-25 0 0 16,27 0 0-16,0-26 0 15,-27 26 0-15,0 0 0 0,0 0 0 16,0 0 0-16</inkml:trace>
  <inkml:trace contextRef="#ctx0" brushRef="#br0" timeOffset="46088.34">16140 3915 512 0,'0'0'0'0,"0"0"0"15,0-27 0-15,0 27 0 16,0 0 0-16,0 0 0 0,0 0 0 16,0 0 0-16,0 0 0 15,0 0 0-15,0 0 0 16</inkml:trace>
  <inkml:trace contextRef="#ctx0" brushRef="#br0" timeOffset="47162.64">16669 3334 512 0,'0'0'0'0,"0"0"0"0,0 0 0 15,0 0 0-15,0 0 0 0,0 0 0 16,0 0 0-16,0 0 0 16,0 0 0-16,0 0 0 15,0 0 0-15,24 0 0 16,3 0 0-16,0-28 0 0,0 28 0 16,27-26 0-16,-2 26 0 15,0 0 0-15,2 0 0 16,-27 0 0-16,50-27 0 0,-50 27 0 15,27 0 0-15,-1 27 0 16,-27-54 0-16,1 54 0 16,-2-27 0-16,4 0 0 15,-29 0 0-15,0 0 0 0</inkml:trace>
  <inkml:trace contextRef="#ctx0" brushRef="#br0" timeOffset="48263.75">16643 3334 512 0,'0'0'0'16,"0"0"0"-16,0 0 0 16,0 0 0-16,0 0 0 15,0 0 0-15,0 0 0 0,0-28 0 16,0 28 0-16,0 0 0 15,-27 0 0-15,27 0 0 16,0 0 0-16,0 0 0 0,27 0 0 16,-54 0 0-16,27 0 0 15,0 0 0-15,0 0 0 16,0 0 0-16,0 0 0 0,0 0 0 16,0 0 0-16,0 0 0 15,27 0 0-15,-54 0 0 16,54 0 0-16,-27 0 0 0,0 0 0 15,0 28 0-15,0-28 0 16,0 0 0-16,26 0 0 16,-26 26 0-16,24-26 0 0,-24 0 0 15,27 26 0-15,0 0 0 16,0-26 0-16,0 26 0 16,26 0 0-16,-27-26 0 15,26 28 0-15,-52-2 0 16,27 1 0-16,0-1 0 0,-27 0 0 15,27 1 0-15,-1 0 0 16,-26-1 0-16,0 0 0 16,0 1 0-16,26-1 0 0,-26 0 0 15,0 2 0-15,0-2 0 16,0 0 0-16,0 0 0 16,0 1 0-16,0 26 0 0,-26-26 0 15,26-1 0-15,0-26 0 16,-80 53 0-16,53-26 0 15,0-1 0-15,27 0 0 0,-25-26 0 16,-1 27 0-16,0-1 0 16,26-26 0-16,-27 26 0 15,0-26 0-15,27 28 0 16,-27-28 0-16,27 0 0 0,-27 0 0 16,27 0 0-16,0 0 0 15,0 0 0-15,0 0 0 16,0 0 0-16,0 0 0 0,27 0 0 15,0 0 0-15,0 0 0 16,0 0 0-16,-1 0 0 16,0 0 0-16,26 0 0 0,2 0 0 15,25-28 0-15,-54 28 0 16,2 0 0-16,2 0 0 16,-4 0 0-16,2 0 0 15,-27 0 0-15,0 0 0 0,26 0 0 16,-26-26 0-16,26 26 0 15,-26 0 0-15,27 0 0 16,-27 0 0-16,25-26 0 0,-25 26 0 16</inkml:trace>
  <inkml:trace contextRef="#ctx0" brushRef="#br0" timeOffset="49240.65">17487 3810 512 0,'0'0'0'0,"0"0"0"0,0 0 0 16,0 0 0-16,0 0 0 15,0 0 0-15,0 0 0 16,0 0 0-16,0 0 0 0,0 0 0 15,0 0 0-15,0 0 0 16,0 0 0-16,0 0 0 16,0 0 0-16,-25 0 0 0,25 0 0 15,0 26 0-15,0 0 0 16,0-26 0-16,0 26 0 16,0 1 0-16,0-1 0 0,0 1 0 15,0 0 0-15,0-1 0 16,25 0 0-16,-25-26 0 15,29 27 0-15,-3-27 0 16,-26 0 0-16,26 0 0 0,0 0 0 16,-26-27 0-16,26 27 0 15,-26-26 0-15,0 0 0 16,27-1 0-16,-27 27 0 0,0-27 0 16,0 1 0-16,27-1 0 15,-27 27 0-15,0-26 0 16,0 26 0-16,0 0 0 0,0 0 0 15,0 0 0-15,0 0 0 16,0 0 0-16,0 0 0 16,0 0 0-16,0 26 0 0,27-26 0 15,-27 27 0-15,0-1 0 16,0 28 0-16,0-28 0 16,0 27 0-16,0-26 0 15,0-1 0-15,0 27 0 0,26-27 0 16,-26 0 0-16,0 28 0 15,0-28 0-15,0 0 0 16,0-26 0-16,0 0 0 0,0 0 0 16,-26 0 0-16,26 0 0 15,0 0 0-15,-27 0 0 16,27-26 0-16,-27 26 0 0,0-26 0 16,1 26 0-16,26 0 0 15,-26-26 0-15,0 26 0 16,26 0 0-16,0 0 0 0,0 0 0 15,0-28 0-15</inkml:trace>
  <inkml:trace contextRef="#ctx0" brushRef="#br0" timeOffset="49877.52">18017 4127 512 0,'0'0'0'0,"27"0"0"15,-27 0 0-15,-27 0 0 16,27 0 0-16,27 0 0 16,-27 0 0-16,0 26 0 0,0 1 0 15,0-1 0-15,0-26 0 16,0 26 0-16,0 2 0 16,-27-2 0-16,27-26 0 0,0 26 0 15,0 0 0-15,0-26 0 16,0 0 0-16,0 27 0 15,0-27 0-15,0 0 0 16,0 0 0-16,0 0 0 0,0 0 0 16,0 0 0-16,27 0 0 15,-27-27 0-15,0 27 0 0,27 0 0 16,-1 0 0-16,1 0 0 16,-27 0 0-16,25 0 0 15,1 0 0-15,3 0 0 16,-29 0 0-16,25 0 0 0,2 0 0 15,-27 0 0-15,0-26 0 16,0 26 0-16</inkml:trace>
  <inkml:trace contextRef="#ctx0" brushRef="#br0" timeOffset="50087.28">18124 3968 512 0,'0'0'0'16,"0"0"0"-16,0 0 0 0,0-27 0 16,0 27 0-16,0 0 0 15,0 0 0-15,0 0 0 16</inkml:trace>
  <inkml:trace contextRef="#ctx0" brushRef="#br0" timeOffset="53602.68">14127 2936 512 0,'0'0'0'0,"29"0"0"0,-58 0 0 15,29 0 0-15,0 0 0 16,29 0 0-16,-58 0 0 16,29 0 0-16,29 0 0 0,-58 0 0 15,29 0 0-15,0 0 0 16,0 0 0-16,0 0 0 16,0 0 0-16,0 0 0 15,0 0 0-15,0 0 0 0,0 0 0 16,0 0 0-16,0 0 0 15,0 0 0-15,0 0 0 16,0 0 0-16,-25 27 0 0,25-2 0 16,-27 3 0-16,2-2 0 15,25 1 0-15,-27 26 0 16,-25 0 0-16,52-1 0 0,-29 1 0 16,4 1 0-16,-2 24 0 15,-25 2 0-15,52-1 0 16,-52 1 0-16,77-1 0 15,-25 1 0-15,0-2 0 0,0 2 0 16,0 26 0-16,27-27 0 16,0 0 0-16,-2 1 0 15,-25-1 0-15,0-25 0 0,27 25 0 16,-2-26 0-16,-25 0 0 16,29-27 0-16,-29 27 0 15,25-26 0-15,-25 25 0 0,0-52 0 16,27 27 0-16,-27-27 0 15,27 0 0-15,-27 26 0 16,0-26 0-16,0 0 0 0,0 0 0 16,0 0 0-16,0 0 0 15,0 0 0-15,0 0 0 16,0 0 0-16,0 0 0 16,0 0 0-16,0 0 0 0,0 0 0 15,0 0 0-15,0-26 0 16,0 26 0-16,0 0 0 15</inkml:trace>
  <inkml:trace contextRef="#ctx0" brushRef="#br0" timeOffset="54660.6">16007 2988 512 0,'0'0'0'0,"0"0"0"15,0 0 0-15,0 0 0 16,0 0 0-16,-27 0 0 16,54 0 0-16,-27 0 0 0,0 0 0 15,0 0 0-15,0 0 0 16,27 0 0-16,-27 28 0 16,0-2 0-16,25-26 0 0,4 27 0 15,-4-1 0-15,-25 26 0 16,27-24 0-16,-27-2 0 15,25 26 0-15,2 1 0 16,25-25 0-16,-52 24 0 0,29 0 0 16,-4 2 0-16,2-1 0 15,-27-1 0-15,-52 28 0 16,104-27 0-16,-52-1 0 0,0 28 0 16,25-27 0-16,-25 0 0 15,0 0 0-15,0 27 0 16,0-28 0-16,0 1 0 15,0 1 0-15,-25-2 0 0,25 1 0 16,0-27 0-16,-27 28 0 16,27-2 0-16,0-25 0 15,-25 26 0-15,25-27 0 0,-29 27 0 16,29-27 0-16,-25 1 0 16,25 0 0-16,0-1 0 15,0 27 0-15,-27-53 0 0,27 26 0 16,-27-26 0-16,27 26 0 15,0-26 0-15,0 0 0 16,0 0 0-16,0 0 0 0,0 0 0 16,0 0 0-16,0 0 0 15,0-26 0-15</inkml:trace>
  <inkml:trace contextRef="#ctx0" brushRef="#br0" timeOffset="55662.17">16616 2936 512 0,'0'0'0'0,"0"-26"0"16,27 26 0-16,-27 0 0 15,0 0 0-15,0 0 0 16,0 0 0-16,0 0 0 0,0 0 0 16,0 0 0-16,0 0 0 15,0 0 0-15,-27 0 0 16,27 26 0-16,0 1 0 0,-27-2 0 16,27 3 0-16,0-2 0 15,-27 27 0-15,0-1 0 16,27 2 0-16,-27-2 0 0,3 29 0 15,24-3 0-15,-26 2 0 16,-3-1 0-16,-23 1 0 16,25-1 0-16,27 1 0 15,0-2 0-15,0 2 0 0,0-1 0 16,0-25 0-16,0 25 0 16,27-27 0-16,-27 2 0 0,27-2 0 15,-27 1 0-15,25 1 0 16,4-2 0-16,-3-25 0 15,-26-1 0-15,24 27 0 16,-24-26 0-16,27-1 0 0,0-26 0 16,-27 26 0-16,27-26 0 15,0 27 0-15,0-27 0 16,-1 0 0-16,-26 0 0 0,0 0 0 16,0 0 0-16,0 0 0 15,24 0 0-15,-24 0 0 16,0 0 0-16,0 0 0 0,0 0 0 15,0 0 0-15,27 0 0 16,-27 0 0-16,0 0 0 16,0 0 0-16,0 0 0 0,0-27 0 15,27 27 0-15</inkml:trace>
  <inkml:trace contextRef="#ctx0" brushRef="#br0" timeOffset="56523.11">18309 2988 512 0,'0'0'0'0,"0"0"0"0,0 0 0 15,0 0 0-15,0 0 0 16,27 0 0-16,-27 0 0 16,0 28 0-16,24-2 0 0,5 1 0 15,-29-1 0-15,25 26 0 16,28 28 0-16,-26-27 0 16,0 27 0-16,26 24 0 0,-1 3 0 15,-26-27 0-15,1 25 0 16,0 1 0-16,0 0 0 15,-27-27 0-15,0 27 0 16,0-27 0-16,-27 1 0 0,0-1 0 16,27-25 0-16,-53 25 0 15,27 0 0-15,0-26 0 16,-2-27 0-16,3 28 0 0,25-28 0 16,-27 0 0-16,27-26 0 15,0 27 0-15,-27-27 0 16,27 26 0-16,-26-26 0 0,26 0 0 15,0 0 0-15,0 0 0 16,0 0 0-16,0 0 0 16,0 0 0-16,26 0 0 0</inkml:trace>
  <inkml:trace contextRef="#ctx0" brushRef="#br0" timeOffset="72554.14">11112 5952 512 0,'0'0'0'0,"0"0"0"0,0 0 0 15,0 0 0-15,0 0 0 16,0 0 0-16,0 0 0 15,0 0 0-15,0 0 0 16,0 0 0-16,0 0 0 0,0 0 0 16,0 0 0-16,0 0 0 15,0 0 0-15,0 0 0 16,0 0 0-16,0 0 0 0,0 0 0 16,0 0 0-16,0 0 0 15,0 0 0-15,0 0 0 16,0 0 0-16,0 0 0 0,0 0 0 15,0 0 0-15,0 0 0 16,0 0 0-16,0 0 0 16,0 0 0-16,0 0 0 0,27 0 0 15,-27 0 0-15,27 0 0 16,0 0 0-16,24 0 0 16,-25-26 0-16,28 26 0 0,0 0 0 15,-28 0 0-15,52 0 0 16,-51-26 0-16,27 26 0 15,-3 0 0-15,-25 0 0 16,3 0 0-16,-4 0 0 0,2 0 0 16,-27 0 0-16,0 0 0 15,0 0 0-15,0 0 0 16,0 0 0-16,-27 0 0 0</inkml:trace>
  <inkml:trace contextRef="#ctx0" brushRef="#br0" timeOffset="73895.14">11008 5978 512 0,'0'0'0'16,"0"0"0"-16,0 0 0 15,0 0 0-15,0 0 0 0,0 0 0 16,-27 0 0-16,27-26 0 15,0 26 0-15,0 0 0 16,0 0 0-16,0 0 0 16,0 0 0-16,0 0 0 0,0 0 0 15,0 0 0-15,0 0 0 16,0 0 0-16,0 0 0 16,0 0 0-16,0 0 0 0,0 0 0 15,0 0 0-15,0 0 0 16,0 0 0-16,0 0 0 15,0 0 0-15,0 0 0 0,0 0 0 16,0 0 0-16,0 0 0 16,0 0 0-16,0 0 0 15,0 0 0-15,0 0 0 0,0 0 0 16,0 0 0-16,0 0 0 16,0 0 0-16,0 0 0 15,0 0 0-15,0 26 0 16,0-26 0-16,27 0 0 0,-27 26 0 15,25 2 0-15,1-1 0 16,0-27 0-16,1 26 0 16,0 0 0-16,0 0 0 0,0 0 0 15,24 2 0-15,-51-2 0 16,26 0 0-16,1 1 0 16,0-1 0-16,0 0 0 0,-27-26 0 15,27 28 0-15,-27-2 0 16,0 0 0-16,26-26 0 15,-26 26 0-15,0 0 0 0,0-26 0 16,0 27 0-16,0-27 0 16,0 28 0-16,0-2 0 15,-26-26 0-15,26 26 0 16,0 0 0-16,-27-26 0 0,0 26 0 16,27 1 0-16,-27-27 0 15,0 27 0-15,1-1 0 16,26 1 0-16,-51-1 0 0,51 0 0 15,-27 1 0-15,0 0 0 16,0-27 0-16,0 26 0 16,1 0 0-16,26 0 0 0,-26-26 0 15,1 27 0-15,-2-27 0 16,27 28 0-16,-29-28 0 16,29 26 0-16,0-26 0 0,-25 0 0 15,25 0 0-15,0 0 0 16,0 0 0-16,0 0 0 15,0 0 0-15,0 26 0 16,25-26 0-16,4 0 0 0,-29 0 0 16,52 0 0-16,0 0 0 15,-25 0 0-15,27 0 0 16,24-26 0-16,-25 26 0 0,1 0 0 16,24 0 0-16,-25 0 0 15,1 0 0-15,-1 0 0 16,-2 0 0-16,-22 0 0 0,-4-26 0 15,2 26 0-15,0 26 0 16,-27-26 0-16,26 0 0 16,-26 0 0-16,0 0 0 0,0 0 0 15,0 0 0-15,0 0 0 16,0 0 0-16,0 0 0 16,0 0 0-16,0 0 0 0,0 0 0 15,0 0 0-15,0 0 0 16,0 0 0-16,0 0 0 15,0 0 0-15,0 0 0 16,0 0 0-16,0 0 0 0,0 0 0 16,0-26 0-16</inkml:trace>
  <inkml:trace contextRef="#ctx0" brushRef="#br0" timeOffset="77634.23">12329 6350 512 0,'0'0'0'0,"0"0"0"0,0 0 0 16,0 0 0-16,0 0 0 15,27 0 0-15,-27 0 0 0,0 0 0 16,0 0 0-16,0 0 0 15,0 0 0-15,0 0 0 16,0 0 0-16,0 0 0 0,0 0 0 16,0-28 0-16,0 28 0 15,0 0 0-15,0 0 0 16,27 0 0-16,-27 0 0 0,0-26 0 16,0 26 0-16,26 0 0 15,-26 0 0-15,27-26 0 16,-27 26 0-16,0 0 0 0,26 0 0 15,-26 0 0-15,26-27 0 16,-26 27 0-16,26 0 0 16,-26 0 0-16,27 0 0 15,-27 0 0-15,25 0 0 0,-25 0 0 16,0 0 0-16,28 0 0 16,-28 27 0-16,0-27 0 15,0 0 0-15,0 26 0 0,27-26 0 16,-27 26 0-16,0-26 0 15,0 28 0-15,0-2 0 16,0 0 0-16,0 0 0 16,-27 0 0-16,-1 1 0 0,28 1 0 15,-25-2 0-15,-2 0 0 16,1 0 0-16,0 0 0 16,0 1 0-16,26 0 0 0,-27-27 0 15,27 26 0-15,0-26 0 16,0 0 0-16,0 0 0 15,0 0 0-15,0 0 0 0,0 0 0 16,0-26 0-16,27 26 0 16,-1-27 0-16,-26 0 0 15,52 1 0-15,-25 0 0 0,-2 0 0 16,30 0 0-16,-3 26 0 16,-26-28 0-16,3 1 0 15,22 1 0-15,-24 0 0 16,-1 0 0-16,-26 26 0 0,27 0 0 15,-27-26 0-15,0 26 0 16,0 0 0-16,0 0 0 16,0 0 0-16,0 0 0 0,-27 0 0 15,27 0 0-15,0 0 0 16,-26 0 0-16,-1 26 0 16,-1-26 0-16,5 26 0 0,-6-26 0 15,3 26 0-15,0 0 0 16,0 1 0-16,-1-27 0 15,-1 28 0-15,28 24 0 0,-25-26 0 16,25-26 0-16,0 26 0 16,0 1 0-16,0 0 0 15,0-1 0-15,25 1 0 16,3-27 0-16,-1 0 0 0,-1 26 0 16,0-26 0-16,0 0 0 15,3-26 0-15,-6 26 0 16,5-27 0-16,-1 27 0 0,-1 0 0 15,1 0 0-15,-2-26 0 16,-25 26 0-16,29 0 0 16</inkml:trace>
  <inkml:trace contextRef="#ctx0" brushRef="#br0" timeOffset="78242.48">12991 6772 512 0,'0'0'0'0,"0"0"0"16,0 0 0-16,0 0 0 15,0 0 0-15,0 0 0 16,0 0 0-16,0 0 0 0,0 0 0 16,0 0 0-16,0 27 0 15,0-27 0-15,0 27 0 16,0-27 0-16,0 26 0 0,0 0 0 16,-27-26 0-16,27 26 0 15,0-26 0-15,0 27 0 16,0-27 0-16,0 0 0 0,0 0 0 15,0 0 0-15,0 0 0 16,0 0 0-16,0 0 0 16,0 0 0-16,0 0 0 15,27 0 0-15,-27 0 0 0,26 0 0 16,1 0 0-16,-2-27 0 16,-25 27 0-16,29 0 0 15,-29 0 0-15,26 0 0 0,-26 0 0 16,25 0 0-16,-25 0 0 15,0-26 0-15,0 26 0 16</inkml:trace>
  <inkml:trace contextRef="#ctx0" brushRef="#br0" timeOffset="78455.9">13069 6667 512 0,'0'0'0'0,"0"-27"0"15,0 27 0-15,0 0 0 0,0 0 0 16,0-27 0-16,0 27 0 16,0 0 0-16,0 0 0 15,0 0 0-15</inkml:trace>
  <inkml:trace contextRef="#ctx0" brushRef="#br0" timeOffset="79815.8">12991 5820 512 0,'0'0'0'0,"0"0"0"15,0 0 0-15,0 0 0 16,-27-27 0-16,27 27 0 0,0 0 0 16,27 0 0-16,-27-26 0 15,0 26 0-15,0 0 0 16,0 0 0-16,26-26 0 0,-26 26 0 15,0 0 0-15,0 0 0 16,0 0 0-16,0 0 0 16,0 0 0-16,0 0 0 15,0 0 0-15,0 0 0 0,0 0 0 16,0 0 0-16,27 0 0 16,-27 0 0-16,0 0 0 15,0 0 0-15,0 26 0 0,25-26 0 16,-25 26 0-16,0-26 0 15,0 0 0-15,0 0 0 16,0 27 0-16,0-27 0 0,-25 26 0 16,25-26 0-16,0 28 0 15,0-28 0-15,0 0 0 16,0 26 0-16,0-26 0 0,0 0 0 16,0 0 0-16,0 26 0 15,-27-26 0-15,27 0 0 16,0 26 0-16,0-26 0 0,0 0 0 15,0 0 0-15,-26 26 0 16,26-26 0-16,0 0 0 16,0 0 0-16,-27 26 0 0,27-26 0 15,0 0 0-15,0 0 0 16,0 0 0-16,0 28 0 16,0-28 0-16,0 0 0 15,0 0 0-15,0 0 0 0,0 0 0 16,0 0 0-16,0 0 0 15,27 0 0-15,-27 0 0 16,26 0 0-16,1 0 0 0,-2 0 0 16,4 0 0-16,-3 0 0 15,-1 0 0-15,2 0 0 16,-1 0 0-16,-26 0 0 16,27 0 0-16,-27-28 0 0,27 28 0 15,-27 0 0-15,27 0 0 16,-27 0 0-16,0 0 0 15,0 0 0-15,0 0 0 0,0 0 0 16,26 0 0-16,-26 0 0 16,0 0 0-16,0 0 0 15,0 0 0-15,0 0 0 0,0 0 0 16,0 0 0-16,0 0 0 16,0 0 0-16</inkml:trace>
  <inkml:trace contextRef="#ctx0" brushRef="#br0" timeOffset="85029.9">10424 5609 512 0,'0'0'0'0,"0"0"0"0,0 0 0 0,0 0 0 16,0 0 0-16,0 0 0 16,0 0 0-16,0 0 0 15,0 0 0-15,0 0 0 16,0 0 0-16,0 0 0 0,0 0 0 15,-27 0 0-15,27 0 0 16,-26 26 0-16,26 0 0 16,-53 0 0-16,53 28 0 15,-25-2 0-15,-2 29 0 0,-27 23 0 16,28 3 0-16,-1-1 0 16,1 25 0-16,1-25 0 0,25 27 0 15,-27-27 0-15,54-1 0 16,-27-25 0-16,25 27 0 15,-25-29 0-15,26 2 0 16,1-27 0-16,-1-1 0 0,1 2 0 16,0-2 0-16,0 1 0 15,-2 1 0-15,2-29 0 16,-1 2 0-16,0 0 0 0,1-1 0 16,0-26 0-16,-27 26 0 15,0-26 0-15,0 0 0 16,0 0 0-16,0 0 0 0,0 0 0 15,0 0 0-15,0 0 0 16,0 0 0-16,0 0 0 16,0 0 0-16,-27 0 0 0,27 0 0 15</inkml:trace>
  <inkml:trace contextRef="#ctx0" brushRef="#br0" timeOffset="86060.16">13309 5450 512 0,'0'0'0'0,"0"0"0"15,0 0 0-15,0 0 0 16,0 0 0-16,25 0 0 15,-25 0 0-15,0 0 0 0,27 26 0 16,-27 1 0-16,26-2 0 16,1 3 0-16,0-2 0 15,0 27 0-15,-1-1 0 16,0 2 0-16,0 25 0 0,27 1 0 16,-26-2 0-16,0 29 0 15,25-29 0-15,0 29 0 16,-52-27 0-16,29 24 0 0,-4 3 0 15,-25-1 0-15,0-1 0 16,0-25 0-16,-25 27 0 16,-4-55 0-16,29 27 0 0,-26-26 0 15,0 26 0-15,1-52 0 16,-2 26 0-16,0-27 0 16,27 0 0-16,-27 1 0 0,0-27 0 15,1 26 0-15,26-26 0 16,-26 0 0-16,26 28 0 15,0-28 0-15,0 0 0 16,0 0 0-16,0 0 0 0,0 0 0 16,0 0 0-16,0-28 0 15,0 28 0-15,0 0 0 16,0 0 0-16,0 0 0 0,26-26 0 16</inkml:trace>
  <inkml:trace contextRef="#ctx0" brushRef="#br0" timeOffset="87521.57">8651 6509 512 0,'0'0'0'0,"0"0"0"16,0 0 0-16,0 0 0 15,0 0 0-15,28 0 0 0,-28 0 0 16,0 0 0-16,0 0 0 16,0 0 0-16,0 0 0 15,0 0 0-15,27 0 0 16,-27 0 0-16,25 0 0 0,-25 0 0 15,0 0 0-15,0 0 0 16,27 0 0-16,-27 26 0 16,0-26 0-16,27 26 0 0,-27 0 0 15,0 0 0-15,0 1 0 16,0 0 0-16,0-1 0 16,0 27 0-16,0-27 0 0,-27 28 0 15,27-28 0-15,0 0 0 16,-27 0 0-16,27 1 0 15,0 1 0-15,0-2 0 0,0-26 0 16,0 0 0-16,0 0 0 16,0 0 0-16,0 0 0 15,0-26 0-15,0-2 0 16,27 1 0-16,-27 1 0 0,0 0 0 16,27 0 0-16,-27-1 0 15,24 0 0-15,4 1 0 16,-1 0 0-16,-27-1 0 0,27 1 0 15,-2-1 0-15,2 27 0 16,-27 0 0-16,0-27 0 16,27 27 0-16,-27 0 0 0,0 0 0 15,0 0 0-15,0 0 0 16,0 0 0-16,0 0 0 16,25 0 0-16,-25 0 0 15,0 0 0-15,0 27 0 0,27 0 0 16,-27-1 0-16,0 1 0 15,0-1 0-15,0 0 0 16,0 28 0-16,0-28 0 0,0 0 0 16,0 0 0-16,0 1 0 15,0 27 0-15,0-28 0 16,0-26 0-16,0 53 0 0,0-53 0 16,0 26 0-16,-27-26 0 15,54 0 0-15,-27 0 0 16,0 0 0-16,0-26 0 15,0 26 0-15,0 0 0 0,0 0 0 16,0 0 0-16,0 0 0 16,0-27 0-16,0 27 0 15</inkml:trace>
  <inkml:trace contextRef="#ctx0" brushRef="#br0" timeOffset="88870.43">14393 6613 512 0,'0'0'0'0,"0"0"0"16,0 0 0-16,0 0 0 0,0 0 0 16,0 0 0-16,0 0 0 15,0 0 0-15,0 0 0 16,0 0 0-16,0 0 0 0,0 0 0 15,0 0 0-15,0 0 0 16,0 0 0-16,0 0 0 16,0 0 0-16,0 0 0 0,0 0 0 15,0 0 0-15,0 0 0 16,27 0 0-16,-27 0 0 16,26 0 0-16,0 0 0 15,1 0 0-15,0 0 0 0,0-26 0 16,-1 52 0-16,0-26 0 15,26-26 0-15,-25 26 0 16,0 26 0-16,0-26 0 0,-1 0 0 16,0 0 0-16,-26 0 0 15,26 0 0-15,-26 0 0 16,0 0 0-16,28 0 0 0,-28 0 0 16,0 0 0-16,0 0 0 15,0 0 0-15,0 0 0 16,0 0 0-16,0 0 0 0,0 0 0 15,0 0 0-15,0 0 0 16</inkml:trace>
  <inkml:trace contextRef="#ctx0" brushRef="#br0" timeOffset="92028.5">16034 5793 512 0,'0'0'0'0,"0"0"0"0,0 0 0 16,0 0 0-16,0 0 0 16,0 0 0-16,0 0 0 15,0 0 0-15,0 0 0 0,25 0 0 16,4 0 0-16,-4 0 0 16,2 0 0-16,25 0 0 15,0 0 0-15,2 0 0 0,-27 0 0 16,52 0 0-16,-54 0 0 15,30 0 0-15,-31 0 0 16,30-26 0-16,-27 26 0 0,-27 0 0 16,27 0 0-16,0 0 0 15</inkml:trace>
  <inkml:trace contextRef="#ctx0" brushRef="#br0" timeOffset="93120.22">15980 5846 512 0,'0'0'0'0,"0"0"0"15,0 0 0-15,0 0 0 0,0 0 0 16,0 0 0-16,0 0 0 16,0 0 0-16,0 0 0 15,0 0 0-15,0 0 0 16,0 0 0-16,0 0 0 0,0 0 0 16,0-26 0-16,0 26 0 15,0 0 0-15,0 0 0 16,0 0 0-16,0 0 0 0,0 0 0 15,0 0 0-15,0 0 0 16,0 0 0-16,0 0 0 16,0 0 0-16,-26 0 0 0,52 0 0 15,-26 0 0-15,-26 0 0 16,26 0 0-16,0 0 0 16,26 0 0-16,-26 0 0 0,0 0 0 15,0 0 0-15,-26 0 0 16,52 0 0-16,-26 0 0 15,-26 0 0-15,52 0 0 16,-26 26 0-16,27-26 0 0,-27 28 0 16,27-2 0-16,-2-26 0 15,29 26 0-15,-27 26 0 16,-2-26 0-16,54 2 0 0,-50-1 0 16,23-1 0-16,-27-26 0 15,29 52 0-15,-29-52 0 16,4 26 0-16,-29 2 0 0,26-2 0 15,-26-26 0-15,24 26 0 16,-24-26 0-16,0 27 0 16,0-1 0-16,0-26 0 15,-24 26 0-15,24 2 0 0,0-28 0 16,-26 26 0-16,-3 0 0 16,29 0 0-16,-25 0 0 15,-2 1 0-15,0-27 0 0,2 28 0 16,-27-2 0-16,52 0 0 15,-54 0 0-15,27 0 0 16,0 1 0-16,2 0 0 0,-2-1 0 16,2-26 0-16,25 27 0 15,-81-1 0-15,81 0 0 16,0-26 0-16,0 0 0 16,0 0 0-16,0 0 0 0,0 0 0 15,0 0 0-15,27 0 0 16,27 0 0-16,-29 0 0 15,2 0 0-15,25 0 0 0,0-26 0 16,2 26 0-16,-2 0 0 16,27 0 0-16,-24 0 0 15,-4 0 0-15,-24 0 0 0,27 0 0 16,-1 26 0-16,-29-26 0 16,-24 0 0-16,27 0 0 15,-27 0 0-15,27 0 0 0,-27 0 0 16,0 0 0-16,0 0 0 15,0 0 0-15,0 0 0 16</inkml:trace>
  <inkml:trace contextRef="#ctx0" brushRef="#br0" timeOffset="94337.28">17090 6243 512 0,'0'0'0'16,"0"0"0"-16,0 0 0 0,0 0 0 15,0 0 0-15,0 0 0 16,0 0 0-16,0-26 0 16,27 26 0-16,-27 0 0 0,0-26 0 15,29 26 0-15,-29-28 0 16,25 28 0-16,2 0 0 16,-27-26 0-16,0 26 0 0,52 0 0 15,-52 0 0-15,27-26 0 16,-27 26 0-16,25 0 0 15,4 26 0-15,-29-26 0 16,25 0 0-16,-25 26 0 0,27-26 0 16,-27 54 0-16,0-54 0 15,26 26 0-15,-26 1 0 16,-26 25 0-16,26-24 0 0,0-2 0 16,0 26 0-16,-27-26 0 15,27 29 0-15,-25-29 0 16,-4 0 0-16,4 0 0 0,-2 27 0 15,1-53 0-15,0 27 0 16,26-27 0-16,0 0 0 16,0 0 0-16,0 0 0 0,0 0 0 15,0 0 0-15,0-27 0 16,0 27 0-16,0-27 0 16,26 1 0-16,0 26 0 15,1-26 0-15,-2 0 0 0,4 0 0 16,-4-2 0-16,2 28 0 15,-1-27 0-15,27 1 0 16,-53 0 0-16,25 26 0 0,4-26 0 16,-3 0 0-16,0 26 0 15,0 0 0-15,-26-28 0 16,0 28 0-16,0 0 0 0,0-26 0 16,0 26 0-16,0 0 0 15,0 0 0-15,0 0 0 16,0 0 0-16,0 0 0 15,0 0 0-15,0 0 0 0,-26 0 0 16,26 0 0-16,-26 0 0 16,0 26 0-16,-3 2 0 0,29-28 0 15,-25 26 0-15,-2 0 0 16,1 0 0-16,0 0 0 16,26 29 0-16,-27-29 0 15,27 0 0-15,0 0 0 0,0-26 0 16,0 26 0-16,0 1 0 15,0-27 0-15,27 0 0 16,-1 0 0-16,-26 0 0 0,26 0 0 16,1 0 0-16,-27 0 0 15,25-27 0-15,30 27 0 16,-29 0 0-16,0 0 0 0,0-26 0 16,1 26 0-16,0 0 0 15,0 0 0-15,-1 0 0 16</inkml:trace>
  <inkml:trace contextRef="#ctx0" brushRef="#br0" timeOffset="94989.6">17939 6561 512 0,'0'0'0'0,"0"0"0"16,0 0 0-16,0 0 0 15,0 0 0-15,0 0 0 16,0 26 0-16,-27-26 0 0,27 26 0 15,0-26 0-15,0 27 0 16,0-27 0-16,0 27 0 16,0-27 0-16,0 0 0 0,0 26 0 15,-26-26 0-15,26 27 0 16,0-27 0-16,0 0 0 16,0 0 0-16,0 26 0 15,0-26 0-15,0 0 0 0,0 0 0 16,0 0 0-16,0 0 0 15,0 0 0-15,0 0 0 16,0 0 0-16,0 0 0 0,26 0 0 16,1 0 0-16,-27 0 0 15,25 0 0-15,1 0 0 0,1 0 0 16,-27 0 0-16,27 0 0 16,0 0 0-16,-1 0 0 15,1 0 0-15,-27 0 0 16,25 0 0-16,-25 0 0 15,0 0 0-15,26-26 0 0</inkml:trace>
  <inkml:trace contextRef="#ctx0" brushRef="#br0" timeOffset="95194.03">17990 6376 512 0,'0'0'0'0,"0"0"0"15,0 0 0-15,0-26 0 16,0 26 0-16,0 0 0 0,0 0 0 16,0 0 0-16</inkml:trace>
  <inkml:trace contextRef="#ctx0" brushRef="#br0" timeOffset="96237.21">15796 5370 512 0,'0'0'0'0,"26"-27"0"0,-26 27 0 15,25 0 0-15,-25 0 0 16,0-26 0-16,0 26 0 16,0 0 0-16,0 0 0 0,0 0 0 15,0 0 0-15,0 0 0 16,0 0 0-16,0 26 0 16,0 1 0-16,0-27 0 0,-25 26 0 15,25 28 0-15,-26-28 0 16,26 54 0-16,-27-27 0 15,0 25 0-15,1 2 0 0,-1 27 0 16,0-3 0-16,-24 29 0 16,24-27 0-16,0 27 0 15,1-29 0-15,-1 3 0 16,27-1 0-16,-26-27 0 0,26 27 0 16,0-27 0-16,0 1 0 15,53-27 0-15,-27 26 0 16,1-26 0-16,26 0 0 0,-1 26 0 15,1-53 0-15,-26 27 0 16,26-25 0-16,-28 24 0 16,2-52 0-16,2 27 0 0,-5-27 0 15,-24 0 0-15,0 0 0 16,27 0 0-16,-27 0 0 16,0 0 0-16,0 0 0 15,0 0 0-15,0 0 0 0,0 0 0 16,0 0 0-16,0 0 0 15,0 0 0-15</inkml:trace>
  <inkml:trace contextRef="#ctx0" brushRef="#br0" timeOffset="97123.49">18071 5476 512 0,'0'-26'0'0,"0"26"0"16,0 0 0-16,0 0 0 0,0 0 0 15,0 26 0-15,0-26 0 16,26 0 0-16,-26 0 0 15,0 0 0-15,27 27 0 0,-27-2 0 16,25 3 0-16,-25-2 0 16,26 27 0-16,3-1 0 15,-4 2 0-15,2-2 0 16,26 29 0-16,-26-3 0 0,26 29 0 16,-53-29 0-16,52 28 0 15,-26 1 0-15,-26-3 0 0,27 3 0 16,-27-28 0-16,0 27 0 15,0 0 0-15,-27-27 0 16,27 1 0-16,-26-27 0 16,-26 26 0-16,52-26 0 0,-29 0 0 15,5-26 0-15,-3 25 0 16,0-26 0-16,27-26 0 16,0 0 0-16,-26 27 0 0,26-27 0 15,0 0 0-15,0 26 0 16,-27-26 0-16,27 0 0 15,0 0 0-15,-25 0 0 0,25-26 0 16</inkml:trace>
  <inkml:trace contextRef="#ctx0" brushRef="#br0" timeOffset="98376.46">18652 5556 512 0,'0'0'0'0,"0"0"0"15,0 0 0-15,0 0 0 0,0 0 0 16,0 0 0-16,0 0 0 16,0 0 0-16,0 0 0 15,0-28 0-15,0 28 0 0,0 0 0 16,27 0 0-16,-27 0 0 15,0 0 0-15,27-25 0 16,-27 25 0-16,0 0 0 0,0 0 0 16,27 0 0-16,-27-27 0 15,0 27 0-15,0 0 0 16,0 0 0-16,0 0 0 16,26 0 0-16,-26 0 0 0,0 0 0 15,0 0 0-15,0 27 0 16,26-27 0-16,-26 0 0 0,0 25 0 15,0-25 0-15,0 28 0 16,0-28 0-16,0 26 0 16,0-26 0-16,-26 27 0 15,26-1 0-15,0 0 0 0,0-26 0 16,-26 26 0-16,26-26 0 16,0 28 0-16,-27-28 0 15,27 26 0-15,-27-26 0 16,27 26 0-16,0-26 0 0,0 0 0 15,0 0 0-15,-27 0 0 16,27 0 0-16,0 0 0 16,0 0 0-16,0 26 0 0,0-26 0 15,0 0 0-15,0 0 0 16,0 0 0-16,0 0 0 16,0 0 0-16,0 0 0 0,0 0 0 15,27 0 0-15,0 0 0 16,-27 0 0-16,27 0 0 15,-1 0 0-15,0 0 0 0,0 0 0 16,-26 0 0-16,26 0 0 16,1 0 0-16,0 0 0 15,0 27 0-15,-27-27 0 16,26 0 0-16,0 0 0 0,-26 0 0 16,27 0 0-16,-27 0 0 15,0 0 0-15,0 0 0 16,0 0 0-16,0 0 0 0,0 0 0 15,0 0 0-15,25 0 0 16,-25 0 0-16</inkml:trace>
  <inkml:trace contextRef="#ctx0" brushRef="#br0" timeOffset="208534.7">503 9603 512 0,'0'0'0'0,"0"0"0"0,0 0 0 15,0 0 0-15,0 0 0 0,0 0 0 16,0 0 0-16,0-26 0 16,0 26 0-16,27 0 0 15,-27 0 0-15,0 0 0 0,0 0 0 16,0 0 0-16,0 0 0 16,0 0 0-16,0 0 0 15,0 0 0-15,0 0 0 16,0 0 0-16,0 0 0 0,0 0 0 15,0 0 0-15,0 0 0 16,0 0 0-16,0 0 0 16,0 0 0-16,0 26 0 0,0 1 0 15,0 0 0-15,0-1 0 16,0 1 0-16,0-1 0 16,0 0 0-16,0 1 0 15,0-27 0-15,0 27 0 0,0-2 0 16,0 2 0-16,0-27 0 15,0 26 0-15,0-26 0 0,0 27 0 16,0-27 0-16,0 0 0 16,0 0 0-16,0 0 0 15,0 0 0-15</inkml:trace>
  <inkml:trace contextRef="#ctx0" brushRef="#br0" timeOffset="208732.59">555 9444 512 0,'-25'0'0'16,"25"-26"0"-16,0-1 0 15,0 2 0-15,0 25 0 0,0 0 0 16,0 0 0-16,0 0 0 15</inkml:trace>
  <inkml:trace contextRef="#ctx0" brushRef="#br0" timeOffset="209516.68">740 9683 512 0,'0'0'0'0,"0"0"0"16,0 0 0-16,0 0 0 16,0-26 0-16,0 26 0 0,27 0 0 15,-27 0 0-15,0 0 0 16,0 0 0-16,0 0 0 16,27 0 0-16,-27 26 0 0,0-26 0 15,0 0 0-15,0 0 0 16,27 27 0-16,-27-27 0 15,0 26 0-15,0-26 0 0,0 26 0 16,0 1 0-16,0 0 0 16,0-2 0-16,0 2 0 15,0-27 0-15,0 26 0 0,-27 1 0 16,27-27 0-16,0 0 0 16,0 26 0-16,0-26 0 15,0 0 0-15,27-26 0 16,-27 26 0-16,0-27 0 0,27 27 0 15,-27-26 0-15,25-1 0 16,3 2 0-16,-28-2 0 16,24 27 0-16,3-27 0 0,-27 1 0 15,27 26 0-15,0-26 0 16,0-1 0-16,-27 27 0 16,25 0 0-16,-25-26 0 15,0 26 0-15,0 0 0 0,28 0 0 16,-28-27 0-16,0 27 0 15,0 0 0-15,26 0 0 0,-26 0 0 16,0 0 0-16,25 27 0 16,-25-27 0-16,0 0 0 15,27 26 0-15,-27 1 0 16,0-1 0-16,0-26 0 0,0 26 0 16,0 1 0-16,0 0 0 15,0-2 0-15,0-25 0 16,0 27 0-16,0-1 0 0,0 1 0 15,0-1 0-15,0-26 0 16,0 28 0-16,0-3 0 16,0-25 0-16</inkml:trace>
  <inkml:trace contextRef="#ctx0" brushRef="#br0" timeOffset="209930.48">1349 9312 512 0,'0'-26'0'0,"0"0"0"16,27 26 0-16,-27-27 0 15,0 27 0-15,0 0 0 16,0 0 0-16,27 27 0 0,-27 25 0 15,0-25 0-15,0 52 0 16,0 0 0-16,0-25 0 16,0 25 0-16,-27 1 0 15,27-1 0-15,0-52 0 0,0 25 0 16,-27 1 0-16,27-27 0 16,0 2 0-16,0-3 0 15,0-25 0-15,0 27 0 0,0-27 0 16,0 0 0-16,0 0 0 15,0-27 0-15,27 27 0 16,-27-25 0-16,27 25 0 0,-27 0 0 16,26-28 0-16,1 28 0 15,-1-26 0-15,1 26 0 16,-27-27 0-16,25 27 0 16</inkml:trace>
  <inkml:trace contextRef="#ctx0" brushRef="#br0" timeOffset="210160.84">1349 9710 512 0,'27'0'0'15,"-27"-27"0"-15,27 27 0 16,-27-26 0-16,26 26 0 0,-26-27 0 15,27 27 0-15,-1 0 0 16,1 0 0-16,-2-27 0 0,2 27 0 16,0 0 0-16,26 0 0 15,-27-26 0-15</inkml:trace>
  <inkml:trace contextRef="#ctx0" brushRef="#br0" timeOffset="211006.16">1774 9577 512 0,'0'0'0'0,"0"0"0"0,0 0 0 16,0 26 0-16,25-26 0 16,-25 0 0-16,27 0 0 15,-27 0 0-15,26 0 0 0,-26 0 0 16,27-26 0-16,0 26 0 15,-27 0 0-15,25 0 0 16,-25 0 0-16,0 0 0 0,28 0 0 16,-28 0 0-16,0 0 0 15,0 0 0-15,0 0 0 16,0-26 0-16,0 26 0 16,0 0 0-16,-28-26 0 0,28 26 0 15,0 0 0-15,-25 0 0 16,25-28 0-16,-27 28 0 15,27 0 0-15,-27 0 0 0,27 0 0 16,-26 0 0-16,-1 28 0 16,2-28 0-16,-3 26 0 15,1 0 0-15,27 0 0 16,0 1 0-16,0 0 0 0,0 26 0 16,0-27 0-16,0 0 0 15,0 1 0-15,27 0 0 16,-27-2 0-16,28 2 0 0,-3-1 0 15,2 1 0-15,-1-27 0 16,1 0 0-16,-27 0 0 16,27 0 0-16,-2-27 0 0,-25 27 0 15,28-26 0-15,-28-1 0 16,25 2 0-16,-25-2 0 16,0 0 0-16,27-25 0 0,-27 52 0 15,26-53 0-15,-26 26 0 16,27 27 0-16,-27-27 0 15,27 1 0-15,-27 26 0 0,25 0 0 16,-25 0 0-16,0 0 0 16,0 0 0-16,0 26 0 15,28 1 0-15,-28 0 0 16,0-1 0-16,0 1 0 0,27-1 0 16,-27 27 0-16,0-26 0 15,0-2 0-15,0 2 0 16,0-1 0-16,0-26 0 0,-27 27 0 15,27-27 0-15,0 0 0 16,-28-27 0-16,28 27 0 16,-25-26 0-16,25-1 0 0,0 2 0 15,-27-2 0-15,27 0 0 16,27 1 0-16,-27 26 0 16,25-26 0-16,3-1 0 0,-1 1 0 15,-2 26 0-15,1-27 0 16,1 27 0-16,0 0 0 15,-1-27 0-15,1 27 0 0,25 0 0 16,-26 0 0-16</inkml:trace>
  <inkml:trace contextRef="#ctx0" brushRef="#br0" timeOffset="211356.09">2593 9630 512 0,'0'0'0'16,"27"0"0"-16,-27-27 0 0,0 27 0 16,0 0 0-16,0 0 0 15,-27 0 0-15,27 0 0 16,-27 0 0-16,27 0 0 0,-25 0 0 15,-2 27 0-15,27-27 0 16,-27 27 0-16,27-1 0 16,-27 1 0-16,27-1 0 0,0-26 0 15,0 26 0-15,0 1 0 16,0 0 0-16,0-27 0 16,27 25 0-16,-27-25 0 15,0 27 0-15,27-27 0 0,-27 26 0 16,27-52 0-16,-2 26 0 15</inkml:trace>
  <inkml:trace contextRef="#ctx0" brushRef="#br0" timeOffset="211779.62">2753 9683 512 0,'0'27'0'16,"0"-27"0"-16,0 0 0 0,0 0 0 15,0 0 0-15,0 0 0 16,0 0 0-16,25 0 0 16,-25 0 0-16,27 0 0 0,-27 26 0 15,25-26 0-15,29-26 0 16,-27 26 0-16,25 0 0 16,-27-27 0-16,4 27 0 0,-4-26 0 15,2-1 0-15,-27 27 0 16,27-27 0-16,-27 27 0 15,0-26 0-15,-27 0 0 16,27 26 0-16,-27 0 0 0,2-26 0 16,-4 52 0-16,-21-26 0 15,23 0 0-15,0 26 0 16,0 0 0-16,-25 1 0 0,52 0 0 16,-27-1 0-16,27 1 0 15,0-1 0-15,0 27 0 16,0-26 0-16,0-27 0 0,27 25 0 15,-2 2 0-15,-25-1 0 16,27-26 0-16,27 0 0 16,-27 0 0-16,-2 0 0 0,29 0 0 15</inkml:trace>
  <inkml:trace contextRef="#ctx0" brushRef="#br0" timeOffset="212021.63">3227 9630 512 0,'0'0'0'0,"0"0"0"16,0 0 0-16,0 27 0 15,27-27 0-15,-54 53 0 0,27-27 0 16,0 27 0-16,0-1 0 16,0 1 0-16,0 28 0 15,0-29 0-15,0 1 0 16,-25-1 0-16,25 2 0 0,0-1 0 15,-29-27 0-15,29 0 0 16,0 0 0-16,0-26 0 16,0 0 0-16,0 0 0 0</inkml:trace>
  <inkml:trace contextRef="#ctx0" brushRef="#br0" timeOffset="212319.3">3173 9816 512 0,'29'-27'0'16,"-4"0"0"-16,2 1 0 15,0 0 0-15,0-1 0 0,-1 1 0 16,-2 26 0-16,-24-27 0 16,29 27 0-16,-29 0 0 15,0 0 0-15,27 0 0 0,-27 0 0 16,25 27 0-16,-25-1 0 15,0 1 0-15,0-1 0 16,0 0 0-16,-25 1 0 16,25 0 0-16,-27-2 0 0,-2 2 0 15,5-27 0-15,-2 0 0 16,-1 0 0-16,0 0 0 0,0 0 0 16,-27-27 0-16</inkml:trace>
  <inkml:trace contextRef="#ctx0" brushRef="#br0" timeOffset="212723.81">3651 9339 512 0,'0'-27'0'15,"0"27"0"-15,0 0 0 16,27 27 0-16,-27 0 0 0,0-2 0 16,-27 2 0-16,27 26 0 15,0 1 0-15,-27-2 0 16,27 1 0-16,0-26 0 0,-25 52 0 16,25-53 0-16,0 28 0 15,-27-29 0-15,27 28 0 16,0-26 0-16,0-27 0 0,0 26 0 15,0 2 0-15,0-28 0 16,0 0 0-16,0 0 0 16,0 0 0-16,27 0 0 0,-2 0 0 15,-25 0 0-15,27 0 0 16,0 0 0-16,-1-28 0 16,0 28 0-16,1 0 0 0,0-26 0 15,0 26 0-15,-27-27 0 16,25 27 0-16</inkml:trace>
  <inkml:trace contextRef="#ctx0" brushRef="#br0" timeOffset="212919.17">3545 9551 512 0,'27'0'0'0,"0"0"0"16,-2-26 0-16,29-2 0 16,-28 28 0-16,0-26 0 0,1-1 0 15,0 27 0-15,25-26 0 16</inkml:trace>
  <inkml:trace contextRef="#ctx0" brushRef="#br0" timeOffset="213101.39">4154 9471 512 0,'0'0'0'15,"0"0"0"-15,27-27 0 16,-27 27 0-16,0-26 0 0</inkml:trace>
  <inkml:trace contextRef="#ctx0" brushRef="#br0" timeOffset="213236.37">4100 9630 512 0,'0'27'0'0,"0"-27"0"0,27 0 0 16,-27 0 0-16,0-27 0 15,0 27 0-15</inkml:trace>
  <inkml:trace contextRef="#ctx0" brushRef="#br0" timeOffset="214433.62">5134 9497 512 0,'0'-26'0'0,"0"26"0"16,0 0 0-16,25 0 0 0,-25-27 0 16,0 27 0-16,0 0 0 15,0 0 0-15,0 0 0 16,0 0 0-16,0 0 0 15,0 0 0-15,0 0 0 0,0 0 0 16,0 0 0-16,0 27 0 16,0-1 0-16,0 2 0 15,0 24 0-15,0 1 0 0,0 0 0 16,0 0 0-16,-25 27 0 16,25-28 0-16,-28 27 0 15,28-26 0-15,-27 0 0 0,27 0 0 16,0-1 0-16,0-24 0 15,0 25 0-15,0-27 0 16,27 0 0-16,1 0 0 0,-28-26 0 16,25 27 0-16,2-27 0 15,0 0 0-15,25 0 0 16,-26-27 0-16,2 27 0 0,-3-26 0 16,2 26 0-16,-27-26 0 15,27 0 0-15,-1-1 0 16,-26-27 0-16,0 28 0 0,0 0 0 15,0 0 0-15,-26 26 0 16,-1-27 0-16,0 1 0 16,-26 26 0-16,27-27 0 15,0 27 0-15,-27 0 0 0,26 0 0 16,2-25 0-16,-3 25 0 16</inkml:trace>
  <inkml:trace contextRef="#ctx0" brushRef="#br0" timeOffset="-214491.56">5689 10265 512 0,'27'-26'0'0,"-27"26"0"16,0 0 0-16,0 0 0 16,0 0 0-16,0 0 0 0,0 0 0 15,0 0 0-15,0 0 0 16,-27 0 0-16,27 0 0 15,-27 26 0-15,27-26 0 16,-27 26 0-16,27 0 0 0,-26 1 0 16,26 0 0-16,0-1 0 15,0 1 0-15,26-1 0 16,-26 0 0-16,0-26 0 0,27 28 0 16,0-28 0-16,-27 0 0 15,27 26 0-15,-2-52 0 16,2 26 0-16,-27 0 0 0,26-28 0 15,0 28 0-15,-26-26 0 16,27 0 0-16,-27-27 0 16,0 26 0-16,27 0 0 0,-27 1 0 15,-27 26 0-15,27-26 0 16,0 26 0-16,-27-26 0 16,1 26 0-16,0 0 0 0,-1 0 0 15,2 0 0-15,25 0 0 16,-27 0 0-16,27 26 0 15,-27-26 0-15,27 0 0 0,0 0 0 16,0 26 0-16</inkml:trace>
  <inkml:trace contextRef="#ctx0" brushRef="#br0" timeOffset="-209023.66">6959 9736 512 0,'27'0'0'0,"-54"0"0"15,54 0 0-15,-27 0 0 16,0 0 0-16,0 0 0 0,0 0 0 15,0 0 0-15,0 0 0 16,25 0 0-16,-25 0 0 16,27 0 0-16,-1 0 0 15,1-26 0-15,-1 26 0 0,1 0 0 16,0 0 0-16,-2 0 0 16,2 0 0-16,1 0 0 0,-3 0 0 15,-25 0 0-15,26 0 0 16,-26 0 0-16</inkml:trace>
  <inkml:trace contextRef="#ctx0" brushRef="#br0" timeOffset="-208766.9">6986 9921 512 0,'0'26'0'0,"0"-26"0"0,0 0 0 16,0 0 0-16,0 0 0 0,25 0 0 15,-25 0 0-15,27 0 0 16,-1 0 0-16,1 0 0 16,26 0 0-16,-26 0 0 15,-2 0 0-15,30 0 0 0,-30 0 0 16,1 0 0-16,1 0 0 15</inkml:trace>
  <inkml:trace contextRef="#ctx0" brushRef="#br0" timeOffset="-207705.01">8254 9603 512 0,'0'0'0'0,"0"0"0"0,0 0 0 16,0 0 0-16,0 0 0 0,0 0 0 15,0-26 0-15,0 26 0 16,0 0 0-16,0 0 0 16,0 0 0-16,0 0 0 15,0 0 0-15,0 0 0 0,0 0 0 16,0 0 0-16,0 0 0 16,0 0 0-16,0 0 0 15,0 26 0-15,0-26 0 0,-24 27 0 16,24 0 0-16,0-1 0 15,0 27 0-15,0-27 0 16,0 1 0-16,24 25 0 0,-24-25 0 16,0-1 0-16,27 1 0 15,1-27 0-15,-3 26 0 16,-25-26 0-16,27 0 0 0,0 0 0 16,0 0 0-16,-1-26 0 15,-1 26 0-15,-25-27 0 16,28 1 0-16,-3-1 0 0,-25 2 0 15,27-2 0-15,-27 0 0 16,27 1 0-16,-27 26 0 16,0-26 0-16,0 26 0 0,27-27 0 15,-27 1 0-15,0 26 0 16,0 0 0-16,0 0 0 16,0 0 0-16,0 0 0 15,0 0 0-15,0 0 0 0,0 0 0 16,0 26 0-16,0 1 0 15,24-1 0-15,-24 0 0 16,27 28 0-16,-27-29 0 0,28 28 0 16,-28 0 0-16,27 0 0 15,-27-26 0-15,0 26 0 16,-27-27 0-16,27 0 0 0,-28 0 0 16,28 2 0-16,-27-2 0 15,3-26 0-15,-3 27 0 16,0-27 0-16,-25 0 0 0,24 0 0 15,-23 0 0-15,24 0 0 16,0 0 0-16,0 0 0 16,-26 0 0-16,26 0 0 0,27 0 0 15,-24 0 0-15,24 0 0 16</inkml:trace>
  <inkml:trace contextRef="#ctx0" brushRef="#br0" timeOffset="-207143.97">8018 9260 512 0,'0'0'0'16,"0"0"0"-16,0 0 0 15,0-27 0-15,0 27 0 0,0 0 0 16,0 0 0-16,27 0 0 16,-27 0 0-16,24 0 0 15,3-26 0-15,26 26 0 0,1 0 0 16,-27 0 0-16,24-27 0 15,2 27 0-15,-26 0 0 16,27-27 0-16,-3 27 0 16,2 0 0-16,-26 0 0 0,0 0 0 15,0 0 0-15,-27 0 0 16,0 0 0-16,0 0 0 0,0 0 0 16,0 0 0-16,0 0 0 15,0 0 0-15,0 0 0 16,0 0 0-16,0 0 0 0</inkml:trace>
  <inkml:trace contextRef="#ctx0" brushRef="#br0" timeOffset="-206476.78">9261 9762 512 0,'0'0'0'0,"0"0"0"0,0 0 0 15,0 0 0-15,0 0 0 16,0 0 0-16,0 0 0 0,0 0 0 15,0 0 0-15,0 0 0 16,26 0 0-16,26 0 0 16,-26-26 0-16,28 26 0 0,-1 0 0 15,-1 0 0-15,28-26 0 16,-27 26 0-16,-26 0 0 16,27 0 0-16,-3-27 0 0,-51 27 0 15,27 0 0-15,-27 0 0 16,0 0 0-16,0 0 0 15,0 0 0-15,0 0 0 0,0 0 0 16,26 0 0-16,-26 0 0 16,0 0 0-16</inkml:trace>
  <inkml:trace contextRef="#ctx0" brushRef="#br0" timeOffset="-202989.98">10451 9180 512 0,'0'0'0'0,"27"0"0"0,-27 0 0 16,0 0 0-16,0 0 0 16,0 0 0-16,0 0 0 0,0 0 0 15,0 0 0-15,0 0 0 16,0 0 0-16,0 0 0 16,0 0 0-16,0 0 0 0,0-27 0 15,0 27 0-15,0 0 0 16,0 0 0-16,0 0 0 15,0 0 0-15,0 0 0 0,0 0 0 16,0 0 0-16,0 0 0 16,0 0 0-16,0 0 0 15,0 0 0-15,0 0 0 16,0 27 0-16,0 0 0 0,-27-1 0 16,27 1 0-16,0 25 0 15,0 2 0-15,-27-2 0 16,27 1 0-16,0 1 0 0,-27-2 0 15,27 1 0-15,0-26 0 16,-26 26 0-16,26-27 0 16,0 27 0-16,0-26 0 0,0-2 0 15,26 2 0-15,-26-27 0 16,0 26 0-16,27-26 0 16,0 0 0-16,-27 0 0 0,0 0 0 15,27 0 0-15,-1 0 0 16,0 0 0-16,0 0 0 15,0-26 0-15,3 26 0 0,-29-27 0 16,25 27 0-16,2-25 0 16,-1-2 0-16,-26 27 0 15,0-27 0-15,26 1 0 0,-26 26 0 16,0-26 0-16,-26-1 0 16,26 27 0-16,-53-26 0 15,28-1 0-15,-4 27 0 0,-23 0 0 16,26 0 0-16,-27 0 0 15,26 0 0-15,0 0 0 16,1 0 0-16,26 0 0 0</inkml:trace>
  <inkml:trace contextRef="#ctx0" brushRef="#br0" timeOffset="-202470.59">10900 9868 512 0,'0'0'0'0,"0"0"0"16,0 0 0-16,0 0 0 0,0 0 0 15,0 0 0-15,0 0 0 16,0 0 0-16,0 0 0 16,0 26 0-16,0-26 0 0,0 27 0 15,0-1 0-15,0 27 0 16,0-26 0-16,0-1 0 16,-26 27 0-16,26-27 0 15,0 0 0-15,0 2 0 0,0-28 0 16,0 26 0-16,0-26 0 15,0 0 0-15,0 0 0 16,0 0 0-16,0 0 0 0,0 0 0 16,26 0 0-16,-26-26 0 15</inkml:trace>
  <inkml:trace contextRef="#ctx0" brushRef="#br0" timeOffset="-199855.4">11270 9471 512 0,'0'0'0'0,"0"0"0"16,0 0 0-16,0 0 0 15,0 0 0-15,0 0 0 16,0 0 0-16,27 0 0 0,-27 0 0 16,0 0 0-16,0 0 0 15,0 0 0-15,0 0 0 16,27-27 0-16,0 27 0 16,-27 0 0-16,27 0 0 0,-27-26 0 15,26 26 0-15,-26 0 0 16,25 0 0-16,-25 0 0 15,26 0 0-15,-26 0 0 0,0 0 0 16,0 26 0-16,27-26 0 16,-27 0 0-16,0 27 0 15,27-27 0-15,-27 26 0 0,0-26 0 16,0 28 0-16,0-2 0 16,0-26 0-16,0 26 0 15,0 0 0-15,0 1 0 16,-27-27 0-16,27 27 0 0,-27-1 0 15,1 1 0-15,26-1 0 16,-25-26 0-16,-1 26 0 0,26 1 0 16,-27-27 0-16,27 0 0 15,0 27 0-15,0-27 0 16,0 0 0-16,0 0 0 16,0 0 0-16,0-27 0 0,0 27 0 15,0 0 0-15,27-27 0 16,-27 1 0-16,0 26 0 15,26-26 0-15,-1 26 0 0,1-27 0 16,1 1 0-16,0 26 0 16,0-27 0-16,0 0 0 15,-1 27 0-15,-1-26 0 16,1 26 0-16,3-26 0 0,-4 26 0 16,2-26 0-16,-27 78 0 15,0-132 0-15,27 80 0 0,-27 0 0 16,0 0 0-16,0 0 0 15,0 0 0-15,0 0 0 16,0 0 0-16,0 0 0 16,0 0 0-16,-27 0 0 0,27 0 0 15,0 0 0-15,-27 0 0 16,27 0 0-16,-25 28 0 16,-4-2 0-16,29-26 0 0,-26 26 0 15,1-26 0-15,-1 26 0 16,-1 1 0-16,0 0 0 15,0-1 0-15,27 1 0 0,0-1 0 16,-27-26 0-16,27 26 0 16,0 1 0-16,27-27 0 15,-27 27 0-15,27-27 0 16,-27 0 0-16,27 25 0 0,0-25 0 16,-1 0 0-16,25-25 0 15,-22 25 0-15,23 0 0 0,-25 0 0 16,-1 0 0-16,25 0 0 15,-22-27 0-15,-4 27 0 16,2 0 0-16,0 0 0 16,-1-27 0-16</inkml:trace>
  <inkml:trace contextRef="#ctx0" brushRef="#br0" timeOffset="-199032.64">11085 9101 512 0,'0'0'0'0,"0"0"0"0,0 0 0 15,0 0 0-15,0 0 0 16,0 0 0-16,0 0 0 0,0 0 0 15,0 0 0-15,0 0 0 16,27 0 0-16,-27 0 0 16,0 0 0-16,27-26 0 0,0 26 0 15,25 0 0-15,-26 0 0 16,27 0 0-16,1 0 0 16,-1 0 0-16,25 0 0 15,-51 0 0-15,27 0 0 0,23 0 0 16,-48 0 0-16,23-26 0 15,-25 52 0-15,-1-26 0 16,-26 0 0-16,26 0 0 0,-26 0 0 16,0 0 0-16,0 0 0 15,0 0 0-15,0 0 0 16,0 0 0-16,25 0 0 0,-25 0 0 16,0 0 0-16,0 0 0 15,0 0 0-15,0 26 0 16</inkml:trace>
  <inkml:trace contextRef="#ctx0" brushRef="#br0" timeOffset="-61433.12">767 12143 512 0,'0'-26'0'0,"0"26"0"15,0 0 0-15,0 0 0 16,0 0 0-16,0 0 0 16,0 0 0-16,0 0 0 0,0 0 0 15,0 0 0-15,0 0 0 16,0 0 0-16,0 0 0 16,0 0 0-16,0-27 0 0,0 27 0 15,0 0 0-15,0 0 0 16,0 0 0-16,-27 0 0 15,27 27 0-15,-24-27 0 16,24 0 0-16,-55 26 0 0,55-26 0 16,-25 27 0-16,-29-27 0 15,27 26 0-15,2 0 0 16,-2 2 0-16,27-28 0 0,0 26 0 16,0-26 0-16,-27 26 0 15,54-26 0-15,-27 0 0 16,27 27 0-16,-27-27 0 15,25 0 0-15,2 0 0 0,0 0 0 16,25 27 0-16,-25-27 0 16,1 0 0-16,-4 0 0 15,3 25 0-15,0-25 0 0,0 27 0 16,0-27 0-16,-2 27 0 16,3-1 0-16,-28-26 0 15,0 26 0-15,0-26 0 0,-28 27 0 16,28-27 0-16,-25 26 0 15,-2-26 0-15,0 27 0 16,-27-27 0-16,2 0 0 0,25 0 0 16,-25 0 0-16,-2 0 0 15,29 0 0-15,-2 0 0 16,0 0 0-16,2 0 0 16,-2 0 0-16</inkml:trace>
  <inkml:trace contextRef="#ctx0" brushRef="#br0" timeOffset="-60065.08">1112 12329 512 0,'0'0'0'16,"0"0"0"-16,0 0 0 16,0 0 0-16,0 0 0 0,0 0 0 15,0 0 0-15,0 0 0 16,0 0 0-16,0 0 0 15,0 0 0-15,0 0 0 16,0 0 0-16,0 0 0 0,0 0 0 16,0 0 0-16,0 0 0 15,0 0 0-15,0 0 0 0,0 0 0 16,0 0 0-16,0 0 0 16,0 0 0-16,0 27 0 15,25-27 0-15,-25 25 0 0,0 2 0 16,0 0 0-1,27-1 0-15,-27 0 0 0,27-26 0 16,-27 27 0-16,27-27 0 16,-1 26 0-16,-26-26 0 0,27 0 0 15,-1 0 0-15,-26 0 0 16,25 0 0-16,-25-26 0 16,27 26 0-16,-27-27 0 0,0 27 0 15,27-26 0-15,-27 26 0 16,0-26 0-16,27 26 0 15,-27-27 0-15,0 0 0 0,26 27 0 16,-26-25 0-16,0 25 0 16,0 0 0-16,0-27 0 15,0 27 0-15,0 0 0 16,0 0 0-16,0 0 0 0,0 27 0 16,0-27 0-16,27 0 0 15,-27 25 0-15,0 2 0 16,0 0 0-16,0-1 0 0,0-26 0 15,26 26 0-15,-26 1 0 16,27-1 0-16,-27 1 0 16,25-27 0-16,-25 0 0 0,0 26 0 15,27-26 0-15,-27 0 0 16,0-26 0-16,0 26 0 16,0 0 0-16,0-27 0 0,0 27 0 15,27-26 0-15,-27 26 0 16,0-27 0-16,26 1 0 15,-26 26 0-15,27-26 0 16,-27 26 0-16,26 0 0 0,-26-27 0 16,27 27 0-16,-27 0 0 15,0 0 0-15,25 0 0 16,-25 0 0-16,0 0 0 0,0 27 0 16,0-27 0-16,0 26 0 15,0 0 0-15,27 1 0 16,-27-27 0-16,0 26 0 0,0 1 0 15,0-27 0-15,0 26 0 16,0-26 0-16,0 0 0 16,0 0 0-16,0 0 0 15,28 0 0-15,-28 0 0 0,0-26 0 16,0 26 0-16,0-27 0 16,0 1 0-16,25 26 0 15,-25-27 0-15,27 1 0 0,-27 26 0 16,26-26 0-16,-26 26 0 15,27 0 0-15,0 0 0 16,-27-27 0-16,0 27 0 16,25 27 0-16,-25-27 0 0,0 0 0 15,0 0 0-15,0 26 0 16,0 0 0-16,28 1 0 16,-28-1 0-16,0-26 0 0,0 27 0 15,0-1 0-15,0-26 0 16,0 0 0-16,0 0 0 15,0 0 0-15,25 0 0 0,-25 0 0 16,0-26 0-16,0-1 0 16,27 27 0-16,-27-26 0 15,26-1 0-15,1 1 0 0,0 0 0 16,-2 26 0-16,-25 0 0 16,28-27 0-16,-28 54 0 15,0-27 0-15,27 0 0 0,-27 0 0 16,0 26 0-16,0 0 0 15,25-26 0-15,-25 27 0 16,0-1 0-16,0 1 0 16,26-27 0-16,-26 26 0 0,0-26 0 15,27 27 0-15,-27-27 0 16,0 0 0-16,0 0 0 16</inkml:trace>
  <inkml:trace contextRef="#ctx0" brushRef="#br0" timeOffset="-59424.53">2830 12329 512 0,'0'0'0'0,"0"0"0"16,0-27 0-16,0 27 0 16,0 0 0-16,0 0 0 0,0 0 0 15,0-26 0-15,0 26 0 16,0 0 0-16,0 0 0 0,0 0 0 15,0 0 0-15,-25 0 0 16,25 0 0-16,0 0 0 16,-27 26 0-16,27 1 0 15,0 0 0-15,-25-2 0 0,25-25 0 16,0 27 0-16,25 0 0 16,-25-1 0-16,0-26 0 15,27 0 0-15,-2 26 0 16,-25-52 0-16,27 26 0 0,-27 0 0 15,27-26 0-15,-27-1 0 16,0 0 0-16,27 2 0 16,-54-2 0-16,27 0 0 0,0 1 0 15,0 26 0-15,-27-26 0 16,27 26 0-16,-27 0 0 16,27 0 0-16,-25 0 0 0</inkml:trace>
  <inkml:trace contextRef="#ctx0" brushRef="#br0" timeOffset="-59004.68">3173 12090 512 0,'0'0'0'0,"0"-25"0"0,0-3 0 16,0 28 0-16,0-26 0 16,0 26 0-16,0-26 0 0,0 26 0 15,0 0 0-15,0 0 0 16,0 0 0-16,0 0 0 15,0 0 0-15,-24 26 0 16,-2 0 0-16,26 2 0 0,-27 24 0 16,27 1 0-16,-27-1 0 15,27 2 0-15,-27 26 0 16,27-28 0-16,0 1 0 0,0 0 0 16,0 0 0-16,0 0 0 15,0-27 0-15,0 26 0 16,27-24 0-16,-27 25 0 0,0-27 0 15,0-26 0-15</inkml:trace>
  <inkml:trace contextRef="#ctx0" brushRef="#br0" timeOffset="-58794.53">2963 12408 512 0,'25'-27'0'0,"4"27"0"0,-4 0 0 16,-25-25 0-16,27 25 0 15,0 0 0-15,0-27 0 16,-1 27 0-16,-2 0 0 16,-24 27 0-16,29-27 0 0,-4 0 0 15</inkml:trace>
  <inkml:trace contextRef="#ctx0" brushRef="#br0" timeOffset="-58084.27">4048 12276 512 0,'0'0'0'15,"0"-26"0"-15,28 26 0 16,-28 0 0-16,0-28 0 0,0 28 0 15,0 0 0-15,0-26 0 16,0 26 0-16,-28 0 0 16,28 0 0-16,-27 0 0 0,2 0 0 15,-2 0 0-15,0 26 0 16,0-26 0-16,1 28 0 16,26-28 0-16,-26 0 0 0,26 26 0 15,0-26 0-15,0 26 0 16,0-26 0-16,0 0 0 15,26 27 0-15,0-27 0 0,1 0 0 16,0 0 0-16,-27 0 0 16,27 0 0-16,-2 27 0 15,2-27 0-15,1 0 0 0,-4 25 0 16,-24-25 0-16,27 27 0 16,-27-27 0-16,0 27 0 15,0-27 0-15,-27 26 0 16,27-26 0-16,-24 26 0 0,-4-26 0 15,-24 0 0-15,25 27 0 16,-27-27 0-16,28 0 0 16,-27 0 0-16,28 0 0 0,-2 0 0 15,0-27 0-15</inkml:trace>
  <inkml:trace contextRef="#ctx0" brushRef="#br0" timeOffset="-56883.34">4418 12302 512 0,'0'0'0'0,"28"0"0"0,-28 0 0 15,0-26 0-15,0 26 0 16,0 0 0-16,27 0 0 16,-27-26 0-16,0 26 0 0,0 0 0 15,0 0 0-15,0-28 0 16,0 28 0-16,0 0 0 16,-27 0 0-16,27 0 0 0,0-26 0 15,0 26 0-15,0 0 0 16,-28 0 0-16,2 0 0 15,0 0 0-15,26 0 0 0,-27 0 0 16,-27 0 0-16,30 26 0 16,-4 2 0-16,2-2 0 15,0 0 0-15,26 1 0 0,-27 0 0 16,27-27 0-16,27 25 0 16,-27 2 0-16,26-27 0 15,0 27 0-15,-26-27 0 0,28 0 0 16,-4 0 0-16,-24 0 0 15,27 0 0-15,-27 0 0 16,27-27 0-16,-27 27 0 16,27-27 0-16,-27 27 0 0,26 0 0 15,-26 0 0-15,0 0 0 16,0 0 0-16,26 0 0 16,-26 0 0-16,0 0 0 0,0 0 0 15,0 0 0-15,-26 27 0 16,26-27 0-16,0 27 0 0,-26-1 0 15,26 0 0-15,-27 27 0 16,27-26 0-16,-27-1 0 16,0 27 0-16,27-27 0 15,-24 28 0-15,24-28 0 0,0 1 0 16,0-1 0-16,0-26 0 16,0 0 0-16,0 0 0 15,24 0 0-15,-24 0 0 0,27-26 0 16,0 26 0-16,-27-53 0 15,27 25 0-15,-1 2 0 16,0 0 0-16,2 0 0 0,-1-27 0 16,-27 26 0-16,24 1 0 15,3-1 0-15,0 1 0 16,-27 0 0-16,26 26 0 0,-26-27 0 16,27 27 0-16,-27-27 0 15,0 27 0-15,27-25 0 16,-27 25 0-16,0 0 0 15,0 0 0-15,0-27 0 0,0 27 0 16,0 0 0-16,0 0 0 16,0 0 0-16,0 0 0 15,0 0 0-15,0 0 0 0,0 0 0 16,0 27 0-16,0-27 0 16,0 25 0-16,0 2 0 15,0 0 0-15,0-1 0 0,0-26 0 16,0 26 0-16,0 1 0 15,0-1 0-15,27-26 0 16,-27 27 0-16,0-27 0 0,24-27 0 16,-24 27 0-16,0 0 0 15,27-26 0-15,0 26 0 16,-27-53 0-16,0 27 0 0,26-1 0 16,-26 0 0-16,0-25 0 15,27 52 0-15,-27-27 0 16,0 27 0-16,0-26 0 15,0 26 0-15,0 0 0 0,27 0 0 16,-27 26 0-16,0 1 0 16,0 0 0-16,0-2 0 0,0 2 0 15,0 0 0-15,0-1 0 16,0 0 0-16,0-26 0 16,27 27 0-16,-27-27 0 15,0 0 0-15,26 0 0 0,-26 0 0 16,25 0 0-16,-25-27 0 15,27 27 0-15</inkml:trace>
  <inkml:trace contextRef="#ctx0" brushRef="#br0" timeOffset="-55946.75">5186 12329 512 0,'0'0'0'0,"0"0"0"16,0-27 0-16,27 27 0 0,-27 0 0 16,0 0 0-16,0-26 0 15,0 26 0-15,0 0 0 16,0-26 0-16,0 26 0 16,0 0 0-16,0-28 0 0,0 28 0 15,0 0 0-15,-27 0 0 16,27 0 0-16,-27 0 0 15,27 0 0-15,0 0 0 0,-25 28 0 16,25-28 0-16,-28 26 0 16,1-26 0-16,27 26 0 15,-25-26 0-15,25 27 0 16,0-27 0-16,0 27 0 0,0-27 0 16,25 25 0-16,-25-25 0 15,0 0 0-15,27 0 0 16,-27 27 0-16,28-27 0 0,-28 27 0 15,25-27 0-15,-25 0 0 16,0 0 0-16,27 0 0 16,-27 0 0-16,27-27 0 0,-1 27 0 15,-26-27 0-15,26 2 0 16,-26 25 0-16,0-54 0 16,26 54 0-16,-26-26 0 0,0 0 0 15,0 26 0-15,0 0 0 16,0 0 0-16,0 0 0 15,0 0 0-15,0 0 0 16,0 26 0-16,28-26 0 0,-28 26 0 16,0 1 0-16,0 0 0 15,0-2 0-15,0 2 0 16,0-27 0-16,0 27 0 0,25-1 0 16,-25-26 0-16,0 0 0 15,0 0 0-15,27 0 0 16,-27-26 0-16,0 26 0 0,27-27 0 15,-27 27 0-15,26-52 0 16,-26 25 0-16,26-26 0 16,0 27 0-16,-26-28 0 0,28 54 0 15,-28-26 0-15,27 26 0 16,-27 0 0-16,25 0 0 16,-25 0 0-16,0 0 0 0,0 26 0 15,27-26 0-15,-27 54 0 16,0-28 0-16,0 0 0 15,0 28 0-15,0-29 0 0,26 2 0 16,-52 0 0-16,26-1 0 16,0-26 0-16,0 26 0 15,-27-26 0-15,27 0 0 0,-25-26 0 16,25 26 0-16,-27-26 0 16,27 26 0-16,0-54 0 15,27 29 0-15,-27-2 0 16,25 0 0-16,-25 1 0 0,27 26 0 15,-1-26 0-15,0-2 0 16,1 28 0-16,0-26 0 16,0 26 0-16,-2-26 0 0,2 26 0 15,-1 0 0-15,0 0 0 16,1 0 0-16</inkml:trace>
  <inkml:trace contextRef="#ctx0" brushRef="#br0" timeOffset="-55589.08">5874 12170 512 0,'0'26'0'0,"0"-26"0"15,0 0 0-15,27 0 0 0,-27 0 0 16,0 26 0-16,0-26 0 16,27 0 0-16,-27 0 0 15,25 28 0-15,-25-28 0 0,26-28 0 16,-26 28 0-16,26 0 0 15,1-26 0-15,-27 26 0 16,0-26 0-16,0 26 0 0,0 0 0 16,-27-27 0-16,1 27 0 15,26 0 0-15,-26 27 0 16,1-27 0-16,-2 26 0 0,0 0 0 16,0 2 0-16,0-2 0 15,27 0 0-15,-26 1 0 16,26 0 0-16,26-2 0 15,-26-25 0-15,0 27 0 0,0-27 0 16,0 0 0-16,27 0 0 16,0 0 0-16,0 0 0 15,25 0 0-15</inkml:trace>
  <inkml:trace contextRef="#ctx0" brushRef="#br0" timeOffset="-55143.84">6271 12250 512 0,'0'0'0'0,"0"-28"0"0,27 28 0 16,-27 0 0-16,0 0 0 15,0 0 0-15,0 0 0 16,26-26 0-16,-52 26 0 0,26 0 0 16,0 0 0-16,0 0 0 15,-27 0 0-15,27 0 0 16,-27 0 0-16,0 0 0 0,27 26 0 15,-26 2 0-15,-1-2 0 16,1 0 0-16,26 1 0 16,0 0 0-16,0-27 0 0,0 25 0 15,0 2 0-15,0-27 0 16,26 0 0-16,-26 0 0 16,27 0 0-16,-1-27 0 15,-26 27 0-15,0-25 0 0,27-2 0 16,-27-26 0-16,27-1 0 15,0 2 0-15,-1-53 0 16,-26 25 0-16,25 1 0 0,-25 52 0 16,27 0 0-16,-27 1 0 15,0 26 0-15,0-26 0 16,26 26 0-16,-26 0 0 0,0 0 0 16,0 0 0-16,0 0 0 15,0 0 0-15,0 0 0 16,0 0 0-16,0-28 0 0</inkml:trace>
  <inkml:trace contextRef="#ctx0" brushRef="#br0" timeOffset="-53855.75">6959 12222 512 0,'-27'0'0'0,"27"28"0"15,0-28 0-15,27 0 0 0,-27 0 0 16,0 26 0-16,27-26 0 15,-2 0 0-15,2 0 0 16,-27 0 0-16,53 0 0 16,-27 0 0-16,1 0 0 0,0-26 0 15,-2 26 0-15,2 0 0 16,1-28 0-16,-28 28 0 16,0-26 0-16,25 26 0 0,-25-26 0 15,-25-1 0-15,25 27 0 16,-28-26 0-16,1 26 0 15,-25 0 0-15,25 0 0 0,1 0 0 16,-27 26 0-16,26 1 0 16,-25-1 0-16,25 0 0 15,1 28 0-15,26-28 0 0,0 1 0 16,0 0 0-16,0 25 0 16,26-25 0-16,1-1 0 15,0 0 0-15,-2-26 0 16,2 27 0-16,26-27 0 0,-27 0 0 15,28 0 0-15,-29 0 0 16,30 0 0-16,-30-27 0 16,28 1 0-16</inkml:trace>
  <inkml:trace contextRef="#ctx0" brushRef="#br0" timeOffset="-53471.41">7382 12302 512 0,'26'0'0'0,"2"0"0"15,-3-26 0-15,1 26 0 0,1 0 0 16,0 0 0-16,-1 0 0 16,0 0 0-16,2 26 0 0,-28 1 0 15,27 0 0-15,-3-2 0 16,-24 29 0-16,0-28 0 15,27 0 0-15,-27 1 0 16,0-1 0-16,0-26 0 0,0 27 0 16,0-27 0-16,-27-27 0 15,27 27 0-15,-24-26 0 0,24-1 0 16,-27 1 0-16,27 0 0 16,0-28 0-16,0 54 0 15,27-25 0-15,-27-2 0 16,24 0 0-16,30 27 0 0,-28 0 0 15,1-26 0-15,27 26 0 16,-3 0 0-16,2 0 0 16,1 0 0-16,0 0 0 0</inkml:trace>
  <inkml:trace contextRef="#ctx0" brushRef="#br0" timeOffset="-53074.94">8018 12302 512 0,'27'-26'0'16,"-27"26"0"-16,24-26 0 0,3-2 0 16,-1 28 0-16,1 0 0 15,0 0 0-15,0 0 0 16,-27 0 0-16,27 28 0 0,-3-2 0 15,3 0 0-15,-27 1 0 16,28 25 0-16,-28-25 0 16,0 0 0-16,0-1 0 0,0 0 0 15,0 1 0-15,0-27 0 16,0 0 0-16,-28 0 0 16,28 0 0-16,-27 0 0 0,3-27 0 15,24 1 0-15,0 0 0 16,0-1 0-16,0 0 0 15,24 2 0-15,3-2 0 0,1 0 0 16,-3 27 0-16,29-26 0 16,-1 0 0-16,-28 26 0 15,28 0 0-15,1 0 0 0,-27 0 0 16</inkml:trace>
  <inkml:trace contextRef="#ctx0" brushRef="#br0" timeOffset="-52731.05">8785 12276 512 0,'-27'0'0'0,"54"0"0"0,-27 0 0 16,0 0 0-16,0-26 0 16,0 26 0-16,0 0 0 0,0-28 0 15,0 28 0-15,0 0 0 16,-27-26 0-16,27 26 0 15,0 0 0-15,-27 0 0 0,2 26 0 16,-2 2 0-16,-1-2 0 16,28 0 0-16,-27 1 0 15,3 25 0-15,48-25 0 0,-24 0 0 16,0-1 0-16,27 0 0 16,1 1 0-16,-1-27 0 15,25 26 0-15,-25-26 0 0,-3 0 0 16,31 0 0-16,-55-26 0 15,52 26 0-15,-52-53 0 16,27 53 0-16,-27-26 0 16,-27-1 0-16</inkml:trace>
  <inkml:trace contextRef="#ctx0" brushRef="#br0" timeOffset="-52304.65">8891 12381 512 0,'25'0'0'0,"-25"0"0"16,0-25 0-16,27 25 0 15,-27 0 0-15,0 0 0 0,27-27 0 16,-2 27 0-16,-25-27 0 16,27 27 0-16,-27 0 0 15,27-26 0-15,0 26 0 0,-27 0 0 16,27-26 0-16,-27 26 0 15,0 0 0-15,25 0 0 16,-25 26 0-16,0 0 0 0,0 1 0 16,0 25 0-16,0-25 0 15,0 0 0-15,-25 25 0 16,25-25 0-16,0-1 0 16,-27-26 0-16,27 27 0 0,-27-54 0 15,27 27 0-15,-27 0 0 16,27-26 0-16,0-1 0 15,0 1 0-15,0 0 0 0,27-28 0 16,0 29 0-16,0-29 0 16,-2 28 0-16,27 26 0 15,-25-26 0-15,27-2 0 0,-28 28 0 16,26-26 0-16,1 26 0 16,-26 0 0-16</inkml:trace>
  <inkml:trace contextRef="#ctx0" brushRef="#br0" timeOffset="-51850.95">9738 12250 512 0,'0'0'0'0,"24"0"0"0,3-28 0 15,-27 28 0-15,27-26 0 16,-1 26 0-16,-26 0 0 15,0-26 0-15,0 26 0 0,0-27 0 16,0 27 0-16,0 0 0 16,-26-26 0-16,-1 52 0 15,0-26 0-15,3 0 0 0,-30 0 0 16,27 27 0-16,1-27 0 16,-1 26 0-16,0-26 0 15,27 26 0-15,-25-26 0 16,25 28 0-16,0-28 0 0,0 26 0 15,25 0 0-15,-25-26 0 16,27 27 0-16,0-27 0 16,-27 27 0-16,26-27 0 0,-26 25 0 15,0-25 0-15,0 27 0 16,0-27 0-16,0 27 0 16,0-27 0-16,0 26 0 0,0-26 0 15,-26 0 0-15,-1 26 0 16,0-26 0-16,27 0 0 15,-53 0 0-15,53 0 0 0,-52 0 0 16,-1 0 0-16,26 0 0 16,0 0 0-16</inkml:trace>
  <inkml:trace contextRef="#ctx0" brushRef="#br0" timeOffset="-51227.19">10582 11667 512 0,'0'0'0'16,"0"0"0"-16,0 0 0 16,29 0 0-16,-29 0 0 15,0 0 0-15,-29 0 0 0,29 0 0 16,0 0 0-16,-26 0 0 16,0 26 0-16,-26 28 0 0,25 25 0 15,-27-26 0-15,2 26 0 16,0 28 0-16,-2-2 0 15,27-25 0-15,27-1 0 16,-26 27 0-16,26-54 0 0,0 28 0 16,26-27 0-16,1 25 0 15,0-50 0-15,25 25 0 16,-25-27 0-16,-1 0 0 0,27 0 0 16,-26 1 0-16,0-27 0 15,-1 27 0-15,0-1 0 16,-26-26 0-16,26 27 0 15,-26-27 0-15,0 0 0 0,0 0 0 16,0 0 0-16,0 0 0 16,0 0 0-16</inkml:trace>
  <inkml:trace contextRef="#ctx0" brushRef="#br0" timeOffset="-47800.88">11112 12037 512 0,'0'-26'0'0,"0"26"0"0,0 0 0 16,27 0 0-16,-27 0 0 15,0 0 0-15,0 0 0 16,0 0 0-16,0 0 0 0,27 0 0 15,-27 0 0-15,0-26 0 16,0 26 0-16,0 0 0 0,0 0 0 16,0 0 0-16,0 0 0 15,-27 0 0-15,0 0 0 16,0 0 0-16,1 0 0 16,0 0 0-16,-26 26 0 0,23-26 0 15,-23 26 0-15,26-26 0 16,0 28 0-16,-1-3 0 15,27 2 0-15,0-27 0 0,0 26 0 16,0 1 0-16,27-27 0 16,-27 26 0-16,26-26 0 15,0 26 0-15,26-26 0 0,-52 28 0 16,29-28 0-16,-2 26 0 16,-2-26 0-16,1 26 0 15,0 1 0-15,-26-27 0 16,27 27 0-16,-27-2 0 0,0-25 0 15,0 27 0-15,-27 0 0 16,1-1 0-16,0-26 0 16,-26 26 0-16,23-26 0 0,-23 27 0 15,0-27 0-15,0 0 0 16,-2 0 0-16,27 0 0 16,-25 0 0-16,25-27 0 0</inkml:trace>
  <inkml:trace contextRef="#ctx0" brushRef="#br0" timeOffset="-47218.16">11640 12065 512 0,'0'-28'0'0,"0"28"0"0,0 0 0 16,29 0 0-16,-29-26 0 15,0 26 0-15,0 0 0 0,0 0 0 16,0-26 0-16,-29 26 0 15,29-27 0-15,0 27 0 16,0 0 0-16,-26 0 0 0,1 0 0 16,-28 0 0-16,26 0 0 15,0 0 0-15,0 27 0 16,1-1 0-16,1-26 0 0,25 26 0 16,-26-26 0-16,26 0 0 15,0 28 0-15,26-3 0 16,-26 2 0-16,25-27 0 15,1 26 0-15,1-26 0 0,0 27 0 16,0-27 0-16,0 26 0 16,-1-26 0-16,-1 26 0 15,1 2 0-15,-26-28 0 0,29 26 0 16,-4-26 0-16,-25 26 0 16,0-26 0-16,0 27 0 15,-25 0 0-15,-4-27 0 0,29 0 0 16,-51 25 0-16,25-25 0 15,-28 0 0-15,27 0 0 16,-26 0 0-16,2 0 0 16,24 0 0-16,0 0 0 0,0 0 0 15</inkml:trace>
  <inkml:trace contextRef="#ctx0" brushRef="#br0" timeOffset="-46831.36">12010 12065 512 0,'29'-28'0'0,"-29"28"0"16,0 0 0-16,0-26 0 15,0 26 0-15,0 0 0 16,0 0 0-16,0 0 0 16,0 0 0-16,0 26 0 0,0 2 0 15,0-3 0-15,0 2 0 16,-29-1 0-16,29 27 0 15,0-27 0-15,0 28 0 0,0-28 0 16,0 1 0-16,0 0 0 16,29-2 0-16,-29 2 0 15,0 0 0-15,0-27 0 16</inkml:trace>
  <inkml:trace contextRef="#ctx0" brushRef="#br0" timeOffset="-46525.68">11959 11906 512 0,'0'0'0'0,"0"0"0"15,26-27 0-15,-26 27 0 0,25-27 0 16,4 27 0-16,-2-26 0 16,-2 26 0-16,2 0 0 15,-1 0 0-15,28-26 0 0,-28 52 0 16,1-26 0-16,-2 0 0 16,2 0 0-16,-1 26 0 15,-26-26 0-15,27 0 0 16,0 27 0-16</inkml:trace>
  <inkml:trace contextRef="#ctx0" brushRef="#br0" timeOffset="-46300.86">12039 12143 512 0,'-29'0'0'0,"29"0"0"0,0 0 0 15,29 0 0-15,-29 0 0 16,27-26 0-16,-2 26 0 0,2 0 0 16,26 0 0-16,-26 0 0 15,-1 0 0-15,1 0 0 16,25 0 0-16,-52 0 0 0,26 0 0 16,1 0 0-16</inkml:trace>
  <inkml:trace contextRef="#ctx0" brushRef="#br0" timeOffset="-46071.97">12010 12356 512 0,'0'0'0'0,"0"25"0"16,0-50 0-16,0 25 0 15,0 0 0-15,29 0 0 0,-2 0 0 16,-2 0 0-16,2 0 0 15,26 0 0-15,-26-27 0 16,26 27 0-16,-28 0 0 16,28 0 0-16,-26 0 0 0,26-27 0 15,-26 27 0-15,25 0 0 16,-26-26 0-16</inkml:trace>
  <inkml:trace contextRef="#ctx0" brushRef="#br0" timeOffset="-45746.59">12436 11508 512 0,'0'0'0'0,"0"0"0"15,26 0 0-15,-26 0 0 16,26 27 0-16,-26-1 0 0,26 28 0 16,1 24 0-16,-2 1 0 15,3 1 0-15,-1 26 0 16,-1-27 0-16,0 1 0 16,0-27 0-16,-26-1 0 0,0 2 0 15,-26-28 0-15,26 28 0 16,-26-29 0-16,26 2 0 15,-26 0 0-15,-1-27 0 0,27 0 0 16</inkml:trace>
  <inkml:trace contextRef="#ctx0" brushRef="#br0" timeOffset="-45461.27">13069 11958 512 0,'0'0'0'0,"0"0"0"16,0-27 0-16,0 27 0 15,29 0 0-15</inkml:trace>
  <inkml:trace contextRef="#ctx0" brushRef="#br0" timeOffset="-45290.48">13124 12276 512 0,'0'0'0'0,"0"0"0"15,-26 26 0-15,26-26 0 0,0 0 0 16,0-26 0-16,0 26 0 16,0 0 0-16,0 0 0 15,0 0 0-15</inkml:trace>
  <inkml:trace contextRef="#ctx0" brushRef="#br0" timeOffset="-41457.26">13811 11561 512 0,'0'0'0'0,"0"0"0"0,-25 0 0 16,25 0 0-16,0 0 0 16,0-26 0-16,0 52 0 15,0-26 0-15,0 0 0 16,25 0 0-16,2 0 0 0,0 0 0 16,-2-26 0-16,27 26 0 15,2 0 0-15,0 0 0 16,23 0 0-16,-21-27 0 0,-4 27 0 15,0-26 0-15,2 26 0 16,-2 0 0-16,-25 0 0 16,-1 0 0-16,0 0 0 0,-26 0 0 15,0 0 0-15</inkml:trace>
  <inkml:trace contextRef="#ctx0" brushRef="#br0" timeOffset="-40509.74">13838 11535 512 0,'0'0'0'0,"0"0"0"0,-27 0 0 16,27 0 0-16,0 0 0 0,0 0 0 15,0 0 0-15,-25 0 0 16,25 0 0-16,0 0 0 15,0 0 0-15,0 0 0 16,-29 0 0-16,29 0 0 0,0 0 0 16,0 0 0-16,0 0 0 15,0 0 0-15,0-27 0 16,0 27 0-16,0 0 0 16,0 0 0-16,0 0 0 0,0 0 0 15,0 0 0-15,-26 0 0 16,26 0 0-16,0 0 0 15,0 0 0-15,0 0 0 0,0 0 0 16,0 0 0-16,0 0 0 16,0 0 0-16,0 0 0 15,0 0 0-15,0 0 0 0,0 27 0 16,0-27 0-16,0 26 0 16,26 2 0-16,-26-28 0 15,29 26 0-15,23 0 0 16,0 0 0-16,-25 0 0 0,-2 1 0 15,29 0 0-15,-27-2 0 16,0 3 0-16,-2-2 0 16,2 0 0-16,-27 1 0 0,0 0 0 15,25-27 0-15,-25 25 0 16,0 2 0-16,0-27 0 16,0 53 0-16,-25-53 0 0,25 26 0 15,-27 2 0-15,2-3 0 16,-2 2 0-16,0-1 0 15,2 1 0-15,-29-1 0 0,27-26 0 16,2 26 0-16,-29 2 0 16,29-2 0-16,-4-26 0 15,29 26 0-15,-26-26 0 0,26 0 0 16,0 0 0-16,0 0 0 16,0 0 0-16,26 27 0 15,-26-27 0-15,29-27 0 0,23 54 0 16,-25-27 0-16,25 0 0 15,2 0 0-15,-2 0 0 16,0 0 0-16,0 0 0 16,-23 0 0-16,23 0 0 0,0 0 0 15,-25 0 0-15,-27 0 0 16,0 0 0-16,27 0 0 16,-27 27 0-16,27-27 0 0,-27 0 0 15,27 0 0-15,-2 0 0 16,2 0 0-16,-27 0 0 15,26 0 0-15</inkml:trace>
  <inkml:trace contextRef="#ctx0" brushRef="#br0" timeOffset="-39798.24">15293 11508 512 0,'0'-26'0'16,"0"26"0"-16,0 0 0 15,0 0 0-15,0 0 0 0,0-26 0 16,0 26 0-16,0 0 0 16,26 0 0-16,-52 0 0 15,26 0 0-15,0 0 0 0,0 0 0 16,0 0 0-16,0 26 0 15,0-26 0-15,-27 26 0 16,2 1 0-16,-2-1 0 0,-3 28 0 16,-20-2 0-16,24 1 0 15,-1 27 0-15,0 26 0 16,2-27 0-16,-5 1 0 16,7-2 0-16,23-25 0 0,0 27 0 15,23-27 0-15,-23-1 0 16,30 2 0-16,-5-28 0 15,2 27 0-15,-27-53 0 0,27 26 0 16,-27 1 0-16,0-27 0 16,26 0 0-16,-26 0 0 15,0 0 0-15,0 0 0 0,0 0 0 16,0 0 0-16,0 0 0 16,27 0 0-16,-27 0 0 15</inkml:trace>
  <inkml:trace contextRef="#ctx0" brushRef="#br0" timeOffset="-38916.28">15557 11958 512 0,'0'0'0'0,"0"0"0"0,0-27 0 16,0 27 0-16,0 0 0 16,0 0 0-16,0 0 0 0,0 0 0 15,0 0 0-15,0 0 0 16,0 0 0-16,0 0 0 16,0 0 0-16,0 0 0 0,0 0 0 15,0 0 0-15,0 0 0 16,0 0 0-16,0 0 0 15,0 0 0-15,0 27 0 16,0 0 0-16,-26-1 0 0,52 0 0 16,-26 2 0-16,0-3 0 15,0 2 0-15,27-1 0 16,-27 1 0-16,27-27 0 0,-1 26 0 16,-1-26 0-16,-25 0 0 15,27 0 0-15,-27 0 0 16,27 0 0-16,-27 0 0 0,26-26 0 15,-26-1 0-15,0 27 0 16,0-26 0-16,27-1 0 16,-27 2 0-16,27-3 0 0,-27 2 0 15,26 0 0-15,-26-1 0 16,0 27 0-16,0-27 0 16,0 27 0-16,25 0 0 0,-25 0 0 15,0 0 0-15,0 0 0 16,0 0 0-16,0 27 0 15,0-27 0-15,0 27 0 16,0-1 0-16,27 0 0 0,-54 27 0 16,54 0 0-16,-27 0 0 15,0 1 0-15,0-2 0 16,29 2 0-16,-29-2 0 16,24 1 0-16,-24 0 0 0,0-27 0 15,27 1 0-15,-27-1 0 16,-27 1 0-16,27-27 0 0,0 26 0 15,0-26 0-15,-24 0 0 16,-5 0 0-16,2 0 0 16,2-26 0-16,-1 26 0 0,-28 0 0 15,28-27 0-15,-1 27 0 16,0-26 0-16,2 26 0 16,-1 0 0-16,26 0 0 15,0 0 0-15</inkml:trace>
  <inkml:trace contextRef="#ctx0" brushRef="#br0" timeOffset="-38388.35">16088 12381 512 0,'0'0'0'0,"0"0"0"0,0 0 0 16,0 0 0-16,0 0 0 15,0 0 0-15,0 0 0 16,0 27 0-16,0 0 0 0,0-27 0 16,0 26 0-16,0 0 0 15,0 1 0-15,0-1 0 16,-29 1 0-16,29-1 0 0,-25-26 0 16,25 0 0-16,0 0 0 15,0 0 0-15,0 27 0 16,0-27 0-16,0 0 0 0,0-27 0 15,25 27 0-15,-25 0 0 16,29 0 0-16,-29 0 0 16,25 0 0-16,2 0 0 15,-27 0 0-15,0 0 0 0,25 0 0 16,2-26 0-16,-27 26 0 16,27 0 0-16,-2 0 0 15,-25 0 0-15,29 0 0 0,-29 0 0 16,0 0 0-16,0-27 0 15</inkml:trace>
  <inkml:trace contextRef="#ctx0" brushRef="#br0" timeOffset="-38224.89">16140 12170 512 0,'0'0'0'0,"-27"0"0"0,27-27 0 15,0 27 0-15,0 0 0 0,0 0 0 16,0 0 0-16,0 0 0 16,27 0 0-16</inkml:trace>
  <inkml:trace contextRef="#ctx0" brushRef="#br0" timeOffset="-37595.92">16801 12143 512 0,'0'0'0'0,"0"0"0"15,0 0 0-15,-27 0 0 16,27 0 0-16,0 0 0 0,0 0 0 16,0 0 0-16,0 0 0 15,27 0 0-15,-27 0 0 16,27-26 0-16,-1 26 0 16,25 0 0-16,-24 0 0 0,27 26 0 15,-27-26 0-15,25 0 0 16,-27 0 0-16,2 0 0 0,2 0 0 15,-4 0 0-15,2 0 0 16,-27 0 0-16,0 0 0 16,0 0 0-16,26 0 0 15</inkml:trace>
  <inkml:trace contextRef="#ctx0" brushRef="#br0" timeOffset="-36538.72">17753 11879 512 0,'0'0'0'0,"0"0"0"16,0 0 0-16,26 0 0 15,-26 0 0-15,0 0 0 0,0-27 0 16,0 27 0-16,0 0 0 16,0 0 0-16,0 0 0 15,0 0 0-15,0 0 0 0,0 0 0 16,0 0 0-16,0 0 0 16,0 0 0-16,0 0 0 15,0 0 0-15,0 0 0 16,-26 0 0-16,26 27 0 0,0 0 0 15,0-27 0-15,-26 25 0 16,26 2 0-16,0 0 0 16,26-1 0-16,-26 0 0 0,0 27 0 15,26-26 0-15,-26-1 0 16,26-26 0-16,1 27 0 16,-27-27 0-16,27 0 0 0,0 0 0 15,-1 0 0-15,1-27 0 16,-27 27 0-16,25-26 0 15,-25-1 0-15,26 2 0 16,-26-3 0-16,27-24 0 0,-27 25 0 16,27 27 0-16,-27-27 0 15,0 2 0-15,0 25 0 16,0 0 0-16,0-27 0 0,0 27 0 16,0 0 0-16,0 0 0 15,0 0 0-15,0 0 0 16,0 27 0-16,0-27 0 0,27 52 0 15,-27-25 0-15,0 25 0 16,0-24 0-16,26 24 0 16,-26 1 0-16,0-1 0 0,27 2 0 15,-27-1 0-15,25-1 0 16,-25 2 0-16,0-2 0 16,0 1 0-16,26 0 0 15,-26-26 0-15,0-1 0 0,0 0 0 16,0 0 0-16,-26-26 0 15,26 0 0-15,0 0 0 16,-25 0 0-16,-2 0 0 0,1-26 0 16,-28 0 0-16,27 26 0 15,1-26 0-15,-26 26 0 16,-1-27 0-16,26 1 0 0,0 26 0 16,1-27 0-16,0 27 0 15,0-26 0-15</inkml:trace>
  <inkml:trace contextRef="#ctx0" brushRef="#br0" timeOffset="-35897.68">18309 12356 512 0,'0'0'0'0,"0"0"0"16,0 0 0-16,0 0 0 15,27 0 0-15,-27 0 0 0,0 25 0 16,0-25 0-16,-27 27 0 16,27 0 0-16,0-1 0 15,0 0 0-15,0 1 0 0,0-27 0 16,0 0 0-16,0 26 0 15,0-26 0-15,0 0 0 16,0 0 0-16,-27 0 0 0,54 0 0 16,-54 0 0-16,54 0 0 15,-27 0 0-15,0 0 0 16,0-26 0-16,0 26 0 0,0 0 0 16,0 0 0-16,0 0 0 15,27 0 0-15,-27 0 0 16,0 0 0-16,24 0 0 0,-24-27 0 15,0 27 0-15,29 0 0 16,-29 0 0-16,0 0 0 16,0 0 0-16,25 0 0 0,-25 0 0 15,0 0 0-15,27 0 0 16,-27 0 0-16,0 0 0 16,26 0 0-16,-26 27 0 15,0-27 0-15,27 0 0 0,-27 0 0 16,0-27 0-16</inkml:trace>
  <inkml:trace contextRef="#ctx0" brushRef="#br0" timeOffset="-35727.42">18336 12222 512 0,'0'-26'0'0,"-27"26"0"0,27 0 0 16,0 0 0-16,0 0 0 16,27 0 0-16</inkml:trace>
  <inkml:trace contextRef="#ctx0" brushRef="#br0" timeOffset="-34846.86">17568 11667 512 0,'0'26'0'0,"0"-26"0"16,-26 0 0-16,26 0 0 15,0 0 0-15,26 0 0 16,-26 0 0-16,0-26 0 0,0 26 0 15,26-26 0-15,-26 26 0 16,26-26 0-16,1 0 0 16,0-2 0-16,26 2 0 0,-53-1 0 15,26 1 0-15,26 0 0 16,-52 26 0-16,27-26 0 16,0-2 0-16,-27 28 0 15,0 0 0-15,0-26 0 0,0 26 0 16,0 0 0-16,27 0 0 15,-27-26 0-15,0 26 0 16,0 0 0-16,0 0 0 0,0 0 0 16,0 0 0-16,0 26 0 15,0-26 0-15,26 26 0 16,-26-26 0-16,0 28 0 0,27-28 0 16,-2 26 0-16,1 0 0 15,-26 0 0-15,0 1 0 16,27-27 0-16,-27 26 0 0,0-26 0 15,27 28 0-15,0-28 0 16,-27 26 0-16,26 0 0 16,1-26 0-16,-2 26 0 0</inkml:trace>
  <inkml:trace contextRef="#ctx0" brushRef="#br0" timeOffset="-34233.66">18360 11243 512 0,'0'-26'0'15,"29"26"0"-15,-29 0 0 0,25 0 0 16,2 26 0-16,-1 2 0 16,-26-2 0-16,54 27 0 15,-54-1 0-15,25 2 0 16,3 25 0-16,-2 1 0 0,0 25 0 15,0-25 0-15,1-1 0 16,-27 0 0-16,27-26 0 16,0 26 0-16,-27-26 0 0,-27 0 0 15,27 1 0-15,-27-2 0 16,0-25 0-16,1 25 0 0,0-25 0 16,26-27 0-16,-26 27 0 15,-2-1 0-15,28-26 0 16,-25 0 0-16,25 26 0 15,0-26 0-15,-27 0 0 0,27 0 0 16,0 0 0-16,0 0 0 16</inkml:trace>
  <inkml:trace contextRef="#ctx0" brushRef="#br0" timeOffset="-33200.12">18706 11058 512 0,'0'0'0'0,"0"0"0"16,0 0 0-16,0 0 0 15,0-26 0-15,27 26 0 16,-27 0 0-16,0 0 0 0,0 0 0 16,0-26 0-16,0 26 0 15,26 0 0-15,-26-26 0 16,0 26 0-16,26 0 0 0,-26-26 0 16,0 26 0-16,26 0 0 15,-26 0 0-15,26 0 0 16,-26 0 0-16,0 0 0 15,0 0 0-15,0 0 0 0,0 0 0 16,0 26 0-16,0-26 0 16,0 26 0-16,0-26 0 0,0 26 0 15,0 0 0 1,0 1 0-16,0-27 0 0,0 27 0 16,-26-27 0-16,26 27 0 15,0-1 0-15,-26-26 0 0,26 26 0 16,0-26 0-16,-26 0 0 15,26 0 0-15,-26 0 0 16,26 26 0-16,0-26 0 0,0 0 0 16,0 0 0-16,0 0 0 15,0 0 0-15,0 0 0 16,0 0 0-16,26 0 0 0,0-26 0 16,-26 26 0-16,26 0 0 15,0 0 0-15,1 0 0 16,-27 0 0-16,27 0 0 15,0 0 0-15,-1 0 0 0,0 0 0 16,1 0 0-16,-27 0 0 16,25 0 0-16,-25 0 0 15,27 0 0-15,-27 0 0 0,0 0 0 16</inkml:trace>
  <inkml:trace contextRef="#ctx0" brushRef="#br0" timeOffset="-31985.81">13811 12752 512 0,'0'0'0'0,"0"0"0"15,0 0 0-15,0 0 0 16,0 0 0-16,0 0 0 0,0 0 0 16,0 0 0-16,0 0 0 15,0 0 0-15,0 0 0 16,0 0 0-16,0 0 0 0,0 0 0 15,0 0 0-15,0 0 0 16,0 0 0-16,0 0 0 16,0 0 0-16,0 27 0 0,0-27 0 15,-25 26 0-15,25 0 0 16,0 0 0-16,0 1 0 16,0 0 0-16,0-1 0 0,-29 1 0 15,29-1 0-15,0 0 0 16,0-26 0-16,0 0 0 15,0 27 0-15,0-27 0 16,0 0 0-16,0 0 0 0,0 0 0 16,0 0 0-16,0 0 0 15,29 0 0-15,-29 0 0 16,0 0 0-16,25 0 0 0,-25 0 0 16,27-27 0-16,0 27 0 15,-2 0 0-15,-25 0 0 16,0 0 0-16,27 0 0 0,-27 0 0 15,25 0 0-15,-25 0 0 16,0 0 0-16,29 0 0 16</inkml:trace>
  <inkml:trace contextRef="#ctx0" brushRef="#br0" timeOffset="-31349.86">13811 12514 512 0,'0'0'0'16,"0"0"0"-16,0 0 0 0,0 0 0 15,0 0 0-15,0 0 0 16,0-27 0-16,0 27 0 15,0 0 0-15,0 0 0 0,0 0 0 16,0 27 0-16,0-27 0 16,27 0 0-16</inkml:trace>
  <inkml:trace contextRef="#ctx0" brushRef="#br0" timeOffset="-20400.97">397 13996 512 0,'0'0'0'0,"0"0"0"0,0 0 0 15,0 0 0-15,0-26 0 16,0 26 0-16,0 0 0 16,0 0 0-16,27 0 0 0,-27 0 0 15,0 0 0-15,0 0 0 16,0 0 0-16,0 0 0 16,0 0 0-16,0 0 0 0,0 0 0 15,0 0 0-15,0 0 0 16,0 26 0-16,0 0 0 15,0 0 0-15,-27 27 0 16,27 0 0-16,0 0 0 0,0-1 0 16,0 1 0-16,-27 1 0 15,27-28 0-15,0 1 0 16,-25 25 0-16,25-25 0 0,0-27 0 16,0 27 0-16,0-27 0 15,0 0 0-15,0 0 0 16,0-27 0-16</inkml:trace>
  <inkml:trace contextRef="#ctx0" brushRef="#br0" timeOffset="-19777.99">370 14022 512 0,'0'0'0'16,"0"0"0"-16,0 0 0 0,0-26 0 16,0 26 0-16,0 0 0 15,0 0 0-15,0 0 0 16,0-26 0-16,0 26 0 0,0 0 0 16,0 0 0-16,0 0 0 15,0 0 0-15,0 0 0 16,0 0 0-16,0 26 0 0,0-26 0 15,27 0 0-15,-27 26 0 16,0 0 0-16,27-26 0 16,-27 27 0-16,27-1 0 15,-2 2 0-15,-25-3 0 0,27-25 0 16,0 27 0-16,-27-27 0 16,25 0 0-16,-25 0 0 15,27 0 0-15,0-27 0 0,-27 27 0 16,27-25 0-16,-27-3 0 15,0 2 0-15,25-1 0 16,-25 1 0-16,0 0 0 0,0 0 0 16,0 26 0-16,0-28 0 15,27 2 0-15,-27 26 0 16,0-26 0-16,0 26 0 16,0 0 0-16,0 0 0 0,0 26 0 15,0-26 0-15,0 54 0 16,0-28 0-16,0 26 0 15,0 1 0-15,0 0 0 0,28 0 0 16,-28-1 0-16,0-24 0 16,0 25 0-16,0-27 0 15,0 0 0-15,0 1 0 0,0 0 0 16,24-27 0-16,-24 0 0 16,0 25 0-16,0-25 0 15,27-25 0-15,-27 25 0 0,27 0 0 16</inkml:trace>
  <inkml:trace contextRef="#ctx0" brushRef="#br0" timeOffset="-19330.5">952 14287 512 0,'0'0'0'0,"0"0"0"16,0 0 0-16,0 0 0 15,0 25 0-15,0-25 0 0,27 0 0 16,-27 0 0-16,27 0 0 16,-27 0 0-16,27 0 0 15,-2 0 0-15,-25 0 0 0,28 0 0 16,-2 0 0-16,-1 0 0 16,2-25 0-16,-27 25 0 15,27-28 0-15,-27 28 0 0,27-26 0 16,-27 0 0-16,0 26 0 15,0-26 0-15,0 26 0 16,-27-27 0-16,27 27 0 16,-27 0 0-16,0 0 0 0,2 27 0 15,-1-1 0-15,-2-26 0 16,3 26 0-16,-2 28 0 16,27-29 0-16,-27 3 0 0,27 24 0 15,0-25 0-15,0 0 0 16,0-2 0-16,27-25 0 15,-27 27 0-15,27-27 0 0,-2 27 0 16,3-54 0-16,-2 27 0 16,-1 0 0-16,29-27 0 15,-27 27 0-15,-1-25 0 0</inkml:trace>
  <inkml:trace contextRef="#ctx0" brushRef="#br0" timeOffset="-18246.12">1588 14259 512 0,'0'0'0'0,"0"0"0"16,0 0 0-16,0 0 0 16,0-26 0-16,0 26 0 0,0 0 0 15,0 0 0-15,0 0 0 16,0 0 0-16,0 0 0 15,0-26 0-15,0 26 0 0,0 0 0 16,0 0 0-16,0 0 0 16,0-26 0-16,0 26 0 15,0 0 0-15,-27 0 0 16,27 0 0-16,0 0 0 0,0 0 0 16,0-27 0-16,-27 54 0 15,27-27 0-15,-25 0 0 16,25 0 0-16,-27 26 0 0,1-26 0 15,26 26 0-15,-27 0 0 16,1 2 0-16,26-3 0 16,-27 3 0-16,27-2 0 0,0 0 0 15,0-26 0-15,0 27 0 16,27 0 0-16,-1-27 0 16,-26 25 0-16,27-25 0 15,-27 0 0-15,0 0 0 0,26-25 0 16,-26 25 0-16,0 0 0 15,27 0 0-15,-27-27 0 16,0 27 0-16,25-27 0 0,-25 27 0 16,0 0 0-16,27-26 0 15,-27 0 0-15,0 26 0 16,0 0 0-16,27-28 0 0,-27 28 0 16,0 0 0-16,0 0 0 15,0 0 0-15,0 0 0 16,0 0 0-16,0 28 0 15,0-28 0-15,0 26 0 0,0-26 0 16,0 26 0-16,26 1 0 16,-26 0 0-16,0-2 0 15,0-25 0-15,0 27 0 0,27 0 0 16,-27-27 0-16,0 0 0 16,26 0 0-16,-26 0 0 15,0 0 0-15,0-27 0 0,27 27 0 16,-27-27 0-16,0 2 0 15,25-2 0-15,-25 0 0 16,27 27 0-16,-27-26 0 0,0 0 0 16,28 26 0-16,-28 0 0 15,25-28 0-15,-25 28 0 16,0 0 0-16,0 0 0 16,27 0 0-16,-27 0 0 0,0 28 0 15,0-2 0-15,0-26 0 16,0 26 0-16,0 1 0 15,0 0 0-15,0-2 0 0,26 2 0 16,-26-27 0-16,0 27 0 16,0-27 0-16,27 0 0 15,-27 0 0-15,0 0 0 0,0 0 0 16,0-27 0-16,27 0 0 16,-27 2 0-16,25-2 0 15,-25 0 0-15,28-25 0 16,-3 52 0-16,-25-28 0 0,0 28 0 15,27 0 0-15,-27 0 0 16,0 0 0-16,0 0 0 16,26 0 0-16,-26 28 0 0,0-2 0 15,27 0 0-15,-27 1 0 16,27 25 0-16,-27-52 0 16,0 54 0-16,0-28 0 0,25 0 0 15,-25-26 0-15,0 27 0 16,0-27 0-16,0 0 0 15,0 0 0-15,0 0 0 0,0 0 0 16</inkml:trace>
  <inkml:trace contextRef="#ctx0" brushRef="#br0" timeOffset="-17465.75">3042 14207 512 0,'27'0'0'0,"-27"0"0"0,0 0 0 16,0 0 0-16,0 0 0 15,0 0 0-15,0 0 0 16,0 0 0-16,0 0 0 0,0 0 0 16,0-26 0-16,0 26 0 15,0 0 0-15,0 0 0 16,0 0 0-16,-27 0 0 0,27-27 0 15,-25 54 0-15,-4-27 0 16,4 0 0-16,0 26 0 16,-2-26 0-16,0 26 0 0,0-26 0 15,27 26 0-15,-27-26 0 16,27 0 0-16,0 28 0 16,27-28 0-16,-27 25 0 0,27-25 0 15,0 0 0-15,0 0 0 16,-2 28 0-16,0-28 0 15,4 0 0-15,-4 0 0 0,-25 0 0 16,27 26 0-16,0-26 0 16,0 0 0-16,-27 26 0 15,26-26 0-15,-26 27 0 0,0-27 0 16,0 27 0-16,-26-27 0 16,26 25 0-16,-27-25 0 15,0 27 0-15,0-27 0 16,2 0 0-16,-29 0 0 0,29 0 0 15,-2 0 0-15,0 0 0 16,0 0 0-16,0-27 0 16,2 27 0-16,25 0 0 0,0 0 0 15</inkml:trace>
  <inkml:trace contextRef="#ctx0" brushRef="#br0" timeOffset="-16355.19">3439 14312 512 0,'0'0'0'15,"0"0"0"-15,27 0 0 0,-27 0 0 16,0 0 0-16,0-25 0 15,0 25 0-15,0 0 0 16,0 0 0-16,0 0 0 16,0 0 0-16,0 0 0 0,0 0 0 15,-27 0 0-15,27-28 0 16,0 28 0-16,0 0 0 16,0 0 0-16,0-26 0 0,0 26 0 15,0 0 0-15,-25 0 0 16,25 0 0-16,-27-26 0 15,27 26 0-15,-29 0 0 0,5 0 0 16,-2 26 0-16,-1-26 0 16,-27 26 0-16,29 2 0 0,-4-28 0 15,29 25 0-15,0 3 0 16,-24-28 0-16,24 26 0 16,0 0 0-16,0-26 0 0,24 27 0 15,-24-27 0-15,0 0 0 16,29 0 0-16,-29 0 0 15,25 0 0-15,2-27 0 16,-27 27 0-16,27 0 0 0,-27-26 0 16,27 26 0-16,-27 0 0 15,0 0 0-15,0 0 0 16,0 0 0-16,26 26 0 0,-26-26 0 16,-26 54 0-16,26-29 0 15,0 2 0-15,0 26 0 16,0-27 0-16,-27 1 0 0,27 26 0 15,0-27 0-15,0 27 0 16,0-27 0-16,0 1 0 16,0-27 0-16,27 0 0 0,-27 27 0 15,0-27 0-15,0 0 0 16,26-27 0-16,-26 0 0 16,24 1 0-16,5-1 0 0,23-25 0 15,-52 25 0-15,54-26 0 16,-28 27 0-16,0-27 0 15,1 26 0-15,-27 2 0 16,27-2 0-16,-27 0 0 0,0 27 0 16,25 0 0-16,-25-26 0 15,0 26 0-15,0 0 0 16,0 0 0-16,0 0 0 0,0 26 0 16,-25-26 0-16,25 27 0 15,0 0 0-15,0-2 0 16,0 2 0-16,0 0 0 0,0-1 0 15,25 0 0-15,-25-26 0 16,0 27 0-16,27-1 0 16,-27-26 0-16,0 0 0 0,27 0 0 15,-27 0 0-15,26 0 0 16,-26-26 0-16,0 26 0 16,26-27 0-16,-26 1 0 0,27-27 0 15,0 26 0-15,-27 2 0 16,27-2 0-16,-27 27 0 15,0-27 0-15,0 27 0 0,0 0 0 16,0 0 0-16,0 0 0 16,0 0 0-16,0 0 0 15,0 27 0-15,0 0 0 0,0-2 0 16,0 2 0-16,0 0 0 16,0-1 0-16,0 0 0 15,25 1 0-15,-25-1 0 16,0-26 0-16,0 0 0 0,27 27 0 15,-27-54 0-15,26 27 0 16,0 0 0-16,28-26 0 16,-54-1 0-16</inkml:trace>
  <inkml:trace contextRef="#ctx0" brushRef="#br0" timeOffset="-15452.25">4261 14446 512 0,'0'0'0'0,"0"0"0"16,0 0 0-16,24 0 0 16,-24 0 0-16,0-27 0 15,0 27 0-15,0-27 0 0,0 27 0 16,0 0 0-16,0-26 0 15,0 26 0-15,-24-26 0 16,24 26 0-16,0 0 0 0,0-28 0 16,-28 28 0-16,28 0 0 15,-26 0 0-15,0 28 0 16,-1-28 0-16,0 26 0 0,0 0 0 16,3 1 0-16,24 0 0 15,0 25 0-15,0-25 0 16,0-1 0-16,24 0 0 15,-24-26 0-15,0 27 0 0,27-1 0 16,-27-26 0-16,0 0 0 16,27 0 0-16,-27 0 0 0,27-26 0 15,-27-1 0-15,26 27 0 16,-26-26 0-16,26 0 0 16,-26-28 0-16,0 29 0 15,28-2 0-15,-28 0 0 0,24 27 0 16,-24 0 0-16,0-26 0 15,0 26 0-15,0 0 0 16,0 0 0-16,0 0 0 0,0 26 0 16,0 1 0-16,0 0 0 15,0-2 0-15,0 2 0 16,0 0 0-16,27-1 0 0,-27 0 0 16,0-26 0-16,0 27 0 15,27-27 0-15,-27 0 0 16,0 0 0-16,0 0 0 0,27-27 0 15,-27 27 0-15,0-26 0 16,26 26 0-16,-26-53 0 16,26 26 0-16,-26-25 0 0,28 52 0 15,-28-27 0-15,27 1 0 16,-3 26 0-16,-24-26 0 16,0 26 0-16,27 0 0 0,-27 0 0 15,0 0 0-15,27 26 0 16,-27 0 0-16,0 28 0 15,0-29 0-15,26 29 0 0,-26-28 0 16,0 27 0-16,-26-27 0 16,26 27 0-16,0-53 0 15,-27 26 0-15,27 1 0 16,-27-27 0-16,27 0 0 0,0-27 0 16,0 1 0-16,0 26 0 15,0-26 0-15,0-1 0 16,27-26 0-16,-27 27 0 0,27 0 0 15,-1 26 0-15,1-27 0 16,0 0 0-16,-27 2 0 16,27 25 0-16,-3-27 0 15,3 27 0-15,0-27 0 0,-1 27 0 16</inkml:trace>
  <inkml:trace contextRef="#ctx0" brushRef="#br0" timeOffset="-15082.32">4789 14419 512 0,'0'27'0'15,"27"-27"0"-15,-27 0 0 0,27 0 0 16,-27 0 0-16,26 0 0 16,-1 0 0-16,2 0 0 15,-27-27 0-15,26 27 0 0,1 0 0 16,-27-27 0-16,27 27 0 15,-27-26 0-15,0 26 0 16,0-26 0-16,-27 26 0 16,27 0 0-16,-27 0 0 0,1 0 0 15,-1 0 0-15,-24 26 0 16,24 0 0-16,0 1 0 0,0 0 0 16,27-2 0-16,0 29 0 15,0-28 0-15,0 0 0 16,0 1 0-16,0-27 0 15,0 26 0-15,27-26 0 0,-27 0 0 16,27 0 0-16,0 0 0 16,-1-26 0-16,-1 26 0 0,28 0 0 15,-26-27 0-15</inkml:trace>
  <inkml:trace contextRef="#ctx0" brushRef="#br0" timeOffset="-14625.79">5265 14419 512 0,'0'0'0'0,"26"0"0"15,-26 0 0-15,0 0 0 16,0 0 0-16,0 0 0 0,0 0 0 16,0 0 0-16,0 0 0 15,0 0 0-15,0-27 0 16,-26 27 0-16,26 0 0 0,-26 27 0 15,26-27 0-15,-26 0 0 16,-1 27 0-16,0-2 0 16,27 2 0-16,-25 0 0 15,25-1 0-15,0 0 0 0,0 1 0 16,0-1 0-16,0-26 0 16,25 0 0-16,-25 27 0 0,27-54 0 15,-27 27 0-15,27 0 0 16,-1-26 0-16,0-1 0 15,0 1 0-15,-26 0 0 16,0-28 0-16,28 29 0 0,-28-55 0 16,25 1 0-16,-25-1 0 15,27 2 0-15,-27 24 0 16,0 27 0-16,0 1 0 0,0 0 0 16,0 26 0-16,0 0 0 15,0 0 0-15,0 0 0 16,0 0 0-16,0 0 0 0,0 0 0 15,0 0 0-15,0 0 0 16</inkml:trace>
  <inkml:trace contextRef="#ctx0" brushRef="#br0" timeOffset="-13721.39">6113 14392 512 0,'0'0'0'0,"25"27"0"16,-25-27 0-16,26 0 0 15,-26 0 0-15,27 0 0 16,-1 0 0-16,-26 0 0 15,27 0 0-15,0-27 0 0,0 27 0 16,-1 0 0-16,-1 0 0 16,-25 0 0-16,27-26 0 15,-1 26 0-15,1-26 0 0,0 26 0 16,-27-28 0-16,0 28 0 16,0-25 0-16,-27 25 0 0,27-28 0 15,-27 28 0-15,1-26 0 16,-1 26 0-16,2 0 0 15,-28 0 0-15,26 26 0 16,0 2 0-16,-26-28 0 0,27 25 0 16,1 29 0-16,-2-28 0 15,27 1 0-15,0 25 0 16,0-25 0-16,0 0 0 0,27-1 0 16,-2 0 0-16,-25 1 0 15,26-27 0-15,1 26 0 16,-1-26 0-16,-26 0 0 15,27 0 0-15,27 0 0 0,-28 0 0 16,-1-26 0-16,28 26 0 16,-26-27 0-16,27 27 0 0</inkml:trace>
  <inkml:trace contextRef="#ctx0" brushRef="#br0" timeOffset="-13290.4">6562 14340 512 0,'0'0'0'0,"27"0"0"16,-27 0 0-16,25-28 0 15,2 28 0-15,-27 0 0 16,27 0 0-16,-1 0 0 0,1 0 0 15,-27 28 0-15,26-2 0 16,-26 0 0-16,27 1 0 16,-27 25 0-16,0-25 0 0,0 26 0 15,0-27 0-15,0 1 0 16,0-27 0-16,-27 26 0 16,27-26 0-16,0 0 0 0,-26 0 0 15,26 0 0-15,-27-26 0 16,27 26 0-16,0-27 0 15,0 1 0-15,27-27 0 0,-1 26 0 16,-26 2 0-16,27-2 0 16,-2 0 0-16,2 27 0 15,26-26 0-15,-26 26 0 0,-1-26 0 16,28 26 0-16,-29 0 0 16,2 0 0-16,-1 0 0 15,1 0 0-15</inkml:trace>
  <inkml:trace contextRef="#ctx0" brushRef="#br0" timeOffset="-12873.79">6959 14340 512 0,'27'0'0'0,"-2"0"0"15,-25-28 0-15,27 28 0 0,-1 0 0 16,1 0 0-16,-27 0 0 16,26 0 0-16,-26 0 0 0,27 28 0 15,-27-2 0-15,27 0 0 16,-27 1 0-16,25 25 0 16,-25-25 0-16,0 26 0 15,0-27 0-15,0 1 0 0,0-1 0 16,0-26 0-16,0 0 0 15,-25 0 0-15,25 0 0 0,-27 0 0 16,27 0 0-16,0-26 0 16,-27-1 0-16,27 1 0 15,0 0 0-15,27-1 0 16,-27 0 0-16,0 2 0 16,27-2 0-16,-2 0 0 0,2 27 0 15,1 0 0-15,-3-26 0 16,28 26 0-16,-26 0 0 0,-1 0 0 15,0 0 0-15,2-26 0 16</inkml:trace>
  <inkml:trace contextRef="#ctx0" brushRef="#br0" timeOffset="-12442.75">7648 14340 512 0,'24'0'0'0,"-24"0"0"0,0 0 0 16,0-28 0-16,0 28 0 15,0 0 0-15,0 0 0 16,0 0 0-16,0-25 0 0,0 25 0 16,0 0 0-16,0 0 0 15,0 0 0-15,0 0 0 16,0 0 0-16,-24 0 0 0,24 0 0 15,-55 0 0-15,29 25 0 16,0 3 0-16,26-28 0 16,-27 52 0-16,0-25 0 0,27 0 0 15,0-2 0-15,0 2 0 16,0 0 0-16,27-1 0 16,0 0 0-16,-27-26 0 0,26 0 0 15,0 0 0-15,2 0 0 16,-1-26 0-16,-3 26 0 15,-24-26 0-15,0-1 0 0,0 0 0 16,0-25 0-16,0 25 0 16,0 1 0-16,0 0 0 15,-24 26 0-15,24-28 0 0,-27 28 0 16,27 0 0-16</inkml:trace>
  <inkml:trace contextRef="#ctx0" brushRef="#br0" timeOffset="-11873.78">7806 14340 512 0,'0'-28'0'0,"0"28"0"16,27 0 0-16,-27 0 0 16,24 0 0-16,-24-25 0 15,27 25 0-15,-27 0 0 0,27 0 0 16,-27 0 0-16,0 0 0 16,26 0 0-16,-26 25 0 15,0-25 0-15,0 0 0 16,27 28 0-16,-27-28 0 0,0 52 0 15,0-25 0-15,0 0 0 16,27 25 0-16,-54-25 0 16,27-1 0-16,27 0 0 0,-54 27 0 15,27-26 0-15,0-27 0 16,-27 26 0-16,27-26 0 16,0 26 0-16,0-26 0 0,-26 0 0 15,26-26 0-15,0 26 0 16,-27-26 0-16,27-1 0 15,27 1 0-15,-27-1 0 0,26-25 0 16,-26 25 0-16,27 0 0 16,0 2 0-16,27-2 0 15,-30 0 0-15,29 27 0 0,-26-26 0 16,0 26 0-16,27-26 0 16,-30 26 0-16,3 0 0 15,1 0 0-15,-28 0 0 16,25 0 0-16,-25 0 0 0,0 0 0 15,0 0 0-15,27 0 0 16</inkml:trace>
  <inkml:trace contextRef="#ctx0" brushRef="#br0" timeOffset="-11102.54">9049 13731 512 0,'0'0'0'16,"0"-26"0"-16,0 26 0 15,0 0 0-15,0 0 0 0,0 0 0 16,0 0 0-16,0 0 0 16,-27 0 0-16,0 26 0 15,2 0 0-15,-29 0 0 0,2 28 0 16,-3-1 0-16,31 27 0 16,-30-2 0-16,2 3 0 15,24-3 0-15,28 2 0 16,-27 25 0-16,27-26 0 0,27-25 0 15,1 25 0-15,-1-26 0 16,-2-27 0-16,2 0 0 16,0 1 0-16,-27-1 0 0,24-26 0 15,4 27 0-15,-1-27 0 16,-27 0 0-16,27 0 0 16,-27 0 0-16,0 0 0 0,0 0 0 15,25 0 0-15,-25 27 0 16,0-27 0-16,0 0 0 15,0 0 0-15,0 0 0 0,0 0 0 16,0 0 0-16,0 0 0 16,0 0 0-16</inkml:trace>
  <inkml:trace contextRef="#ctx0" brushRef="#br0" timeOffset="-8114.69">9128 14129 512 0,'0'0'0'0,"0"0"0"0,0 0 0 16,0 0 0-16,0 0 0 16,0 0 0-16,0 0 0 15,0 0 0-15,0 0 0 16,0 0 0-16,0 0 0 0,0 0 0 15,0 0 0-15,0 0 0 16,0 0 0-16,0 0 0 16,0 25 0-16,0 2 0 0,-25-1 0 15,25 26 0-15,0 1 0 16,-27 1 0-16,27-1 0 16,0-1 0-16,0 2 0 0,0-2 0 15,-27-25 0-15,54 26 0 16,-54-27 0-16,27-26 0 15,0 26 0-15,0-26 0 0,0 0 0 16,0 0 0-16</inkml:trace>
  <inkml:trace contextRef="#ctx0" brushRef="#br0" timeOffset="-7381.63">9103 14207 512 0,'0'0'0'16,"0"0"0"-16,0-26 0 0,0 26 0 15,25 0 0-15,-25 0 0 16,0 0 0-16,0 0 0 15,0 0 0-15,0 0 0 0,0 0 0 16,0 0 0-16,0-27 0 16,0 27 0-16,0 0 0 15,0 0 0-15,0 0 0 16,0 0 0-16,0 0 0 0,0 0 0 16,0 0 0-16,0 0 0 15,0 0 0-15,0 0 0 16,0 0 0-16,0 0 0 15,0 0 0-15,-25 0 0 0,50 27 0 16,-25-27 0-16,0 26 0 16,0 0 0-16,0 0 0 15,0 2 0-15,26-3 0 0,-26 3 0 16,26-28 0-16,1 26 0 16,-27-26 0-16,27 0 0 15,0 0 0-15,-27 0 0 0,0 0 0 16,0 0 0-16,26-26 0 15,-26 26 0-15,26-28 0 0,-26 3 0 16,26 25 0-16,-26-28 0 16,26 2 0-16,-26 26 0 15,27-26 0-15,-27 0 0 16,0 26 0-16,0-27 0 0,0 27 0 16,0 0 0-16,0 0 0 15,0 0 0-15,0 0 0 16,0 0 0-16,0 0 0 15,27 27 0-15,-27-1 0 0,0 0 0 16,0 28 0-16,0-29 0 16,0 29 0-16,0-1 0 15,27-1 0-15,-27-25 0 0,0 26 0 16,26-27 0-16,-26 1 0 16,0-1 0-16,0 1 0 15,0-1 0-15,0-26 0 0,0 0 0 16,0 0 0-16,26 0 0 15,-26-26 0-15</inkml:trace>
  <inkml:trace contextRef="#ctx0" brushRef="#br0" timeOffset="-6826.63">9923 14207 512 0,'27'-26'0'0,"-3"26"0"15,-24-27 0-15,27 27 0 16,-27-25 0-16,0 25 0 0,0 0 0 15,0-28 0-15,0 28 0 16,-27 0 0-16,27 0 0 0,-51 28 0 16,22-28 0-16,4 25 0 15,-2-25 0-15,-26 27 0 16,26-27 0-16,3 26 0 16,24 0 0-16,0-26 0 0,0 0 0 15,0 0 0-15,0 26 0 16,0-26 0-16,0 0 0 15,24 28 0-15,-24-28 0 0,27 0 0 16,0 25 0-16,-1-25 0 16,1 0 0-16,27 28 0 15,-54-2 0-15,27-26 0 0,-3 26 0 16,3 1 0-16,-1 25 0 16,1-52 0-16,-27 27 0 15,0 0 0-15,0-1 0 16,0-26 0-16,-27 26 0 0,1-26 0 15,-1 27 0-15,3-27 0 16,-3 0 0-16,-2 0 0 16,4-27 0-16,-2 27 0 0,1 0 0 15,-1-26 0-15,0 26 0 16</inkml:trace>
  <inkml:trace contextRef="#ctx0" brushRef="#br0" timeOffset="-6501.41">10239 14233 512 0,'0'0'0'0,"0"0"0"0,0 0 0 16,0 0 0-16,0 0 0 16,0 0 0-16,0 0 0 0,27 0 0 15,-27 26 0-15,0 2 0 16,-27-3 0-16,27 29 0 16,0-28 0-16,0 28 0 15,0-29 0-15,0 2 0 0,0 26 0 16,0-27 0-16,0-26 0 15,0 27 0-15,27-1 0 16</inkml:trace>
  <inkml:trace contextRef="#ctx0" brushRef="#br0" timeOffset="-6208">10212 14154 512 0,'27'-25'0'15,"-27"25"0"-15,27-28 0 0,0 28 0 16,-2-26 0-16,-25 26 0 15,27-27 0-15,-1 27 0 16,0 0 0-16,1 0 0 0,0 0 0 16,-27 0 0-16,0 0 0 15,27 27 0-15</inkml:trace>
  <inkml:trace contextRef="#ctx0" brushRef="#br0" timeOffset="-5966.15">10239 14366 512 0,'0'0'0'0,"0"0"0"0,27 0 0 15,0-26 0-15,-2 26 0 16,2 0 0-16,-1 0 0 0,0 0 0 15,1-28 0-15,0 56 0 16,0-28 0-16,-1 0 0 16,0 0 0-16,-26 0 0 0,26 0 0 15</inkml:trace>
  <inkml:trace contextRef="#ctx0" brushRef="#br0" timeOffset="-5694.29">10266 14604 512 0,'0'0'0'0,"0"0"0"0,0 0 0 16,0 0 0-16,0 0 0 15,27 0 0-15,-2 0 0 16,-25 0 0-16,53-27 0 0,-27 27 0 15,1 0 0-15,0 0 0 16,0 0 0-16,-1 27 0 16,0-27 0-16,26 0 0 0,-52 0 0 15,29-27 0-15,23 27 0 16,-52 0 0-16</inkml:trace>
  <inkml:trace contextRef="#ctx0" brushRef="#br0" timeOffset="-5301.51">10636 13705 512 0,'0'-26'0'0,"0"26"0"0,0 26 0 15,27-26 0-15,-27 26 0 16,26 26 0-16,0 2 0 16,-26 25 0-16,27 1 0 15,-2 25 0-15,4 1 0 0,-4-1 0 16,-25-25 0-16,27-1 0 15,-54 1 0-15,27-1 0 16,-25-26 0-16,-4 0 0 0,4-27 0 16,-2 1 0-16,27 0 0 15,-26-1 0-15,0-26 0 16,-1 0 0-16,27 0 0 0,0 27 0 16,-25-27 0-16</inkml:trace>
  <inkml:trace contextRef="#ctx0" brushRef="#br0" timeOffset="-4472.95">11748 14154 512 0,'0'0'0'16,"0"0"0"-16,0 0 0 15,0 0 0-15,0 0 0 0,0 0 0 16,0 0 0-16,0 0 0 16,0 0 0-16</inkml:trace>
  <inkml:trace contextRef="#ctx0" brushRef="#br0" timeOffset="-4310.9">11748 14446 512 0,'0'25'0'0,"0"-25"0"16,0 0 0-16,0 0 0 16,0 0 0-16,0 0 0 0,0 0 0 15,0 27 0-15,26-27 0 16,-26 0 0-16,0 0 0 16</inkml:trace>
  <inkml:trace contextRef="#ctx0" brushRef="#br0" timeOffset="-430.86">12913 14181 512 0,'0'-27'0'0,"0"27"0"16,0 0 0-16,0 0 0 15,0 0 0-15,0 0 0 16,24 0 0-16,-24 0 0 15,-24 0 0-15,48 0 0 0,-48 0 0 16,48 0 0-16,-24 0 0 16,0 0 0-16,0 0 0 15,0 0 0-15,0 0 0 0,0 0 0 16,0 0 0-16,0 0 0 16,0 0 0-16,0 0 0 15,0 0 0-15,0 0 0 0,0 0 0 16,0 0 0-16,-24 0 0 15,24 0 0-15,0 0 0 16,0 0 0-16,0 0 0 16,0 0 0-16,0 0 0 0,0 0 0 15,0 27 0-15,-29-27 0 16,29 0 0-16,0 0 0 16,0 0 0-16,-25 0 0 0,25 0 0 15,0 0 0-15,0 0 0 16,0 26 0-16,0-26 0 15,0 0 0-15,0 0 0 0,-27 0 0 16,27 0 0-16,0 0 0 16,-26 26 0-16,26-26 0 15,-27 0 0-15,-1 26 0 16,28-26 0-16,-23 28 0 0,-6-28 0 16,29 0 0-16,0 25 0 15,-26-25 0-15,26 0 0 16,0 28 0-16,0-28 0 0,0 52 0 15,0-104 0-15,26 78 0 16,-26-26 0-16,0 0 0 16,29 0 0-16,-29 0 0 0,23 0 0 15,-23 0 0-15,28 0 0 16,-28 0 0-16,27 26 0 16,-27-26 0-16,26 0 0 0,-26 0 0 15,27 0 0-15,-27 0 0 16,0 27 0-16,25-27 0 15,-25 0 0-15,29 27 0 0,-29-27 0 16,0 25 0-16,0-25 0 16,0 0 0-16,0 27 0 15,0-27 0-15,0 27 0 0,0-27 0 16,-29 0 0-16,29 26 0 16,-25-26 0-16,-2 0 0 15,27 0 0-15,-26 0 0 16,-1 26 0-16,-1-26 0 0,-24 0 0 15,26 0 0-15,26 0 0 16,-26 0 0-16,-27 0 0 16,53 0 0-16,-28 0 0 0,28 0 0 15,0 0 0-15,0 0 0 16,0 0 0-16,0 0 0 16,0 0 0-16</inkml:trace>
  <inkml:trace contextRef="#ctx0" brushRef="#br0" timeOffset="822.57">13044 14736 512 0,'0'0'0'0,"0"0"0"0,0 0 0 15,0 0 0-15,0 0 0 0,0 0 0 16,0 26 0-16,0-26 0 16,0 0 0-16,0 0 0 15,25 0 0-15,-25 0 0 0,0 0 0 16,29 0 0-16,-29 0 0 16,26 0 0-16,-26 0 0 15,25 0 0-15,-25 0 0 0,27 0 0 16,-27 0 0-16,26 0 0 15,-26-26 0-15,0 26 0 16,0 0 0-16,27 0 0 0,-27-27 0 16,0 27 0-16,0-26 0 15,0 26 0-15,0 0 0 16,0 0 0-16,0-26 0 16,0 26 0-16,0 0 0 0,-27 0 0 15,27-27 0-15,0 27 0 16,0 0 0-16,-26 0 0 15,26 0 0-15,0 0 0 0,-27 0 0 16,27 0 0-16,0 0 0 16,-25 0 0-16,25 0 0 15,0 0 0-15,-26 0 0 16,26 0 0-16,0 0 0 0,-29 27 0 16,29-27 0-16,-25 0 0 15,25 26 0-15,-27-26 0 16,27 26 0-16,-26 1 0 0,26-27 0 15,0 26 0-15,-27 1 0 16,27-27 0-16,0 27 0 16,0-1 0-16,0-26 0 0,0 27 0 15,0-1 0-15,0-26 0 16,0 0 0-16,27 26 0 16,-27-26 0-16,26 0 0 0,1 0 0 15,-2 0 0-15,-25 0 0 16,29 0 0-16,-29 0 0 15,26-26 0-15,-1 26 0 0,-25 0 0 16,27 0 0-16,-1 0 0 16,-26 0 0-16,0 0 0 15,27 0 0-15,-27-26 0 16,27 26 0-16,-27 0 0 0,27 0 0 16,-27-27 0-16</inkml:trace>
  <inkml:trace contextRef="#ctx0" brushRef="#br0" timeOffset="2021.71">13069 13811 512 0,'0'0'0'15,"0"0"0"-15,0-28 0 0,0 56 0 16,0-28 0-16,0 0 0 15,0 0 0-15,0 0 0 16,0-28 0-16,0 28 0 16,0 0 0-16,0 0 0 0,0 0 0 15,0 0 0-15,0 0 0 16,29 0 0-16,-29 0 0 16,0 0 0-16,0 0 0 0,0 0 0 15,0-26 0-15,0 26 0 16,26 0 0-16,-26 0 0 15,0 0 0-15,0 0 0 0,0 26 0 16,25-26 0-16,-25 0 0 16,0 0 0-16,0 0 0 15,0 0 0-15,27 28 0 0,-27-28 0 16,0 0 0-16,0 26 0 16,0-26 0-16,0 27 0 15,0-27 0-15,0 26 0 16,0-26 0-16,0 26 0 0,0-26 0 15,-27 26 0-15,27-26 0 16,0 28 0-16,-25-28 0 16,25 26 0-16,0-26 0 0,-26 0 0 15,26 26 0-15,0-26 0 16,0 0 0-16,0 0 0 16,-29 26 0-16,29-26 0 0,0 0 0 15,0 0 0-15,0 0 0 16,0 0 0-16,0 0 0 15,0 0 0-15,0 0 0 0,0 0 0 16,29 0 0-16,-3 0 0 16,-1 0 0-16,2 0 0 15,-27 0 0-15,53 0 0 16,-53 0 0-16,27 0 0 0,0 0 0 16,-1 0 0-16,-1-26 0 15,2 26 0-15,-27 0 0 16,0 0 0-16,0 0 0 0,0 0 0 15,0 0 0-15,0 0 0 16,0 0 0-16,0 0 0 16,0 0 0-16</inkml:trace>
  <inkml:trace contextRef="#ctx0" brushRef="#br0" timeOffset="6658.82">14711 14419 512 0,'0'0'0'0,"0"0"0"15,0 0 0-15,0 0 0 16,0 0 0-16,0 0 0 15,0 0 0-15,0 0 0 0,0 0 0 16,0 0 0-16,0 0 0 16,0 0 0-16,0 0 0 15,0 0 0-15,0 0 0 0,0 0 0 16,0 0 0-16,0 0 0 16,27 0 0-16,-1-27 0 15,0 27 0-15,0 0 0 0,-26 27 0 16,28-27 0-16,-3 0 0 15,-25 0 0-15,27 0 0 16,0 0 0-16,-27 0 0 16,26 0 0-16,-26 0 0 0,0 0 0 15</inkml:trace>
  <inkml:trace contextRef="#ctx0" brushRef="#br0" timeOffset="7051.81">14684 14604 512 0,'0'0'0'0,"0"0"0"0,0 0 0 16,0 0 0-16,27 0 0 16,0 0 0-16,-1 0 0 0,0 0 0 15,0 0 0-15,-26 26 0 16,28-26 0-16,-3 0 0 0,29 0 0 15,-54 0 0-15,26 0 0 16,1 0 0-16,-4 27 0 16,-23-27 0-16,30 0 0 0,-30 0 0 15,25 0 0-15,2 0 0 16</inkml:trace>
  <inkml:trace contextRef="#ctx0" brushRef="#br0" timeOffset="7940.06">16404 14181 512 0,'0'0'0'0,"0"0"0"0,0 0 0 16,25 0 0-16,-25 0 0 16,0 0 0-16,0 0 0 0,0 0 0 15,0 0 0-15,0 0 0 16,0 0 0-16,0 0 0 16,0 0 0-16,29 0 0 0,-29 0 0 15,0 0 0-15,0 0 0 16,-29 0 0-16,29 0 0 15,0 0 0-15,-25 0 0 0,25 0 0 16,-27 0 0-16,-25 26 0 16,25-26 0-16,2 0 0 15,-4 26 0-15,-23-26 0 16,25 26 0-16,27 2 0 0,-25-28 0 16,25 0 0-16,0 25 0 15,0-25 0-15,0 0 0 16,0 0 0-16,25 28 0 0,-25-28 0 15,27 26 0-15,-27-26 0 16,27 0 0-16,-2 26 0 16,-25-26 0-16,29 27 0 15,-4-27 0-15,2 27 0 0,-2-2 0 16,-25-25 0-16,27 27 0 16,0-27 0-16,-27 27 0 0,0-1 0 15,0-26 0-15,0 0 0 16,-27 26 0-16,0-26 0 15,27 27 0-15,-25-27 0 0,-27 0 0 16,52 0 0-16,-29 0 0 16,4 0 0-16,-2 0 0 15,0 0 0-15,27 0 0 16,-25 0 0-16,25 0 0 0,0-27 0 16</inkml:trace>
  <inkml:trace contextRef="#ctx0" brushRef="#br0" timeOffset="8580.61">16854 14233 512 0,'26'0'0'0,"-26"0"0"15,0 0 0-15,25-26 0 16,-25 26 0-16,0 0 0 0,0 0 0 15,0 0 0-15,0 0 0 16,0 0 0-16,0 0 0 0,-25 0 0 16,-1 0 0-16,0 0 0 15,-1 0 0-15,27 0 0 16,-27 26 0-16,0-26 0 16,27 0 0-16,-27 26 0 0,27-26 0 15,0 28 0-15,-27-28 0 16,27 0 0-16,27 0 0 15,-27 25 0-15,27-25 0 0,-27 28 0 16,27-28 0-16,0 0 0 16,-27 26 0-16,27-26 0 15,-1 26 0-15,0-26 0 0,-26 27 0 16,25-27 0-16,2 27 0 16,-27-2 0-16,27-25 0 15,-27 27 0-15,0-27 0 16,0 27 0-16,0-27 0 0,0 26 0 15,0-26 0-15,-27 0 0 16,27 26 0-16,-27-26 0 16,-24 0 0-16,25 0 0 0,-28 0 0 15,27 0 0-15,0 0 0 16,-24 0 0-16,51 0 0 0,-26 0 0 16,26 0 0-16,-27 0 0 15</inkml:trace>
  <inkml:trace contextRef="#ctx0" brushRef="#br0" timeOffset="8979.23">17302 14233 512 0,'0'0'0'0,"0"0"0"0,0 0 0 16,0 0 0-16,0 0 0 15,0 0 0-15,0 0 0 0,0 26 0 16,0 2 0-16,0-3 0 16,0 3 0-16,0-2 0 0,0 0 0 15,-25 1 0-15,25 0 0 16,0 25 0-16,0-25 0 16,0-1 0-16,0 0 0 15,0 1 0-15,0-27 0 0,0 26 0 16,0-26 0-16</inkml:trace>
  <inkml:trace contextRef="#ctx0" brushRef="#br0" timeOffset="9324.04">17224 14207 512 0,'0'-26'0'0,"0"26"0"16,0 0 0-16,26-27 0 15,-26 27 0-15,27-25 0 0,-2 25 0 16,-25 0 0-16,29-28 0 15,-4 28 0-15,2 0 0 16,-27 0 0-16,26 0 0 0,0-26 0 16,1 26 0-16,-27 0 0 15,0 26 0-15,25-26 0 16,-25 0 0-16,0 0 0 0,0 0 0 16,0 28 0-16</inkml:trace>
  <inkml:trace contextRef="#ctx0" brushRef="#br0" timeOffset="9551.24">17250 14312 512 0,'0'0'0'0,"0"0"0"0,0 0 0 15,0 0 0-15,27 0 0 0,-27 0 0 16,25 0 0-16,4 0 0 15,-4 0 0-15,2 0 0 0,-1 0 0 16,0 0 0-16,1 0 0 16,-2 0 0-16,-25 28 0 15,29-28 0-15,-29 0 0 16,26 0 0-16</inkml:trace>
  <inkml:trace contextRef="#ctx0" brushRef="#br0" timeOffset="9789.76">17224 14604 512 0,'0'0'0'16,"0"0"0"-16,26 0 0 0,1 0 0 15,-2 0 0-15,4 0 0 16,-4 0 0-16,2 0 0 15,-1 0 0-15,27 0 0 0,-53 0 0 16,25 0 0-16,4 0 0 16,-3 26 0-16,0-26 0 15,0-26 0-15</inkml:trace>
  <inkml:trace contextRef="#ctx0" brushRef="#br0" timeOffset="10707.59">15662 14975 512 0,'0'0'0'0,"0"0"0"15,0 0 0-15,0 0 0 16,0 0 0-16,0 0 0 0,0 0 0 16,0 0 0-16,0 0 0 15,0 0 0-15,0 0 0 16,0 0 0-16,27 0 0 0,0 0 0 15,-1 0 0-15,28 0 0 16,24 0 0-16,2 0 0 16,0-28 0-16,26 28 0 15,27-26 0-15,-2 26 0 0,0 0 0 16,27 0 0-16,-23-26 0 16,-4 26 0-16,0 0 0 15,-23 0 0-15,-29 0 0 0,27 0 0 16,-54 0 0-16,0 0 0 15,3-26 0-15,-3 52 0 16,-52-26 0-16,26 0 0 0,1 0 0 16,-27 0 0-16,27 0 0 15,-27 0 0-15,0 0 0 16,27 26 0-16,-27-26 0 16,0 0 0-16,26 0 0 0,-26 0 0 15</inkml:trace>
  <inkml:trace contextRef="#ctx0" brushRef="#br0" timeOffset="13462.03">16007 15530 512 0,'0'0'0'0,"0"0"0"16,0 0 0-16,0 0 0 15,0 0 0-15,0 0 0 0,0 0 0 16,0 0 0-16,0 0 0 16,0 0 0-16,27 0 0 15,-27 0 0-15,25 0 0 0,-25 0 0 16,0 0 0-16,0 0 0 16,29 0 0-16,-29 26 0 15,0 1 0-15,0 0 0 0,0-1 0 16,0 0 0-16,0 27 0 15,0-26 0-15,-29 0 0 16,29 25 0-16,0-26 0 16,0 0 0-16,0-26 0 0,0 28 0 15,0-28 0-15,0 0 0 16,0 0 0-16,0 0 0 16,0 0 0-16,0-28 0 0,0 28 0 15,0-26 0-15,0 0 0 16,29-26 0-16,-4 25 0 0,2 0 0 15,-27 0 0-15,25 1 0 16,2 0 0-16,0 0 0 16,-2-1 0-16,-25 0 0 15,29 27 0-15,-29-26 0 0,25 26 0 16,-25 0 0-16,0 0 0 16,0 0 0-16,0 0 0 15,0 0 0-15,27 0 0 0,-27 26 0 16,0 1 0-16,25 0 0 15,-25-1 0-15,0 0 0 16,0 0 0-16,0 28 0 0,0-27 0 16,0-1 0-16,-25 0 0 15,25 0 0-15,0 0 0 16,0 2 0-16,0-2 0 0,-27-26 0 16,27 0 0-16,0 0 0 15,0 0 0-15</inkml:trace>
  <inkml:trace contextRef="#ctx0" brushRef="#br0" timeOffset="13880.83">16562 15715 512 0,'0'0'0'0,"0"0"0"16,0 0 0-16,0 0 0 0,0 0 0 15,27 0 0-15,-27 0 0 16,27 0 0-16,26 0 0 16,-53 0 0-16,24 0 0 0,30 0 0 15,-27-27 0-15,0 27 0 16,0 0 0-16,-1 0 0 15,0 0 0-15,-1-26 0 0,2 26 0 16</inkml:trace>
  <inkml:trace contextRef="#ctx0" brushRef="#br0" timeOffset="14733.31">17090 15556 512 0,'0'0'0'0,"0"0"0"15,0 0 0-15,0 0 0 16,0 0 0-16,0 0 0 15,0 0 0-15,0 0 0 0,0 0 0 16,27-26 0-16,-27 26 0 16,0 0 0-16,29-26 0 15,-29 26 0-15,25 0 0 0,-25 0 0 16,27 0 0-16,-27-27 0 16,26 27 0-16,-26 0 0 15,0 0 0-15,0 0 0 0,26 0 0 16,-26 0 0-16,0 27 0 15,27-27 0-15,-27 0 0 16,0 26 0-16,0-26 0 0,0 26 0 16,0 1 0-16,25 0 0 15,-25-27 0-15,0 52 0 16,-25-52 0-16,25 26 0 16,0 1 0-16,-27 0 0 0,27 0 0 15,-26-1 0-15,0-26 0 16,26 26 0-16,-27 0 0 15,2-26 0-15,-4 26 0 0,29-26 0 16,-27 0 0-16,27 0 0 16,0 28 0-16,0-28 0 15,0 0 0-15,0 0 0 0,0 0 0 16,0 0 0-16,27 0 0 16,2 0 0-16,-4-28 0 15,2 28 0-15,25 0 0 16,0 0 0-16,-23 0 0 0,23-26 0 15,-26 26 0-15,27 0 0 16,-28 0 0-16,30 0 0 16,-29 0 0-16,0 0 0 0,0 0 0 15,1 0 0-15,0 0 0 16,-27 0 0-16,0 0 0 16,0 0 0-16,27 0 0 0,-27 0 0 15,0 0 0-15,0 0 0 16,-27 0 0-16,27 0 0 15</inkml:trace>
  <inkml:trace contextRef="#ctx0" brushRef="#br0" timeOffset="55351.98">18811 14577 512 0,'0'0'0'0,"0"0"0"16,0 0 0-16,0 0 0 16,0 0 0-16,0 0 0 15,0 0 0-15,0 0 0 16,0 0 0-16,0 0 0 0,0 0 0 15,26 0 0-15,-26 0 0 16,27 0 0-16,-27 0 0 0,27 0 0 16,0 0 0-16,-27 0 0 15,26 0 0-15,0 0 0 16,1 0 0-16,-2-26 0 16,-25 26 0-16,27 0 0 0,-27 0 0 15,0 0 0-15,0 0 0 16,0 0 0-16</inkml:trace>
  <inkml:trace contextRef="#ctx0" brushRef="#br0" timeOffset="55678.44">18785 14762 512 0,'0'0'0'0,"0"0"0"15,0 0 0-15,0 0 0 16,0 0 0-16,0 0 0 16,26 0 0-16,0 0 0 0,1 0 0 15,0-26 0-15,0 26 0 16,-27 0 0-16,52 0 0 15,-52 0 0-15,27 0 0 0,-2 0 0 16,2 26 0-16,-27-26 0 16,27 0 0-16,-27 0 0 15,27 0 0-15,-27 0 0 16,26 0 0-16</inkml:trace>
  <inkml:trace contextRef="#ctx0" brushRef="#br0" timeOffset="56435.27">19737 14181 512 0,'0'0'0'0,"0"0"0"15,-27 0 0-15,27 0 0 16,0 0 0-16,0 0 0 16,0 26 0-16,0-26 0 15,0 0 0-15,0 0 0 0,0 0 0 16,0 0 0-16,0 0 0 16,0 0 0-16,27 0 0 15,0 0 0-15,0 0 0 16,26 0 0-16,-28-26 0 0,28 26 0 15,1 0 0-15,-27 0 0 16,26 0 0-16,-2 0 0 16,-24 0 0-16,0 0 0 0,0 0 0 15,-27 0 0-15,0 0 0 16,26 0 0-16,-52 26 0 16</inkml:trace>
  <inkml:trace contextRef="#ctx0" brushRef="#br0" timeOffset="57378.1">19710 14233 512 0,'0'0'0'0,"0"0"0"0,0 0 0 16,0 0 0-16,0 0 0 16,0 0 0-16,0 0 0 0,0 0 0 15,0 0 0-15,0 0 0 16,0 0 0-16,-26 0 0 15,26 0 0-15,0-26 0 0,0 26 0 16,0 0 0-16,0 0 0 16,0 0 0-16,0 0 0 15,0 0 0-15,0 0 0 16,0 0 0-16,0 0 0 0,0 0 0 16,0 0 0-16,0 0 0 15,-25 0 0-15,25 0 0 16,0 0 0-16,0 0 0 0,0 0 0 15,0 0 0-15,0-26 0 16,0 52 0-16,0-52 0 16,0 52 0-16,0-52 0 0,0 52 0 15,0-26 0-15,0 0 0 16,0 0 0-16,25 0 0 16,-25 26 0-16,0-26 0 15,26 26 0-15,-26 2 0 0,27-3 0 16,0-25 0-16,0 28 0 15,0-2 0-15,-1-26 0 16,-1 26 0-16,1 1 0 0,1-27 0 16,-27 27 0-16,27-2 0 15,-27-25 0-15,27 27 0 0,-27-27 0 16,0 27 0-16,0-27 0 16,0 26 0-16,0 0 0 15,0-26 0-15,0 27 0 16,0-1 0-16,-27 1 0 0,0-1 0 15,0 0 0-15,1 1 0 16,1-1 0-16,-1 1 0 16,-1 0 0-16,0-1 0 0,-27-26 0 15,54 27 0-15,-26-1 0 16,1-26 0-16,25 0 0 16,-26 26 0-16,26-26 0 15,0 0 0-15,0 0 0 0,0 0 0 16,26 0 0-16,-26 0 0 15,25 0 0-15,1 0 0 0,28 0 0 16,-27 0 0 0,26 26 0-16,-28-26 0 0,28 0 0 15,1 0 0-15,-27 0 0 16,26 28 0-16,-29-28 0 0,3 0 0 16,-27 0 0-16,27 0 0 15,-27 0 0-15,27 0 0 16,-27 0 0-16,27 0 0 0,-27 0 0 15,26-28 0-15,-26 28 0 16</inkml:trace>
  <inkml:trace contextRef="#ctx0" brushRef="#br0" timeOffset="58283.61">20981 14630 512 0,'0'0'0'16,"0"0"0"-16,0 0 0 0,0 0 0 15,0 0 0-15,0 27 0 16,0-27 0-16,26 0 0 15,-26 0 0-15,27 0 0 16,-27 0 0-16,27 26 0 0,-1-26 0 16,1 0 0-16,-2 0 0 15,2-26 0-15,-1 26 0 16,1 0 0-16,0 0 0 0,-1-27 0 16,-26 27 0-16,27 0 0 15,-27 0 0-15,25-26 0 16,-25 26 0-16,0-27 0 0,0 27 0 15,0 0 0-15,0-26 0 16,0 26 0-16,0 0 0 16,0-26 0-16,-25 26 0 0,25 0 0 15,0-27 0-15,-27 27 0 16,27 0 0-16,-26 0 0 16,-1 0 0-16,0 0 0 0,1 0 0 15,-1 0 0-15,2 27 0 16,-2-27 0-16,1 26 0 15,-1 0 0-15,0 1 0 0,1-1 0 16,-1 1 0-16,27-1 0 16,0 0 0-16,-26 1 0 15,52-1 0-15,-26 1 0 16,0 0 0-16,27-27 0 0,-1 26 0 16,1 1 0-16,0-27 0 15,-1 0 0-15,1 26 0 16,25-26 0-16,-26 0 0 0,1-26 0 15,26 26 0-15,-26 0 0 16,-2 0 0-16,2-27 0 16,-27 27 0-16,29 0 0 0,-5 0 0 15</inkml:trace>
  <inkml:trace contextRef="#ctx0" brushRef="#br0" timeOffset="58908.16">21589 14895 512 0,'0'0'0'0,"0"0"0"15,0-26 0-15,27 52 0 16,-54-52 0-16,54 26 0 0,-27 0 0 16,0 0 0-16,0 0 0 15,0 0 0-15,0 26 0 16,0-26 0-16,0 0 0 0,0 26 0 16,0 0 0-16,0-26 0 15,0 28 0-15,-27-2 0 16,27-26 0-16,0 26 0 0,0-26 0 15,0 0 0-15,0 27 0 16,0-27 0-16,0 0 0 16,0 0 0-16,0 0 0 15,0 0 0-15,0 0 0 0,27 0 0 16,-27 0 0-16,26 0 0 16,1 0 0-16,0 0 0 15,-2 0 0-15,-25 0 0 0,29 0 0 16,-3 0 0-16,-26 0 0 15,25 0 0-15,-25 0 0 16,26 0 0-16,-26 0 0 0,0 0 0 16,0 0 0-16,0 0 0 15</inkml:trace>
  <inkml:trace contextRef="#ctx0" brushRef="#br0" timeOffset="59086.24">21696 14736 512 0,'0'0'0'0,"0"0"0"16,0-27 0-16,0 27 0 16,0 0 0-16,0 0 0 15,25 0 0-15</inkml:trace>
  <inkml:trace contextRef="#ctx0" brushRef="#br0" timeOffset="62762.75">21536 13942 512 0,'0'0'0'0,"0"0"0"16,-25 0 0-16,50 0 0 0,-50 0 0 15,25 0 0-15,25 0 0 16,-25-26 0-16,0 26 0 16,0 0 0-16,0 0 0 0,0 0 0 15,0-26 0-15,0 26 0 16,0 0 0-16,0 0 0 15,0 0 0-15,29 0 0 0,-29-26 0 16,0 26 0-16,0 0 0 16,0 0 0-16,0 0 0 15,0 0 0-15,24 0 0 0,-24 0 0 16,0 0 0-16,0 0 0 16,0 0 0-16,0 0 0 15,0 0 0-15,27 0 0 16,-27 0 0-16,0 26 0 0,0-26 0 15,0 0 0-15,0 26 0 16,26-26 0-16,-26 0 0 16,-26 26 0-16,26-26 0 0,0 28 0 15,0-28 0-15,0 26 0 16,0-26 0-16,-27 0 0 16,27 26 0-16,0 0 0 15,-24-26 0-15,24 0 0 0,0 27 0 16,0-27 0-16,0 26 0 15,-29-26 0-15,29 28 0 16,0-28 0-16,-25 0 0 0,25 0 0 16,0 25 0-16,0-25 0 15,0 0 0-15,0 0 0 16,0 0 0-16,0 0 0 0,0 0 0 16,0 0 0-16,25-25 0 15,-25 25 0-15,29 0 0 16,-5 0 0-16,3 0 0 15,-1 0 0-15,1 0 0 0,0 0 0 16,-2 0 0-16,4 0 0 16,-3 25 0-16,-26-25 0 15,25 0 0-15,-25 0 0 0,0 0 0 16,26 0 0-16,-26 0 0 16,0-25 0-16,0 50 0 15,0-25 0-15,0 0 0 0,0 0 0 16,0 0 0-16,0 0 0 15,0 0 0-15,-26 0 0 16,26 0 0-16,0 27 0 0</inkml:trace>
  <inkml:trace contextRef="#ctx0" brushRef="#br0" timeOffset="63974.07">19684 15319 512 0,'0'0'0'15,"0"0"0"-15,0 0 0 0,-25 0 0 16,25 0 0-16,0 0 0 16,0 0 0-16,0 26 0 15,0-26 0-15,-26 0 0 0,26 0 0 16,0 0 0-16,0 0 0 16,-29 0 0-16,29 0 0 15,0 0 0-15,0 0 0 0,0 0 0 16,0 0 0-16,29 0 0 15,-29 26 0-15,26-26 0 16,25 0 0-16,-24-26 0 0,54 26 0 16,-4 0 0-16,4 0 0 15,50 0 0-15,3-26 0 16,-2 26 0-16,1 0 0 0,23 0 0 16,4 0 0-16,-1 0 0 15,-1-27 0-15,-25 27 0 16,-1 0 0-16,-25 0 0 15,-2 0 0-15,0-26 0 0,-25 26 0 16,0 0 0-16,-26 0 0 16,-3 0 0-16,-25-28 0 15,28 28 0-15,-27 0 0 0,-27 0 0 16,0 0 0-16,27 0 0 16,-27 0 0-16,0 0 0 15,24 0 0-15,-24 0 0 16,28 0 0-16</inkml:trace>
  <inkml:trace contextRef="#ctx0" brushRef="#br0" timeOffset="67627.53">19737 15980 512 0,'0'0'0'0,"0"0"0"16,27 0 0-16,-27 0 0 15,0 0 0-15,0 0 0 0,0 0 0 16,0 0 0-16,27 0 0 16,-27 0 0-16,0 0 0 15,0 0 0-15,0-26 0 0,27 26 0 16,-27 0 0-16,0 0 0 16,26 0 0-16,-26 0 0 15,0 0 0-15,0 26 0 0,25-26 0 16,-25 26 0-16,0 0 0 15,0 2 0-15,0-2 0 16,0 0 0-16,0 27 0 16,0-27 0-16,0 2 0 0,0-3 0 15,0 2 0-15,-25-27 0 16,25 26 0-16,0-26 0 16,0 0 0-16,0 0 0 0,0 0 0 15,0 0 0-15,0 0 0 16,0 0 0-16,0-26 0 15,25-1 0-15,1 2 0 0,-26-3 0 16,27 2 0-16,0-1 0 16,0 1 0-16,0 26 0 15,-1-26 0-15,1 26 0 0,-27-26 0 16,24 26 0-16,-24 0 0 16,27-28 0-16,-27 28 0 15,0 0 0-15,0 0 0 0,0 0 0 16,0 0 0-16,0 0 0 15,27 0 0-15,-27 28 0 16,0-28 0-16,0 0 0 16,0 26 0-16,27 0 0 0,-27-26 0 15,0 26 0-15,-27 1 0 16,27-1 0-16,0 2 0 16,0-3 0-16,0-25 0 0,0 27 0 15,0-1 0-15,0-26 0 16,-27 0 0-16,27 26 0 15,0-26 0-15,0 28 0 0,0-28 0 16</inkml:trace>
  <inkml:trace contextRef="#ctx0" brushRef="#br0" timeOffset="68156.28">20373 16191 512 0,'0'0'0'0,"0"0"0"16,0 0 0-16,0 0 0 15,0 0 0-15,0 0 0 16,0 0 0-16,26 0 0 16,-26 0 0-16,27 0 0 0,-27 0 0 15,26 0 0-15,-1 0 0 16,-25 0 0-16,29 0 0 15,-4 0 0-15,2 0 0 0,-1 0 0 16,1 0 0-16,-1 0 0 16,-26 0 0-16,25 0 0 15</inkml:trace>
  <inkml:trace contextRef="#ctx0" brushRef="#br0" timeOffset="68917.89">20954 16086 512 0,'0'0'0'0,"0"0"0"0,0 0 0 16,0 0 0-16,0 0 0 16,0 0 0-16,27-26 0 0,-27 26 0 15,0 0 0-15,26-28 0 16,-26 28 0-16,27 0 0 15,-27 0 0-15,0 0 0 16,0-26 0-16,27 26 0 0,-27 0 0 16,26 0 0-16,-26 0 0 15,27 0 0-15,-27 0 0 16,0 0 0-16,25 0 0 0,-25 0 0 16,0 0 0-16,0 0 0 15,0 0 0-15,0 0 0 16,27 26 0-16,-27-26 0 0,0 28 0 15,0-2 0-15,-27-26 0 16,27 26 0-16,0-26 0 16,0 26 0-16,-25 1 0 15,25-27 0-15,0 26 0 0,-27 2 0 16,27-28 0-16,0 25 0 16,-26 2 0-16,26-27 0 15,-27 26 0-15,27-26 0 0,0 0 0 16,0 26 0-16,0-26 0 15,0 0 0-15,0 28 0 16,0-28 0-16,0 0 0 0,27 0 0 16,-27 0 0-16,26 0 0 15,1 0 0-15,25 0 0 16,-26-28 0-16,1 28 0 0,0 0 0 16,-1 0 0-16,1 0 0 15,-2 0 0-15,2-26 0 16,2 26 0-16,-5 0 0 15,3 0 0-15,-27 0 0 0,26 0 0 16,-26 0 0-16,27 0 0 16,-27 0 0-16,0 0 0 15,0 0 0-15,0-26 0 0</inkml:trace>
  <inkml:trace contextRef="#ctx0" brushRef="#br0" timeOffset="70347.75">21007 13016 512 0,'0'0'0'0,"0"0"0"16,0 0 0-16,0 0 0 0,0 0 0 16,0 0 0-16,0 0 0 15,27 0 0-15,-27-26 0 16,0 0 0-16,27-1 0 16,-1 1 0-16,1-1 0 0,25-26 0 15,1 27 0-15,0-27 0 16,26-1 0-16,-26-24 0 15,54 25 0-15,-29 0 0 0,2 26 0 16,-28-25 0-16,28-2 0 16,0 29 0-16,-26-2 0 15,-3 0 0-15,2 1 0 0,1 0 0 16,-27 26 0-16,-3-28 0 16,4 28 0-16,-28 0 0 15,25-26 0-15,-25 26 0 0,0 0 0 16</inkml:trace>
  <inkml:trace contextRef="#ctx0" brushRef="#br0" timeOffset="71083.73">21750 12170 512 0,'0'0'0'0,"0"0"0"15,0 0 0-15,0 0 0 16,0 0 0-16,0 0 0 0,-29-27 0 16,29 27 0-16,0 0 0 15,0 0 0-15,0 0 0 16,0 0 0-16,0 0 0 16,0 0 0-16,29 0 0 0,-29-26 0 15,0 26 0-15,26 0 0 16,-1 0 0-16,1 0 0 15,-26 0 0-15,54 0 0 0,-27-27 0 16,24 27 0-16,-24 0 0 16,-1 0 0-16,28 0 0 15,-27 0 0-15,24 0 0 0,-23-25 0 16,-3 25 0-16,-25 0 0 16,27 0 0-16,-27 0 0 15,27 0 0-15,-27 0 0 0,0 0 0 16,0 0 0-16,0 0 0 15,0 0 0-15,0 0 0 16,0 0 0-16,0 0 0 0,0 0 0 16,27 0 0-16,-27 25 0 15,0-25 0-15,0 27 0 16,0-1 0-16,0 1 0 0,-27-1 0 16,27 28 0-16,0-28 0 15,0 27 0-15,-27-1 0 16,27 2 0-16,0-28 0 15,0 27 0-15,0-27 0 0,0 27 0 16,0-26 0-16,0-27 0 16,0 52 0-16,0-52 0 15,0 26 0-15,0-26 0 0,27 28 0 16,-27-28 0-16,0 26 0 16,0-26 0-16,0 27 0 15,27-27 0-15</inkml:trace>
  <inkml:trace contextRef="#ctx0" brushRef="#br0" timeOffset="74738.07">21246 9497 512 0,'0'0'0'0,"0"0"0"0,0 0 0 15,0 0 0-15,0 0 0 16,0 28 0-16,0-28 0 16,0 0 0-16,26 0 0 15,-26 0 0-15,0 0 0 0,27 0 0 16,-27 0 0-16,25 0 0 15,-25 0 0-15,27 0 0 16,2 0 0-16,-29 0 0 0,24-28 0 16,3 28 0-16,-27 0 0 15,26-26 0-15,1 26 0 16,-27 0 0-16,0-27 0 0,0 27 0 16,0 0 0-16,52-26 0 15,-104 52 0-15,104-52 0 16,-52 26 0-16,0-27 0 0,0 27 0 15,-25 0 0-15,25 0 0 16,0-25 0-16,-27 25 0 16,-26 25 0-16,53-25 0 0,0-25 0 15,-27 50 0-15,3-25 0 16,-5 0 0-16,2 0 0 16,2 27 0-16,-2-27 0 15,1 26 0-15,-1 1 0 0,27-27 0 16,-27 26 0-16,1 2 0 15,26-2 0-15,-27 0 0 0,27 0 0 16,0 1 0-16,27 0 0 16,-27-1 0-16,0-26 0 15,26 27 0-15,1-1 0 16,-27-26 0-16,27 26 0 0,26-26 0 16,-53 27 0-16,52-27 0 15,-23 0 0-15,22-27 0 16,-25 27 0-16,28-26 0 0,0 26 0 15</inkml:trace>
  <inkml:trace contextRef="#ctx0" brushRef="#br0" timeOffset="75277.08">21986 9444 512 0,'0'-26'0'0,"0"26"0"0,0 0 0 16,0 0 0-16,0-27 0 15,26 27 0-15,-26 0 0 16,0 0 0-16,-26-25 0 0,26 25 0 15,0 0 0-15,0 0 0 16,-27-27 0-16,27 27 0 16,-24 27 0-16,-3-27 0 0,0 0 0 15,0 0 0-15,0 0 0 16,27 25 0-16,-26-25 0 16,26 27 0-16,-25-1 0 0,50-26 0 15,-25 0 0-15,0 27 0 16,26-1 0-16,1-26 0 15,0 28 0-15,0-28 0 0,0 26 0 16,-3-26 0-16,3 26 0 16,-1-26 0-16,1 26 0 15,-27-26 0-15,27 27 0 0,-27-27 0 16,0 0 0-16,0 27 0 16,0-27 0-16,0 0 0 15,-27 26 0-15,0-26 0 16,-26 0 0-16,29 27 0 0,-3-27 0 15,-27 0 0-15,27 0 0 16,1 0 0-16,1-27 0 0,-1 27 0 16,26 0 0-16</inkml:trace>
  <inkml:trace contextRef="#ctx0" brushRef="#br0" timeOffset="75708.61">22144 9233 512 0,'0'-26'0'0,"28"26"0"16,-28-27 0-16,0 27 0 15,25 0 0-15,-25 0 0 16,0 0 0-16,0 0 0 0,0 27 0 16,0-1 0-16,0 27 0 15,0-27 0-15,0 28 0 16,-25-29 0-16,25 28 0 0,0 0 0 16,0 1 0-16,0-28 0 15,-28 0 0-15,28 1 0 16,0 0 0-16,0-27 0 0,28 26 0 15,-28 1 0-15,0-27 0 16,0 0 0-16,25 0 0 16,-25 26 0-16,27-26 0 15,-27 0 0-15,54 0 0 0,-54-26 0 16,27 26 0-16,-2 0 0 16,2 0 0-16,-27 0 0 15,25-27 0-15</inkml:trace>
  <inkml:trace contextRef="#ctx0" brushRef="#br0" timeOffset="75912.08">22093 9525 512 0,'0'0'0'0,"27"0"0"16,-27-28 0-16,24 28 0 0,4-26 0 15,-28 26 0-15,52 0 0 16,-52-27 0-16,27 27 0 16,0 0 0-16,0 0 0 0,-2 0 0 15</inkml:trace>
  <inkml:trace contextRef="#ctx0" brushRef="#br0" timeOffset="76187.38">22542 9497 512 0,'0'0'0'0,"0"0"0"16,0-26 0-16,0 26 0 15,27-27 0-15,-27 27 0 16,0 0 0-16,0 0 0 0,25 0 0 15,-25 0 0-15,0 0 0 16,0 27 0-16,0-1 0 16,0 2 0-16,0-2 0 0,0 0 0 15,0 0 0-15,0 28 0 16,0-54 0-16,29 26 0 16</inkml:trace>
  <inkml:trace contextRef="#ctx0" brushRef="#br0" timeOffset="76351.1">22594 9366 512 0,'-25'-27'0'0,"25"27"0"0,0-27 0 15,25 27 0-15,-25-26 0 0,0 26 0 16</inkml:trace>
  <inkml:trace contextRef="#ctx0" brushRef="#br0" timeOffset="77149.88">22754 9577 512 0,'0'-26'0'0,"0"0"0"16,0 26 0-16,25-28 0 16,-25 2 0-16,28 26 0 15,-28 0 0-15,27 0 0 0,-27-27 0 16,25 27 0-16,-25 0 0 15,0 27 0-15,0-27 0 16,26 0 0-16,-26 26 0 16,0 2 0-16,0-2 0 0,0-26 0 15,0 26 0-15,0 0 0 16,0 1 0-16,0-27 0 16,0 27 0-16,0-1 0 0,0-26 0 15,0 27 0-15,0-27 0 16,0 0 0-16,0 0 0 15,0 0 0-15,0 0 0 0,0-27 0 16,0 1 0-16,0 26 0 16,27-27 0-16,-27 27 0 15,27-27 0-15,-27 1 0 0,25 0 0 16,-25 26 0-16,28-54 0 16,-1 82 0-16,-27-56 0 15,0 28 0-15,25 0 0 0,-25 0 0 16,0 0 0-16,0 0 0 15,0 0 0-15,26 28 0 16,-26-2 0-16,0-26 0 0,0 26 0 16,0-26 0-16,27 53 0 15,-27-53 0-15,0 27 0 16,0-27 0-16,0 26 0 0,-27-26 0 16,27 27 0-16,0-54 0 15,0 27 0-15,0 0 0 16,27 0 0-16,-27 0 0 0,0-26 0 15,0 26 0-15,27-27 0 16,-27 27 0-16,0-27 0 16,27 1 0-16,-27 26 0 15,26-26 0-15,-26 26 0 0,27 0 0 16,-27-26 0-16,25 26 0 16,-25 0 0-16,26 0 0 15,-26 0 0-15,0 0 0 0,0 26 0 16,0-26 0-16,0 26 0 15,0-26 0-15,0 26 0 16,0 1 0-16,0 0 0 0,0-1 0 16,-26 1 0-16</inkml:trace>
  <inkml:trace contextRef="#ctx0" brushRef="#br0" timeOffset="77769.89">23467 9630 512 0,'0'0'0'16,"0"-27"0"-16,0 27 0 0,0-26 0 15,27 26 0-15,-27 0 0 16,0 0 0-16,0 0 0 15,0-26 0-15,0 26 0 16,0 0 0-16,0 0 0 0,0 0 0 16,0 0 0-16,0 0 0 15,0 0 0-15,0 0 0 0,0 0 0 16,-27 0 0-16,27 0 0 16,-27 26 0-16,3-26 0 15,24 26 0-15,-27 1 0 0,27 0 0 16,-27-1 0-16,27 1 0 15,0-1 0-15,0-26 0 16,0 26 0-16,0-26 0 16,0 0 0-16,27 0 0 0,-27 0 0 15,0-26 0-15,27 26 0 16,-27-26 0-16,0-1 0 16,24 1 0-16,-24 26 0 0,27-27 0 15,-27 27 0-15,27-27 0 16,-27 27 0-16,0 0 0 15,0 0 0-15,0 0 0 0,0 0 0 16,0 0 0-16,0 27 0 16,0-27 0-16,0 0 0 15,0 27 0-15,0-1 0 16,0-26 0-16,0 27 0 0,27-27 0 16,-27 26 0-16,26-26 0 15,-26 0 0-15,27 0 0 0,0 0 0 16,-3-26 0-16,-24 26 0 15,27 0 0-15,1-27 0 16,-2 1 0-16,-26-1 0 0,26-26 0 16</inkml:trace>
  <inkml:trace contextRef="#ctx0" brushRef="#br0" timeOffset="78055.56">23813 9180 512 0,'0'0'0'0,"0"0"0"0,-27 0 0 16,27 27 0-16,0-27 0 16,-27 26 0-16,27 1 0 15,0 25 0-15,-27-25 0 0,1 25 0 16,26 1 0-16,-26 0 0 16,26 1 0-16,-28-28 0 15,28 0 0-15,0 1 0 0,0 0 0 16,0-1 0-16,0 1 0 15,0-27 0-15,28 26 0 16,-28-26 0-16,26 0 0 16,0 0 0-16,28 0 0 0,-27-26 0 15,-3 26 0-15,-24 0 0 16,28-27 0-16</inkml:trace>
  <inkml:trace contextRef="#ctx0" brushRef="#br0" timeOffset="78236.92">23732 9603 512 0,'0'0'0'0,"0"0"0"15,0 0 0-15,0 0 0 16,27-26 0-16,0 26 0 16,-27 0 0-16,27-26 0 15,-3 26 0-15,30 0 0 0,-28-26 0 16,1 52 0-16,27-52 0 15</inkml:trace>
  <inkml:trace contextRef="#ctx0" brushRef="#br0" timeOffset="78619.97">24102 9471 512 0,'0'0'0'0,"-25"26"0"15,25-26 0-15,0 0 0 16,0 28 0-16,0-28 0 0,0 26 0 15,0-26 0-15,0 0 0 16,0 0 0-16,25 26 0 16,2-26 0-16,0 0 0 0,0-26 0 15,-1 26 0-15,-26 0 0 16,26-26 0-16,1 26 0 16,-27-28 0-16,0 28 0 0,0-26 0 15,0 26 0-15,-27-27 0 16,27 27 0-16,-26 0 0 15,0 0 0-15,-1 0 0 16,0 27 0-16,0-27 0 0,2 26 0 16,25 2 0-16,-27-28 0 15,-1 26 0-15,28 0 0 16,0 0 0-16,0 1 0 0,0-27 0 16,0 0 0-16,0 27 0 15,28-27 0-15,-28 0 0 16,27 0 0-16,-2 0 0 0,2 0 0 15,0 0 0-15</inkml:trace>
  <inkml:trace contextRef="#ctx0" brushRef="#br0" timeOffset="79078.14">24553 9551 512 0,'0'0'0'0,"0"0"0"0,0-26 0 16,0 26 0-16,0 0 0 16,0-28 0-16,0 28 0 15,-27 0 0-15,27 0 0 0,0-26 0 16,-27 26 0-16,27 0 0 16,-25 0 0-16,25 0 0 15,-27 0 0-15,0 0 0 0,1 26 0 16,26 2 0-16,-26-2 0 15,-1 0 0-15,27 0 0 16,0 1 0-16,0 0 0 16,0-1 0-16,27 1 0 0,-1-1 0 15,-26-26 0-15,26 0 0 16,1 0 0-16,0-26 0 16,-27 26 0-16,25-27 0 0,-25-26 0 15,27 26 0-15,0-51 0 16,-1 24 0-16,0-26 0 15,-26-25 0-15,27 52 0 0,-27 27 0 16,27-1 0-16,-27 0 0 16,0 27 0-16,0 0 0 15,0-26 0-15,0 26 0 0,0 0 0 16,0 0 0-16,0 0 0 16,0 0 0-16,25 0 0 15</inkml:trace>
  <inkml:trace contextRef="#ctx0" brushRef="#br0" timeOffset="79994.69">22039 10291 512 0,'-27'0'0'15,"27"0"0"-15,27 0 0 16,-27 0 0-16,0 0 0 0,0 0 0 15,0 0 0-15,0 0 0 16,0 0 0-16,0 0 0 16,0 0 0-16,0 0 0 0,27 0 0 15,-27 0 0-15,0 26 0 16,0 1 0-16,27-27 0 16,-27 53 0-16,0-26 0 0,27-1 0 15,-3 0 0-15,-24 28 0 16,28-28 0-16,-28-26 0 15,25 26 0-15,2 0 0 16,-27-26 0-16,0 0 0 0,27 0 0 16,-27 0 0-16,27 0 0 15,-27-26 0-15,27 26 0 0,-27-26 0 16,0-26 0-16,25-2 0 16,2 28 0-16,-27-1 0 15,0-26 0-15,25 53 0 16,-25-27 0-16,0 27 0 0,27 0 0 15,2 0 0-15</inkml:trace>
  <inkml:trace contextRef="#ctx0" brushRef="#br0" timeOffset="80978.58">22779 10424 512 0,'0'0'0'0,"0"-27"0"0,0 27 0 16,0 0 0-16,0-26 0 15,0 26 0-15,28 0 0 0,-28 0 0 16,0-27 0-16,0 27 0 15,0 0 0-15,0 0 0 16,0-27 0-16,-28 27 0 0,28 0 0 16,0-26 0-16,-25 26 0 15,25 0 0-15,0 0 0 16,-27 0 0-16,0 0 0 16,1 26 0-16,-25 1 0 0,22 0 0 15,4 26 0-15,-2-27 0 16,27 0 0-16,-27 2 0 15,27 24 0-15,27-26 0 0,-27-26 0 16,0 26 0-16,27 1 0 16,-27-27 0-16,0 0 0 15,25 0 0-15,-25 0 0 0,29-27 0 16,-29 1 0-16,25 26 0 16,-25-26 0-16,26 0 0 15,0 0 0-15,1-2 0 0,-27 28 0 16,27-26 0-16,-27 0 0 15,25-1 0-15,-25 1 0 16,28-1 0-16,-28 27 0 0,0-27 0 16,0 27 0-16,0 0 0 15,0 0 0-15,0 0 0 16,0 0 0-16,0 27 0 0,0 0 0 16,0-1 0-16,0 1 0 15,0-1 0-15,0 0 0 16,0 2 0-16,27-2 0 15,-27 0 0-15,25 0 0 0,-25 0 0 16,0-26 0-16,0 0 0 16,0 0 0-16,26 0 0 15,-26-26 0-15,0 26 0 0,27-26 0 16,-27 0 0-16,27 0 0 16,-27 26 0-16,25-28 0 15,-25 2 0-15,28 26 0 0,-28-26 0 16,27-1 0-16,-27 27 0 15,0 0 0-15,25-26 0 16,-25 26 0-16,0 0 0 0,0 0 0 16,0 26 0-16,26-26 0 15,-26 27 0-15,0-1 0 16,0 0 0-16,0 2 0 0,0 24 0 16,0-26 0-16,0 0 0 15,0 1 0-15,0 0 0 16,0 0 0-16,0-27 0 0,-26 0 0 15,26 0 0-15,0 0 0 16,0-27 0-16,0 27 0 16,0-27 0-16,0-26 0 0,26 27 0 15,-26-26 0-15,27 24 0 16,-27 28 0-16,27-26 0 16,0 0 0-16,-1 26 0 0,1 0 0 15,-2 0 0-15,1 0 0 16,1 0 0-16</inkml:trace>
  <inkml:trace contextRef="#ctx0" brushRef="#br0" timeOffset="81248.32">23416 10476 512 0,'0'0'0'0,"0"-26"0"0,0 26 0 15,0-26 0-15,0 26 0 16,24 0 0-16,-24 0 0 16,0 0 0-16,0 0 0 0,0 0 0 15,0 0 0-15,0 0 0 16,-24 26 0-16,24-26 0 16,0 26 0-16,0 2 0 0,0-2 0 15,0 0 0-15,0 26 0 16,0-25 0-16,0-27 0 15,0 27 0-15,0 0 0 0</inkml:trace>
  <inkml:trace contextRef="#ctx0" brushRef="#br0" timeOffset="81390.32">23494 10265 512 0,'0'0'0'0,"0"0"0"15,0-26 0-15,0 26 0 16,27 0 0-16,-27 0 0 0</inkml:trace>
  <inkml:trace contextRef="#ctx0" brushRef="#br0" timeOffset="82612.9">23786 10476 512 0,'0'0'0'16,"0"-26"0"-16,0 26 0 15,0-26 0-15,0 26 0 0,0 0 0 16,0-27 0-16,0 27 0 15,27 0 0-15,-27 0 0 16,0-26 0-16,-27 26 0 16,27 0 0-16,0 0 0 0,-27 0 0 15,27 0 0-15,-27 26 0 16,1-26 0-16,0 27 0 0,-2-1 0 16,28 0 0-16,-27-26 0 15,27 28 0-15,-24-2 0 16,24 0 0-16,0 0 0 15,0 0 0-15,24 1 0 0,-24 0 0 16,0-27 0-16,0 27 0 16,27-27 0-16,-27 0 0 15,28 0 0-15,-28 0 0 0,0-27 0 16,0 27 0-16,26 0 0 16,-26-27 0-16,26 0 0 0,-26 1 0 15,27 0 0-15,-27 26 0 16,27-26 0-16,-27 0 0 15,0-2 0-15,27 28 0 16,-27-26 0-16,0 26 0 0,0 0 0 16,0 0 0-16,0 0 0 15,0 0 0-15,0 0 0 16,0 0 0-16,0 0 0 16,0 0 0-16,0 0 0 0,0 0 0 15,0 26 0-15,24-26 0 16,-24 0 0-16,0 0 0 0,0 28 0 15,0-28 0-15,0 0 0 16,0 0 0-16,0 0 0 16,0 0 0-16,0 0 0 15,0 0 0-15,28 26 0 0,-28-26 0 16,0 0 0-16,0 26 0 16,0-26 0-16,0 26 0 15,0-26 0-15,0 0 0 0,0 26 0 16,0-26 0-16,0 27 0 15,0-27 0-15,0 27 0 16,0-27 0-16,0 0 0 16,0 0 0-16,0 0 0 0,0 0 0 15,0-27 0-15,0 27 0 16,26-27 0-16,-26 1 0 0,0 0 0 16,26 0 0-16,-26 0 0 15,27-2 0-15,-27 28 0 16,27-26 0-16,0 26 0 15,-27-26 0-15,0 26 0 0,0 0 0 16,24 0 0-16,-24 0 0 16,0 0 0-16,0 26 0 15,0-26 0-15,0 26 0 16,0-26 0-16,28 28 0 0,-28-2 0 16,0 0 0-16,0-26 0 15,0 26 0-15,0 0 0 16,0 1 0-16,0-27 0 0,0 0 0 15,0 27 0-15,0-27 0 16,0 0 0-16,0 0 0 16,0 0 0-16,0-27 0 0,0 27 0 15,0-27 0-15,27 1 0 16,-27 0 0-16,0 0 0 16,25 0 0-16,2-2 0 0,-27 28 0 15,27-26 0-15,-27 26 0 16,27 0 0-16,-27 0 0 15,0-26 0-15,0 52 0 0,0-26 0 16,0 0 0-16,0 26 0 16,0 2 0-16,0-28 0 15,0 26 0-15,0 0 0 0,0 0 0 16,0 0 0-16,0-26 0 16,0 27 0-16,0-27 0 15,0 0 0-15,0 0 0 16,0 0 0-16,0 0 0 0,26 0 0 15</inkml:trace>
  <inkml:trace contextRef="#ctx0" brushRef="#br0" timeOffset="82984.38">24447 10450 512 0,'27'-26'0'16,"-2"26"0"-16,2-27 0 0,-27 27 0 16,0 0 0-16,0 0 0 15,0-26 0-15,0 26 0 16,0 0 0-16,0 0 0 0,-27 0 0 15,27 26 0-15,-25-26 0 16,25 0 0-16,-27 27 0 16,0-1 0-16,1 0 0 0,26 28 0 15,-26-28 0-15,26 0 0 16,-27 0 0-16,27 1 0 16,0 0 0-16,0 26 0 15,0-53 0-15,0 26 0 0,27-26 0 16,-27 0 0-16,26-26 0 15</inkml:trace>
  <inkml:trace contextRef="#ctx0" brushRef="#br0" timeOffset="83465.3">24659 10476 512 0,'0'0'0'0,"0"0"0"15,0 0 0-15,0 0 0 16,0 0 0-16,0 0 0 16,25 0 0-16,-25 0 0 0,27 0 0 15,-27 0 0-15,28 0 0 16,-28-26 0-16,25 26 0 16,1 0 0-16,-26-26 0 0,27 26 0 15,0 0 0-15,-27 0 0 16,27 0 0-16,-27-27 0 15,25 27 0-15,-25 0 0 16,0 0 0-16,0 0 0 0,-25 0 0 16,25-26 0-16,-27 26 0 15,-27 0 0-15,28 0 0 16,-27 26 0-16,1-26 0 16,25 27 0-16,0-1 0 0,1 0 0 15,0 2 0-15,-1-2 0 16,27 0 0-16,0 0 0 15,0 0 0-15,27 1 0 0,-27-27 0 16,26 0 0-16,-26 27 0 16,26-27 0-16,1 0 0 15,0 0 0-15,-2 0 0 0,30 0 0 16,-30 0 0-16,1 0 0 16,1 0 0-16,0 0 0 15,-27 0 0-15,0-27 0 0</inkml:trace>
  <inkml:trace contextRef="#ctx0" brushRef="#br0" timeOffset="84103.84">23547 11085 512 0,'0'0'0'16,"0"0"0"-16,0 0 0 15,0 0 0-15,0 0 0 16,0 0 0-16,0 0 0 0,0 0 0 16,-26 0 0-16,26 0 0 15,0 27 0-15,-27-27 0 0,27 27 0 16,-27-27 0-16,27 26 0 16,0 0 0-16,0 0 0 15,0 0 0-15,27-26 0 0,-27 28 0 16,27-2 0-16,-27-26 0 15,26 0 0-15,-26 0 0 16,27 0 0-16,-27-26 0 16,0 26 0-16,27 0 0 0,-27-28 0 15,0 2 0-15,0 0 0 16,0 26 0-16,-27-26 0 16,27 26 0-16,0 0 0 15,-27-26 0-15,27 26 0 0,0 0 0 16,-26 0 0-16</inkml:trace>
  <inkml:trace contextRef="#ctx0" brushRef="#br0" timeOffset="84489.93">23971 11058 512 0,'0'0'0'0,"27"-26"0"15,-27 0 0-15,0 26 0 16,0-26 0-16,0 0 0 16,0 26 0-16,0-28 0 15,0 28 0-15,0 0 0 0,0 0 0 16,0 0 0-16,-27 0 0 15,27 0 0-15,-27 28 0 16,27 24 0-16,-27-26 0 0,27 0 0 16,-26 28 0-16,0-1 0 15,26-1 0-15,0 2 0 16,-28-28 0-16,28 27 0 0,0-1 0 16,0-24 0-16,0 24 0 15,0-26 0-15,0 1 0 16,0-27 0-16,0 0 0 15,0 0 0-15</inkml:trace>
  <inkml:trace contextRef="#ctx0" brushRef="#br0" timeOffset="84694.46">23813 11271 512 0,'0'0'0'0,"0"-28"0"0,24 28 0 15,30 0 0-15,-28 0 0 16,1 0 0-16,0-26 0 16,0 26 0-16,25 0 0 0,-25 0 0 15,-2 0 0-15,29 0 0 16,-27 0 0-16,-1 0 0 16,0 0 0-16</inkml:trace>
  <inkml:trace contextRef="#ctx0" brushRef="#br0" timeOffset="85316.96">23124 11958 512 0,'0'0'0'16,"0"0"0"-16,0 0 0 0,27 0 0 16,-1 0 0-16,1 0 0 15,-2 0 0-15,1 0 0 0,1 0 0 16,0 27 0-16,0-54 0 16,-1 54 0-16,1-54 0 15,0 27 0-15,-27 0 0 16,24 0 0-16,-24 0 0 0,0 0 0 15,0-27 0-15,0 27 0 16,0 0 0-16,-24-25 0 16,24 25 0-16,-54-27 0 0,28 27 0 15,-28 0 0-15,27 27 0 16,-24-27 0-16,-2 25 0 16,-1-25 0-16,1 27 0 0,28 0 0 15,-2-1 0-15,27 28 0 16,0-29 0-16,0 2 0 15,0-1 0-15,27 1 0 16,-2-1 0-16,1 0 0 0,1-26 0 16,27 0 0-16,-1 0 0 15,-2 0 0-15,3 0 0 0,-1 0 0 16,1 0 0-16,-3 0 0 16</inkml:trace>
  <inkml:trace contextRef="#ctx0" brushRef="#br0" timeOffset="85749.86">23521 12117 512 0,'0'0'0'0,"26"-27"0"0,-26 27 0 16,27 0 0-16,0-25 0 15,-3 25 0-15,3 0 0 16,-27-28 0-16,28 28 0 0,-28 0 0 16,26 28 0-16,0-28 0 15,1 25 0-15,0 2 0 16,-27-1 0-16,27 1 0 0,-27-1 0 16,24 0 0-16,-24 2 0 15,0-28 0-15,0 26 0 16,0-26 0-16,-24 0 0 15,24 0 0-15,0 0 0 0,-27 0 0 16,0 0 0-16,27-26 0 16,-27-2 0-16,27 2 0 15,0 0 0-15,27 26 0 0,-27-27 0 16,27 1 0-16,0 26 0 16,-3-27 0-16,4 27 0 15,24 0 0-15,-25 0 0 0,0-25 0 16,24 25 0-16,-23 0 0 15,-1 0 0-15,25 0 0 16</inkml:trace>
  <inkml:trace contextRef="#ctx0" brushRef="#br0" timeOffset="86176.28">24022 12143 512 0,'0'-26'0'0,"28"26"0"16,-28-27 0-16,27 27 0 15,-27 0 0-15,25-25 0 0,2 25 0 16,-27-28 0-16,27 28 0 16,0 0 0-16,-27 0 0 15,26 0 0-15,-26 0 0 16,0 28 0-16,26-3 0 0,-26 2 0 15,0-1 0-15,0 27 0 16,0-27 0-16,0 2 0 16,0-28 0-16,0 26 0 0,0-26 0 15,-26 0 0-15,26 0 0 16,-26 0 0-16,26 0 0 16,-27-26 0-16,27 26 0 0,0-28 0 15,0 2 0-15,27 0 0 16,-27-1 0-16,26 1 0 15,-26 26 0-15,26-27 0 0,1 27 0 16,-2 0 0-16,2-25 0 16,0 25 0-16,26 0 0 15,-27 0 0-15,1 0 0 0,0 0 0 16</inkml:trace>
  <inkml:trace contextRef="#ctx0" brushRef="#br0" timeOffset="86582.62">24605 12170 512 0,'0'-27'0'16,"0"27"0"-16,27 0 0 0,-27-26 0 15,0 26 0-15,0-27 0 16,0 27 0-16,0 0 0 15,0-25 0-15,0 25 0 16,0-28 0-16,0 28 0 0,-27 0 0 16,27 0 0-16,-26 28 0 15,0-28 0-15,26 25 0 16,-27-25 0-16,0 53 0 0,27-26 0 16,-25-1 0-16,25 0 0 15,0 2 0-15,0-2 0 16,0 0 0-16,25 1 0 0,2-27 0 15,-27 0 0-15,27 0 0 16,-1 0 0-16,0-27 0 16,-26 27 0-16,27-26 0 0,-27 0 0 15,27-28 0-15,-27 28 0 16,0-1 0-16,0 1 0 16,0-1 0-16,-27 27 0 15,27-25 0-15</inkml:trace>
  <inkml:trace contextRef="#ctx0" brushRef="#br0" timeOffset="87098.16">24684 12090 512 0,'0'0'0'0,"27"-25"0"15,-27 25 0-15,28 0 0 0,-28 0 0 16,0 0 0-16,25-28 0 16,-25 28 0-16,26 0 0 0,-26 0 0 15,27 0 0-15,0 0 0 16,-27 28 0-16,27-28 0 16,-27 25 0-16,25-25 0 15,-25 27 0-15,0-1 0 0,28 1 0 16,-28-1 0-16,0 28 0 15,0-28 0-15,0 0 0 16,-28 1 0-16,28 0 0 0,0-27 0 16,-25 25 0-16,25 2 0 15,-27-27 0-15,0 0 0 16,27 0 0-16,-27 0 0 0,27 0 0 16,-26-27 0-16,26 2 0 15,0-2 0-15,26 0 0 16,-26 1 0-16,27-28 0 0,0 28 0 15,0 0 0-15,-27-1 0 16,53 1 0-16,-28-1 0 16,1 27 0-16,1-25 0 15,0-3 0-15,-27 28 0 0,27 0 0 16,-27 0 0-16,25 0 0 16,-25 0 0-16,28 0 0 15,-2-26 0-15,-1 26 0 16,-25 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4.png"/><Relationship Id="rId5" Type="http://schemas.openxmlformats.org/officeDocument/2006/relationships/image" Target="../media/image90.png"/><Relationship Id="rId10" Type="http://schemas.openxmlformats.org/officeDocument/2006/relationships/customXml" Target="../ink/ink7.xml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slideLayout" Target="../slideLayouts/slideLayout2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219.xml"/><Relationship Id="rId21" Type="http://schemas.openxmlformats.org/officeDocument/2006/relationships/tags" Target="../tags/tag123.xml"/><Relationship Id="rId63" Type="http://schemas.openxmlformats.org/officeDocument/2006/relationships/tags" Target="../tags/tag165.xml"/><Relationship Id="rId159" Type="http://schemas.openxmlformats.org/officeDocument/2006/relationships/tags" Target="../tags/tag261.xml"/><Relationship Id="rId170" Type="http://schemas.openxmlformats.org/officeDocument/2006/relationships/tags" Target="../tags/tag272.xml"/><Relationship Id="rId226" Type="http://schemas.openxmlformats.org/officeDocument/2006/relationships/tags" Target="../tags/tag328.xml"/><Relationship Id="rId268" Type="http://schemas.openxmlformats.org/officeDocument/2006/relationships/tags" Target="../tags/tag370.xml"/><Relationship Id="rId32" Type="http://schemas.openxmlformats.org/officeDocument/2006/relationships/tags" Target="../tags/tag134.xml"/><Relationship Id="rId74" Type="http://schemas.openxmlformats.org/officeDocument/2006/relationships/tags" Target="../tags/tag176.xml"/><Relationship Id="rId128" Type="http://schemas.openxmlformats.org/officeDocument/2006/relationships/tags" Target="../tags/tag230.xml"/><Relationship Id="rId5" Type="http://schemas.openxmlformats.org/officeDocument/2006/relationships/tags" Target="../tags/tag107.xml"/><Relationship Id="rId181" Type="http://schemas.openxmlformats.org/officeDocument/2006/relationships/tags" Target="../tags/tag283.xml"/><Relationship Id="rId237" Type="http://schemas.openxmlformats.org/officeDocument/2006/relationships/tags" Target="../tags/tag339.xml"/><Relationship Id="rId258" Type="http://schemas.openxmlformats.org/officeDocument/2006/relationships/tags" Target="../tags/tag360.xml"/><Relationship Id="rId22" Type="http://schemas.openxmlformats.org/officeDocument/2006/relationships/tags" Target="../tags/tag124.xml"/><Relationship Id="rId43" Type="http://schemas.openxmlformats.org/officeDocument/2006/relationships/tags" Target="../tags/tag145.xml"/><Relationship Id="rId64" Type="http://schemas.openxmlformats.org/officeDocument/2006/relationships/tags" Target="../tags/tag166.xml"/><Relationship Id="rId118" Type="http://schemas.openxmlformats.org/officeDocument/2006/relationships/tags" Target="../tags/tag220.xml"/><Relationship Id="rId139" Type="http://schemas.openxmlformats.org/officeDocument/2006/relationships/tags" Target="../tags/tag241.xml"/><Relationship Id="rId85" Type="http://schemas.openxmlformats.org/officeDocument/2006/relationships/tags" Target="../tags/tag187.xml"/><Relationship Id="rId150" Type="http://schemas.openxmlformats.org/officeDocument/2006/relationships/tags" Target="../tags/tag252.xml"/><Relationship Id="rId171" Type="http://schemas.openxmlformats.org/officeDocument/2006/relationships/tags" Target="../tags/tag273.xml"/><Relationship Id="rId192" Type="http://schemas.openxmlformats.org/officeDocument/2006/relationships/tags" Target="../tags/tag294.xml"/><Relationship Id="rId206" Type="http://schemas.openxmlformats.org/officeDocument/2006/relationships/tags" Target="../tags/tag308.xml"/><Relationship Id="rId227" Type="http://schemas.openxmlformats.org/officeDocument/2006/relationships/tags" Target="../tags/tag329.xml"/><Relationship Id="rId248" Type="http://schemas.openxmlformats.org/officeDocument/2006/relationships/tags" Target="../tags/tag350.xml"/><Relationship Id="rId269" Type="http://schemas.openxmlformats.org/officeDocument/2006/relationships/tags" Target="../tags/tag371.xml"/><Relationship Id="rId12" Type="http://schemas.openxmlformats.org/officeDocument/2006/relationships/tags" Target="../tags/tag114.xml"/><Relationship Id="rId33" Type="http://schemas.openxmlformats.org/officeDocument/2006/relationships/tags" Target="../tags/tag135.xml"/><Relationship Id="rId108" Type="http://schemas.openxmlformats.org/officeDocument/2006/relationships/tags" Target="../tags/tag210.xml"/><Relationship Id="rId129" Type="http://schemas.openxmlformats.org/officeDocument/2006/relationships/tags" Target="../tags/tag231.xml"/><Relationship Id="rId54" Type="http://schemas.openxmlformats.org/officeDocument/2006/relationships/tags" Target="../tags/tag156.xml"/><Relationship Id="rId75" Type="http://schemas.openxmlformats.org/officeDocument/2006/relationships/tags" Target="../tags/tag177.xml"/><Relationship Id="rId96" Type="http://schemas.openxmlformats.org/officeDocument/2006/relationships/tags" Target="../tags/tag198.xml"/><Relationship Id="rId140" Type="http://schemas.openxmlformats.org/officeDocument/2006/relationships/tags" Target="../tags/tag242.xml"/><Relationship Id="rId161" Type="http://schemas.openxmlformats.org/officeDocument/2006/relationships/tags" Target="../tags/tag263.xml"/><Relationship Id="rId182" Type="http://schemas.openxmlformats.org/officeDocument/2006/relationships/tags" Target="../tags/tag284.xml"/><Relationship Id="rId217" Type="http://schemas.openxmlformats.org/officeDocument/2006/relationships/tags" Target="../tags/tag319.xml"/><Relationship Id="rId6" Type="http://schemas.openxmlformats.org/officeDocument/2006/relationships/tags" Target="../tags/tag108.xml"/><Relationship Id="rId238" Type="http://schemas.openxmlformats.org/officeDocument/2006/relationships/tags" Target="../tags/tag340.xml"/><Relationship Id="rId259" Type="http://schemas.openxmlformats.org/officeDocument/2006/relationships/tags" Target="../tags/tag361.xml"/><Relationship Id="rId23" Type="http://schemas.openxmlformats.org/officeDocument/2006/relationships/tags" Target="../tags/tag125.xml"/><Relationship Id="rId119" Type="http://schemas.openxmlformats.org/officeDocument/2006/relationships/tags" Target="../tags/tag221.xml"/><Relationship Id="rId270" Type="http://schemas.openxmlformats.org/officeDocument/2006/relationships/tags" Target="../tags/tag372.xml"/><Relationship Id="rId44" Type="http://schemas.openxmlformats.org/officeDocument/2006/relationships/tags" Target="../tags/tag146.xml"/><Relationship Id="rId65" Type="http://schemas.openxmlformats.org/officeDocument/2006/relationships/tags" Target="../tags/tag167.xml"/><Relationship Id="rId86" Type="http://schemas.openxmlformats.org/officeDocument/2006/relationships/tags" Target="../tags/tag188.xml"/><Relationship Id="rId130" Type="http://schemas.openxmlformats.org/officeDocument/2006/relationships/tags" Target="../tags/tag232.xml"/><Relationship Id="rId151" Type="http://schemas.openxmlformats.org/officeDocument/2006/relationships/tags" Target="../tags/tag253.xml"/><Relationship Id="rId172" Type="http://schemas.openxmlformats.org/officeDocument/2006/relationships/tags" Target="../tags/tag274.xml"/><Relationship Id="rId193" Type="http://schemas.openxmlformats.org/officeDocument/2006/relationships/tags" Target="../tags/tag295.xml"/><Relationship Id="rId207" Type="http://schemas.openxmlformats.org/officeDocument/2006/relationships/tags" Target="../tags/tag309.xml"/><Relationship Id="rId228" Type="http://schemas.openxmlformats.org/officeDocument/2006/relationships/tags" Target="../tags/tag330.xml"/><Relationship Id="rId249" Type="http://schemas.openxmlformats.org/officeDocument/2006/relationships/tags" Target="../tags/tag351.xml"/><Relationship Id="rId13" Type="http://schemas.openxmlformats.org/officeDocument/2006/relationships/tags" Target="../tags/tag115.xml"/><Relationship Id="rId109" Type="http://schemas.openxmlformats.org/officeDocument/2006/relationships/tags" Target="../tags/tag211.xml"/><Relationship Id="rId260" Type="http://schemas.openxmlformats.org/officeDocument/2006/relationships/tags" Target="../tags/tag362.xml"/><Relationship Id="rId34" Type="http://schemas.openxmlformats.org/officeDocument/2006/relationships/tags" Target="../tags/tag136.xml"/><Relationship Id="rId55" Type="http://schemas.openxmlformats.org/officeDocument/2006/relationships/tags" Target="../tags/tag157.xml"/><Relationship Id="rId76" Type="http://schemas.openxmlformats.org/officeDocument/2006/relationships/tags" Target="../tags/tag178.xml"/><Relationship Id="rId97" Type="http://schemas.openxmlformats.org/officeDocument/2006/relationships/tags" Target="../tags/tag199.xml"/><Relationship Id="rId120" Type="http://schemas.openxmlformats.org/officeDocument/2006/relationships/tags" Target="../tags/tag222.xml"/><Relationship Id="rId141" Type="http://schemas.openxmlformats.org/officeDocument/2006/relationships/tags" Target="../tags/tag243.xml"/><Relationship Id="rId7" Type="http://schemas.openxmlformats.org/officeDocument/2006/relationships/tags" Target="../tags/tag109.xml"/><Relationship Id="rId162" Type="http://schemas.openxmlformats.org/officeDocument/2006/relationships/tags" Target="../tags/tag264.xml"/><Relationship Id="rId183" Type="http://schemas.openxmlformats.org/officeDocument/2006/relationships/tags" Target="../tags/tag285.xml"/><Relationship Id="rId218" Type="http://schemas.openxmlformats.org/officeDocument/2006/relationships/tags" Target="../tags/tag320.xml"/><Relationship Id="rId239" Type="http://schemas.openxmlformats.org/officeDocument/2006/relationships/tags" Target="../tags/tag341.xml"/><Relationship Id="rId250" Type="http://schemas.openxmlformats.org/officeDocument/2006/relationships/tags" Target="../tags/tag352.xml"/><Relationship Id="rId271" Type="http://schemas.openxmlformats.org/officeDocument/2006/relationships/tags" Target="../tags/tag373.xml"/><Relationship Id="rId24" Type="http://schemas.openxmlformats.org/officeDocument/2006/relationships/tags" Target="../tags/tag126.xml"/><Relationship Id="rId45" Type="http://schemas.openxmlformats.org/officeDocument/2006/relationships/tags" Target="../tags/tag147.xml"/><Relationship Id="rId66" Type="http://schemas.openxmlformats.org/officeDocument/2006/relationships/tags" Target="../tags/tag168.xml"/><Relationship Id="rId87" Type="http://schemas.openxmlformats.org/officeDocument/2006/relationships/tags" Target="../tags/tag189.xml"/><Relationship Id="rId110" Type="http://schemas.openxmlformats.org/officeDocument/2006/relationships/tags" Target="../tags/tag212.xml"/><Relationship Id="rId131" Type="http://schemas.openxmlformats.org/officeDocument/2006/relationships/tags" Target="../tags/tag233.xml"/><Relationship Id="rId152" Type="http://schemas.openxmlformats.org/officeDocument/2006/relationships/tags" Target="../tags/tag254.xml"/><Relationship Id="rId173" Type="http://schemas.openxmlformats.org/officeDocument/2006/relationships/tags" Target="../tags/tag275.xml"/><Relationship Id="rId194" Type="http://schemas.openxmlformats.org/officeDocument/2006/relationships/tags" Target="../tags/tag296.xml"/><Relationship Id="rId208" Type="http://schemas.openxmlformats.org/officeDocument/2006/relationships/tags" Target="../tags/tag310.xml"/><Relationship Id="rId229" Type="http://schemas.openxmlformats.org/officeDocument/2006/relationships/tags" Target="../tags/tag331.xml"/><Relationship Id="rId240" Type="http://schemas.openxmlformats.org/officeDocument/2006/relationships/tags" Target="../tags/tag342.xml"/><Relationship Id="rId261" Type="http://schemas.openxmlformats.org/officeDocument/2006/relationships/tags" Target="../tags/tag363.xml"/><Relationship Id="rId14" Type="http://schemas.openxmlformats.org/officeDocument/2006/relationships/tags" Target="../tags/tag116.xml"/><Relationship Id="rId35" Type="http://schemas.openxmlformats.org/officeDocument/2006/relationships/tags" Target="../tags/tag137.xml"/><Relationship Id="rId56" Type="http://schemas.openxmlformats.org/officeDocument/2006/relationships/tags" Target="../tags/tag158.xml"/><Relationship Id="rId77" Type="http://schemas.openxmlformats.org/officeDocument/2006/relationships/tags" Target="../tags/tag179.xml"/><Relationship Id="rId100" Type="http://schemas.openxmlformats.org/officeDocument/2006/relationships/tags" Target="../tags/tag202.xml"/><Relationship Id="rId8" Type="http://schemas.openxmlformats.org/officeDocument/2006/relationships/tags" Target="../tags/tag110.xml"/><Relationship Id="rId98" Type="http://schemas.openxmlformats.org/officeDocument/2006/relationships/tags" Target="../tags/tag200.xml"/><Relationship Id="rId121" Type="http://schemas.openxmlformats.org/officeDocument/2006/relationships/tags" Target="../tags/tag223.xml"/><Relationship Id="rId142" Type="http://schemas.openxmlformats.org/officeDocument/2006/relationships/tags" Target="../tags/tag244.xml"/><Relationship Id="rId163" Type="http://schemas.openxmlformats.org/officeDocument/2006/relationships/tags" Target="../tags/tag265.xml"/><Relationship Id="rId184" Type="http://schemas.openxmlformats.org/officeDocument/2006/relationships/tags" Target="../tags/tag286.xml"/><Relationship Id="rId219" Type="http://schemas.openxmlformats.org/officeDocument/2006/relationships/tags" Target="../tags/tag321.xml"/><Relationship Id="rId230" Type="http://schemas.openxmlformats.org/officeDocument/2006/relationships/tags" Target="../tags/tag332.xml"/><Relationship Id="rId251" Type="http://schemas.openxmlformats.org/officeDocument/2006/relationships/tags" Target="../tags/tag353.xml"/><Relationship Id="rId25" Type="http://schemas.openxmlformats.org/officeDocument/2006/relationships/tags" Target="../tags/tag127.xml"/><Relationship Id="rId46" Type="http://schemas.openxmlformats.org/officeDocument/2006/relationships/tags" Target="../tags/tag148.xml"/><Relationship Id="rId67" Type="http://schemas.openxmlformats.org/officeDocument/2006/relationships/tags" Target="../tags/tag169.xml"/><Relationship Id="rId272" Type="http://schemas.openxmlformats.org/officeDocument/2006/relationships/tags" Target="../tags/tag374.xml"/><Relationship Id="rId88" Type="http://schemas.openxmlformats.org/officeDocument/2006/relationships/tags" Target="../tags/tag190.xml"/><Relationship Id="rId111" Type="http://schemas.openxmlformats.org/officeDocument/2006/relationships/tags" Target="../tags/tag213.xml"/><Relationship Id="rId132" Type="http://schemas.openxmlformats.org/officeDocument/2006/relationships/tags" Target="../tags/tag234.xml"/><Relationship Id="rId153" Type="http://schemas.openxmlformats.org/officeDocument/2006/relationships/tags" Target="../tags/tag255.xml"/><Relationship Id="rId174" Type="http://schemas.openxmlformats.org/officeDocument/2006/relationships/tags" Target="../tags/tag276.xml"/><Relationship Id="rId195" Type="http://schemas.openxmlformats.org/officeDocument/2006/relationships/tags" Target="../tags/tag297.xml"/><Relationship Id="rId209" Type="http://schemas.openxmlformats.org/officeDocument/2006/relationships/tags" Target="../tags/tag311.xml"/><Relationship Id="rId220" Type="http://schemas.openxmlformats.org/officeDocument/2006/relationships/tags" Target="../tags/tag322.xml"/><Relationship Id="rId241" Type="http://schemas.openxmlformats.org/officeDocument/2006/relationships/tags" Target="../tags/tag343.xml"/><Relationship Id="rId15" Type="http://schemas.openxmlformats.org/officeDocument/2006/relationships/tags" Target="../tags/tag117.xml"/><Relationship Id="rId36" Type="http://schemas.openxmlformats.org/officeDocument/2006/relationships/tags" Target="../tags/tag138.xml"/><Relationship Id="rId57" Type="http://schemas.openxmlformats.org/officeDocument/2006/relationships/tags" Target="../tags/tag159.xml"/><Relationship Id="rId262" Type="http://schemas.openxmlformats.org/officeDocument/2006/relationships/tags" Target="../tags/tag364.xml"/><Relationship Id="rId78" Type="http://schemas.openxmlformats.org/officeDocument/2006/relationships/tags" Target="../tags/tag180.xml"/><Relationship Id="rId99" Type="http://schemas.openxmlformats.org/officeDocument/2006/relationships/tags" Target="../tags/tag201.xml"/><Relationship Id="rId101" Type="http://schemas.openxmlformats.org/officeDocument/2006/relationships/tags" Target="../tags/tag203.xml"/><Relationship Id="rId122" Type="http://schemas.openxmlformats.org/officeDocument/2006/relationships/tags" Target="../tags/tag224.xml"/><Relationship Id="rId143" Type="http://schemas.openxmlformats.org/officeDocument/2006/relationships/tags" Target="../tags/tag245.xml"/><Relationship Id="rId164" Type="http://schemas.openxmlformats.org/officeDocument/2006/relationships/tags" Target="../tags/tag266.xml"/><Relationship Id="rId185" Type="http://schemas.openxmlformats.org/officeDocument/2006/relationships/tags" Target="../tags/tag287.xml"/><Relationship Id="rId9" Type="http://schemas.openxmlformats.org/officeDocument/2006/relationships/tags" Target="../tags/tag111.xml"/><Relationship Id="rId210" Type="http://schemas.openxmlformats.org/officeDocument/2006/relationships/tags" Target="../tags/tag312.xml"/><Relationship Id="rId26" Type="http://schemas.openxmlformats.org/officeDocument/2006/relationships/tags" Target="../tags/tag128.xml"/><Relationship Id="rId231" Type="http://schemas.openxmlformats.org/officeDocument/2006/relationships/tags" Target="../tags/tag333.xml"/><Relationship Id="rId252" Type="http://schemas.openxmlformats.org/officeDocument/2006/relationships/tags" Target="../tags/tag354.xml"/><Relationship Id="rId273" Type="http://schemas.openxmlformats.org/officeDocument/2006/relationships/tags" Target="../tags/tag375.xml"/><Relationship Id="rId47" Type="http://schemas.openxmlformats.org/officeDocument/2006/relationships/tags" Target="../tags/tag149.xml"/><Relationship Id="rId68" Type="http://schemas.openxmlformats.org/officeDocument/2006/relationships/tags" Target="../tags/tag170.xml"/><Relationship Id="rId89" Type="http://schemas.openxmlformats.org/officeDocument/2006/relationships/tags" Target="../tags/tag191.xml"/><Relationship Id="rId112" Type="http://schemas.openxmlformats.org/officeDocument/2006/relationships/tags" Target="../tags/tag214.xml"/><Relationship Id="rId133" Type="http://schemas.openxmlformats.org/officeDocument/2006/relationships/tags" Target="../tags/tag235.xml"/><Relationship Id="rId154" Type="http://schemas.openxmlformats.org/officeDocument/2006/relationships/tags" Target="../tags/tag256.xml"/><Relationship Id="rId175" Type="http://schemas.openxmlformats.org/officeDocument/2006/relationships/tags" Target="../tags/tag277.xml"/><Relationship Id="rId196" Type="http://schemas.openxmlformats.org/officeDocument/2006/relationships/tags" Target="../tags/tag298.xml"/><Relationship Id="rId200" Type="http://schemas.openxmlformats.org/officeDocument/2006/relationships/tags" Target="../tags/tag302.xml"/><Relationship Id="rId16" Type="http://schemas.openxmlformats.org/officeDocument/2006/relationships/tags" Target="../tags/tag118.xml"/><Relationship Id="rId221" Type="http://schemas.openxmlformats.org/officeDocument/2006/relationships/tags" Target="../tags/tag323.xml"/><Relationship Id="rId242" Type="http://schemas.openxmlformats.org/officeDocument/2006/relationships/tags" Target="../tags/tag344.xml"/><Relationship Id="rId263" Type="http://schemas.openxmlformats.org/officeDocument/2006/relationships/tags" Target="../tags/tag365.xml"/><Relationship Id="rId37" Type="http://schemas.openxmlformats.org/officeDocument/2006/relationships/tags" Target="../tags/tag139.xml"/><Relationship Id="rId58" Type="http://schemas.openxmlformats.org/officeDocument/2006/relationships/tags" Target="../tags/tag160.xml"/><Relationship Id="rId79" Type="http://schemas.openxmlformats.org/officeDocument/2006/relationships/tags" Target="../tags/tag181.xml"/><Relationship Id="rId102" Type="http://schemas.openxmlformats.org/officeDocument/2006/relationships/tags" Target="../tags/tag204.xml"/><Relationship Id="rId123" Type="http://schemas.openxmlformats.org/officeDocument/2006/relationships/tags" Target="../tags/tag225.xml"/><Relationship Id="rId144" Type="http://schemas.openxmlformats.org/officeDocument/2006/relationships/tags" Target="../tags/tag246.xml"/><Relationship Id="rId90" Type="http://schemas.openxmlformats.org/officeDocument/2006/relationships/tags" Target="../tags/tag192.xml"/><Relationship Id="rId165" Type="http://schemas.openxmlformats.org/officeDocument/2006/relationships/tags" Target="../tags/tag267.xml"/><Relationship Id="rId186" Type="http://schemas.openxmlformats.org/officeDocument/2006/relationships/tags" Target="../tags/tag288.xml"/><Relationship Id="rId211" Type="http://schemas.openxmlformats.org/officeDocument/2006/relationships/tags" Target="../tags/tag313.xml"/><Relationship Id="rId232" Type="http://schemas.openxmlformats.org/officeDocument/2006/relationships/tags" Target="../tags/tag334.xml"/><Relationship Id="rId253" Type="http://schemas.openxmlformats.org/officeDocument/2006/relationships/tags" Target="../tags/tag355.xml"/><Relationship Id="rId274" Type="http://schemas.openxmlformats.org/officeDocument/2006/relationships/tags" Target="../tags/tag376.xml"/><Relationship Id="rId27" Type="http://schemas.openxmlformats.org/officeDocument/2006/relationships/tags" Target="../tags/tag129.xml"/><Relationship Id="rId48" Type="http://schemas.openxmlformats.org/officeDocument/2006/relationships/tags" Target="../tags/tag150.xml"/><Relationship Id="rId69" Type="http://schemas.openxmlformats.org/officeDocument/2006/relationships/tags" Target="../tags/tag171.xml"/><Relationship Id="rId113" Type="http://schemas.openxmlformats.org/officeDocument/2006/relationships/tags" Target="../tags/tag215.xml"/><Relationship Id="rId134" Type="http://schemas.openxmlformats.org/officeDocument/2006/relationships/tags" Target="../tags/tag236.xml"/><Relationship Id="rId80" Type="http://schemas.openxmlformats.org/officeDocument/2006/relationships/tags" Target="../tags/tag182.xml"/><Relationship Id="rId155" Type="http://schemas.openxmlformats.org/officeDocument/2006/relationships/tags" Target="../tags/tag257.xml"/><Relationship Id="rId176" Type="http://schemas.openxmlformats.org/officeDocument/2006/relationships/tags" Target="../tags/tag278.xml"/><Relationship Id="rId197" Type="http://schemas.openxmlformats.org/officeDocument/2006/relationships/tags" Target="../tags/tag299.xml"/><Relationship Id="rId201" Type="http://schemas.openxmlformats.org/officeDocument/2006/relationships/tags" Target="../tags/tag303.xml"/><Relationship Id="rId222" Type="http://schemas.openxmlformats.org/officeDocument/2006/relationships/tags" Target="../tags/tag324.xml"/><Relationship Id="rId243" Type="http://schemas.openxmlformats.org/officeDocument/2006/relationships/tags" Target="../tags/tag345.xml"/><Relationship Id="rId264" Type="http://schemas.openxmlformats.org/officeDocument/2006/relationships/tags" Target="../tags/tag366.xml"/><Relationship Id="rId17" Type="http://schemas.openxmlformats.org/officeDocument/2006/relationships/tags" Target="../tags/tag119.xml"/><Relationship Id="rId38" Type="http://schemas.openxmlformats.org/officeDocument/2006/relationships/tags" Target="../tags/tag140.xml"/><Relationship Id="rId59" Type="http://schemas.openxmlformats.org/officeDocument/2006/relationships/tags" Target="../tags/tag161.xml"/><Relationship Id="rId103" Type="http://schemas.openxmlformats.org/officeDocument/2006/relationships/tags" Target="../tags/tag205.xml"/><Relationship Id="rId124" Type="http://schemas.openxmlformats.org/officeDocument/2006/relationships/tags" Target="../tags/tag226.xml"/><Relationship Id="rId70" Type="http://schemas.openxmlformats.org/officeDocument/2006/relationships/tags" Target="../tags/tag172.xml"/><Relationship Id="rId91" Type="http://schemas.openxmlformats.org/officeDocument/2006/relationships/tags" Target="../tags/tag193.xml"/><Relationship Id="rId145" Type="http://schemas.openxmlformats.org/officeDocument/2006/relationships/tags" Target="../tags/tag247.xml"/><Relationship Id="rId166" Type="http://schemas.openxmlformats.org/officeDocument/2006/relationships/tags" Target="../tags/tag268.xml"/><Relationship Id="rId187" Type="http://schemas.openxmlformats.org/officeDocument/2006/relationships/tags" Target="../tags/tag289.xml"/><Relationship Id="rId1" Type="http://schemas.openxmlformats.org/officeDocument/2006/relationships/tags" Target="../tags/tag103.xml"/><Relationship Id="rId212" Type="http://schemas.openxmlformats.org/officeDocument/2006/relationships/tags" Target="../tags/tag314.xml"/><Relationship Id="rId233" Type="http://schemas.openxmlformats.org/officeDocument/2006/relationships/tags" Target="../tags/tag335.xml"/><Relationship Id="rId254" Type="http://schemas.openxmlformats.org/officeDocument/2006/relationships/tags" Target="../tags/tag356.xml"/><Relationship Id="rId28" Type="http://schemas.openxmlformats.org/officeDocument/2006/relationships/tags" Target="../tags/tag130.xml"/><Relationship Id="rId49" Type="http://schemas.openxmlformats.org/officeDocument/2006/relationships/tags" Target="../tags/tag151.xml"/><Relationship Id="rId114" Type="http://schemas.openxmlformats.org/officeDocument/2006/relationships/tags" Target="../tags/tag216.xml"/><Relationship Id="rId275" Type="http://schemas.openxmlformats.org/officeDocument/2006/relationships/tags" Target="../tags/tag377.xml"/><Relationship Id="rId60" Type="http://schemas.openxmlformats.org/officeDocument/2006/relationships/tags" Target="../tags/tag162.xml"/><Relationship Id="rId81" Type="http://schemas.openxmlformats.org/officeDocument/2006/relationships/tags" Target="../tags/tag183.xml"/><Relationship Id="rId135" Type="http://schemas.openxmlformats.org/officeDocument/2006/relationships/tags" Target="../tags/tag237.xml"/><Relationship Id="rId156" Type="http://schemas.openxmlformats.org/officeDocument/2006/relationships/tags" Target="../tags/tag258.xml"/><Relationship Id="rId177" Type="http://schemas.openxmlformats.org/officeDocument/2006/relationships/tags" Target="../tags/tag279.xml"/><Relationship Id="rId198" Type="http://schemas.openxmlformats.org/officeDocument/2006/relationships/tags" Target="../tags/tag300.xml"/><Relationship Id="rId202" Type="http://schemas.openxmlformats.org/officeDocument/2006/relationships/tags" Target="../tags/tag304.xml"/><Relationship Id="rId223" Type="http://schemas.openxmlformats.org/officeDocument/2006/relationships/tags" Target="../tags/tag325.xml"/><Relationship Id="rId244" Type="http://schemas.openxmlformats.org/officeDocument/2006/relationships/tags" Target="../tags/tag346.xml"/><Relationship Id="rId18" Type="http://schemas.openxmlformats.org/officeDocument/2006/relationships/tags" Target="../tags/tag120.xml"/><Relationship Id="rId39" Type="http://schemas.openxmlformats.org/officeDocument/2006/relationships/tags" Target="../tags/tag141.xml"/><Relationship Id="rId265" Type="http://schemas.openxmlformats.org/officeDocument/2006/relationships/tags" Target="../tags/tag367.xml"/><Relationship Id="rId50" Type="http://schemas.openxmlformats.org/officeDocument/2006/relationships/tags" Target="../tags/tag152.xml"/><Relationship Id="rId104" Type="http://schemas.openxmlformats.org/officeDocument/2006/relationships/tags" Target="../tags/tag206.xml"/><Relationship Id="rId125" Type="http://schemas.openxmlformats.org/officeDocument/2006/relationships/tags" Target="../tags/tag227.xml"/><Relationship Id="rId146" Type="http://schemas.openxmlformats.org/officeDocument/2006/relationships/tags" Target="../tags/tag248.xml"/><Relationship Id="rId167" Type="http://schemas.openxmlformats.org/officeDocument/2006/relationships/tags" Target="../tags/tag269.xml"/><Relationship Id="rId188" Type="http://schemas.openxmlformats.org/officeDocument/2006/relationships/tags" Target="../tags/tag290.xml"/><Relationship Id="rId71" Type="http://schemas.openxmlformats.org/officeDocument/2006/relationships/tags" Target="../tags/tag173.xml"/><Relationship Id="rId92" Type="http://schemas.openxmlformats.org/officeDocument/2006/relationships/tags" Target="../tags/tag194.xml"/><Relationship Id="rId213" Type="http://schemas.openxmlformats.org/officeDocument/2006/relationships/tags" Target="../tags/tag315.xml"/><Relationship Id="rId234" Type="http://schemas.openxmlformats.org/officeDocument/2006/relationships/tags" Target="../tags/tag336.xml"/><Relationship Id="rId2" Type="http://schemas.openxmlformats.org/officeDocument/2006/relationships/tags" Target="../tags/tag104.xml"/><Relationship Id="rId29" Type="http://schemas.openxmlformats.org/officeDocument/2006/relationships/tags" Target="../tags/tag131.xml"/><Relationship Id="rId255" Type="http://schemas.openxmlformats.org/officeDocument/2006/relationships/tags" Target="../tags/tag357.xml"/><Relationship Id="rId276" Type="http://schemas.openxmlformats.org/officeDocument/2006/relationships/tags" Target="../tags/tag378.xml"/><Relationship Id="rId40" Type="http://schemas.openxmlformats.org/officeDocument/2006/relationships/tags" Target="../tags/tag142.xml"/><Relationship Id="rId115" Type="http://schemas.openxmlformats.org/officeDocument/2006/relationships/tags" Target="../tags/tag217.xml"/><Relationship Id="rId136" Type="http://schemas.openxmlformats.org/officeDocument/2006/relationships/tags" Target="../tags/tag238.xml"/><Relationship Id="rId157" Type="http://schemas.openxmlformats.org/officeDocument/2006/relationships/tags" Target="../tags/tag259.xml"/><Relationship Id="rId178" Type="http://schemas.openxmlformats.org/officeDocument/2006/relationships/tags" Target="../tags/tag280.xml"/><Relationship Id="rId61" Type="http://schemas.openxmlformats.org/officeDocument/2006/relationships/tags" Target="../tags/tag163.xml"/><Relationship Id="rId82" Type="http://schemas.openxmlformats.org/officeDocument/2006/relationships/tags" Target="../tags/tag184.xml"/><Relationship Id="rId199" Type="http://schemas.openxmlformats.org/officeDocument/2006/relationships/tags" Target="../tags/tag301.xml"/><Relationship Id="rId203" Type="http://schemas.openxmlformats.org/officeDocument/2006/relationships/tags" Target="../tags/tag305.xml"/><Relationship Id="rId19" Type="http://schemas.openxmlformats.org/officeDocument/2006/relationships/tags" Target="../tags/tag121.xml"/><Relationship Id="rId224" Type="http://schemas.openxmlformats.org/officeDocument/2006/relationships/tags" Target="../tags/tag326.xml"/><Relationship Id="rId245" Type="http://schemas.openxmlformats.org/officeDocument/2006/relationships/tags" Target="../tags/tag347.xml"/><Relationship Id="rId266" Type="http://schemas.openxmlformats.org/officeDocument/2006/relationships/tags" Target="../tags/tag368.xml"/><Relationship Id="rId30" Type="http://schemas.openxmlformats.org/officeDocument/2006/relationships/tags" Target="../tags/tag132.xml"/><Relationship Id="rId105" Type="http://schemas.openxmlformats.org/officeDocument/2006/relationships/tags" Target="../tags/tag207.xml"/><Relationship Id="rId126" Type="http://schemas.openxmlformats.org/officeDocument/2006/relationships/tags" Target="../tags/tag228.xml"/><Relationship Id="rId147" Type="http://schemas.openxmlformats.org/officeDocument/2006/relationships/tags" Target="../tags/tag249.xml"/><Relationship Id="rId168" Type="http://schemas.openxmlformats.org/officeDocument/2006/relationships/tags" Target="../tags/tag270.xml"/><Relationship Id="rId51" Type="http://schemas.openxmlformats.org/officeDocument/2006/relationships/tags" Target="../tags/tag153.xml"/><Relationship Id="rId72" Type="http://schemas.openxmlformats.org/officeDocument/2006/relationships/tags" Target="../tags/tag174.xml"/><Relationship Id="rId93" Type="http://schemas.openxmlformats.org/officeDocument/2006/relationships/tags" Target="../tags/tag195.xml"/><Relationship Id="rId189" Type="http://schemas.openxmlformats.org/officeDocument/2006/relationships/tags" Target="../tags/tag291.xml"/><Relationship Id="rId3" Type="http://schemas.openxmlformats.org/officeDocument/2006/relationships/tags" Target="../tags/tag105.xml"/><Relationship Id="rId214" Type="http://schemas.openxmlformats.org/officeDocument/2006/relationships/tags" Target="../tags/tag316.xml"/><Relationship Id="rId235" Type="http://schemas.openxmlformats.org/officeDocument/2006/relationships/tags" Target="../tags/tag337.xml"/><Relationship Id="rId256" Type="http://schemas.openxmlformats.org/officeDocument/2006/relationships/tags" Target="../tags/tag358.xml"/><Relationship Id="rId277" Type="http://schemas.openxmlformats.org/officeDocument/2006/relationships/slideLayout" Target="../slideLayouts/slideLayout2.xml"/><Relationship Id="rId116" Type="http://schemas.openxmlformats.org/officeDocument/2006/relationships/tags" Target="../tags/tag218.xml"/><Relationship Id="rId137" Type="http://schemas.openxmlformats.org/officeDocument/2006/relationships/tags" Target="../tags/tag239.xml"/><Relationship Id="rId158" Type="http://schemas.openxmlformats.org/officeDocument/2006/relationships/tags" Target="../tags/tag260.xml"/><Relationship Id="rId20" Type="http://schemas.openxmlformats.org/officeDocument/2006/relationships/tags" Target="../tags/tag122.xml"/><Relationship Id="rId41" Type="http://schemas.openxmlformats.org/officeDocument/2006/relationships/tags" Target="../tags/tag143.xml"/><Relationship Id="rId62" Type="http://schemas.openxmlformats.org/officeDocument/2006/relationships/tags" Target="../tags/tag164.xml"/><Relationship Id="rId83" Type="http://schemas.openxmlformats.org/officeDocument/2006/relationships/tags" Target="../tags/tag185.xml"/><Relationship Id="rId179" Type="http://schemas.openxmlformats.org/officeDocument/2006/relationships/tags" Target="../tags/tag281.xml"/><Relationship Id="rId190" Type="http://schemas.openxmlformats.org/officeDocument/2006/relationships/tags" Target="../tags/tag292.xml"/><Relationship Id="rId204" Type="http://schemas.openxmlformats.org/officeDocument/2006/relationships/tags" Target="../tags/tag306.xml"/><Relationship Id="rId225" Type="http://schemas.openxmlformats.org/officeDocument/2006/relationships/tags" Target="../tags/tag327.xml"/><Relationship Id="rId246" Type="http://schemas.openxmlformats.org/officeDocument/2006/relationships/tags" Target="../tags/tag348.xml"/><Relationship Id="rId267" Type="http://schemas.openxmlformats.org/officeDocument/2006/relationships/tags" Target="../tags/tag369.xml"/><Relationship Id="rId106" Type="http://schemas.openxmlformats.org/officeDocument/2006/relationships/tags" Target="../tags/tag208.xml"/><Relationship Id="rId127" Type="http://schemas.openxmlformats.org/officeDocument/2006/relationships/tags" Target="../tags/tag229.xml"/><Relationship Id="rId10" Type="http://schemas.openxmlformats.org/officeDocument/2006/relationships/tags" Target="../tags/tag112.xml"/><Relationship Id="rId31" Type="http://schemas.openxmlformats.org/officeDocument/2006/relationships/tags" Target="../tags/tag133.xml"/><Relationship Id="rId52" Type="http://schemas.openxmlformats.org/officeDocument/2006/relationships/tags" Target="../tags/tag154.xml"/><Relationship Id="rId73" Type="http://schemas.openxmlformats.org/officeDocument/2006/relationships/tags" Target="../tags/tag175.xml"/><Relationship Id="rId94" Type="http://schemas.openxmlformats.org/officeDocument/2006/relationships/tags" Target="../tags/tag196.xml"/><Relationship Id="rId148" Type="http://schemas.openxmlformats.org/officeDocument/2006/relationships/tags" Target="../tags/tag250.xml"/><Relationship Id="rId169" Type="http://schemas.openxmlformats.org/officeDocument/2006/relationships/tags" Target="../tags/tag271.xml"/><Relationship Id="rId4" Type="http://schemas.openxmlformats.org/officeDocument/2006/relationships/tags" Target="../tags/tag106.xml"/><Relationship Id="rId180" Type="http://schemas.openxmlformats.org/officeDocument/2006/relationships/tags" Target="../tags/tag282.xml"/><Relationship Id="rId215" Type="http://schemas.openxmlformats.org/officeDocument/2006/relationships/tags" Target="../tags/tag317.xml"/><Relationship Id="rId236" Type="http://schemas.openxmlformats.org/officeDocument/2006/relationships/tags" Target="../tags/tag338.xml"/><Relationship Id="rId257" Type="http://schemas.openxmlformats.org/officeDocument/2006/relationships/tags" Target="../tags/tag359.xml"/><Relationship Id="rId42" Type="http://schemas.openxmlformats.org/officeDocument/2006/relationships/tags" Target="../tags/tag144.xml"/><Relationship Id="rId84" Type="http://schemas.openxmlformats.org/officeDocument/2006/relationships/tags" Target="../tags/tag186.xml"/><Relationship Id="rId138" Type="http://schemas.openxmlformats.org/officeDocument/2006/relationships/tags" Target="../tags/tag240.xml"/><Relationship Id="rId191" Type="http://schemas.openxmlformats.org/officeDocument/2006/relationships/tags" Target="../tags/tag293.xml"/><Relationship Id="rId205" Type="http://schemas.openxmlformats.org/officeDocument/2006/relationships/tags" Target="../tags/tag307.xml"/><Relationship Id="rId247" Type="http://schemas.openxmlformats.org/officeDocument/2006/relationships/tags" Target="../tags/tag349.xml"/><Relationship Id="rId107" Type="http://schemas.openxmlformats.org/officeDocument/2006/relationships/tags" Target="../tags/tag209.xml"/><Relationship Id="rId11" Type="http://schemas.openxmlformats.org/officeDocument/2006/relationships/tags" Target="../tags/tag113.xml"/><Relationship Id="rId53" Type="http://schemas.openxmlformats.org/officeDocument/2006/relationships/tags" Target="../tags/tag155.xml"/><Relationship Id="rId149" Type="http://schemas.openxmlformats.org/officeDocument/2006/relationships/tags" Target="../tags/tag251.xml"/><Relationship Id="rId95" Type="http://schemas.openxmlformats.org/officeDocument/2006/relationships/tags" Target="../tags/tag197.xml"/><Relationship Id="rId160" Type="http://schemas.openxmlformats.org/officeDocument/2006/relationships/tags" Target="../tags/tag262.xml"/><Relationship Id="rId216" Type="http://schemas.openxmlformats.org/officeDocument/2006/relationships/tags" Target="../tags/tag31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495.xml"/><Relationship Id="rId21" Type="http://schemas.openxmlformats.org/officeDocument/2006/relationships/tags" Target="../tags/tag399.xml"/><Relationship Id="rId42" Type="http://schemas.openxmlformats.org/officeDocument/2006/relationships/tags" Target="../tags/tag420.xml"/><Relationship Id="rId63" Type="http://schemas.openxmlformats.org/officeDocument/2006/relationships/tags" Target="../tags/tag441.xml"/><Relationship Id="rId84" Type="http://schemas.openxmlformats.org/officeDocument/2006/relationships/tags" Target="../tags/tag462.xml"/><Relationship Id="rId138" Type="http://schemas.openxmlformats.org/officeDocument/2006/relationships/tags" Target="../tags/tag516.xml"/><Relationship Id="rId159" Type="http://schemas.openxmlformats.org/officeDocument/2006/relationships/tags" Target="../tags/tag537.xml"/><Relationship Id="rId170" Type="http://schemas.openxmlformats.org/officeDocument/2006/relationships/tags" Target="../tags/tag548.xml"/><Relationship Id="rId107" Type="http://schemas.openxmlformats.org/officeDocument/2006/relationships/tags" Target="../tags/tag485.xml"/><Relationship Id="rId11" Type="http://schemas.openxmlformats.org/officeDocument/2006/relationships/tags" Target="../tags/tag389.xml"/><Relationship Id="rId32" Type="http://schemas.openxmlformats.org/officeDocument/2006/relationships/tags" Target="../tags/tag410.xml"/><Relationship Id="rId53" Type="http://schemas.openxmlformats.org/officeDocument/2006/relationships/tags" Target="../tags/tag431.xml"/><Relationship Id="rId74" Type="http://schemas.openxmlformats.org/officeDocument/2006/relationships/tags" Target="../tags/tag452.xml"/><Relationship Id="rId128" Type="http://schemas.openxmlformats.org/officeDocument/2006/relationships/tags" Target="../tags/tag506.xml"/><Relationship Id="rId149" Type="http://schemas.openxmlformats.org/officeDocument/2006/relationships/tags" Target="../tags/tag527.xml"/><Relationship Id="rId5" Type="http://schemas.openxmlformats.org/officeDocument/2006/relationships/tags" Target="../tags/tag383.xml"/><Relationship Id="rId95" Type="http://schemas.openxmlformats.org/officeDocument/2006/relationships/tags" Target="../tags/tag473.xml"/><Relationship Id="rId160" Type="http://schemas.openxmlformats.org/officeDocument/2006/relationships/tags" Target="../tags/tag538.xml"/><Relationship Id="rId22" Type="http://schemas.openxmlformats.org/officeDocument/2006/relationships/tags" Target="../tags/tag400.xml"/><Relationship Id="rId43" Type="http://schemas.openxmlformats.org/officeDocument/2006/relationships/tags" Target="../tags/tag421.xml"/><Relationship Id="rId64" Type="http://schemas.openxmlformats.org/officeDocument/2006/relationships/tags" Target="../tags/tag442.xml"/><Relationship Id="rId118" Type="http://schemas.openxmlformats.org/officeDocument/2006/relationships/tags" Target="../tags/tag496.xml"/><Relationship Id="rId139" Type="http://schemas.openxmlformats.org/officeDocument/2006/relationships/tags" Target="../tags/tag517.xml"/><Relationship Id="rId85" Type="http://schemas.openxmlformats.org/officeDocument/2006/relationships/tags" Target="../tags/tag463.xml"/><Relationship Id="rId150" Type="http://schemas.openxmlformats.org/officeDocument/2006/relationships/tags" Target="../tags/tag528.xml"/><Relationship Id="rId171" Type="http://schemas.openxmlformats.org/officeDocument/2006/relationships/tags" Target="../tags/tag549.xml"/><Relationship Id="rId12" Type="http://schemas.openxmlformats.org/officeDocument/2006/relationships/tags" Target="../tags/tag390.xml"/><Relationship Id="rId33" Type="http://schemas.openxmlformats.org/officeDocument/2006/relationships/tags" Target="../tags/tag411.xml"/><Relationship Id="rId108" Type="http://schemas.openxmlformats.org/officeDocument/2006/relationships/tags" Target="../tags/tag486.xml"/><Relationship Id="rId129" Type="http://schemas.openxmlformats.org/officeDocument/2006/relationships/tags" Target="../tags/tag507.xml"/><Relationship Id="rId54" Type="http://schemas.openxmlformats.org/officeDocument/2006/relationships/tags" Target="../tags/tag432.xml"/><Relationship Id="rId75" Type="http://schemas.openxmlformats.org/officeDocument/2006/relationships/tags" Target="../tags/tag453.xml"/><Relationship Id="rId96" Type="http://schemas.openxmlformats.org/officeDocument/2006/relationships/tags" Target="../tags/tag474.xml"/><Relationship Id="rId140" Type="http://schemas.openxmlformats.org/officeDocument/2006/relationships/tags" Target="../tags/tag518.xml"/><Relationship Id="rId161" Type="http://schemas.openxmlformats.org/officeDocument/2006/relationships/tags" Target="../tags/tag539.xml"/><Relationship Id="rId6" Type="http://schemas.openxmlformats.org/officeDocument/2006/relationships/tags" Target="../tags/tag384.xml"/><Relationship Id="rId23" Type="http://schemas.openxmlformats.org/officeDocument/2006/relationships/tags" Target="../tags/tag401.xml"/><Relationship Id="rId28" Type="http://schemas.openxmlformats.org/officeDocument/2006/relationships/tags" Target="../tags/tag406.xml"/><Relationship Id="rId49" Type="http://schemas.openxmlformats.org/officeDocument/2006/relationships/tags" Target="../tags/tag427.xml"/><Relationship Id="rId114" Type="http://schemas.openxmlformats.org/officeDocument/2006/relationships/tags" Target="../tags/tag492.xml"/><Relationship Id="rId119" Type="http://schemas.openxmlformats.org/officeDocument/2006/relationships/tags" Target="../tags/tag497.xml"/><Relationship Id="rId44" Type="http://schemas.openxmlformats.org/officeDocument/2006/relationships/tags" Target="../tags/tag422.xml"/><Relationship Id="rId60" Type="http://schemas.openxmlformats.org/officeDocument/2006/relationships/tags" Target="../tags/tag438.xml"/><Relationship Id="rId65" Type="http://schemas.openxmlformats.org/officeDocument/2006/relationships/tags" Target="../tags/tag443.xml"/><Relationship Id="rId81" Type="http://schemas.openxmlformats.org/officeDocument/2006/relationships/tags" Target="../tags/tag459.xml"/><Relationship Id="rId86" Type="http://schemas.openxmlformats.org/officeDocument/2006/relationships/tags" Target="../tags/tag464.xml"/><Relationship Id="rId130" Type="http://schemas.openxmlformats.org/officeDocument/2006/relationships/tags" Target="../tags/tag508.xml"/><Relationship Id="rId135" Type="http://schemas.openxmlformats.org/officeDocument/2006/relationships/tags" Target="../tags/tag513.xml"/><Relationship Id="rId151" Type="http://schemas.openxmlformats.org/officeDocument/2006/relationships/tags" Target="../tags/tag529.xml"/><Relationship Id="rId156" Type="http://schemas.openxmlformats.org/officeDocument/2006/relationships/tags" Target="../tags/tag534.xml"/><Relationship Id="rId177" Type="http://schemas.openxmlformats.org/officeDocument/2006/relationships/slideLayout" Target="../slideLayouts/slideLayout2.xml"/><Relationship Id="rId172" Type="http://schemas.openxmlformats.org/officeDocument/2006/relationships/tags" Target="../tags/tag550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39" Type="http://schemas.openxmlformats.org/officeDocument/2006/relationships/tags" Target="../tags/tag417.xml"/><Relationship Id="rId109" Type="http://schemas.openxmlformats.org/officeDocument/2006/relationships/tags" Target="../tags/tag487.xml"/><Relationship Id="rId34" Type="http://schemas.openxmlformats.org/officeDocument/2006/relationships/tags" Target="../tags/tag412.xml"/><Relationship Id="rId50" Type="http://schemas.openxmlformats.org/officeDocument/2006/relationships/tags" Target="../tags/tag428.xml"/><Relationship Id="rId55" Type="http://schemas.openxmlformats.org/officeDocument/2006/relationships/tags" Target="../tags/tag433.xml"/><Relationship Id="rId76" Type="http://schemas.openxmlformats.org/officeDocument/2006/relationships/tags" Target="../tags/tag454.xml"/><Relationship Id="rId97" Type="http://schemas.openxmlformats.org/officeDocument/2006/relationships/tags" Target="../tags/tag475.xml"/><Relationship Id="rId104" Type="http://schemas.openxmlformats.org/officeDocument/2006/relationships/tags" Target="../tags/tag482.xml"/><Relationship Id="rId120" Type="http://schemas.openxmlformats.org/officeDocument/2006/relationships/tags" Target="../tags/tag498.xml"/><Relationship Id="rId125" Type="http://schemas.openxmlformats.org/officeDocument/2006/relationships/tags" Target="../tags/tag503.xml"/><Relationship Id="rId141" Type="http://schemas.openxmlformats.org/officeDocument/2006/relationships/tags" Target="../tags/tag519.xml"/><Relationship Id="rId146" Type="http://schemas.openxmlformats.org/officeDocument/2006/relationships/tags" Target="../tags/tag524.xml"/><Relationship Id="rId167" Type="http://schemas.openxmlformats.org/officeDocument/2006/relationships/tags" Target="../tags/tag545.xml"/><Relationship Id="rId7" Type="http://schemas.openxmlformats.org/officeDocument/2006/relationships/tags" Target="../tags/tag385.xml"/><Relationship Id="rId71" Type="http://schemas.openxmlformats.org/officeDocument/2006/relationships/tags" Target="../tags/tag449.xml"/><Relationship Id="rId92" Type="http://schemas.openxmlformats.org/officeDocument/2006/relationships/tags" Target="../tags/tag470.xml"/><Relationship Id="rId162" Type="http://schemas.openxmlformats.org/officeDocument/2006/relationships/tags" Target="../tags/tag540.xml"/><Relationship Id="rId2" Type="http://schemas.openxmlformats.org/officeDocument/2006/relationships/tags" Target="../tags/tag380.xml"/><Relationship Id="rId29" Type="http://schemas.openxmlformats.org/officeDocument/2006/relationships/tags" Target="../tags/tag407.xml"/><Relationship Id="rId24" Type="http://schemas.openxmlformats.org/officeDocument/2006/relationships/tags" Target="../tags/tag402.xml"/><Relationship Id="rId40" Type="http://schemas.openxmlformats.org/officeDocument/2006/relationships/tags" Target="../tags/tag418.xml"/><Relationship Id="rId45" Type="http://schemas.openxmlformats.org/officeDocument/2006/relationships/tags" Target="../tags/tag423.xml"/><Relationship Id="rId66" Type="http://schemas.openxmlformats.org/officeDocument/2006/relationships/tags" Target="../tags/tag444.xml"/><Relationship Id="rId87" Type="http://schemas.openxmlformats.org/officeDocument/2006/relationships/tags" Target="../tags/tag465.xml"/><Relationship Id="rId110" Type="http://schemas.openxmlformats.org/officeDocument/2006/relationships/tags" Target="../tags/tag488.xml"/><Relationship Id="rId115" Type="http://schemas.openxmlformats.org/officeDocument/2006/relationships/tags" Target="../tags/tag493.xml"/><Relationship Id="rId131" Type="http://schemas.openxmlformats.org/officeDocument/2006/relationships/tags" Target="../tags/tag509.xml"/><Relationship Id="rId136" Type="http://schemas.openxmlformats.org/officeDocument/2006/relationships/tags" Target="../tags/tag514.xml"/><Relationship Id="rId157" Type="http://schemas.openxmlformats.org/officeDocument/2006/relationships/tags" Target="../tags/tag535.xml"/><Relationship Id="rId61" Type="http://schemas.openxmlformats.org/officeDocument/2006/relationships/tags" Target="../tags/tag439.xml"/><Relationship Id="rId82" Type="http://schemas.openxmlformats.org/officeDocument/2006/relationships/tags" Target="../tags/tag460.xml"/><Relationship Id="rId152" Type="http://schemas.openxmlformats.org/officeDocument/2006/relationships/tags" Target="../tags/tag530.xml"/><Relationship Id="rId173" Type="http://schemas.openxmlformats.org/officeDocument/2006/relationships/tags" Target="../tags/tag551.xml"/><Relationship Id="rId19" Type="http://schemas.openxmlformats.org/officeDocument/2006/relationships/tags" Target="../tags/tag397.xml"/><Relationship Id="rId14" Type="http://schemas.openxmlformats.org/officeDocument/2006/relationships/tags" Target="../tags/tag392.xml"/><Relationship Id="rId30" Type="http://schemas.openxmlformats.org/officeDocument/2006/relationships/tags" Target="../tags/tag408.xml"/><Relationship Id="rId35" Type="http://schemas.openxmlformats.org/officeDocument/2006/relationships/tags" Target="../tags/tag413.xml"/><Relationship Id="rId56" Type="http://schemas.openxmlformats.org/officeDocument/2006/relationships/tags" Target="../tags/tag434.xml"/><Relationship Id="rId77" Type="http://schemas.openxmlformats.org/officeDocument/2006/relationships/tags" Target="../tags/tag455.xml"/><Relationship Id="rId100" Type="http://schemas.openxmlformats.org/officeDocument/2006/relationships/tags" Target="../tags/tag478.xml"/><Relationship Id="rId105" Type="http://schemas.openxmlformats.org/officeDocument/2006/relationships/tags" Target="../tags/tag483.xml"/><Relationship Id="rId126" Type="http://schemas.openxmlformats.org/officeDocument/2006/relationships/tags" Target="../tags/tag504.xml"/><Relationship Id="rId147" Type="http://schemas.openxmlformats.org/officeDocument/2006/relationships/tags" Target="../tags/tag525.xml"/><Relationship Id="rId168" Type="http://schemas.openxmlformats.org/officeDocument/2006/relationships/tags" Target="../tags/tag546.xml"/><Relationship Id="rId8" Type="http://schemas.openxmlformats.org/officeDocument/2006/relationships/tags" Target="../tags/tag386.xml"/><Relationship Id="rId51" Type="http://schemas.openxmlformats.org/officeDocument/2006/relationships/tags" Target="../tags/tag429.xml"/><Relationship Id="rId72" Type="http://schemas.openxmlformats.org/officeDocument/2006/relationships/tags" Target="../tags/tag450.xml"/><Relationship Id="rId93" Type="http://schemas.openxmlformats.org/officeDocument/2006/relationships/tags" Target="../tags/tag471.xml"/><Relationship Id="rId98" Type="http://schemas.openxmlformats.org/officeDocument/2006/relationships/tags" Target="../tags/tag476.xml"/><Relationship Id="rId121" Type="http://schemas.openxmlformats.org/officeDocument/2006/relationships/tags" Target="../tags/tag499.xml"/><Relationship Id="rId142" Type="http://schemas.openxmlformats.org/officeDocument/2006/relationships/tags" Target="../tags/tag520.xml"/><Relationship Id="rId163" Type="http://schemas.openxmlformats.org/officeDocument/2006/relationships/tags" Target="../tags/tag541.xml"/><Relationship Id="rId3" Type="http://schemas.openxmlformats.org/officeDocument/2006/relationships/tags" Target="../tags/tag381.xml"/><Relationship Id="rId25" Type="http://schemas.openxmlformats.org/officeDocument/2006/relationships/tags" Target="../tags/tag403.xml"/><Relationship Id="rId46" Type="http://schemas.openxmlformats.org/officeDocument/2006/relationships/tags" Target="../tags/tag424.xml"/><Relationship Id="rId67" Type="http://schemas.openxmlformats.org/officeDocument/2006/relationships/tags" Target="../tags/tag445.xml"/><Relationship Id="rId116" Type="http://schemas.openxmlformats.org/officeDocument/2006/relationships/tags" Target="../tags/tag494.xml"/><Relationship Id="rId137" Type="http://schemas.openxmlformats.org/officeDocument/2006/relationships/tags" Target="../tags/tag515.xml"/><Relationship Id="rId158" Type="http://schemas.openxmlformats.org/officeDocument/2006/relationships/tags" Target="../tags/tag536.xml"/><Relationship Id="rId20" Type="http://schemas.openxmlformats.org/officeDocument/2006/relationships/tags" Target="../tags/tag398.xml"/><Relationship Id="rId41" Type="http://schemas.openxmlformats.org/officeDocument/2006/relationships/tags" Target="../tags/tag419.xml"/><Relationship Id="rId62" Type="http://schemas.openxmlformats.org/officeDocument/2006/relationships/tags" Target="../tags/tag440.xml"/><Relationship Id="rId83" Type="http://schemas.openxmlformats.org/officeDocument/2006/relationships/tags" Target="../tags/tag461.xml"/><Relationship Id="rId88" Type="http://schemas.openxmlformats.org/officeDocument/2006/relationships/tags" Target="../tags/tag466.xml"/><Relationship Id="rId111" Type="http://schemas.openxmlformats.org/officeDocument/2006/relationships/tags" Target="../tags/tag489.xml"/><Relationship Id="rId132" Type="http://schemas.openxmlformats.org/officeDocument/2006/relationships/tags" Target="../tags/tag510.xml"/><Relationship Id="rId153" Type="http://schemas.openxmlformats.org/officeDocument/2006/relationships/tags" Target="../tags/tag531.xml"/><Relationship Id="rId174" Type="http://schemas.openxmlformats.org/officeDocument/2006/relationships/tags" Target="../tags/tag552.xml"/><Relationship Id="rId15" Type="http://schemas.openxmlformats.org/officeDocument/2006/relationships/tags" Target="../tags/tag393.xml"/><Relationship Id="rId36" Type="http://schemas.openxmlformats.org/officeDocument/2006/relationships/tags" Target="../tags/tag414.xml"/><Relationship Id="rId57" Type="http://schemas.openxmlformats.org/officeDocument/2006/relationships/tags" Target="../tags/tag435.xml"/><Relationship Id="rId106" Type="http://schemas.openxmlformats.org/officeDocument/2006/relationships/tags" Target="../tags/tag484.xml"/><Relationship Id="rId127" Type="http://schemas.openxmlformats.org/officeDocument/2006/relationships/tags" Target="../tags/tag505.xml"/><Relationship Id="rId10" Type="http://schemas.openxmlformats.org/officeDocument/2006/relationships/tags" Target="../tags/tag388.xml"/><Relationship Id="rId31" Type="http://schemas.openxmlformats.org/officeDocument/2006/relationships/tags" Target="../tags/tag409.xml"/><Relationship Id="rId52" Type="http://schemas.openxmlformats.org/officeDocument/2006/relationships/tags" Target="../tags/tag430.xml"/><Relationship Id="rId73" Type="http://schemas.openxmlformats.org/officeDocument/2006/relationships/tags" Target="../tags/tag451.xml"/><Relationship Id="rId78" Type="http://schemas.openxmlformats.org/officeDocument/2006/relationships/tags" Target="../tags/tag456.xml"/><Relationship Id="rId94" Type="http://schemas.openxmlformats.org/officeDocument/2006/relationships/tags" Target="../tags/tag472.xml"/><Relationship Id="rId99" Type="http://schemas.openxmlformats.org/officeDocument/2006/relationships/tags" Target="../tags/tag477.xml"/><Relationship Id="rId101" Type="http://schemas.openxmlformats.org/officeDocument/2006/relationships/tags" Target="../tags/tag479.xml"/><Relationship Id="rId122" Type="http://schemas.openxmlformats.org/officeDocument/2006/relationships/tags" Target="../tags/tag500.xml"/><Relationship Id="rId143" Type="http://schemas.openxmlformats.org/officeDocument/2006/relationships/tags" Target="../tags/tag521.xml"/><Relationship Id="rId148" Type="http://schemas.openxmlformats.org/officeDocument/2006/relationships/tags" Target="../tags/tag526.xml"/><Relationship Id="rId164" Type="http://schemas.openxmlformats.org/officeDocument/2006/relationships/tags" Target="../tags/tag542.xml"/><Relationship Id="rId169" Type="http://schemas.openxmlformats.org/officeDocument/2006/relationships/tags" Target="../tags/tag547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26" Type="http://schemas.openxmlformats.org/officeDocument/2006/relationships/tags" Target="../tags/tag404.xml"/><Relationship Id="rId47" Type="http://schemas.openxmlformats.org/officeDocument/2006/relationships/tags" Target="../tags/tag425.xml"/><Relationship Id="rId68" Type="http://schemas.openxmlformats.org/officeDocument/2006/relationships/tags" Target="../tags/tag446.xml"/><Relationship Id="rId89" Type="http://schemas.openxmlformats.org/officeDocument/2006/relationships/tags" Target="../tags/tag467.xml"/><Relationship Id="rId112" Type="http://schemas.openxmlformats.org/officeDocument/2006/relationships/tags" Target="../tags/tag490.xml"/><Relationship Id="rId133" Type="http://schemas.openxmlformats.org/officeDocument/2006/relationships/tags" Target="../tags/tag511.xml"/><Relationship Id="rId154" Type="http://schemas.openxmlformats.org/officeDocument/2006/relationships/tags" Target="../tags/tag532.xml"/><Relationship Id="rId175" Type="http://schemas.openxmlformats.org/officeDocument/2006/relationships/tags" Target="../tags/tag553.xml"/><Relationship Id="rId16" Type="http://schemas.openxmlformats.org/officeDocument/2006/relationships/tags" Target="../tags/tag394.xml"/><Relationship Id="rId37" Type="http://schemas.openxmlformats.org/officeDocument/2006/relationships/tags" Target="../tags/tag415.xml"/><Relationship Id="rId58" Type="http://schemas.openxmlformats.org/officeDocument/2006/relationships/tags" Target="../tags/tag436.xml"/><Relationship Id="rId79" Type="http://schemas.openxmlformats.org/officeDocument/2006/relationships/tags" Target="../tags/tag457.xml"/><Relationship Id="rId102" Type="http://schemas.openxmlformats.org/officeDocument/2006/relationships/tags" Target="../tags/tag480.xml"/><Relationship Id="rId123" Type="http://schemas.openxmlformats.org/officeDocument/2006/relationships/tags" Target="../tags/tag501.xml"/><Relationship Id="rId144" Type="http://schemas.openxmlformats.org/officeDocument/2006/relationships/tags" Target="../tags/tag522.xml"/><Relationship Id="rId90" Type="http://schemas.openxmlformats.org/officeDocument/2006/relationships/tags" Target="../tags/tag468.xml"/><Relationship Id="rId165" Type="http://schemas.openxmlformats.org/officeDocument/2006/relationships/tags" Target="../tags/tag543.xml"/><Relationship Id="rId27" Type="http://schemas.openxmlformats.org/officeDocument/2006/relationships/tags" Target="../tags/tag405.xml"/><Relationship Id="rId48" Type="http://schemas.openxmlformats.org/officeDocument/2006/relationships/tags" Target="../tags/tag426.xml"/><Relationship Id="rId69" Type="http://schemas.openxmlformats.org/officeDocument/2006/relationships/tags" Target="../tags/tag447.xml"/><Relationship Id="rId113" Type="http://schemas.openxmlformats.org/officeDocument/2006/relationships/tags" Target="../tags/tag491.xml"/><Relationship Id="rId134" Type="http://schemas.openxmlformats.org/officeDocument/2006/relationships/tags" Target="../tags/tag512.xml"/><Relationship Id="rId80" Type="http://schemas.openxmlformats.org/officeDocument/2006/relationships/tags" Target="../tags/tag458.xml"/><Relationship Id="rId155" Type="http://schemas.openxmlformats.org/officeDocument/2006/relationships/tags" Target="../tags/tag533.xml"/><Relationship Id="rId176" Type="http://schemas.openxmlformats.org/officeDocument/2006/relationships/tags" Target="../tags/tag554.xml"/><Relationship Id="rId17" Type="http://schemas.openxmlformats.org/officeDocument/2006/relationships/tags" Target="../tags/tag395.xml"/><Relationship Id="rId38" Type="http://schemas.openxmlformats.org/officeDocument/2006/relationships/tags" Target="../tags/tag416.xml"/><Relationship Id="rId59" Type="http://schemas.openxmlformats.org/officeDocument/2006/relationships/tags" Target="../tags/tag437.xml"/><Relationship Id="rId103" Type="http://schemas.openxmlformats.org/officeDocument/2006/relationships/tags" Target="../tags/tag481.xml"/><Relationship Id="rId124" Type="http://schemas.openxmlformats.org/officeDocument/2006/relationships/tags" Target="../tags/tag502.xml"/><Relationship Id="rId70" Type="http://schemas.openxmlformats.org/officeDocument/2006/relationships/tags" Target="../tags/tag448.xml"/><Relationship Id="rId91" Type="http://schemas.openxmlformats.org/officeDocument/2006/relationships/tags" Target="../tags/tag469.xml"/><Relationship Id="rId145" Type="http://schemas.openxmlformats.org/officeDocument/2006/relationships/tags" Target="../tags/tag523.xml"/><Relationship Id="rId166" Type="http://schemas.openxmlformats.org/officeDocument/2006/relationships/tags" Target="../tags/tag544.xml"/><Relationship Id="rId1" Type="http://schemas.openxmlformats.org/officeDocument/2006/relationships/tags" Target="../tags/tag3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671.xml"/><Relationship Id="rId21" Type="http://schemas.openxmlformats.org/officeDocument/2006/relationships/tags" Target="../tags/tag575.xml"/><Relationship Id="rId42" Type="http://schemas.openxmlformats.org/officeDocument/2006/relationships/tags" Target="../tags/tag596.xml"/><Relationship Id="rId63" Type="http://schemas.openxmlformats.org/officeDocument/2006/relationships/tags" Target="../tags/tag617.xml"/><Relationship Id="rId84" Type="http://schemas.openxmlformats.org/officeDocument/2006/relationships/tags" Target="../tags/tag638.xml"/><Relationship Id="rId138" Type="http://schemas.openxmlformats.org/officeDocument/2006/relationships/tags" Target="../tags/tag692.xml"/><Relationship Id="rId159" Type="http://schemas.openxmlformats.org/officeDocument/2006/relationships/tags" Target="../tags/tag713.xml"/><Relationship Id="rId170" Type="http://schemas.openxmlformats.org/officeDocument/2006/relationships/slideLayout" Target="../slideLayouts/slideLayout2.xml"/><Relationship Id="rId107" Type="http://schemas.openxmlformats.org/officeDocument/2006/relationships/tags" Target="../tags/tag661.xml"/><Relationship Id="rId11" Type="http://schemas.openxmlformats.org/officeDocument/2006/relationships/tags" Target="../tags/tag565.xml"/><Relationship Id="rId32" Type="http://schemas.openxmlformats.org/officeDocument/2006/relationships/tags" Target="../tags/tag586.xml"/><Relationship Id="rId53" Type="http://schemas.openxmlformats.org/officeDocument/2006/relationships/tags" Target="../tags/tag607.xml"/><Relationship Id="rId74" Type="http://schemas.openxmlformats.org/officeDocument/2006/relationships/tags" Target="../tags/tag628.xml"/><Relationship Id="rId128" Type="http://schemas.openxmlformats.org/officeDocument/2006/relationships/tags" Target="../tags/tag682.xml"/><Relationship Id="rId149" Type="http://schemas.openxmlformats.org/officeDocument/2006/relationships/tags" Target="../tags/tag703.xml"/><Relationship Id="rId5" Type="http://schemas.openxmlformats.org/officeDocument/2006/relationships/tags" Target="../tags/tag559.xml"/><Relationship Id="rId95" Type="http://schemas.openxmlformats.org/officeDocument/2006/relationships/tags" Target="../tags/tag649.xml"/><Relationship Id="rId160" Type="http://schemas.openxmlformats.org/officeDocument/2006/relationships/tags" Target="../tags/tag714.xml"/><Relationship Id="rId22" Type="http://schemas.openxmlformats.org/officeDocument/2006/relationships/tags" Target="../tags/tag576.xml"/><Relationship Id="rId43" Type="http://schemas.openxmlformats.org/officeDocument/2006/relationships/tags" Target="../tags/tag597.xml"/><Relationship Id="rId64" Type="http://schemas.openxmlformats.org/officeDocument/2006/relationships/tags" Target="../tags/tag618.xml"/><Relationship Id="rId118" Type="http://schemas.openxmlformats.org/officeDocument/2006/relationships/tags" Target="../tags/tag672.xml"/><Relationship Id="rId139" Type="http://schemas.openxmlformats.org/officeDocument/2006/relationships/tags" Target="../tags/tag693.xml"/><Relationship Id="rId85" Type="http://schemas.openxmlformats.org/officeDocument/2006/relationships/tags" Target="../tags/tag639.xml"/><Relationship Id="rId150" Type="http://schemas.openxmlformats.org/officeDocument/2006/relationships/tags" Target="../tags/tag704.xml"/><Relationship Id="rId12" Type="http://schemas.openxmlformats.org/officeDocument/2006/relationships/tags" Target="../tags/tag566.xml"/><Relationship Id="rId33" Type="http://schemas.openxmlformats.org/officeDocument/2006/relationships/tags" Target="../tags/tag587.xml"/><Relationship Id="rId108" Type="http://schemas.openxmlformats.org/officeDocument/2006/relationships/tags" Target="../tags/tag662.xml"/><Relationship Id="rId129" Type="http://schemas.openxmlformats.org/officeDocument/2006/relationships/tags" Target="../tags/tag683.xml"/><Relationship Id="rId54" Type="http://schemas.openxmlformats.org/officeDocument/2006/relationships/tags" Target="../tags/tag608.xml"/><Relationship Id="rId70" Type="http://schemas.openxmlformats.org/officeDocument/2006/relationships/tags" Target="../tags/tag624.xml"/><Relationship Id="rId75" Type="http://schemas.openxmlformats.org/officeDocument/2006/relationships/tags" Target="../tags/tag629.xml"/><Relationship Id="rId91" Type="http://schemas.openxmlformats.org/officeDocument/2006/relationships/tags" Target="../tags/tag645.xml"/><Relationship Id="rId96" Type="http://schemas.openxmlformats.org/officeDocument/2006/relationships/tags" Target="../tags/tag650.xml"/><Relationship Id="rId140" Type="http://schemas.openxmlformats.org/officeDocument/2006/relationships/tags" Target="../tags/tag694.xml"/><Relationship Id="rId145" Type="http://schemas.openxmlformats.org/officeDocument/2006/relationships/tags" Target="../tags/tag699.xml"/><Relationship Id="rId161" Type="http://schemas.openxmlformats.org/officeDocument/2006/relationships/tags" Target="../tags/tag715.xml"/><Relationship Id="rId166" Type="http://schemas.openxmlformats.org/officeDocument/2006/relationships/tags" Target="../tags/tag720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23" Type="http://schemas.openxmlformats.org/officeDocument/2006/relationships/tags" Target="../tags/tag577.xml"/><Relationship Id="rId28" Type="http://schemas.openxmlformats.org/officeDocument/2006/relationships/tags" Target="../tags/tag582.xml"/><Relationship Id="rId49" Type="http://schemas.openxmlformats.org/officeDocument/2006/relationships/tags" Target="../tags/tag603.xml"/><Relationship Id="rId114" Type="http://schemas.openxmlformats.org/officeDocument/2006/relationships/tags" Target="../tags/tag668.xml"/><Relationship Id="rId119" Type="http://schemas.openxmlformats.org/officeDocument/2006/relationships/tags" Target="../tags/tag673.xml"/><Relationship Id="rId44" Type="http://schemas.openxmlformats.org/officeDocument/2006/relationships/tags" Target="../tags/tag598.xml"/><Relationship Id="rId60" Type="http://schemas.openxmlformats.org/officeDocument/2006/relationships/tags" Target="../tags/tag614.xml"/><Relationship Id="rId65" Type="http://schemas.openxmlformats.org/officeDocument/2006/relationships/tags" Target="../tags/tag619.xml"/><Relationship Id="rId81" Type="http://schemas.openxmlformats.org/officeDocument/2006/relationships/tags" Target="../tags/tag635.xml"/><Relationship Id="rId86" Type="http://schemas.openxmlformats.org/officeDocument/2006/relationships/tags" Target="../tags/tag640.xml"/><Relationship Id="rId130" Type="http://schemas.openxmlformats.org/officeDocument/2006/relationships/tags" Target="../tags/tag684.xml"/><Relationship Id="rId135" Type="http://schemas.openxmlformats.org/officeDocument/2006/relationships/tags" Target="../tags/tag689.xml"/><Relationship Id="rId151" Type="http://schemas.openxmlformats.org/officeDocument/2006/relationships/tags" Target="../tags/tag705.xml"/><Relationship Id="rId156" Type="http://schemas.openxmlformats.org/officeDocument/2006/relationships/tags" Target="../tags/tag710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39" Type="http://schemas.openxmlformats.org/officeDocument/2006/relationships/tags" Target="../tags/tag593.xml"/><Relationship Id="rId109" Type="http://schemas.openxmlformats.org/officeDocument/2006/relationships/tags" Target="../tags/tag663.xml"/><Relationship Id="rId34" Type="http://schemas.openxmlformats.org/officeDocument/2006/relationships/tags" Target="../tags/tag588.xml"/><Relationship Id="rId50" Type="http://schemas.openxmlformats.org/officeDocument/2006/relationships/tags" Target="../tags/tag604.xml"/><Relationship Id="rId55" Type="http://schemas.openxmlformats.org/officeDocument/2006/relationships/tags" Target="../tags/tag609.xml"/><Relationship Id="rId76" Type="http://schemas.openxmlformats.org/officeDocument/2006/relationships/tags" Target="../tags/tag630.xml"/><Relationship Id="rId97" Type="http://schemas.openxmlformats.org/officeDocument/2006/relationships/tags" Target="../tags/tag651.xml"/><Relationship Id="rId104" Type="http://schemas.openxmlformats.org/officeDocument/2006/relationships/tags" Target="../tags/tag658.xml"/><Relationship Id="rId120" Type="http://schemas.openxmlformats.org/officeDocument/2006/relationships/tags" Target="../tags/tag674.xml"/><Relationship Id="rId125" Type="http://schemas.openxmlformats.org/officeDocument/2006/relationships/tags" Target="../tags/tag679.xml"/><Relationship Id="rId141" Type="http://schemas.openxmlformats.org/officeDocument/2006/relationships/tags" Target="../tags/tag695.xml"/><Relationship Id="rId146" Type="http://schemas.openxmlformats.org/officeDocument/2006/relationships/tags" Target="../tags/tag700.xml"/><Relationship Id="rId167" Type="http://schemas.openxmlformats.org/officeDocument/2006/relationships/tags" Target="../tags/tag721.xml"/><Relationship Id="rId7" Type="http://schemas.openxmlformats.org/officeDocument/2006/relationships/tags" Target="../tags/tag561.xml"/><Relationship Id="rId71" Type="http://schemas.openxmlformats.org/officeDocument/2006/relationships/tags" Target="../tags/tag625.xml"/><Relationship Id="rId92" Type="http://schemas.openxmlformats.org/officeDocument/2006/relationships/tags" Target="../tags/tag646.xml"/><Relationship Id="rId162" Type="http://schemas.openxmlformats.org/officeDocument/2006/relationships/tags" Target="../tags/tag716.xml"/><Relationship Id="rId2" Type="http://schemas.openxmlformats.org/officeDocument/2006/relationships/tags" Target="../tags/tag556.xml"/><Relationship Id="rId29" Type="http://schemas.openxmlformats.org/officeDocument/2006/relationships/tags" Target="../tags/tag583.xml"/><Relationship Id="rId24" Type="http://schemas.openxmlformats.org/officeDocument/2006/relationships/tags" Target="../tags/tag578.xml"/><Relationship Id="rId40" Type="http://schemas.openxmlformats.org/officeDocument/2006/relationships/tags" Target="../tags/tag594.xml"/><Relationship Id="rId45" Type="http://schemas.openxmlformats.org/officeDocument/2006/relationships/tags" Target="../tags/tag599.xml"/><Relationship Id="rId66" Type="http://schemas.openxmlformats.org/officeDocument/2006/relationships/tags" Target="../tags/tag620.xml"/><Relationship Id="rId87" Type="http://schemas.openxmlformats.org/officeDocument/2006/relationships/tags" Target="../tags/tag641.xml"/><Relationship Id="rId110" Type="http://schemas.openxmlformats.org/officeDocument/2006/relationships/tags" Target="../tags/tag664.xml"/><Relationship Id="rId115" Type="http://schemas.openxmlformats.org/officeDocument/2006/relationships/tags" Target="../tags/tag669.xml"/><Relationship Id="rId131" Type="http://schemas.openxmlformats.org/officeDocument/2006/relationships/tags" Target="../tags/tag685.xml"/><Relationship Id="rId136" Type="http://schemas.openxmlformats.org/officeDocument/2006/relationships/tags" Target="../tags/tag690.xml"/><Relationship Id="rId157" Type="http://schemas.openxmlformats.org/officeDocument/2006/relationships/tags" Target="../tags/tag711.xml"/><Relationship Id="rId61" Type="http://schemas.openxmlformats.org/officeDocument/2006/relationships/tags" Target="../tags/tag615.xml"/><Relationship Id="rId82" Type="http://schemas.openxmlformats.org/officeDocument/2006/relationships/tags" Target="../tags/tag636.xml"/><Relationship Id="rId152" Type="http://schemas.openxmlformats.org/officeDocument/2006/relationships/tags" Target="../tags/tag706.xml"/><Relationship Id="rId19" Type="http://schemas.openxmlformats.org/officeDocument/2006/relationships/tags" Target="../tags/tag573.xml"/><Relationship Id="rId14" Type="http://schemas.openxmlformats.org/officeDocument/2006/relationships/tags" Target="../tags/tag568.xml"/><Relationship Id="rId30" Type="http://schemas.openxmlformats.org/officeDocument/2006/relationships/tags" Target="../tags/tag584.xml"/><Relationship Id="rId35" Type="http://schemas.openxmlformats.org/officeDocument/2006/relationships/tags" Target="../tags/tag589.xml"/><Relationship Id="rId56" Type="http://schemas.openxmlformats.org/officeDocument/2006/relationships/tags" Target="../tags/tag610.xml"/><Relationship Id="rId77" Type="http://schemas.openxmlformats.org/officeDocument/2006/relationships/tags" Target="../tags/tag631.xml"/><Relationship Id="rId100" Type="http://schemas.openxmlformats.org/officeDocument/2006/relationships/tags" Target="../tags/tag654.xml"/><Relationship Id="rId105" Type="http://schemas.openxmlformats.org/officeDocument/2006/relationships/tags" Target="../tags/tag659.xml"/><Relationship Id="rId126" Type="http://schemas.openxmlformats.org/officeDocument/2006/relationships/tags" Target="../tags/tag680.xml"/><Relationship Id="rId147" Type="http://schemas.openxmlformats.org/officeDocument/2006/relationships/tags" Target="../tags/tag701.xml"/><Relationship Id="rId168" Type="http://schemas.openxmlformats.org/officeDocument/2006/relationships/tags" Target="../tags/tag722.xml"/><Relationship Id="rId8" Type="http://schemas.openxmlformats.org/officeDocument/2006/relationships/tags" Target="../tags/tag562.xml"/><Relationship Id="rId51" Type="http://schemas.openxmlformats.org/officeDocument/2006/relationships/tags" Target="../tags/tag605.xml"/><Relationship Id="rId72" Type="http://schemas.openxmlformats.org/officeDocument/2006/relationships/tags" Target="../tags/tag626.xml"/><Relationship Id="rId93" Type="http://schemas.openxmlformats.org/officeDocument/2006/relationships/tags" Target="../tags/tag647.xml"/><Relationship Id="rId98" Type="http://schemas.openxmlformats.org/officeDocument/2006/relationships/tags" Target="../tags/tag652.xml"/><Relationship Id="rId121" Type="http://schemas.openxmlformats.org/officeDocument/2006/relationships/tags" Target="../tags/tag675.xml"/><Relationship Id="rId142" Type="http://schemas.openxmlformats.org/officeDocument/2006/relationships/tags" Target="../tags/tag696.xml"/><Relationship Id="rId163" Type="http://schemas.openxmlformats.org/officeDocument/2006/relationships/tags" Target="../tags/tag717.xml"/><Relationship Id="rId3" Type="http://schemas.openxmlformats.org/officeDocument/2006/relationships/tags" Target="../tags/tag557.xml"/><Relationship Id="rId25" Type="http://schemas.openxmlformats.org/officeDocument/2006/relationships/tags" Target="../tags/tag579.xml"/><Relationship Id="rId46" Type="http://schemas.openxmlformats.org/officeDocument/2006/relationships/tags" Target="../tags/tag600.xml"/><Relationship Id="rId67" Type="http://schemas.openxmlformats.org/officeDocument/2006/relationships/tags" Target="../tags/tag621.xml"/><Relationship Id="rId116" Type="http://schemas.openxmlformats.org/officeDocument/2006/relationships/tags" Target="../tags/tag670.xml"/><Relationship Id="rId137" Type="http://schemas.openxmlformats.org/officeDocument/2006/relationships/tags" Target="../tags/tag691.xml"/><Relationship Id="rId158" Type="http://schemas.openxmlformats.org/officeDocument/2006/relationships/tags" Target="../tags/tag712.xml"/><Relationship Id="rId20" Type="http://schemas.openxmlformats.org/officeDocument/2006/relationships/tags" Target="../tags/tag574.xml"/><Relationship Id="rId41" Type="http://schemas.openxmlformats.org/officeDocument/2006/relationships/tags" Target="../tags/tag595.xml"/><Relationship Id="rId62" Type="http://schemas.openxmlformats.org/officeDocument/2006/relationships/tags" Target="../tags/tag616.xml"/><Relationship Id="rId83" Type="http://schemas.openxmlformats.org/officeDocument/2006/relationships/tags" Target="../tags/tag637.xml"/><Relationship Id="rId88" Type="http://schemas.openxmlformats.org/officeDocument/2006/relationships/tags" Target="../tags/tag642.xml"/><Relationship Id="rId111" Type="http://schemas.openxmlformats.org/officeDocument/2006/relationships/tags" Target="../tags/tag665.xml"/><Relationship Id="rId132" Type="http://schemas.openxmlformats.org/officeDocument/2006/relationships/tags" Target="../tags/tag686.xml"/><Relationship Id="rId153" Type="http://schemas.openxmlformats.org/officeDocument/2006/relationships/tags" Target="../tags/tag707.xml"/><Relationship Id="rId15" Type="http://schemas.openxmlformats.org/officeDocument/2006/relationships/tags" Target="../tags/tag569.xml"/><Relationship Id="rId36" Type="http://schemas.openxmlformats.org/officeDocument/2006/relationships/tags" Target="../tags/tag590.xml"/><Relationship Id="rId57" Type="http://schemas.openxmlformats.org/officeDocument/2006/relationships/tags" Target="../tags/tag611.xml"/><Relationship Id="rId106" Type="http://schemas.openxmlformats.org/officeDocument/2006/relationships/tags" Target="../tags/tag660.xml"/><Relationship Id="rId127" Type="http://schemas.openxmlformats.org/officeDocument/2006/relationships/tags" Target="../tags/tag681.xml"/><Relationship Id="rId10" Type="http://schemas.openxmlformats.org/officeDocument/2006/relationships/tags" Target="../tags/tag564.xml"/><Relationship Id="rId31" Type="http://schemas.openxmlformats.org/officeDocument/2006/relationships/tags" Target="../tags/tag585.xml"/><Relationship Id="rId52" Type="http://schemas.openxmlformats.org/officeDocument/2006/relationships/tags" Target="../tags/tag606.xml"/><Relationship Id="rId73" Type="http://schemas.openxmlformats.org/officeDocument/2006/relationships/tags" Target="../tags/tag627.xml"/><Relationship Id="rId78" Type="http://schemas.openxmlformats.org/officeDocument/2006/relationships/tags" Target="../tags/tag632.xml"/><Relationship Id="rId94" Type="http://schemas.openxmlformats.org/officeDocument/2006/relationships/tags" Target="../tags/tag648.xml"/><Relationship Id="rId99" Type="http://schemas.openxmlformats.org/officeDocument/2006/relationships/tags" Target="../tags/tag653.xml"/><Relationship Id="rId101" Type="http://schemas.openxmlformats.org/officeDocument/2006/relationships/tags" Target="../tags/tag655.xml"/><Relationship Id="rId122" Type="http://schemas.openxmlformats.org/officeDocument/2006/relationships/tags" Target="../tags/tag676.xml"/><Relationship Id="rId143" Type="http://schemas.openxmlformats.org/officeDocument/2006/relationships/tags" Target="../tags/tag697.xml"/><Relationship Id="rId148" Type="http://schemas.openxmlformats.org/officeDocument/2006/relationships/tags" Target="../tags/tag702.xml"/><Relationship Id="rId164" Type="http://schemas.openxmlformats.org/officeDocument/2006/relationships/tags" Target="../tags/tag718.xml"/><Relationship Id="rId169" Type="http://schemas.openxmlformats.org/officeDocument/2006/relationships/tags" Target="../tags/tag723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26" Type="http://schemas.openxmlformats.org/officeDocument/2006/relationships/tags" Target="../tags/tag580.xml"/><Relationship Id="rId47" Type="http://schemas.openxmlformats.org/officeDocument/2006/relationships/tags" Target="../tags/tag601.xml"/><Relationship Id="rId68" Type="http://schemas.openxmlformats.org/officeDocument/2006/relationships/tags" Target="../tags/tag622.xml"/><Relationship Id="rId89" Type="http://schemas.openxmlformats.org/officeDocument/2006/relationships/tags" Target="../tags/tag643.xml"/><Relationship Id="rId112" Type="http://schemas.openxmlformats.org/officeDocument/2006/relationships/tags" Target="../tags/tag666.xml"/><Relationship Id="rId133" Type="http://schemas.openxmlformats.org/officeDocument/2006/relationships/tags" Target="../tags/tag687.xml"/><Relationship Id="rId154" Type="http://schemas.openxmlformats.org/officeDocument/2006/relationships/tags" Target="../tags/tag708.xml"/><Relationship Id="rId16" Type="http://schemas.openxmlformats.org/officeDocument/2006/relationships/tags" Target="../tags/tag570.xml"/><Relationship Id="rId37" Type="http://schemas.openxmlformats.org/officeDocument/2006/relationships/tags" Target="../tags/tag591.xml"/><Relationship Id="rId58" Type="http://schemas.openxmlformats.org/officeDocument/2006/relationships/tags" Target="../tags/tag612.xml"/><Relationship Id="rId79" Type="http://schemas.openxmlformats.org/officeDocument/2006/relationships/tags" Target="../tags/tag633.xml"/><Relationship Id="rId102" Type="http://schemas.openxmlformats.org/officeDocument/2006/relationships/tags" Target="../tags/tag656.xml"/><Relationship Id="rId123" Type="http://schemas.openxmlformats.org/officeDocument/2006/relationships/tags" Target="../tags/tag677.xml"/><Relationship Id="rId144" Type="http://schemas.openxmlformats.org/officeDocument/2006/relationships/tags" Target="../tags/tag698.xml"/><Relationship Id="rId90" Type="http://schemas.openxmlformats.org/officeDocument/2006/relationships/tags" Target="../tags/tag644.xml"/><Relationship Id="rId165" Type="http://schemas.openxmlformats.org/officeDocument/2006/relationships/tags" Target="../tags/tag719.xml"/><Relationship Id="rId27" Type="http://schemas.openxmlformats.org/officeDocument/2006/relationships/tags" Target="../tags/tag581.xml"/><Relationship Id="rId48" Type="http://schemas.openxmlformats.org/officeDocument/2006/relationships/tags" Target="../tags/tag602.xml"/><Relationship Id="rId69" Type="http://schemas.openxmlformats.org/officeDocument/2006/relationships/tags" Target="../tags/tag623.xml"/><Relationship Id="rId113" Type="http://schemas.openxmlformats.org/officeDocument/2006/relationships/tags" Target="../tags/tag667.xml"/><Relationship Id="rId134" Type="http://schemas.openxmlformats.org/officeDocument/2006/relationships/tags" Target="../tags/tag688.xml"/><Relationship Id="rId80" Type="http://schemas.openxmlformats.org/officeDocument/2006/relationships/tags" Target="../tags/tag634.xml"/><Relationship Id="rId155" Type="http://schemas.openxmlformats.org/officeDocument/2006/relationships/tags" Target="../tags/tag709.xml"/><Relationship Id="rId17" Type="http://schemas.openxmlformats.org/officeDocument/2006/relationships/tags" Target="../tags/tag571.xml"/><Relationship Id="rId38" Type="http://schemas.openxmlformats.org/officeDocument/2006/relationships/tags" Target="../tags/tag592.xml"/><Relationship Id="rId59" Type="http://schemas.openxmlformats.org/officeDocument/2006/relationships/tags" Target="../tags/tag613.xml"/><Relationship Id="rId103" Type="http://schemas.openxmlformats.org/officeDocument/2006/relationships/tags" Target="../tags/tag657.xml"/><Relationship Id="rId124" Type="http://schemas.openxmlformats.org/officeDocument/2006/relationships/tags" Target="../tags/tag67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736.xml"/><Relationship Id="rId18" Type="http://schemas.openxmlformats.org/officeDocument/2006/relationships/tags" Target="../tags/tag741.xml"/><Relationship Id="rId26" Type="http://schemas.openxmlformats.org/officeDocument/2006/relationships/tags" Target="../tags/tag749.xml"/><Relationship Id="rId39" Type="http://schemas.openxmlformats.org/officeDocument/2006/relationships/tags" Target="../tags/tag762.xml"/><Relationship Id="rId21" Type="http://schemas.openxmlformats.org/officeDocument/2006/relationships/tags" Target="../tags/tag744.xml"/><Relationship Id="rId34" Type="http://schemas.openxmlformats.org/officeDocument/2006/relationships/tags" Target="../tags/tag757.xml"/><Relationship Id="rId42" Type="http://schemas.openxmlformats.org/officeDocument/2006/relationships/tags" Target="../tags/tag765.xml"/><Relationship Id="rId47" Type="http://schemas.openxmlformats.org/officeDocument/2006/relationships/tags" Target="../tags/tag770.xml"/><Relationship Id="rId50" Type="http://schemas.openxmlformats.org/officeDocument/2006/relationships/tags" Target="../tags/tag773.xml"/><Relationship Id="rId55" Type="http://schemas.openxmlformats.org/officeDocument/2006/relationships/tags" Target="../tags/tag778.xml"/><Relationship Id="rId7" Type="http://schemas.openxmlformats.org/officeDocument/2006/relationships/tags" Target="../tags/tag730.xml"/><Relationship Id="rId2" Type="http://schemas.openxmlformats.org/officeDocument/2006/relationships/tags" Target="../tags/tag725.xml"/><Relationship Id="rId16" Type="http://schemas.openxmlformats.org/officeDocument/2006/relationships/tags" Target="../tags/tag739.xml"/><Relationship Id="rId29" Type="http://schemas.openxmlformats.org/officeDocument/2006/relationships/tags" Target="../tags/tag752.xml"/><Relationship Id="rId11" Type="http://schemas.openxmlformats.org/officeDocument/2006/relationships/tags" Target="../tags/tag734.xml"/><Relationship Id="rId24" Type="http://schemas.openxmlformats.org/officeDocument/2006/relationships/tags" Target="../tags/tag747.xml"/><Relationship Id="rId32" Type="http://schemas.openxmlformats.org/officeDocument/2006/relationships/tags" Target="../tags/tag755.xml"/><Relationship Id="rId37" Type="http://schemas.openxmlformats.org/officeDocument/2006/relationships/tags" Target="../tags/tag760.xml"/><Relationship Id="rId40" Type="http://schemas.openxmlformats.org/officeDocument/2006/relationships/tags" Target="../tags/tag763.xml"/><Relationship Id="rId45" Type="http://schemas.openxmlformats.org/officeDocument/2006/relationships/tags" Target="../tags/tag768.xml"/><Relationship Id="rId53" Type="http://schemas.openxmlformats.org/officeDocument/2006/relationships/tags" Target="../tags/tag776.xml"/><Relationship Id="rId58" Type="http://schemas.openxmlformats.org/officeDocument/2006/relationships/tags" Target="../tags/tag781.xml"/><Relationship Id="rId5" Type="http://schemas.openxmlformats.org/officeDocument/2006/relationships/tags" Target="../tags/tag728.xml"/><Relationship Id="rId61" Type="http://schemas.openxmlformats.org/officeDocument/2006/relationships/slideLayout" Target="../slideLayouts/slideLayout2.xml"/><Relationship Id="rId19" Type="http://schemas.openxmlformats.org/officeDocument/2006/relationships/tags" Target="../tags/tag742.xml"/><Relationship Id="rId14" Type="http://schemas.openxmlformats.org/officeDocument/2006/relationships/tags" Target="../tags/tag737.xml"/><Relationship Id="rId22" Type="http://schemas.openxmlformats.org/officeDocument/2006/relationships/tags" Target="../tags/tag745.xml"/><Relationship Id="rId27" Type="http://schemas.openxmlformats.org/officeDocument/2006/relationships/tags" Target="../tags/tag750.xml"/><Relationship Id="rId30" Type="http://schemas.openxmlformats.org/officeDocument/2006/relationships/tags" Target="../tags/tag753.xml"/><Relationship Id="rId35" Type="http://schemas.openxmlformats.org/officeDocument/2006/relationships/tags" Target="../tags/tag758.xml"/><Relationship Id="rId43" Type="http://schemas.openxmlformats.org/officeDocument/2006/relationships/tags" Target="../tags/tag766.xml"/><Relationship Id="rId48" Type="http://schemas.openxmlformats.org/officeDocument/2006/relationships/tags" Target="../tags/tag771.xml"/><Relationship Id="rId56" Type="http://schemas.openxmlformats.org/officeDocument/2006/relationships/tags" Target="../tags/tag779.xml"/><Relationship Id="rId8" Type="http://schemas.openxmlformats.org/officeDocument/2006/relationships/tags" Target="../tags/tag731.xml"/><Relationship Id="rId51" Type="http://schemas.openxmlformats.org/officeDocument/2006/relationships/tags" Target="../tags/tag774.xml"/><Relationship Id="rId3" Type="http://schemas.openxmlformats.org/officeDocument/2006/relationships/tags" Target="../tags/tag726.xml"/><Relationship Id="rId12" Type="http://schemas.openxmlformats.org/officeDocument/2006/relationships/tags" Target="../tags/tag735.xml"/><Relationship Id="rId17" Type="http://schemas.openxmlformats.org/officeDocument/2006/relationships/tags" Target="../tags/tag740.xml"/><Relationship Id="rId25" Type="http://schemas.openxmlformats.org/officeDocument/2006/relationships/tags" Target="../tags/tag748.xml"/><Relationship Id="rId33" Type="http://schemas.openxmlformats.org/officeDocument/2006/relationships/tags" Target="../tags/tag756.xml"/><Relationship Id="rId38" Type="http://schemas.openxmlformats.org/officeDocument/2006/relationships/tags" Target="../tags/tag761.xml"/><Relationship Id="rId46" Type="http://schemas.openxmlformats.org/officeDocument/2006/relationships/tags" Target="../tags/tag769.xml"/><Relationship Id="rId59" Type="http://schemas.openxmlformats.org/officeDocument/2006/relationships/tags" Target="../tags/tag782.xml"/><Relationship Id="rId20" Type="http://schemas.openxmlformats.org/officeDocument/2006/relationships/tags" Target="../tags/tag743.xml"/><Relationship Id="rId41" Type="http://schemas.openxmlformats.org/officeDocument/2006/relationships/tags" Target="../tags/tag764.xml"/><Relationship Id="rId54" Type="http://schemas.openxmlformats.org/officeDocument/2006/relationships/tags" Target="../tags/tag777.xml"/><Relationship Id="rId62" Type="http://schemas.openxmlformats.org/officeDocument/2006/relationships/image" Target="../media/image16.jpg"/><Relationship Id="rId1" Type="http://schemas.openxmlformats.org/officeDocument/2006/relationships/tags" Target="../tags/tag724.xml"/><Relationship Id="rId6" Type="http://schemas.openxmlformats.org/officeDocument/2006/relationships/tags" Target="../tags/tag729.xml"/><Relationship Id="rId15" Type="http://schemas.openxmlformats.org/officeDocument/2006/relationships/tags" Target="../tags/tag738.xml"/><Relationship Id="rId23" Type="http://schemas.openxmlformats.org/officeDocument/2006/relationships/tags" Target="../tags/tag746.xml"/><Relationship Id="rId28" Type="http://schemas.openxmlformats.org/officeDocument/2006/relationships/tags" Target="../tags/tag751.xml"/><Relationship Id="rId36" Type="http://schemas.openxmlformats.org/officeDocument/2006/relationships/tags" Target="../tags/tag759.xml"/><Relationship Id="rId49" Type="http://schemas.openxmlformats.org/officeDocument/2006/relationships/tags" Target="../tags/tag772.xml"/><Relationship Id="rId57" Type="http://schemas.openxmlformats.org/officeDocument/2006/relationships/tags" Target="../tags/tag780.xml"/><Relationship Id="rId10" Type="http://schemas.openxmlformats.org/officeDocument/2006/relationships/tags" Target="../tags/tag733.xml"/><Relationship Id="rId31" Type="http://schemas.openxmlformats.org/officeDocument/2006/relationships/tags" Target="../tags/tag754.xml"/><Relationship Id="rId44" Type="http://schemas.openxmlformats.org/officeDocument/2006/relationships/tags" Target="../tags/tag767.xml"/><Relationship Id="rId52" Type="http://schemas.openxmlformats.org/officeDocument/2006/relationships/tags" Target="../tags/tag775.xml"/><Relationship Id="rId60" Type="http://schemas.openxmlformats.org/officeDocument/2006/relationships/tags" Target="../tags/tag783.xml"/><Relationship Id="rId4" Type="http://schemas.openxmlformats.org/officeDocument/2006/relationships/tags" Target="../tags/tag727.xml"/><Relationship Id="rId9" Type="http://schemas.openxmlformats.org/officeDocument/2006/relationships/tags" Target="../tags/tag7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13.1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Assumptions of the Simple Linear Model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BBAFC-128D-4754-9605-C3193AC96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43" y="1597533"/>
            <a:ext cx="5026914" cy="36629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B3FABA-D4A4-493F-80CB-C6B73DD740D8}"/>
              </a:ext>
            </a:extLst>
          </p:cNvPr>
          <p:cNvCxnSpPr/>
          <p:nvPr/>
        </p:nvCxnSpPr>
        <p:spPr>
          <a:xfrm>
            <a:off x="6400800" y="20574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D5969C-7A59-4B9C-AC75-B86438903F65}"/>
                  </a:ext>
                </a:extLst>
              </p:cNvPr>
              <p:cNvSpPr txBox="1"/>
              <p:nvPr/>
            </p:nvSpPr>
            <p:spPr>
              <a:xfrm>
                <a:off x="6019800" y="2678668"/>
                <a:ext cx="3809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D5969C-7A59-4B9C-AC75-B86438903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678668"/>
                <a:ext cx="380995" cy="369332"/>
              </a:xfrm>
              <a:prstGeom prst="rect">
                <a:avLst/>
              </a:prstGeom>
              <a:blipFill>
                <a:blip r:embed="rId3"/>
                <a:stretch>
                  <a:fillRect t="-6557" r="-161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48E8FE-84E3-4DCB-A2B9-5016DBC0935A}"/>
                  </a:ext>
                </a:extLst>
              </p:cNvPr>
              <p:cNvSpPr txBox="1"/>
              <p:nvPr/>
            </p:nvSpPr>
            <p:spPr>
              <a:xfrm>
                <a:off x="6019800" y="1764268"/>
                <a:ext cx="3047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48E8FE-84E3-4DCB-A2B9-5016DBC0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764268"/>
                <a:ext cx="304793" cy="369332"/>
              </a:xfrm>
              <a:prstGeom prst="rect">
                <a:avLst/>
              </a:prstGeom>
              <a:blipFill>
                <a:blip r:embed="rId4"/>
                <a:stretch>
                  <a:fillRect r="-2449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B3866F-7713-43E9-9B0C-6690721BC593}"/>
              </a:ext>
            </a:extLst>
          </p:cNvPr>
          <p:cNvCxnSpPr>
            <a:cxnSpLocks/>
          </p:cNvCxnSpPr>
          <p:nvPr/>
        </p:nvCxnSpPr>
        <p:spPr>
          <a:xfrm>
            <a:off x="3810000" y="3810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DA6EA2-8F3E-4300-8E56-4C60A152BCF3}"/>
                  </a:ext>
                </a:extLst>
              </p:cNvPr>
              <p:cNvSpPr txBox="1"/>
              <p:nvPr/>
            </p:nvSpPr>
            <p:spPr>
              <a:xfrm>
                <a:off x="3429007" y="3886200"/>
                <a:ext cx="304793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DA6EA2-8F3E-4300-8E56-4C60A152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7" y="3886200"/>
                <a:ext cx="304793" cy="391646"/>
              </a:xfrm>
              <a:prstGeom prst="rect">
                <a:avLst/>
              </a:prstGeom>
              <a:blipFill>
                <a:blip r:embed="rId5"/>
                <a:stretch>
                  <a:fillRect r="-1800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F7C611-4E9F-451C-9A97-B1AD8DF8516E}"/>
                  </a:ext>
                </a:extLst>
              </p:cNvPr>
              <p:cNvSpPr txBox="1"/>
              <p:nvPr/>
            </p:nvSpPr>
            <p:spPr>
              <a:xfrm>
                <a:off x="3581400" y="3364468"/>
                <a:ext cx="380995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F7C611-4E9F-451C-9A97-B1AD8DF8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364468"/>
                <a:ext cx="380995" cy="391646"/>
              </a:xfrm>
              <a:prstGeom prst="rect">
                <a:avLst/>
              </a:prstGeom>
              <a:blipFill>
                <a:blip r:embed="rId6"/>
                <a:stretch>
                  <a:fillRect t="-4688" r="-806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669DFD-984B-4E86-AB37-F8BBE1195DE5}"/>
                  </a:ext>
                </a:extLst>
              </p:cNvPr>
              <p:cNvSpPr txBox="1"/>
              <p:nvPr/>
            </p:nvSpPr>
            <p:spPr>
              <a:xfrm>
                <a:off x="6858001" y="2438400"/>
                <a:ext cx="1600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669DFD-984B-4E86-AB37-F8BBE119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1" y="2438400"/>
                <a:ext cx="1600199" cy="369332"/>
              </a:xfrm>
              <a:prstGeom prst="rect">
                <a:avLst/>
              </a:prstGeom>
              <a:blipFill>
                <a:blip r:embed="rId7"/>
                <a:stretch>
                  <a:fillRect t="-655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DB2A7C-DB6A-4FA9-99BB-B2460423AEDE}"/>
                  </a:ext>
                </a:extLst>
              </p:cNvPr>
              <p:cNvSpPr txBox="1"/>
              <p:nvPr/>
            </p:nvSpPr>
            <p:spPr>
              <a:xfrm>
                <a:off x="7010400" y="3059668"/>
                <a:ext cx="1828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DB2A7C-DB6A-4FA9-99BB-B2460423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059668"/>
                <a:ext cx="1828799" cy="369332"/>
              </a:xfrm>
              <a:prstGeom prst="rect">
                <a:avLst/>
              </a:prstGeom>
              <a:blipFill>
                <a:blip r:embed="rId8"/>
                <a:stretch>
                  <a:fillRect t="-655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7BA856-67DA-4CDB-BEFD-2141D427EB53}"/>
                  </a:ext>
                </a:extLst>
              </p:cNvPr>
              <p:cNvSpPr txBox="1"/>
              <p:nvPr/>
            </p:nvSpPr>
            <p:spPr>
              <a:xfrm>
                <a:off x="7010400" y="3593068"/>
                <a:ext cx="19811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7BA856-67DA-4CDB-BEFD-2141D427E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593068"/>
                <a:ext cx="1981196" cy="369332"/>
              </a:xfrm>
              <a:prstGeom prst="rect">
                <a:avLst/>
              </a:prstGeom>
              <a:blipFill>
                <a:blip r:embed="rId9"/>
                <a:stretch>
                  <a:fillRect t="-6557" r="-646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79F365-A34E-5C4A-2797-666333764E6E}"/>
                  </a:ext>
                </a:extLst>
              </p14:cNvPr>
              <p14:cNvContentPartPr/>
              <p14:nvPr/>
            </p14:nvContentPartPr>
            <p14:xfrm>
              <a:off x="3524040" y="4533480"/>
              <a:ext cx="3210480" cy="53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79F365-A34E-5C4A-2797-666333764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14680" y="4524120"/>
                <a:ext cx="3229200" cy="55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69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35838-8CDA-4D06-B6EE-5FB569A1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43" y="1597533"/>
            <a:ext cx="5026914" cy="36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3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about the Error Term in the Linear Model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B1F920-1918-F2C5-7817-EEE2DA860507}"/>
                  </a:ext>
                </a:extLst>
              </p14:cNvPr>
              <p14:cNvContentPartPr/>
              <p14:nvPr/>
            </p14:nvContentPartPr>
            <p14:xfrm>
              <a:off x="237960" y="1447560"/>
              <a:ext cx="8010720" cy="293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B1F920-1918-F2C5-7817-EEE2DA860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1438200"/>
                <a:ext cx="8029440" cy="295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of the Regression Model Parameters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123659-C103-4E09-68E7-699779FD934A}"/>
                  </a:ext>
                </a:extLst>
              </p14:cNvPr>
              <p14:cNvContentPartPr/>
              <p14:nvPr/>
            </p14:nvContentPartPr>
            <p14:xfrm>
              <a:off x="124200" y="1047600"/>
              <a:ext cx="8933760" cy="483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123659-C103-4E09-68E7-699779FD93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40" y="1038240"/>
                <a:ext cx="8952480" cy="485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Excel to estimate a Simple Linear Regression Model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884B83-63B2-4952-8621-136E170A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52465"/>
              </p:ext>
            </p:extLst>
          </p:nvPr>
        </p:nvGraphicFramePr>
        <p:xfrm>
          <a:off x="381000" y="1371600"/>
          <a:ext cx="1981200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3603483554"/>
                    </a:ext>
                  </a:extLst>
                </a:gridCol>
                <a:gridCol w="1024759">
                  <a:extLst>
                    <a:ext uri="{9D8B030D-6E8A-4147-A177-3AD203B41FA5}">
                      <a16:colId xmlns:a16="http://schemas.microsoft.com/office/drawing/2014/main" val="3087721033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Age (Years)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Asking Price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462503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391304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8846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82802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614746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4011225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326666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925248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361441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63109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058314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202952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11964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9950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633898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10995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616877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3B87BC9-30D0-4495-AF73-50F50DD5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20" y="2286000"/>
            <a:ext cx="5486876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5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Excel to estimate a Simple Linear Regression Model (cont.)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C74084-A3A1-40FA-8537-9DE0F8BDE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30672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 Stat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36.57487402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131.8159523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-10.71365217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-1125.027975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0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Excel to estimate a Simple Linear Regression Model (cont.)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F82AEF-85E7-4422-BFBC-7350EE67D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2807"/>
              </p:ext>
            </p:extLst>
          </p:nvPr>
        </p:nvGraphicFramePr>
        <p:xfrm>
          <a:off x="457200" y="1097280"/>
          <a:ext cx="8229600" cy="469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500">
                  <a:extLst>
                    <a:ext uri="{9D8B030D-6E8A-4147-A177-3AD203B41FA5}">
                      <a16:colId xmlns:a16="http://schemas.microsoft.com/office/drawing/2014/main" val="4092827037"/>
                    </a:ext>
                  </a:extLst>
                </a:gridCol>
                <a:gridCol w="942320">
                  <a:extLst>
                    <a:ext uri="{9D8B030D-6E8A-4147-A177-3AD203B41FA5}">
                      <a16:colId xmlns:a16="http://schemas.microsoft.com/office/drawing/2014/main" val="3037595630"/>
                    </a:ext>
                  </a:extLst>
                </a:gridCol>
                <a:gridCol w="1774704">
                  <a:extLst>
                    <a:ext uri="{9D8B030D-6E8A-4147-A177-3AD203B41FA5}">
                      <a16:colId xmlns:a16="http://schemas.microsoft.com/office/drawing/2014/main" val="3202883329"/>
                    </a:ext>
                  </a:extLst>
                </a:gridCol>
                <a:gridCol w="3078248">
                  <a:extLst>
                    <a:ext uri="{9D8B030D-6E8A-4147-A177-3AD203B41FA5}">
                      <a16:colId xmlns:a16="http://schemas.microsoft.com/office/drawing/2014/main" val="2333391489"/>
                    </a:ext>
                  </a:extLst>
                </a:gridCol>
                <a:gridCol w="1146490">
                  <a:extLst>
                    <a:ext uri="{9D8B030D-6E8A-4147-A177-3AD203B41FA5}">
                      <a16:colId xmlns:a16="http://schemas.microsoft.com/office/drawing/2014/main" val="1889307088"/>
                    </a:ext>
                  </a:extLst>
                </a:gridCol>
                <a:gridCol w="408338">
                  <a:extLst>
                    <a:ext uri="{9D8B030D-6E8A-4147-A177-3AD203B41FA5}">
                      <a16:colId xmlns:a16="http://schemas.microsoft.com/office/drawing/2014/main" val="2373649035"/>
                    </a:ext>
                  </a:extLst>
                </a:gridCol>
              </a:tblGrid>
              <a:tr h="260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Age (Years)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Asking 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Predicted Asking 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Residuals or Error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Squared Errors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99127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19198.32 -1412.23(Age)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(Price - Predicted Price)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52428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17786.09211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63.90789474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4084.21901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469892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17786.09211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213.9078947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45756.58743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4861097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-1178.861842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1389715.243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693726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621.1381579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385812.6112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443840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-748.8618421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560794.0586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832524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14961.63158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-26.63157895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709.2409972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557501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14961.63158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-82.63157895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6827.977839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298620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13549.40132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910.5986842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829189.9637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109473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13549.40132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36.59868421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1339.463686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437286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12137.17105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912.8289474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833256.6872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587491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12137.17105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1357.828947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1843699.45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0415636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-1574.940789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2480438.49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890737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-774.9407895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600533.2272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260012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270.0592105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72931.97719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6842127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9055089.197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highlight>
                            <a:srgbClr val="FFFF00"/>
                          </a:highlight>
                        </a:rPr>
                        <a:t>SSE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542611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754590.7664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MSE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795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27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Fit of a Linear Model</a:t>
            </a:r>
          </a:p>
        </p:txBody>
      </p:sp>
      <p:grpSp>
        <p:nvGrpSpPr>
          <p:cNvPr id="486" name="SMARTInkShape-Group466">
            <a:extLst>
              <a:ext uri="{FF2B5EF4-FFF2-40B4-BE49-F238E27FC236}">
                <a16:creationId xmlns:a16="http://schemas.microsoft.com/office/drawing/2014/main" id="{EBC5DCE5-7670-79A1-F0C5-7416D04061FA}"/>
              </a:ext>
            </a:extLst>
          </p:cNvPr>
          <p:cNvGrpSpPr/>
          <p:nvPr/>
        </p:nvGrpSpPr>
        <p:grpSpPr>
          <a:xfrm>
            <a:off x="638175" y="1682192"/>
            <a:ext cx="866776" cy="394259"/>
            <a:chOff x="638175" y="1682192"/>
            <a:chExt cx="866776" cy="394259"/>
          </a:xfrm>
        </p:grpSpPr>
        <p:sp>
          <p:nvSpPr>
            <p:cNvPr id="479" name="SMARTInkShape-2615">
              <a:extLst>
                <a:ext uri="{FF2B5EF4-FFF2-40B4-BE49-F238E27FC236}">
                  <a16:creationId xmlns:a16="http://schemas.microsoft.com/office/drawing/2014/main" id="{A52DF099-F870-0F83-D6E6-523C8F1BECF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38175" y="1733550"/>
              <a:ext cx="304801" cy="95251"/>
            </a:xfrm>
            <a:custGeom>
              <a:avLst/>
              <a:gdLst/>
              <a:ahLst/>
              <a:cxnLst/>
              <a:rect l="0" t="0" r="0" b="0"/>
              <a:pathLst>
                <a:path w="304801" h="95251">
                  <a:moveTo>
                    <a:pt x="0" y="95250"/>
                  </a:moveTo>
                  <a:lnTo>
                    <a:pt x="0" y="95250"/>
                  </a:lnTo>
                  <a:lnTo>
                    <a:pt x="8201" y="95250"/>
                  </a:lnTo>
                  <a:lnTo>
                    <a:pt x="16868" y="88704"/>
                  </a:lnTo>
                  <a:lnTo>
                    <a:pt x="25694" y="86608"/>
                  </a:lnTo>
                  <a:lnTo>
                    <a:pt x="31881" y="86117"/>
                  </a:lnTo>
                  <a:lnTo>
                    <a:pt x="38158" y="83077"/>
                  </a:lnTo>
                  <a:lnTo>
                    <a:pt x="55868" y="72502"/>
                  </a:lnTo>
                  <a:lnTo>
                    <a:pt x="98536" y="59412"/>
                  </a:lnTo>
                  <a:lnTo>
                    <a:pt x="144139" y="41195"/>
                  </a:lnTo>
                  <a:lnTo>
                    <a:pt x="181225" y="31381"/>
                  </a:lnTo>
                  <a:lnTo>
                    <a:pt x="206802" y="26584"/>
                  </a:lnTo>
                  <a:lnTo>
                    <a:pt x="253839" y="11290"/>
                  </a:lnTo>
                  <a:lnTo>
                    <a:pt x="300192" y="292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616">
              <a:extLst>
                <a:ext uri="{FF2B5EF4-FFF2-40B4-BE49-F238E27FC236}">
                  <a16:creationId xmlns:a16="http://schemas.microsoft.com/office/drawing/2014/main" id="{5C6E5481-1841-DF76-D371-F6224A9B05F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14375" y="1810142"/>
              <a:ext cx="28576" cy="266309"/>
            </a:xfrm>
            <a:custGeom>
              <a:avLst/>
              <a:gdLst/>
              <a:ahLst/>
              <a:cxnLst/>
              <a:rect l="0" t="0" r="0" b="0"/>
              <a:pathLst>
                <a:path w="28576" h="266309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8575" y="4781"/>
                  </a:lnTo>
                  <a:lnTo>
                    <a:pt x="19933" y="46643"/>
                  </a:lnTo>
                  <a:lnTo>
                    <a:pt x="16402" y="92233"/>
                  </a:lnTo>
                  <a:lnTo>
                    <a:pt x="9372" y="136650"/>
                  </a:lnTo>
                  <a:lnTo>
                    <a:pt x="1443" y="184074"/>
                  </a:lnTo>
                  <a:lnTo>
                    <a:pt x="85" y="230157"/>
                  </a:lnTo>
                  <a:lnTo>
                    <a:pt x="0" y="266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617">
              <a:extLst>
                <a:ext uri="{FF2B5EF4-FFF2-40B4-BE49-F238E27FC236}">
                  <a16:creationId xmlns:a16="http://schemas.microsoft.com/office/drawing/2014/main" id="{A3E95DAE-232C-8AC7-5F29-A5315A418CF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31001" y="1895475"/>
              <a:ext cx="76898" cy="126731"/>
            </a:xfrm>
            <a:custGeom>
              <a:avLst/>
              <a:gdLst/>
              <a:ahLst/>
              <a:cxnLst/>
              <a:rect l="0" t="0" r="0" b="0"/>
              <a:pathLst>
                <a:path w="76898" h="126731">
                  <a:moveTo>
                    <a:pt x="45299" y="28575"/>
                  </a:moveTo>
                  <a:lnTo>
                    <a:pt x="45299" y="28575"/>
                  </a:lnTo>
                  <a:lnTo>
                    <a:pt x="45299" y="19442"/>
                  </a:lnTo>
                  <a:lnTo>
                    <a:pt x="50356" y="19166"/>
                  </a:lnTo>
                  <a:lnTo>
                    <a:pt x="50787" y="18069"/>
                  </a:lnTo>
                  <a:lnTo>
                    <a:pt x="45575" y="9920"/>
                  </a:lnTo>
                  <a:lnTo>
                    <a:pt x="35268" y="14699"/>
                  </a:lnTo>
                  <a:lnTo>
                    <a:pt x="27435" y="22761"/>
                  </a:lnTo>
                  <a:lnTo>
                    <a:pt x="7303" y="60298"/>
                  </a:lnTo>
                  <a:lnTo>
                    <a:pt x="527" y="83836"/>
                  </a:lnTo>
                  <a:lnTo>
                    <a:pt x="0" y="97585"/>
                  </a:lnTo>
                  <a:lnTo>
                    <a:pt x="3294" y="110752"/>
                  </a:lnTo>
                  <a:lnTo>
                    <a:pt x="7771" y="116168"/>
                  </a:lnTo>
                  <a:lnTo>
                    <a:pt x="21211" y="125008"/>
                  </a:lnTo>
                  <a:lnTo>
                    <a:pt x="28183" y="126730"/>
                  </a:lnTo>
                  <a:lnTo>
                    <a:pt x="41572" y="125822"/>
                  </a:lnTo>
                  <a:lnTo>
                    <a:pt x="54579" y="119068"/>
                  </a:lnTo>
                  <a:lnTo>
                    <a:pt x="66357" y="109011"/>
                  </a:lnTo>
                  <a:lnTo>
                    <a:pt x="75119" y="97485"/>
                  </a:lnTo>
                  <a:lnTo>
                    <a:pt x="76897" y="79663"/>
                  </a:lnTo>
                  <a:lnTo>
                    <a:pt x="73214" y="36635"/>
                  </a:lnTo>
                  <a:lnTo>
                    <a:pt x="68995" y="22985"/>
                  </a:lnTo>
                  <a:lnTo>
                    <a:pt x="60769" y="12685"/>
                  </a:lnTo>
                  <a:lnTo>
                    <a:pt x="51116" y="5638"/>
                  </a:lnTo>
                  <a:lnTo>
                    <a:pt x="39732" y="1670"/>
                  </a:lnTo>
                  <a:lnTo>
                    <a:pt x="262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618">
              <a:extLst>
                <a:ext uri="{FF2B5EF4-FFF2-40B4-BE49-F238E27FC236}">
                  <a16:creationId xmlns:a16="http://schemas.microsoft.com/office/drawing/2014/main" id="{1B6634B3-C8E7-C283-7CF0-B4F48EC80E7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19175" y="186690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49361" y="21853"/>
                  </a:lnTo>
                  <a:lnTo>
                    <a:pt x="90422" y="6301"/>
                  </a:lnTo>
                  <a:lnTo>
                    <a:pt x="130241" y="124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619">
              <a:extLst>
                <a:ext uri="{FF2B5EF4-FFF2-40B4-BE49-F238E27FC236}">
                  <a16:creationId xmlns:a16="http://schemas.microsoft.com/office/drawing/2014/main" id="{94D9AF1D-CEE9-ACFF-B950-E533338A87E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28827" y="1734175"/>
              <a:ext cx="114174" cy="294015"/>
            </a:xfrm>
            <a:custGeom>
              <a:avLst/>
              <a:gdLst/>
              <a:ahLst/>
              <a:cxnLst/>
              <a:rect l="0" t="0" r="0" b="0"/>
              <a:pathLst>
                <a:path w="114174" h="294015">
                  <a:moveTo>
                    <a:pt x="9398" y="27950"/>
                  </a:moveTo>
                  <a:lnTo>
                    <a:pt x="9398" y="27950"/>
                  </a:lnTo>
                  <a:lnTo>
                    <a:pt x="16937" y="10050"/>
                  </a:lnTo>
                  <a:lnTo>
                    <a:pt x="18531" y="1484"/>
                  </a:lnTo>
                  <a:lnTo>
                    <a:pt x="19720" y="781"/>
                  </a:lnTo>
                  <a:lnTo>
                    <a:pt x="23863" y="0"/>
                  </a:lnTo>
                  <a:lnTo>
                    <a:pt x="25392" y="2966"/>
                  </a:lnTo>
                  <a:lnTo>
                    <a:pt x="28045" y="39202"/>
                  </a:lnTo>
                  <a:lnTo>
                    <a:pt x="21823" y="84579"/>
                  </a:lnTo>
                  <a:lnTo>
                    <a:pt x="19782" y="125985"/>
                  </a:lnTo>
                  <a:lnTo>
                    <a:pt x="19093" y="172316"/>
                  </a:lnTo>
                  <a:lnTo>
                    <a:pt x="13900" y="216863"/>
                  </a:lnTo>
                  <a:lnTo>
                    <a:pt x="4737" y="259059"/>
                  </a:lnTo>
                  <a:lnTo>
                    <a:pt x="0" y="292503"/>
                  </a:lnTo>
                  <a:lnTo>
                    <a:pt x="1016" y="293219"/>
                  </a:lnTo>
                  <a:lnTo>
                    <a:pt x="4967" y="294014"/>
                  </a:lnTo>
                  <a:lnTo>
                    <a:pt x="10251" y="291545"/>
                  </a:lnTo>
                  <a:lnTo>
                    <a:pt x="34048" y="278366"/>
                  </a:lnTo>
                  <a:lnTo>
                    <a:pt x="77427" y="259689"/>
                  </a:lnTo>
                  <a:lnTo>
                    <a:pt x="91526" y="251248"/>
                  </a:lnTo>
                  <a:lnTo>
                    <a:pt x="106522" y="247218"/>
                  </a:lnTo>
                  <a:lnTo>
                    <a:pt x="114173" y="23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620">
              <a:extLst>
                <a:ext uri="{FF2B5EF4-FFF2-40B4-BE49-F238E27FC236}">
                  <a16:creationId xmlns:a16="http://schemas.microsoft.com/office/drawing/2014/main" id="{7B9BE3D4-17EB-E48E-D556-7522CAF2B70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495425" y="1682192"/>
              <a:ext cx="9526" cy="308534"/>
            </a:xfrm>
            <a:custGeom>
              <a:avLst/>
              <a:gdLst/>
              <a:ahLst/>
              <a:cxnLst/>
              <a:rect l="0" t="0" r="0" b="0"/>
              <a:pathLst>
                <a:path w="9526" h="308534">
                  <a:moveTo>
                    <a:pt x="0" y="13258"/>
                  </a:moveTo>
                  <a:lnTo>
                    <a:pt x="0" y="13258"/>
                  </a:lnTo>
                  <a:lnTo>
                    <a:pt x="5057" y="8202"/>
                  </a:lnTo>
                  <a:lnTo>
                    <a:pt x="7539" y="2897"/>
                  </a:lnTo>
                  <a:lnTo>
                    <a:pt x="8201" y="0"/>
                  </a:lnTo>
                  <a:lnTo>
                    <a:pt x="8642" y="187"/>
                  </a:lnTo>
                  <a:lnTo>
                    <a:pt x="9447" y="42249"/>
                  </a:lnTo>
                  <a:lnTo>
                    <a:pt x="6687" y="87345"/>
                  </a:lnTo>
                  <a:lnTo>
                    <a:pt x="1321" y="127141"/>
                  </a:lnTo>
                  <a:lnTo>
                    <a:pt x="391" y="171179"/>
                  </a:lnTo>
                  <a:lnTo>
                    <a:pt x="174" y="203389"/>
                  </a:lnTo>
                  <a:lnTo>
                    <a:pt x="35" y="246959"/>
                  </a:lnTo>
                  <a:lnTo>
                    <a:pt x="1065" y="279907"/>
                  </a:lnTo>
                  <a:lnTo>
                    <a:pt x="9525" y="308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621">
              <a:extLst>
                <a:ext uri="{FF2B5EF4-FFF2-40B4-BE49-F238E27FC236}">
                  <a16:creationId xmlns:a16="http://schemas.microsoft.com/office/drawing/2014/main" id="{85419EFE-4696-B812-DF0A-C35D54D4825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214927" y="1839684"/>
              <a:ext cx="223349" cy="164482"/>
            </a:xfrm>
            <a:custGeom>
              <a:avLst/>
              <a:gdLst/>
              <a:ahLst/>
              <a:cxnLst/>
              <a:rect l="0" t="0" r="0" b="0"/>
              <a:pathLst>
                <a:path w="223349" h="164482">
                  <a:moveTo>
                    <a:pt x="118573" y="36741"/>
                  </a:moveTo>
                  <a:lnTo>
                    <a:pt x="118573" y="36741"/>
                  </a:lnTo>
                  <a:lnTo>
                    <a:pt x="118573" y="12646"/>
                  </a:lnTo>
                  <a:lnTo>
                    <a:pt x="117515" y="11152"/>
                  </a:lnTo>
                  <a:lnTo>
                    <a:pt x="115751" y="10157"/>
                  </a:lnTo>
                  <a:lnTo>
                    <a:pt x="110372" y="8559"/>
                  </a:lnTo>
                  <a:lnTo>
                    <a:pt x="109637" y="5519"/>
                  </a:lnTo>
                  <a:lnTo>
                    <a:pt x="109441" y="3226"/>
                  </a:lnTo>
                  <a:lnTo>
                    <a:pt x="107193" y="1698"/>
                  </a:lnTo>
                  <a:lnTo>
                    <a:pt x="99051" y="0"/>
                  </a:lnTo>
                  <a:lnTo>
                    <a:pt x="82568" y="4100"/>
                  </a:lnTo>
                  <a:lnTo>
                    <a:pt x="58035" y="16026"/>
                  </a:lnTo>
                  <a:lnTo>
                    <a:pt x="26675" y="44365"/>
                  </a:lnTo>
                  <a:lnTo>
                    <a:pt x="11851" y="66517"/>
                  </a:lnTo>
                  <a:lnTo>
                    <a:pt x="215" y="105038"/>
                  </a:lnTo>
                  <a:lnTo>
                    <a:pt x="0" y="117542"/>
                  </a:lnTo>
                  <a:lnTo>
                    <a:pt x="6720" y="148623"/>
                  </a:lnTo>
                  <a:lnTo>
                    <a:pt x="9079" y="152604"/>
                  </a:lnTo>
                  <a:lnTo>
                    <a:pt x="22513" y="163263"/>
                  </a:lnTo>
                  <a:lnTo>
                    <a:pt x="27016" y="164481"/>
                  </a:lnTo>
                  <a:lnTo>
                    <a:pt x="31077" y="164234"/>
                  </a:lnTo>
                  <a:lnTo>
                    <a:pt x="50254" y="156234"/>
                  </a:lnTo>
                  <a:lnTo>
                    <a:pt x="59282" y="144882"/>
                  </a:lnTo>
                  <a:lnTo>
                    <a:pt x="80285" y="100889"/>
                  </a:lnTo>
                  <a:lnTo>
                    <a:pt x="97630" y="54907"/>
                  </a:lnTo>
                  <a:lnTo>
                    <a:pt x="99357" y="47025"/>
                  </a:lnTo>
                  <a:lnTo>
                    <a:pt x="99520" y="94582"/>
                  </a:lnTo>
                  <a:lnTo>
                    <a:pt x="99522" y="108662"/>
                  </a:lnTo>
                  <a:lnTo>
                    <a:pt x="101639" y="114322"/>
                  </a:lnTo>
                  <a:lnTo>
                    <a:pt x="114601" y="131009"/>
                  </a:lnTo>
                  <a:lnTo>
                    <a:pt x="115925" y="134512"/>
                  </a:lnTo>
                  <a:lnTo>
                    <a:pt x="117866" y="136846"/>
                  </a:lnTo>
                  <a:lnTo>
                    <a:pt x="122845" y="139441"/>
                  </a:lnTo>
                  <a:lnTo>
                    <a:pt x="136654" y="140901"/>
                  </a:lnTo>
                  <a:lnTo>
                    <a:pt x="181567" y="131074"/>
                  </a:lnTo>
                  <a:lnTo>
                    <a:pt x="196312" y="124175"/>
                  </a:lnTo>
                  <a:lnTo>
                    <a:pt x="223348" y="103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467">
            <a:extLst>
              <a:ext uri="{FF2B5EF4-FFF2-40B4-BE49-F238E27FC236}">
                <a16:creationId xmlns:a16="http://schemas.microsoft.com/office/drawing/2014/main" id="{EB765F11-DC2A-BB57-B5DB-FDDF3BE82E8C}"/>
              </a:ext>
            </a:extLst>
          </p:cNvPr>
          <p:cNvGrpSpPr/>
          <p:nvPr/>
        </p:nvGrpSpPr>
        <p:grpSpPr>
          <a:xfrm>
            <a:off x="1857375" y="1562100"/>
            <a:ext cx="1657351" cy="364129"/>
            <a:chOff x="1857375" y="1562100"/>
            <a:chExt cx="1657351" cy="364129"/>
          </a:xfrm>
        </p:grpSpPr>
        <p:sp>
          <p:nvSpPr>
            <p:cNvPr id="487" name="SMARTInkShape-2622">
              <a:extLst>
                <a:ext uri="{FF2B5EF4-FFF2-40B4-BE49-F238E27FC236}">
                  <a16:creationId xmlns:a16="http://schemas.microsoft.com/office/drawing/2014/main" id="{5C0EAC69-4472-D2F4-4B1D-87FD11BA889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857375" y="1733550"/>
              <a:ext cx="142876" cy="192594"/>
            </a:xfrm>
            <a:custGeom>
              <a:avLst/>
              <a:gdLst/>
              <a:ahLst/>
              <a:cxnLst/>
              <a:rect l="0" t="0" r="0" b="0"/>
              <a:pathLst>
                <a:path w="142876" h="192594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14189" y="38134"/>
                  </a:lnTo>
                  <a:lnTo>
                    <a:pt x="15809" y="41298"/>
                  </a:lnTo>
                  <a:lnTo>
                    <a:pt x="27428" y="86842"/>
                  </a:lnTo>
                  <a:lnTo>
                    <a:pt x="45831" y="129690"/>
                  </a:lnTo>
                  <a:lnTo>
                    <a:pt x="59971" y="173314"/>
                  </a:lnTo>
                  <a:lnTo>
                    <a:pt x="69745" y="190464"/>
                  </a:lnTo>
                  <a:lnTo>
                    <a:pt x="74014" y="192593"/>
                  </a:lnTo>
                  <a:lnTo>
                    <a:pt x="84401" y="192136"/>
                  </a:lnTo>
                  <a:lnTo>
                    <a:pt x="88017" y="189474"/>
                  </a:lnTo>
                  <a:lnTo>
                    <a:pt x="90428" y="185583"/>
                  </a:lnTo>
                  <a:lnTo>
                    <a:pt x="102219" y="143952"/>
                  </a:lnTo>
                  <a:lnTo>
                    <a:pt x="114422" y="99343"/>
                  </a:lnTo>
                  <a:lnTo>
                    <a:pt x="123861" y="61185"/>
                  </a:lnTo>
                  <a:lnTo>
                    <a:pt x="133159" y="1871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623">
              <a:extLst>
                <a:ext uri="{FF2B5EF4-FFF2-40B4-BE49-F238E27FC236}">
                  <a16:creationId xmlns:a16="http://schemas.microsoft.com/office/drawing/2014/main" id="{4264DD49-3937-1A34-B4EB-996598B7ABD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091328" y="1729231"/>
              <a:ext cx="166098" cy="196998"/>
            </a:xfrm>
            <a:custGeom>
              <a:avLst/>
              <a:gdLst/>
              <a:ahLst/>
              <a:cxnLst/>
              <a:rect l="0" t="0" r="0" b="0"/>
              <a:pathLst>
                <a:path w="166098" h="196998">
                  <a:moveTo>
                    <a:pt x="89897" y="70994"/>
                  </a:moveTo>
                  <a:lnTo>
                    <a:pt x="89897" y="70994"/>
                  </a:lnTo>
                  <a:lnTo>
                    <a:pt x="98098" y="62793"/>
                  </a:lnTo>
                  <a:lnTo>
                    <a:pt x="99030" y="56805"/>
                  </a:lnTo>
                  <a:lnTo>
                    <a:pt x="99422" y="10238"/>
                  </a:lnTo>
                  <a:lnTo>
                    <a:pt x="96600" y="4127"/>
                  </a:lnTo>
                  <a:lnTo>
                    <a:pt x="94366" y="1016"/>
                  </a:lnTo>
                  <a:lnTo>
                    <a:pt x="90759" y="0"/>
                  </a:lnTo>
                  <a:lnTo>
                    <a:pt x="81108" y="1694"/>
                  </a:lnTo>
                  <a:lnTo>
                    <a:pt x="63774" y="8598"/>
                  </a:lnTo>
                  <a:lnTo>
                    <a:pt x="32408" y="35621"/>
                  </a:lnTo>
                  <a:lnTo>
                    <a:pt x="13479" y="61219"/>
                  </a:lnTo>
                  <a:lnTo>
                    <a:pt x="341" y="100999"/>
                  </a:lnTo>
                  <a:lnTo>
                    <a:pt x="0" y="119255"/>
                  </a:lnTo>
                  <a:lnTo>
                    <a:pt x="3348" y="161901"/>
                  </a:lnTo>
                  <a:lnTo>
                    <a:pt x="6628" y="177719"/>
                  </a:lnTo>
                  <a:lnTo>
                    <a:pt x="14425" y="192575"/>
                  </a:lnTo>
                  <a:lnTo>
                    <a:pt x="17357" y="196498"/>
                  </a:lnTo>
                  <a:lnTo>
                    <a:pt x="20370" y="196997"/>
                  </a:lnTo>
                  <a:lnTo>
                    <a:pt x="23437" y="195212"/>
                  </a:lnTo>
                  <a:lnTo>
                    <a:pt x="30726" y="188644"/>
                  </a:lnTo>
                  <a:lnTo>
                    <a:pt x="41021" y="182197"/>
                  </a:lnTo>
                  <a:lnTo>
                    <a:pt x="49830" y="170159"/>
                  </a:lnTo>
                  <a:lnTo>
                    <a:pt x="73959" y="128464"/>
                  </a:lnTo>
                  <a:lnTo>
                    <a:pt x="86435" y="103081"/>
                  </a:lnTo>
                  <a:lnTo>
                    <a:pt x="89213" y="92619"/>
                  </a:lnTo>
                  <a:lnTo>
                    <a:pt x="90499" y="92819"/>
                  </a:lnTo>
                  <a:lnTo>
                    <a:pt x="94751" y="95863"/>
                  </a:lnTo>
                  <a:lnTo>
                    <a:pt x="95250" y="99215"/>
                  </a:lnTo>
                  <a:lnTo>
                    <a:pt x="93012" y="115104"/>
                  </a:lnTo>
                  <a:lnTo>
                    <a:pt x="99778" y="158109"/>
                  </a:lnTo>
                  <a:lnTo>
                    <a:pt x="106818" y="171124"/>
                  </a:lnTo>
                  <a:lnTo>
                    <a:pt x="112587" y="178291"/>
                  </a:lnTo>
                  <a:lnTo>
                    <a:pt x="116665" y="179567"/>
                  </a:lnTo>
                  <a:lnTo>
                    <a:pt x="126841" y="178162"/>
                  </a:lnTo>
                  <a:lnTo>
                    <a:pt x="135597" y="171188"/>
                  </a:lnTo>
                  <a:lnTo>
                    <a:pt x="166097" y="137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624">
              <a:extLst>
                <a:ext uri="{FF2B5EF4-FFF2-40B4-BE49-F238E27FC236}">
                  <a16:creationId xmlns:a16="http://schemas.microsoft.com/office/drawing/2014/main" id="{FDD476EE-FC4A-3729-1429-506E7E97698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305050" y="1724025"/>
              <a:ext cx="180976" cy="159274"/>
            </a:xfrm>
            <a:custGeom>
              <a:avLst/>
              <a:gdLst/>
              <a:ahLst/>
              <a:cxnLst/>
              <a:rect l="0" t="0" r="0" b="0"/>
              <a:pathLst>
                <a:path w="180976" h="159274">
                  <a:moveTo>
                    <a:pt x="0" y="76200"/>
                  </a:moveTo>
                  <a:lnTo>
                    <a:pt x="0" y="76200"/>
                  </a:lnTo>
                  <a:lnTo>
                    <a:pt x="13183" y="55477"/>
                  </a:lnTo>
                  <a:lnTo>
                    <a:pt x="34152" y="33842"/>
                  </a:lnTo>
                  <a:lnTo>
                    <a:pt x="40932" y="30916"/>
                  </a:lnTo>
                  <a:lnTo>
                    <a:pt x="44221" y="31194"/>
                  </a:lnTo>
                  <a:lnTo>
                    <a:pt x="50698" y="34325"/>
                  </a:lnTo>
                  <a:lnTo>
                    <a:pt x="65352" y="47095"/>
                  </a:lnTo>
                  <a:lnTo>
                    <a:pt x="71378" y="66792"/>
                  </a:lnTo>
                  <a:lnTo>
                    <a:pt x="75248" y="112442"/>
                  </a:lnTo>
                  <a:lnTo>
                    <a:pt x="76175" y="159273"/>
                  </a:lnTo>
                  <a:lnTo>
                    <a:pt x="75125" y="159098"/>
                  </a:lnTo>
                  <a:lnTo>
                    <a:pt x="71136" y="156083"/>
                  </a:lnTo>
                  <a:lnTo>
                    <a:pt x="62941" y="138322"/>
                  </a:lnTo>
                  <a:lnTo>
                    <a:pt x="58294" y="98388"/>
                  </a:lnTo>
                  <a:lnTo>
                    <a:pt x="57658" y="82181"/>
                  </a:lnTo>
                  <a:lnTo>
                    <a:pt x="63020" y="67922"/>
                  </a:lnTo>
                  <a:lnTo>
                    <a:pt x="96887" y="27354"/>
                  </a:lnTo>
                  <a:lnTo>
                    <a:pt x="112551" y="16454"/>
                  </a:lnTo>
                  <a:lnTo>
                    <a:pt x="143352" y="434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625">
              <a:extLst>
                <a:ext uri="{FF2B5EF4-FFF2-40B4-BE49-F238E27FC236}">
                  <a16:creationId xmlns:a16="http://schemas.microsoft.com/office/drawing/2014/main" id="{24319361-9566-35BB-619D-B489832D15C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524138" y="1772042"/>
              <a:ext cx="104763" cy="104160"/>
            </a:xfrm>
            <a:custGeom>
              <a:avLst/>
              <a:gdLst/>
              <a:ahLst/>
              <a:cxnLst/>
              <a:rect l="0" t="0" r="0" b="0"/>
              <a:pathLst>
                <a:path w="104763" h="104160">
                  <a:moveTo>
                    <a:pt x="9512" y="9133"/>
                  </a:moveTo>
                  <a:lnTo>
                    <a:pt x="9512" y="9133"/>
                  </a:lnTo>
                  <a:lnTo>
                    <a:pt x="18645" y="0"/>
                  </a:lnTo>
                  <a:lnTo>
                    <a:pt x="19002" y="17956"/>
                  </a:lnTo>
                  <a:lnTo>
                    <a:pt x="5776" y="58857"/>
                  </a:lnTo>
                  <a:lnTo>
                    <a:pt x="0" y="104159"/>
                  </a:lnTo>
                  <a:lnTo>
                    <a:pt x="43300" y="87899"/>
                  </a:lnTo>
                  <a:lnTo>
                    <a:pt x="73822" y="82736"/>
                  </a:lnTo>
                  <a:lnTo>
                    <a:pt x="81486" y="78887"/>
                  </a:lnTo>
                  <a:lnTo>
                    <a:pt x="91751" y="75662"/>
                  </a:lnTo>
                  <a:lnTo>
                    <a:pt x="104762" y="66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626">
              <a:extLst>
                <a:ext uri="{FF2B5EF4-FFF2-40B4-BE49-F238E27FC236}">
                  <a16:creationId xmlns:a16="http://schemas.microsoft.com/office/drawing/2014/main" id="{F805C6E1-21D2-095B-8AA9-6B2C67ADD01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600325" y="16668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627">
              <a:extLst>
                <a:ext uri="{FF2B5EF4-FFF2-40B4-BE49-F238E27FC236}">
                  <a16:creationId xmlns:a16="http://schemas.microsoft.com/office/drawing/2014/main" id="{914B0DA4-E5B0-8175-0061-BC6EF58CAD6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678323" y="1680960"/>
              <a:ext cx="217278" cy="187253"/>
            </a:xfrm>
            <a:custGeom>
              <a:avLst/>
              <a:gdLst/>
              <a:ahLst/>
              <a:cxnLst/>
              <a:rect l="0" t="0" r="0" b="0"/>
              <a:pathLst>
                <a:path w="217278" h="187253">
                  <a:moveTo>
                    <a:pt x="83927" y="24015"/>
                  </a:moveTo>
                  <a:lnTo>
                    <a:pt x="83927" y="24015"/>
                  </a:lnTo>
                  <a:lnTo>
                    <a:pt x="83927" y="7613"/>
                  </a:lnTo>
                  <a:lnTo>
                    <a:pt x="78871" y="693"/>
                  </a:lnTo>
                  <a:lnTo>
                    <a:pt x="75264" y="0"/>
                  </a:lnTo>
                  <a:lnTo>
                    <a:pt x="65613" y="2053"/>
                  </a:lnTo>
                  <a:lnTo>
                    <a:pt x="48279" y="14215"/>
                  </a:lnTo>
                  <a:lnTo>
                    <a:pt x="17157" y="53808"/>
                  </a:lnTo>
                  <a:lnTo>
                    <a:pt x="6626" y="71123"/>
                  </a:lnTo>
                  <a:lnTo>
                    <a:pt x="698" y="93829"/>
                  </a:lnTo>
                  <a:lnTo>
                    <a:pt x="0" y="121253"/>
                  </a:lnTo>
                  <a:lnTo>
                    <a:pt x="8709" y="162265"/>
                  </a:lnTo>
                  <a:lnTo>
                    <a:pt x="15571" y="176476"/>
                  </a:lnTo>
                  <a:lnTo>
                    <a:pt x="25677" y="186320"/>
                  </a:lnTo>
                  <a:lnTo>
                    <a:pt x="31335" y="187252"/>
                  </a:lnTo>
                  <a:lnTo>
                    <a:pt x="37224" y="185756"/>
                  </a:lnTo>
                  <a:lnTo>
                    <a:pt x="55625" y="173538"/>
                  </a:lnTo>
                  <a:lnTo>
                    <a:pt x="61884" y="168147"/>
                  </a:lnTo>
                  <a:lnTo>
                    <a:pt x="75749" y="140334"/>
                  </a:lnTo>
                  <a:lnTo>
                    <a:pt x="93211" y="96600"/>
                  </a:lnTo>
                  <a:lnTo>
                    <a:pt x="100083" y="82916"/>
                  </a:lnTo>
                  <a:lnTo>
                    <a:pt x="101691" y="77710"/>
                  </a:lnTo>
                  <a:lnTo>
                    <a:pt x="102119" y="77803"/>
                  </a:lnTo>
                  <a:lnTo>
                    <a:pt x="102807" y="85558"/>
                  </a:lnTo>
                  <a:lnTo>
                    <a:pt x="88837" y="128370"/>
                  </a:lnTo>
                  <a:lnTo>
                    <a:pt x="90556" y="143718"/>
                  </a:lnTo>
                  <a:lnTo>
                    <a:pt x="87420" y="160142"/>
                  </a:lnTo>
                  <a:lnTo>
                    <a:pt x="90066" y="168477"/>
                  </a:lnTo>
                  <a:lnTo>
                    <a:pt x="93311" y="171123"/>
                  </a:lnTo>
                  <a:lnTo>
                    <a:pt x="102562" y="174063"/>
                  </a:lnTo>
                  <a:lnTo>
                    <a:pt x="124726" y="170662"/>
                  </a:lnTo>
                  <a:lnTo>
                    <a:pt x="162469" y="154203"/>
                  </a:lnTo>
                  <a:lnTo>
                    <a:pt x="217277" y="109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628">
              <a:extLst>
                <a:ext uri="{FF2B5EF4-FFF2-40B4-BE49-F238E27FC236}">
                  <a16:creationId xmlns:a16="http://schemas.microsoft.com/office/drawing/2014/main" id="{2303B351-F0E3-AC16-4BD2-309C495FC37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916077" y="1562100"/>
              <a:ext cx="131924" cy="284992"/>
            </a:xfrm>
            <a:custGeom>
              <a:avLst/>
              <a:gdLst/>
              <a:ahLst/>
              <a:cxnLst/>
              <a:rect l="0" t="0" r="0" b="0"/>
              <a:pathLst>
                <a:path w="131924" h="284992">
                  <a:moveTo>
                    <a:pt x="27148" y="0"/>
                  </a:moveTo>
                  <a:lnTo>
                    <a:pt x="27148" y="0"/>
                  </a:lnTo>
                  <a:lnTo>
                    <a:pt x="35348" y="0"/>
                  </a:lnTo>
                  <a:lnTo>
                    <a:pt x="36498" y="36728"/>
                  </a:lnTo>
                  <a:lnTo>
                    <a:pt x="31582" y="83573"/>
                  </a:lnTo>
                  <a:lnTo>
                    <a:pt x="17371" y="131172"/>
                  </a:lnTo>
                  <a:lnTo>
                    <a:pt x="8023" y="173627"/>
                  </a:lnTo>
                  <a:lnTo>
                    <a:pt x="440" y="215154"/>
                  </a:lnTo>
                  <a:lnTo>
                    <a:pt x="0" y="247699"/>
                  </a:lnTo>
                  <a:lnTo>
                    <a:pt x="6286" y="267890"/>
                  </a:lnTo>
                  <a:lnTo>
                    <a:pt x="11879" y="277107"/>
                  </a:lnTo>
                  <a:lnTo>
                    <a:pt x="15911" y="279988"/>
                  </a:lnTo>
                  <a:lnTo>
                    <a:pt x="26034" y="283189"/>
                  </a:lnTo>
                  <a:lnTo>
                    <a:pt x="43634" y="284991"/>
                  </a:lnTo>
                  <a:lnTo>
                    <a:pt x="67310" y="280469"/>
                  </a:lnTo>
                  <a:lnTo>
                    <a:pt x="112643" y="260227"/>
                  </a:lnTo>
                  <a:lnTo>
                    <a:pt x="131923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629">
              <a:extLst>
                <a:ext uri="{FF2B5EF4-FFF2-40B4-BE49-F238E27FC236}">
                  <a16:creationId xmlns:a16="http://schemas.microsoft.com/office/drawing/2014/main" id="{D6D454DE-3B13-0F6C-D1B1-14BFBBC290D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924175" y="17145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54849" y="1170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630">
              <a:extLst>
                <a:ext uri="{FF2B5EF4-FFF2-40B4-BE49-F238E27FC236}">
                  <a16:creationId xmlns:a16="http://schemas.microsoft.com/office/drawing/2014/main" id="{3A07C433-B0C9-2781-4528-C4D30DDE2EE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095625" y="1724025"/>
              <a:ext cx="9491" cy="123826"/>
            </a:xfrm>
            <a:custGeom>
              <a:avLst/>
              <a:gdLst/>
              <a:ahLst/>
              <a:cxnLst/>
              <a:rect l="0" t="0" r="0" b="0"/>
              <a:pathLst>
                <a:path w="9491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263" y="9701"/>
                  </a:lnTo>
                  <a:lnTo>
                    <a:pt x="9490" y="22666"/>
                  </a:lnTo>
                  <a:lnTo>
                    <a:pt x="6687" y="28771"/>
                  </a:lnTo>
                  <a:lnTo>
                    <a:pt x="4458" y="31881"/>
                  </a:lnTo>
                  <a:lnTo>
                    <a:pt x="881" y="58626"/>
                  </a:lnTo>
                  <a:lnTo>
                    <a:pt x="77" y="10376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631">
              <a:extLst>
                <a:ext uri="{FF2B5EF4-FFF2-40B4-BE49-F238E27FC236}">
                  <a16:creationId xmlns:a16="http://schemas.microsoft.com/office/drawing/2014/main" id="{A6575703-68F5-C22B-07D2-B01912351DD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143250" y="1603356"/>
              <a:ext cx="9526" cy="34945"/>
            </a:xfrm>
            <a:custGeom>
              <a:avLst/>
              <a:gdLst/>
              <a:ahLst/>
              <a:cxnLst/>
              <a:rect l="0" t="0" r="0" b="0"/>
              <a:pathLst>
                <a:path w="9526" h="34945">
                  <a:moveTo>
                    <a:pt x="0" y="34944"/>
                  </a:moveTo>
                  <a:lnTo>
                    <a:pt x="0" y="34944"/>
                  </a:lnTo>
                  <a:lnTo>
                    <a:pt x="5056" y="29888"/>
                  </a:lnTo>
                  <a:lnTo>
                    <a:pt x="7538" y="24583"/>
                  </a:lnTo>
                  <a:lnTo>
                    <a:pt x="9409" y="0"/>
                  </a:lnTo>
                  <a:lnTo>
                    <a:pt x="9447" y="7"/>
                  </a:lnTo>
                  <a:lnTo>
                    <a:pt x="9525" y="6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632">
              <a:extLst>
                <a:ext uri="{FF2B5EF4-FFF2-40B4-BE49-F238E27FC236}">
                  <a16:creationId xmlns:a16="http://schemas.microsoft.com/office/drawing/2014/main" id="{DE128A21-F20A-0C16-1623-EDC4E07A9AB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211806" y="1686657"/>
              <a:ext cx="302920" cy="144835"/>
            </a:xfrm>
            <a:custGeom>
              <a:avLst/>
              <a:gdLst/>
              <a:ahLst/>
              <a:cxnLst/>
              <a:rect l="0" t="0" r="0" b="0"/>
              <a:pathLst>
                <a:path w="302920" h="144835">
                  <a:moveTo>
                    <a:pt x="45744" y="46893"/>
                  </a:moveTo>
                  <a:lnTo>
                    <a:pt x="45744" y="46893"/>
                  </a:lnTo>
                  <a:lnTo>
                    <a:pt x="45744" y="36780"/>
                  </a:lnTo>
                  <a:lnTo>
                    <a:pt x="48566" y="28993"/>
                  </a:lnTo>
                  <a:lnTo>
                    <a:pt x="52290" y="22004"/>
                  </a:lnTo>
                  <a:lnTo>
                    <a:pt x="54876" y="10742"/>
                  </a:lnTo>
                  <a:lnTo>
                    <a:pt x="50096" y="4314"/>
                  </a:lnTo>
                  <a:lnTo>
                    <a:pt x="44856" y="1510"/>
                  </a:lnTo>
                  <a:lnTo>
                    <a:pt x="41977" y="763"/>
                  </a:lnTo>
                  <a:lnTo>
                    <a:pt x="38999" y="1323"/>
                  </a:lnTo>
                  <a:lnTo>
                    <a:pt x="29752" y="7168"/>
                  </a:lnTo>
                  <a:lnTo>
                    <a:pt x="23467" y="12657"/>
                  </a:lnTo>
                  <a:lnTo>
                    <a:pt x="4465" y="57594"/>
                  </a:lnTo>
                  <a:lnTo>
                    <a:pt x="0" y="80285"/>
                  </a:lnTo>
                  <a:lnTo>
                    <a:pt x="3733" y="105470"/>
                  </a:lnTo>
                  <a:lnTo>
                    <a:pt x="14476" y="133762"/>
                  </a:lnTo>
                  <a:lnTo>
                    <a:pt x="20559" y="143004"/>
                  </a:lnTo>
                  <a:lnTo>
                    <a:pt x="24720" y="144834"/>
                  </a:lnTo>
                  <a:lnTo>
                    <a:pt x="34989" y="144044"/>
                  </a:lnTo>
                  <a:lnTo>
                    <a:pt x="43786" y="140166"/>
                  </a:lnTo>
                  <a:lnTo>
                    <a:pt x="47614" y="137650"/>
                  </a:lnTo>
                  <a:lnTo>
                    <a:pt x="58058" y="113883"/>
                  </a:lnTo>
                  <a:lnTo>
                    <a:pt x="64522" y="70043"/>
                  </a:lnTo>
                  <a:lnTo>
                    <a:pt x="73653" y="24388"/>
                  </a:lnTo>
                  <a:lnTo>
                    <a:pt x="73875" y="22365"/>
                  </a:lnTo>
                  <a:lnTo>
                    <a:pt x="79244" y="14460"/>
                  </a:lnTo>
                  <a:lnTo>
                    <a:pt x="84622" y="11312"/>
                  </a:lnTo>
                  <a:lnTo>
                    <a:pt x="87537" y="10472"/>
                  </a:lnTo>
                  <a:lnTo>
                    <a:pt x="96422" y="12362"/>
                  </a:lnTo>
                  <a:lnTo>
                    <a:pt x="101754" y="14347"/>
                  </a:lnTo>
                  <a:lnTo>
                    <a:pt x="105309" y="17787"/>
                  </a:lnTo>
                  <a:lnTo>
                    <a:pt x="116539" y="44484"/>
                  </a:lnTo>
                  <a:lnTo>
                    <a:pt x="126526" y="90086"/>
                  </a:lnTo>
                  <a:lnTo>
                    <a:pt x="131035" y="111019"/>
                  </a:lnTo>
                  <a:lnTo>
                    <a:pt x="131341" y="102700"/>
                  </a:lnTo>
                  <a:lnTo>
                    <a:pt x="137056" y="92510"/>
                  </a:lnTo>
                  <a:lnTo>
                    <a:pt x="170060" y="48703"/>
                  </a:lnTo>
                  <a:lnTo>
                    <a:pt x="213832" y="1739"/>
                  </a:lnTo>
                  <a:lnTo>
                    <a:pt x="216198" y="0"/>
                  </a:lnTo>
                  <a:lnTo>
                    <a:pt x="221955" y="9598"/>
                  </a:lnTo>
                  <a:lnTo>
                    <a:pt x="225307" y="20791"/>
                  </a:lnTo>
                  <a:lnTo>
                    <a:pt x="231652" y="66996"/>
                  </a:lnTo>
                  <a:lnTo>
                    <a:pt x="246000" y="108062"/>
                  </a:lnTo>
                  <a:lnTo>
                    <a:pt x="258515" y="130237"/>
                  </a:lnTo>
                  <a:lnTo>
                    <a:pt x="262733" y="134206"/>
                  </a:lnTo>
                  <a:lnTo>
                    <a:pt x="273064" y="138615"/>
                  </a:lnTo>
                  <a:lnTo>
                    <a:pt x="302919" y="142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468">
            <a:extLst>
              <a:ext uri="{FF2B5EF4-FFF2-40B4-BE49-F238E27FC236}">
                <a16:creationId xmlns:a16="http://schemas.microsoft.com/office/drawing/2014/main" id="{8788E27E-789B-8ABB-759C-F3D9DD6504EC}"/>
              </a:ext>
            </a:extLst>
          </p:cNvPr>
          <p:cNvGrpSpPr/>
          <p:nvPr/>
        </p:nvGrpSpPr>
        <p:grpSpPr>
          <a:xfrm>
            <a:off x="3924300" y="1552575"/>
            <a:ext cx="323851" cy="313067"/>
            <a:chOff x="3924300" y="1552575"/>
            <a:chExt cx="323851" cy="313067"/>
          </a:xfrm>
        </p:grpSpPr>
        <p:sp>
          <p:nvSpPr>
            <p:cNvPr id="499" name="SMARTInkShape-2633">
              <a:extLst>
                <a:ext uri="{FF2B5EF4-FFF2-40B4-BE49-F238E27FC236}">
                  <a16:creationId xmlns:a16="http://schemas.microsoft.com/office/drawing/2014/main" id="{80079B1F-9B3B-BEA5-E1D9-F1D6413C88E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924300" y="1667383"/>
              <a:ext cx="19051" cy="161418"/>
            </a:xfrm>
            <a:custGeom>
              <a:avLst/>
              <a:gdLst/>
              <a:ahLst/>
              <a:cxnLst/>
              <a:rect l="0" t="0" r="0" b="0"/>
              <a:pathLst>
                <a:path w="19051" h="161418">
                  <a:moveTo>
                    <a:pt x="19050" y="18542"/>
                  </a:moveTo>
                  <a:lnTo>
                    <a:pt x="19050" y="18542"/>
                  </a:lnTo>
                  <a:lnTo>
                    <a:pt x="19050" y="0"/>
                  </a:lnTo>
                  <a:lnTo>
                    <a:pt x="17992" y="46165"/>
                  </a:lnTo>
                  <a:lnTo>
                    <a:pt x="8689" y="85029"/>
                  </a:lnTo>
                  <a:lnTo>
                    <a:pt x="1145" y="130700"/>
                  </a:lnTo>
                  <a:lnTo>
                    <a:pt x="0" y="161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634">
              <a:extLst>
                <a:ext uri="{FF2B5EF4-FFF2-40B4-BE49-F238E27FC236}">
                  <a16:creationId xmlns:a16="http://schemas.microsoft.com/office/drawing/2014/main" id="{923AB337-B9B7-28DF-A51E-4ED61E3DCF2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933825" y="15525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8201" y="2243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635">
              <a:extLst>
                <a:ext uri="{FF2B5EF4-FFF2-40B4-BE49-F238E27FC236}">
                  <a16:creationId xmlns:a16="http://schemas.microsoft.com/office/drawing/2014/main" id="{DECCA9EE-E212-F2CC-3CF2-DBDDF6F8695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990975" y="1640329"/>
              <a:ext cx="257176" cy="225313"/>
            </a:xfrm>
            <a:custGeom>
              <a:avLst/>
              <a:gdLst/>
              <a:ahLst/>
              <a:cxnLst/>
              <a:rect l="0" t="0" r="0" b="0"/>
              <a:pathLst>
                <a:path w="257176" h="225313">
                  <a:moveTo>
                    <a:pt x="0" y="121796"/>
                  </a:moveTo>
                  <a:lnTo>
                    <a:pt x="0" y="121796"/>
                  </a:lnTo>
                  <a:lnTo>
                    <a:pt x="5056" y="116740"/>
                  </a:lnTo>
                  <a:lnTo>
                    <a:pt x="7539" y="111435"/>
                  </a:lnTo>
                  <a:lnTo>
                    <a:pt x="22666" y="71683"/>
                  </a:lnTo>
                  <a:lnTo>
                    <a:pt x="28771" y="62482"/>
                  </a:lnTo>
                  <a:lnTo>
                    <a:pt x="51022" y="40882"/>
                  </a:lnTo>
                  <a:lnTo>
                    <a:pt x="63684" y="23973"/>
                  </a:lnTo>
                  <a:lnTo>
                    <a:pt x="91115" y="2536"/>
                  </a:lnTo>
                  <a:lnTo>
                    <a:pt x="97999" y="0"/>
                  </a:lnTo>
                  <a:lnTo>
                    <a:pt x="101316" y="1440"/>
                  </a:lnTo>
                  <a:lnTo>
                    <a:pt x="107824" y="8685"/>
                  </a:lnTo>
                  <a:lnTo>
                    <a:pt x="111421" y="21783"/>
                  </a:lnTo>
                  <a:lnTo>
                    <a:pt x="113731" y="61118"/>
                  </a:lnTo>
                  <a:lnTo>
                    <a:pt x="114132" y="97232"/>
                  </a:lnTo>
                  <a:lnTo>
                    <a:pt x="119307" y="134744"/>
                  </a:lnTo>
                  <a:lnTo>
                    <a:pt x="123230" y="180128"/>
                  </a:lnTo>
                  <a:lnTo>
                    <a:pt x="123815" y="225312"/>
                  </a:lnTo>
                  <a:lnTo>
                    <a:pt x="143123" y="180387"/>
                  </a:lnTo>
                  <a:lnTo>
                    <a:pt x="166387" y="134294"/>
                  </a:lnTo>
                  <a:lnTo>
                    <a:pt x="204371" y="90586"/>
                  </a:lnTo>
                  <a:lnTo>
                    <a:pt x="233339" y="70397"/>
                  </a:lnTo>
                  <a:lnTo>
                    <a:pt x="238109" y="68480"/>
                  </a:lnTo>
                  <a:lnTo>
                    <a:pt x="241290" y="68260"/>
                  </a:lnTo>
                  <a:lnTo>
                    <a:pt x="243410" y="69172"/>
                  </a:lnTo>
                  <a:lnTo>
                    <a:pt x="251869" y="83297"/>
                  </a:lnTo>
                  <a:lnTo>
                    <a:pt x="256127" y="115132"/>
                  </a:lnTo>
                  <a:lnTo>
                    <a:pt x="254145" y="158266"/>
                  </a:lnTo>
                  <a:lnTo>
                    <a:pt x="248030" y="205017"/>
                  </a:lnTo>
                  <a:lnTo>
                    <a:pt x="248962" y="209027"/>
                  </a:lnTo>
                  <a:lnTo>
                    <a:pt x="250641" y="211700"/>
                  </a:lnTo>
                  <a:lnTo>
                    <a:pt x="252819" y="213482"/>
                  </a:lnTo>
                  <a:lnTo>
                    <a:pt x="255239" y="218284"/>
                  </a:lnTo>
                  <a:lnTo>
                    <a:pt x="255884" y="221047"/>
                  </a:lnTo>
                  <a:lnTo>
                    <a:pt x="256315" y="221830"/>
                  </a:lnTo>
                  <a:lnTo>
                    <a:pt x="257175" y="217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3" name="SMARTInkShape-2636">
            <a:extLst>
              <a:ext uri="{FF2B5EF4-FFF2-40B4-BE49-F238E27FC236}">
                <a16:creationId xmlns:a16="http://schemas.microsoft.com/office/drawing/2014/main" id="{BD33D390-0BE8-63F8-A663-E5C3AF1F4B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38675" y="1647826"/>
            <a:ext cx="161450" cy="397105"/>
          </a:xfrm>
          <a:custGeom>
            <a:avLst/>
            <a:gdLst/>
            <a:ahLst/>
            <a:cxnLst/>
            <a:rect l="0" t="0" r="0" b="0"/>
            <a:pathLst>
              <a:path w="161450" h="397105">
                <a:moveTo>
                  <a:pt x="38100" y="9524"/>
                </a:moveTo>
                <a:lnTo>
                  <a:pt x="38100" y="9524"/>
                </a:lnTo>
                <a:lnTo>
                  <a:pt x="38100" y="0"/>
                </a:lnTo>
                <a:lnTo>
                  <a:pt x="38100" y="13257"/>
                </a:lnTo>
                <a:lnTo>
                  <a:pt x="32612" y="34172"/>
                </a:lnTo>
                <a:lnTo>
                  <a:pt x="38537" y="78611"/>
                </a:lnTo>
                <a:lnTo>
                  <a:pt x="51276" y="116080"/>
                </a:lnTo>
                <a:lnTo>
                  <a:pt x="60184" y="128496"/>
                </a:lnTo>
                <a:lnTo>
                  <a:pt x="71198" y="136484"/>
                </a:lnTo>
                <a:lnTo>
                  <a:pt x="83150" y="140034"/>
                </a:lnTo>
                <a:lnTo>
                  <a:pt x="95517" y="138790"/>
                </a:lnTo>
                <a:lnTo>
                  <a:pt x="101778" y="136976"/>
                </a:lnTo>
                <a:lnTo>
                  <a:pt x="107011" y="131534"/>
                </a:lnTo>
                <a:lnTo>
                  <a:pt x="123011" y="92382"/>
                </a:lnTo>
                <a:lnTo>
                  <a:pt x="141421" y="48939"/>
                </a:lnTo>
                <a:lnTo>
                  <a:pt x="160852" y="1758"/>
                </a:lnTo>
                <a:lnTo>
                  <a:pt x="161449" y="781"/>
                </a:lnTo>
                <a:lnTo>
                  <a:pt x="156727" y="10344"/>
                </a:lnTo>
                <a:lnTo>
                  <a:pt x="153255" y="55351"/>
                </a:lnTo>
                <a:lnTo>
                  <a:pt x="152653" y="100831"/>
                </a:lnTo>
                <a:lnTo>
                  <a:pt x="152513" y="135830"/>
                </a:lnTo>
                <a:lnTo>
                  <a:pt x="157490" y="176065"/>
                </a:lnTo>
                <a:lnTo>
                  <a:pt x="160612" y="223264"/>
                </a:lnTo>
                <a:lnTo>
                  <a:pt x="161341" y="256214"/>
                </a:lnTo>
                <a:lnTo>
                  <a:pt x="158929" y="301692"/>
                </a:lnTo>
                <a:lnTo>
                  <a:pt x="153690" y="344872"/>
                </a:lnTo>
                <a:lnTo>
                  <a:pt x="147726" y="372059"/>
                </a:lnTo>
                <a:lnTo>
                  <a:pt x="139386" y="385139"/>
                </a:lnTo>
                <a:lnTo>
                  <a:pt x="134198" y="390109"/>
                </a:lnTo>
                <a:lnTo>
                  <a:pt x="122791" y="395631"/>
                </a:lnTo>
                <a:lnTo>
                  <a:pt x="116786" y="397104"/>
                </a:lnTo>
                <a:lnTo>
                  <a:pt x="93164" y="394120"/>
                </a:lnTo>
                <a:lnTo>
                  <a:pt x="63284" y="382572"/>
                </a:lnTo>
                <a:lnTo>
                  <a:pt x="25241" y="357697"/>
                </a:lnTo>
                <a:lnTo>
                  <a:pt x="15451" y="346301"/>
                </a:lnTo>
                <a:lnTo>
                  <a:pt x="0" y="3143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6" name="SMARTInkShape-Group470">
            <a:extLst>
              <a:ext uri="{FF2B5EF4-FFF2-40B4-BE49-F238E27FC236}">
                <a16:creationId xmlns:a16="http://schemas.microsoft.com/office/drawing/2014/main" id="{1F84F6CD-6982-5EA0-4728-9B3A0084E3B3}"/>
              </a:ext>
            </a:extLst>
          </p:cNvPr>
          <p:cNvGrpSpPr/>
          <p:nvPr/>
        </p:nvGrpSpPr>
        <p:grpSpPr>
          <a:xfrm>
            <a:off x="5067808" y="1676403"/>
            <a:ext cx="370334" cy="180973"/>
            <a:chOff x="5067808" y="1676403"/>
            <a:chExt cx="370334" cy="180973"/>
          </a:xfrm>
        </p:grpSpPr>
        <p:sp>
          <p:nvSpPr>
            <p:cNvPr id="504" name="SMARTInkShape-2637">
              <a:extLst>
                <a:ext uri="{FF2B5EF4-FFF2-40B4-BE49-F238E27FC236}">
                  <a16:creationId xmlns:a16="http://schemas.microsoft.com/office/drawing/2014/main" id="{4FAAE054-E1A9-B447-CEA8-4B2813E03C4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067808" y="1762125"/>
              <a:ext cx="332868" cy="28576"/>
            </a:xfrm>
            <a:custGeom>
              <a:avLst/>
              <a:gdLst/>
              <a:ahLst/>
              <a:cxnLst/>
              <a:rect l="0" t="0" r="0" b="0"/>
              <a:pathLst>
                <a:path w="332868" h="28576">
                  <a:moveTo>
                    <a:pt x="18542" y="28575"/>
                  </a:moveTo>
                  <a:lnTo>
                    <a:pt x="18542" y="28575"/>
                  </a:lnTo>
                  <a:lnTo>
                    <a:pt x="18542" y="19166"/>
                  </a:lnTo>
                  <a:lnTo>
                    <a:pt x="13486" y="19084"/>
                  </a:lnTo>
                  <a:lnTo>
                    <a:pt x="8181" y="21888"/>
                  </a:lnTo>
                  <a:lnTo>
                    <a:pt x="0" y="28184"/>
                  </a:lnTo>
                  <a:lnTo>
                    <a:pt x="37614" y="27439"/>
                  </a:lnTo>
                  <a:lnTo>
                    <a:pt x="79696" y="22006"/>
                  </a:lnTo>
                  <a:lnTo>
                    <a:pt x="118389" y="19926"/>
                  </a:lnTo>
                  <a:lnTo>
                    <a:pt x="160445" y="16401"/>
                  </a:lnTo>
                  <a:lnTo>
                    <a:pt x="198170" y="11562"/>
                  </a:lnTo>
                  <a:lnTo>
                    <a:pt x="230669" y="9372"/>
                  </a:lnTo>
                  <a:lnTo>
                    <a:pt x="276599" y="3247"/>
                  </a:lnTo>
                  <a:lnTo>
                    <a:pt x="3328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638">
              <a:extLst>
                <a:ext uri="{FF2B5EF4-FFF2-40B4-BE49-F238E27FC236}">
                  <a16:creationId xmlns:a16="http://schemas.microsoft.com/office/drawing/2014/main" id="{C0CE588B-7F14-1EA5-E846-7C5A9F56D90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286375" y="1676403"/>
              <a:ext cx="151767" cy="180973"/>
            </a:xfrm>
            <a:custGeom>
              <a:avLst/>
              <a:gdLst/>
              <a:ahLst/>
              <a:cxnLst/>
              <a:rect l="0" t="0" r="0" b="0"/>
              <a:pathLst>
                <a:path w="151767" h="180973">
                  <a:moveTo>
                    <a:pt x="28575" y="28572"/>
                  </a:moveTo>
                  <a:lnTo>
                    <a:pt x="28575" y="28572"/>
                  </a:lnTo>
                  <a:lnTo>
                    <a:pt x="28575" y="1321"/>
                  </a:lnTo>
                  <a:lnTo>
                    <a:pt x="27517" y="880"/>
                  </a:lnTo>
                  <a:lnTo>
                    <a:pt x="19166" y="7"/>
                  </a:lnTo>
                  <a:lnTo>
                    <a:pt x="24140" y="0"/>
                  </a:lnTo>
                  <a:lnTo>
                    <a:pt x="69819" y="31054"/>
                  </a:lnTo>
                  <a:lnTo>
                    <a:pt x="90537" y="42713"/>
                  </a:lnTo>
                  <a:lnTo>
                    <a:pt x="137750" y="57131"/>
                  </a:lnTo>
                  <a:lnTo>
                    <a:pt x="145183" y="61726"/>
                  </a:lnTo>
                  <a:lnTo>
                    <a:pt x="149192" y="67296"/>
                  </a:lnTo>
                  <a:lnTo>
                    <a:pt x="151450" y="76382"/>
                  </a:lnTo>
                  <a:lnTo>
                    <a:pt x="151766" y="79495"/>
                  </a:lnTo>
                  <a:lnTo>
                    <a:pt x="149861" y="82629"/>
                  </a:lnTo>
                  <a:lnTo>
                    <a:pt x="137066" y="92096"/>
                  </a:lnTo>
                  <a:lnTo>
                    <a:pt x="90379" y="119015"/>
                  </a:lnTo>
                  <a:lnTo>
                    <a:pt x="46361" y="141300"/>
                  </a:lnTo>
                  <a:lnTo>
                    <a:pt x="21498" y="154753"/>
                  </a:lnTo>
                  <a:lnTo>
                    <a:pt x="9554" y="165086"/>
                  </a:lnTo>
                  <a:lnTo>
                    <a:pt x="0" y="180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471">
            <a:extLst>
              <a:ext uri="{FF2B5EF4-FFF2-40B4-BE49-F238E27FC236}">
                <a16:creationId xmlns:a16="http://schemas.microsoft.com/office/drawing/2014/main" id="{6C4CA1AB-FDCA-E231-28A4-C5506B49CFD7}"/>
              </a:ext>
            </a:extLst>
          </p:cNvPr>
          <p:cNvGrpSpPr/>
          <p:nvPr/>
        </p:nvGrpSpPr>
        <p:grpSpPr>
          <a:xfrm>
            <a:off x="5895975" y="1534849"/>
            <a:ext cx="1000126" cy="341577"/>
            <a:chOff x="5895975" y="1534849"/>
            <a:chExt cx="1000126" cy="341577"/>
          </a:xfrm>
        </p:grpSpPr>
        <p:sp>
          <p:nvSpPr>
            <p:cNvPr id="507" name="SMARTInkShape-2639">
              <a:extLst>
                <a:ext uri="{FF2B5EF4-FFF2-40B4-BE49-F238E27FC236}">
                  <a16:creationId xmlns:a16="http://schemas.microsoft.com/office/drawing/2014/main" id="{0E7E1BA1-0A88-1CD3-FC06-4ED28E6C65B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05500" y="1566137"/>
              <a:ext cx="152401" cy="291236"/>
            </a:xfrm>
            <a:custGeom>
              <a:avLst/>
              <a:gdLst/>
              <a:ahLst/>
              <a:cxnLst/>
              <a:rect l="0" t="0" r="0" b="0"/>
              <a:pathLst>
                <a:path w="152401" h="291236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6545" y="4450"/>
                  </a:lnTo>
                  <a:lnTo>
                    <a:pt x="8201" y="9613"/>
                  </a:lnTo>
                  <a:lnTo>
                    <a:pt x="9447" y="51640"/>
                  </a:lnTo>
                  <a:lnTo>
                    <a:pt x="9508" y="89237"/>
                  </a:lnTo>
                  <a:lnTo>
                    <a:pt x="9520" y="131550"/>
                  </a:lnTo>
                  <a:lnTo>
                    <a:pt x="9524" y="174778"/>
                  </a:lnTo>
                  <a:lnTo>
                    <a:pt x="6703" y="208754"/>
                  </a:lnTo>
                  <a:lnTo>
                    <a:pt x="588" y="252586"/>
                  </a:lnTo>
                  <a:lnTo>
                    <a:pt x="34" y="287443"/>
                  </a:lnTo>
                  <a:lnTo>
                    <a:pt x="2139" y="288708"/>
                  </a:lnTo>
                  <a:lnTo>
                    <a:pt x="26341" y="291090"/>
                  </a:lnTo>
                  <a:lnTo>
                    <a:pt x="64584" y="291225"/>
                  </a:lnTo>
                  <a:lnTo>
                    <a:pt x="104361" y="291235"/>
                  </a:lnTo>
                  <a:lnTo>
                    <a:pt x="134131" y="290179"/>
                  </a:lnTo>
                  <a:lnTo>
                    <a:pt x="152400" y="281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640">
              <a:extLst>
                <a:ext uri="{FF2B5EF4-FFF2-40B4-BE49-F238E27FC236}">
                  <a16:creationId xmlns:a16="http://schemas.microsoft.com/office/drawing/2014/main" id="{FA1C8473-85C4-8E5B-0F39-744B1C2EC84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895975" y="16764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56402" y="10965"/>
                  </a:lnTo>
                  <a:lnTo>
                    <a:pt x="96121" y="326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641">
              <a:extLst>
                <a:ext uri="{FF2B5EF4-FFF2-40B4-BE49-F238E27FC236}">
                  <a16:creationId xmlns:a16="http://schemas.microsoft.com/office/drawing/2014/main" id="{A9CDAC9D-5113-A588-5328-6489556343E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165169" y="1695450"/>
              <a:ext cx="87046" cy="130648"/>
            </a:xfrm>
            <a:custGeom>
              <a:avLst/>
              <a:gdLst/>
              <a:ahLst/>
              <a:cxnLst/>
              <a:rect l="0" t="0" r="0" b="0"/>
              <a:pathLst>
                <a:path w="87046" h="130648">
                  <a:moveTo>
                    <a:pt x="64181" y="38100"/>
                  </a:moveTo>
                  <a:lnTo>
                    <a:pt x="64181" y="38100"/>
                  </a:lnTo>
                  <a:lnTo>
                    <a:pt x="69237" y="33044"/>
                  </a:lnTo>
                  <a:lnTo>
                    <a:pt x="71720" y="27739"/>
                  </a:lnTo>
                  <a:lnTo>
                    <a:pt x="73590" y="9446"/>
                  </a:lnTo>
                  <a:lnTo>
                    <a:pt x="72571" y="6297"/>
                  </a:lnTo>
                  <a:lnTo>
                    <a:pt x="70832" y="4198"/>
                  </a:lnTo>
                  <a:lnTo>
                    <a:pt x="65494" y="829"/>
                  </a:lnTo>
                  <a:lnTo>
                    <a:pt x="59513" y="246"/>
                  </a:lnTo>
                  <a:lnTo>
                    <a:pt x="33862" y="15257"/>
                  </a:lnTo>
                  <a:lnTo>
                    <a:pt x="20365" y="26537"/>
                  </a:lnTo>
                  <a:lnTo>
                    <a:pt x="5926" y="49843"/>
                  </a:lnTo>
                  <a:lnTo>
                    <a:pt x="0" y="81914"/>
                  </a:lnTo>
                  <a:lnTo>
                    <a:pt x="4259" y="100259"/>
                  </a:lnTo>
                  <a:lnTo>
                    <a:pt x="19184" y="124226"/>
                  </a:lnTo>
                  <a:lnTo>
                    <a:pt x="31482" y="129295"/>
                  </a:lnTo>
                  <a:lnTo>
                    <a:pt x="39207" y="130647"/>
                  </a:lnTo>
                  <a:lnTo>
                    <a:pt x="46474" y="129431"/>
                  </a:lnTo>
                  <a:lnTo>
                    <a:pt x="60192" y="122436"/>
                  </a:lnTo>
                  <a:lnTo>
                    <a:pt x="74758" y="106598"/>
                  </a:lnTo>
                  <a:lnTo>
                    <a:pt x="85778" y="83443"/>
                  </a:lnTo>
                  <a:lnTo>
                    <a:pt x="87045" y="76795"/>
                  </a:lnTo>
                  <a:lnTo>
                    <a:pt x="82647" y="37259"/>
                  </a:lnTo>
                  <a:lnTo>
                    <a:pt x="78385" y="23263"/>
                  </a:lnTo>
                  <a:lnTo>
                    <a:pt x="451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642">
              <a:extLst>
                <a:ext uri="{FF2B5EF4-FFF2-40B4-BE49-F238E27FC236}">
                  <a16:creationId xmlns:a16="http://schemas.microsoft.com/office/drawing/2014/main" id="{DCBFE37C-AF1F-C545-F06D-F1D220BF56B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334289" y="1553899"/>
              <a:ext cx="142712" cy="254942"/>
            </a:xfrm>
            <a:custGeom>
              <a:avLst/>
              <a:gdLst/>
              <a:ahLst/>
              <a:cxnLst/>
              <a:rect l="0" t="0" r="0" b="0"/>
              <a:pathLst>
                <a:path w="142712" h="254942">
                  <a:moveTo>
                    <a:pt x="28411" y="8201"/>
                  </a:moveTo>
                  <a:lnTo>
                    <a:pt x="28411" y="8201"/>
                  </a:lnTo>
                  <a:lnTo>
                    <a:pt x="36612" y="0"/>
                  </a:lnTo>
                  <a:lnTo>
                    <a:pt x="42600" y="14238"/>
                  </a:lnTo>
                  <a:lnTo>
                    <a:pt x="40964" y="43621"/>
                  </a:lnTo>
                  <a:lnTo>
                    <a:pt x="33777" y="84195"/>
                  </a:lnTo>
                  <a:lnTo>
                    <a:pt x="24945" y="119618"/>
                  </a:lnTo>
                  <a:lnTo>
                    <a:pt x="15624" y="160335"/>
                  </a:lnTo>
                  <a:lnTo>
                    <a:pt x="4052" y="206292"/>
                  </a:lnTo>
                  <a:lnTo>
                    <a:pt x="0" y="252779"/>
                  </a:lnTo>
                  <a:lnTo>
                    <a:pt x="2063" y="253803"/>
                  </a:lnTo>
                  <a:lnTo>
                    <a:pt x="9998" y="254941"/>
                  </a:lnTo>
                  <a:lnTo>
                    <a:pt x="17759" y="252624"/>
                  </a:lnTo>
                  <a:lnTo>
                    <a:pt x="27909" y="248067"/>
                  </a:lnTo>
                  <a:lnTo>
                    <a:pt x="66097" y="239340"/>
                  </a:lnTo>
                  <a:lnTo>
                    <a:pt x="92142" y="234731"/>
                  </a:lnTo>
                  <a:lnTo>
                    <a:pt x="130878" y="220653"/>
                  </a:lnTo>
                  <a:lnTo>
                    <a:pt x="142711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643">
              <a:extLst>
                <a:ext uri="{FF2B5EF4-FFF2-40B4-BE49-F238E27FC236}">
                  <a16:creationId xmlns:a16="http://schemas.microsoft.com/office/drawing/2014/main" id="{B753A514-286E-F297-F889-0A85F415C04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324600" y="166687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46664" y="12504"/>
                  </a:lnTo>
                  <a:lnTo>
                    <a:pt x="88380" y="10408"/>
                  </a:lnTo>
                  <a:lnTo>
                    <a:pt x="134815" y="969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644">
              <a:extLst>
                <a:ext uri="{FF2B5EF4-FFF2-40B4-BE49-F238E27FC236}">
                  <a16:creationId xmlns:a16="http://schemas.microsoft.com/office/drawing/2014/main" id="{79118BD2-2046-FE22-E5A1-7FB06928450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559104" y="1649276"/>
              <a:ext cx="251272" cy="131685"/>
            </a:xfrm>
            <a:custGeom>
              <a:avLst/>
              <a:gdLst/>
              <a:ahLst/>
              <a:cxnLst/>
              <a:rect l="0" t="0" r="0" b="0"/>
              <a:pathLst>
                <a:path w="251272" h="131685">
                  <a:moveTo>
                    <a:pt x="108396" y="65224"/>
                  </a:moveTo>
                  <a:lnTo>
                    <a:pt x="108396" y="65224"/>
                  </a:lnTo>
                  <a:lnTo>
                    <a:pt x="113452" y="60168"/>
                  </a:lnTo>
                  <a:lnTo>
                    <a:pt x="115934" y="54863"/>
                  </a:lnTo>
                  <a:lnTo>
                    <a:pt x="117887" y="28991"/>
                  </a:lnTo>
                  <a:lnTo>
                    <a:pt x="116840" y="28368"/>
                  </a:lnTo>
                  <a:lnTo>
                    <a:pt x="112854" y="27677"/>
                  </a:lnTo>
                  <a:lnTo>
                    <a:pt x="111368" y="26435"/>
                  </a:lnTo>
                  <a:lnTo>
                    <a:pt x="108787" y="18972"/>
                  </a:lnTo>
                  <a:lnTo>
                    <a:pt x="108511" y="12949"/>
                  </a:lnTo>
                  <a:lnTo>
                    <a:pt x="107415" y="11324"/>
                  </a:lnTo>
                  <a:lnTo>
                    <a:pt x="105625" y="10241"/>
                  </a:lnTo>
                  <a:lnTo>
                    <a:pt x="103374" y="9518"/>
                  </a:lnTo>
                  <a:lnTo>
                    <a:pt x="101873" y="7979"/>
                  </a:lnTo>
                  <a:lnTo>
                    <a:pt x="100205" y="3445"/>
                  </a:lnTo>
                  <a:lnTo>
                    <a:pt x="97644" y="1813"/>
                  </a:lnTo>
                  <a:lnTo>
                    <a:pt x="89153" y="0"/>
                  </a:lnTo>
                  <a:lnTo>
                    <a:pt x="67416" y="4035"/>
                  </a:lnTo>
                  <a:lnTo>
                    <a:pt x="26151" y="29178"/>
                  </a:lnTo>
                  <a:lnTo>
                    <a:pt x="16103" y="41795"/>
                  </a:lnTo>
                  <a:lnTo>
                    <a:pt x="1030" y="70709"/>
                  </a:lnTo>
                  <a:lnTo>
                    <a:pt x="0" y="83890"/>
                  </a:lnTo>
                  <a:lnTo>
                    <a:pt x="7962" y="109598"/>
                  </a:lnTo>
                  <a:lnTo>
                    <a:pt x="16667" y="123645"/>
                  </a:lnTo>
                  <a:lnTo>
                    <a:pt x="22824" y="128231"/>
                  </a:lnTo>
                  <a:lnTo>
                    <a:pt x="30147" y="130269"/>
                  </a:lnTo>
                  <a:lnTo>
                    <a:pt x="53106" y="131684"/>
                  </a:lnTo>
                  <a:lnTo>
                    <a:pt x="63009" y="126159"/>
                  </a:lnTo>
                  <a:lnTo>
                    <a:pt x="92095" y="100370"/>
                  </a:lnTo>
                  <a:lnTo>
                    <a:pt x="114721" y="54106"/>
                  </a:lnTo>
                  <a:lnTo>
                    <a:pt x="124619" y="37589"/>
                  </a:lnTo>
                  <a:lnTo>
                    <a:pt x="125561" y="34101"/>
                  </a:lnTo>
                  <a:lnTo>
                    <a:pt x="127248" y="31775"/>
                  </a:lnTo>
                  <a:lnTo>
                    <a:pt x="129430" y="30225"/>
                  </a:lnTo>
                  <a:lnTo>
                    <a:pt x="135482" y="27737"/>
                  </a:lnTo>
                  <a:lnTo>
                    <a:pt x="134919" y="27532"/>
                  </a:lnTo>
                  <a:lnTo>
                    <a:pt x="131473" y="27306"/>
                  </a:lnTo>
                  <a:lnTo>
                    <a:pt x="126414" y="30027"/>
                  </a:lnTo>
                  <a:lnTo>
                    <a:pt x="119598" y="35341"/>
                  </a:lnTo>
                  <a:lnTo>
                    <a:pt x="118666" y="38890"/>
                  </a:lnTo>
                  <a:lnTo>
                    <a:pt x="117193" y="45053"/>
                  </a:lnTo>
                  <a:lnTo>
                    <a:pt x="100600" y="85772"/>
                  </a:lnTo>
                  <a:lnTo>
                    <a:pt x="99023" y="114553"/>
                  </a:lnTo>
                  <a:lnTo>
                    <a:pt x="102147" y="117160"/>
                  </a:lnTo>
                  <a:lnTo>
                    <a:pt x="121713" y="120829"/>
                  </a:lnTo>
                  <a:lnTo>
                    <a:pt x="166044" y="122171"/>
                  </a:lnTo>
                  <a:lnTo>
                    <a:pt x="212627" y="114155"/>
                  </a:lnTo>
                  <a:lnTo>
                    <a:pt x="234857" y="112049"/>
                  </a:lnTo>
                  <a:lnTo>
                    <a:pt x="251271" y="103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645">
              <a:extLst>
                <a:ext uri="{FF2B5EF4-FFF2-40B4-BE49-F238E27FC236}">
                  <a16:creationId xmlns:a16="http://schemas.microsoft.com/office/drawing/2014/main" id="{8AA10DF4-713D-AD61-E916-86E41747D53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858368" y="1534849"/>
              <a:ext cx="37733" cy="341577"/>
            </a:xfrm>
            <a:custGeom>
              <a:avLst/>
              <a:gdLst/>
              <a:ahLst/>
              <a:cxnLst/>
              <a:rect l="0" t="0" r="0" b="0"/>
              <a:pathLst>
                <a:path w="37733" h="341577">
                  <a:moveTo>
                    <a:pt x="28207" y="8201"/>
                  </a:moveTo>
                  <a:lnTo>
                    <a:pt x="28207" y="8201"/>
                  </a:lnTo>
                  <a:lnTo>
                    <a:pt x="36407" y="0"/>
                  </a:lnTo>
                  <a:lnTo>
                    <a:pt x="36849" y="617"/>
                  </a:lnTo>
                  <a:lnTo>
                    <a:pt x="37339" y="4125"/>
                  </a:lnTo>
                  <a:lnTo>
                    <a:pt x="30050" y="39930"/>
                  </a:lnTo>
                  <a:lnTo>
                    <a:pt x="21462" y="87099"/>
                  </a:lnTo>
                  <a:lnTo>
                    <a:pt x="12214" y="132943"/>
                  </a:lnTo>
                  <a:lnTo>
                    <a:pt x="3831" y="169692"/>
                  </a:lnTo>
                  <a:lnTo>
                    <a:pt x="876" y="213154"/>
                  </a:lnTo>
                  <a:lnTo>
                    <a:pt x="0" y="257429"/>
                  </a:lnTo>
                  <a:lnTo>
                    <a:pt x="2527" y="301906"/>
                  </a:lnTo>
                  <a:lnTo>
                    <a:pt x="8326" y="319712"/>
                  </a:lnTo>
                  <a:lnTo>
                    <a:pt x="17960" y="331153"/>
                  </a:lnTo>
                  <a:lnTo>
                    <a:pt x="37732" y="341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SMARTInkShape-Group472">
            <a:extLst>
              <a:ext uri="{FF2B5EF4-FFF2-40B4-BE49-F238E27FC236}">
                <a16:creationId xmlns:a16="http://schemas.microsoft.com/office/drawing/2014/main" id="{3241428A-3F7F-D388-77A0-081EA581BE79}"/>
              </a:ext>
            </a:extLst>
          </p:cNvPr>
          <p:cNvGrpSpPr/>
          <p:nvPr/>
        </p:nvGrpSpPr>
        <p:grpSpPr>
          <a:xfrm>
            <a:off x="1066800" y="2629559"/>
            <a:ext cx="933451" cy="237467"/>
            <a:chOff x="1066800" y="2629559"/>
            <a:chExt cx="933451" cy="237467"/>
          </a:xfrm>
        </p:grpSpPr>
        <p:sp>
          <p:nvSpPr>
            <p:cNvPr id="515" name="SMARTInkShape-2646">
              <a:extLst>
                <a:ext uri="{FF2B5EF4-FFF2-40B4-BE49-F238E27FC236}">
                  <a16:creationId xmlns:a16="http://schemas.microsoft.com/office/drawing/2014/main" id="{2FB0A02B-9D64-7901-7764-97A9E842AF7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66800" y="2638425"/>
              <a:ext cx="201843" cy="228601"/>
            </a:xfrm>
            <a:custGeom>
              <a:avLst/>
              <a:gdLst/>
              <a:ahLst/>
              <a:cxnLst/>
              <a:rect l="0" t="0" r="0" b="0"/>
              <a:pathLst>
                <a:path w="201843" h="228601">
                  <a:moveTo>
                    <a:pt x="190500" y="0"/>
                  </a:moveTo>
                  <a:lnTo>
                    <a:pt x="190500" y="0"/>
                  </a:lnTo>
                  <a:lnTo>
                    <a:pt x="158977" y="0"/>
                  </a:lnTo>
                  <a:lnTo>
                    <a:pt x="144236" y="5056"/>
                  </a:lnTo>
                  <a:lnTo>
                    <a:pt x="103590" y="32056"/>
                  </a:lnTo>
                  <a:lnTo>
                    <a:pt x="89784" y="40000"/>
                  </a:lnTo>
                  <a:lnTo>
                    <a:pt x="79415" y="52703"/>
                  </a:lnTo>
                  <a:lnTo>
                    <a:pt x="73396" y="66815"/>
                  </a:lnTo>
                  <a:lnTo>
                    <a:pt x="73272" y="72060"/>
                  </a:lnTo>
                  <a:lnTo>
                    <a:pt x="74248" y="76615"/>
                  </a:lnTo>
                  <a:lnTo>
                    <a:pt x="80977" y="84498"/>
                  </a:lnTo>
                  <a:lnTo>
                    <a:pt x="99488" y="94886"/>
                  </a:lnTo>
                  <a:lnTo>
                    <a:pt x="145233" y="114268"/>
                  </a:lnTo>
                  <a:lnTo>
                    <a:pt x="181441" y="132050"/>
                  </a:lnTo>
                  <a:lnTo>
                    <a:pt x="199575" y="149781"/>
                  </a:lnTo>
                  <a:lnTo>
                    <a:pt x="201842" y="155946"/>
                  </a:lnTo>
                  <a:lnTo>
                    <a:pt x="201538" y="168439"/>
                  </a:lnTo>
                  <a:lnTo>
                    <a:pt x="192231" y="181048"/>
                  </a:lnTo>
                  <a:lnTo>
                    <a:pt x="177511" y="192649"/>
                  </a:lnTo>
                  <a:lnTo>
                    <a:pt x="149257" y="205130"/>
                  </a:lnTo>
                  <a:lnTo>
                    <a:pt x="109371" y="215531"/>
                  </a:lnTo>
                  <a:lnTo>
                    <a:pt x="71329" y="22425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647">
              <a:extLst>
                <a:ext uri="{FF2B5EF4-FFF2-40B4-BE49-F238E27FC236}">
                  <a16:creationId xmlns:a16="http://schemas.microsoft.com/office/drawing/2014/main" id="{420B9DD9-13A6-BA44-B0CD-BE44F6F87A6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92365" y="2629559"/>
              <a:ext cx="607886" cy="182000"/>
            </a:xfrm>
            <a:custGeom>
              <a:avLst/>
              <a:gdLst/>
              <a:ahLst/>
              <a:cxnLst/>
              <a:rect l="0" t="0" r="0" b="0"/>
              <a:pathLst>
                <a:path w="607886" h="182000">
                  <a:moveTo>
                    <a:pt x="7810" y="37441"/>
                  </a:moveTo>
                  <a:lnTo>
                    <a:pt x="7810" y="37441"/>
                  </a:lnTo>
                  <a:lnTo>
                    <a:pt x="12867" y="32385"/>
                  </a:lnTo>
                  <a:lnTo>
                    <a:pt x="15349" y="24258"/>
                  </a:lnTo>
                  <a:lnTo>
                    <a:pt x="17300" y="0"/>
                  </a:lnTo>
                  <a:lnTo>
                    <a:pt x="4074" y="30971"/>
                  </a:lnTo>
                  <a:lnTo>
                    <a:pt x="0" y="67509"/>
                  </a:lnTo>
                  <a:lnTo>
                    <a:pt x="3850" y="101736"/>
                  </a:lnTo>
                  <a:lnTo>
                    <a:pt x="21178" y="141746"/>
                  </a:lnTo>
                  <a:lnTo>
                    <a:pt x="28921" y="161057"/>
                  </a:lnTo>
                  <a:lnTo>
                    <a:pt x="41534" y="174578"/>
                  </a:lnTo>
                  <a:lnTo>
                    <a:pt x="49343" y="179666"/>
                  </a:lnTo>
                  <a:lnTo>
                    <a:pt x="56665" y="181999"/>
                  </a:lnTo>
                  <a:lnTo>
                    <a:pt x="70446" y="181770"/>
                  </a:lnTo>
                  <a:lnTo>
                    <a:pt x="80804" y="178140"/>
                  </a:lnTo>
                  <a:lnTo>
                    <a:pt x="85048" y="175691"/>
                  </a:lnTo>
                  <a:lnTo>
                    <a:pt x="124473" y="128884"/>
                  </a:lnTo>
                  <a:lnTo>
                    <a:pt x="140373" y="91017"/>
                  </a:lnTo>
                  <a:lnTo>
                    <a:pt x="155873" y="46888"/>
                  </a:lnTo>
                  <a:lnTo>
                    <a:pt x="160041" y="20517"/>
                  </a:lnTo>
                  <a:lnTo>
                    <a:pt x="159038" y="20867"/>
                  </a:lnTo>
                  <a:lnTo>
                    <a:pt x="155103" y="24077"/>
                  </a:lnTo>
                  <a:lnTo>
                    <a:pt x="152649" y="34677"/>
                  </a:lnTo>
                  <a:lnTo>
                    <a:pt x="152616" y="49970"/>
                  </a:lnTo>
                  <a:lnTo>
                    <a:pt x="164057" y="89930"/>
                  </a:lnTo>
                  <a:lnTo>
                    <a:pt x="177437" y="127473"/>
                  </a:lnTo>
                  <a:lnTo>
                    <a:pt x="180162" y="128154"/>
                  </a:lnTo>
                  <a:lnTo>
                    <a:pt x="188833" y="126089"/>
                  </a:lnTo>
                  <a:lnTo>
                    <a:pt x="200559" y="118976"/>
                  </a:lnTo>
                  <a:lnTo>
                    <a:pt x="230202" y="74914"/>
                  </a:lnTo>
                  <a:lnTo>
                    <a:pt x="258517" y="29866"/>
                  </a:lnTo>
                  <a:lnTo>
                    <a:pt x="272618" y="11198"/>
                  </a:lnTo>
                  <a:lnTo>
                    <a:pt x="274307" y="12537"/>
                  </a:lnTo>
                  <a:lnTo>
                    <a:pt x="290646" y="42554"/>
                  </a:lnTo>
                  <a:lnTo>
                    <a:pt x="300314" y="76551"/>
                  </a:lnTo>
                  <a:lnTo>
                    <a:pt x="302912" y="92923"/>
                  </a:lnTo>
                  <a:lnTo>
                    <a:pt x="310381" y="114879"/>
                  </a:lnTo>
                  <a:lnTo>
                    <a:pt x="312480" y="131649"/>
                  </a:lnTo>
                  <a:lnTo>
                    <a:pt x="317628" y="127326"/>
                  </a:lnTo>
                  <a:lnTo>
                    <a:pt x="344079" y="84733"/>
                  </a:lnTo>
                  <a:lnTo>
                    <a:pt x="380748" y="45653"/>
                  </a:lnTo>
                  <a:lnTo>
                    <a:pt x="388049" y="41091"/>
                  </a:lnTo>
                  <a:lnTo>
                    <a:pt x="391478" y="39874"/>
                  </a:lnTo>
                  <a:lnTo>
                    <a:pt x="393763" y="40121"/>
                  </a:lnTo>
                  <a:lnTo>
                    <a:pt x="395288" y="41345"/>
                  </a:lnTo>
                  <a:lnTo>
                    <a:pt x="400254" y="48123"/>
                  </a:lnTo>
                  <a:lnTo>
                    <a:pt x="408429" y="59656"/>
                  </a:lnTo>
                  <a:lnTo>
                    <a:pt x="430118" y="104270"/>
                  </a:lnTo>
                  <a:lnTo>
                    <a:pt x="436245" y="124882"/>
                  </a:lnTo>
                  <a:lnTo>
                    <a:pt x="438426" y="127485"/>
                  </a:lnTo>
                  <a:lnTo>
                    <a:pt x="444472" y="131663"/>
                  </a:lnTo>
                  <a:lnTo>
                    <a:pt x="444968" y="130947"/>
                  </a:lnTo>
                  <a:lnTo>
                    <a:pt x="445519" y="127330"/>
                  </a:lnTo>
                  <a:lnTo>
                    <a:pt x="471882" y="81216"/>
                  </a:lnTo>
                  <a:lnTo>
                    <a:pt x="500422" y="41990"/>
                  </a:lnTo>
                  <a:lnTo>
                    <a:pt x="510029" y="34171"/>
                  </a:lnTo>
                  <a:lnTo>
                    <a:pt x="521388" y="29769"/>
                  </a:lnTo>
                  <a:lnTo>
                    <a:pt x="524820" y="29152"/>
                  </a:lnTo>
                  <a:lnTo>
                    <a:pt x="528167" y="30856"/>
                  </a:lnTo>
                  <a:lnTo>
                    <a:pt x="537933" y="43369"/>
                  </a:lnTo>
                  <a:lnTo>
                    <a:pt x="560254" y="88049"/>
                  </a:lnTo>
                  <a:lnTo>
                    <a:pt x="582680" y="130967"/>
                  </a:lnTo>
                  <a:lnTo>
                    <a:pt x="594302" y="145116"/>
                  </a:lnTo>
                  <a:lnTo>
                    <a:pt x="607885" y="151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473">
            <a:extLst>
              <a:ext uri="{FF2B5EF4-FFF2-40B4-BE49-F238E27FC236}">
                <a16:creationId xmlns:a16="http://schemas.microsoft.com/office/drawing/2014/main" id="{0D5D32E2-6EC3-4414-319C-D02A64ACEFAC}"/>
              </a:ext>
            </a:extLst>
          </p:cNvPr>
          <p:cNvGrpSpPr/>
          <p:nvPr/>
        </p:nvGrpSpPr>
        <p:grpSpPr>
          <a:xfrm>
            <a:off x="2383248" y="2448651"/>
            <a:ext cx="302803" cy="418375"/>
            <a:chOff x="2383248" y="2448651"/>
            <a:chExt cx="302803" cy="418375"/>
          </a:xfrm>
        </p:grpSpPr>
        <p:sp>
          <p:nvSpPr>
            <p:cNvPr id="518" name="SMARTInkShape-2648">
              <a:extLst>
                <a:ext uri="{FF2B5EF4-FFF2-40B4-BE49-F238E27FC236}">
                  <a16:creationId xmlns:a16="http://schemas.microsoft.com/office/drawing/2014/main" id="{238739EC-36A6-261E-9957-22CF0A024AD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383248" y="2590800"/>
              <a:ext cx="102170" cy="136428"/>
            </a:xfrm>
            <a:custGeom>
              <a:avLst/>
              <a:gdLst/>
              <a:ahLst/>
              <a:cxnLst/>
              <a:rect l="0" t="0" r="0" b="0"/>
              <a:pathLst>
                <a:path w="102170" h="136428">
                  <a:moveTo>
                    <a:pt x="74202" y="66675"/>
                  </a:moveTo>
                  <a:lnTo>
                    <a:pt x="74202" y="66675"/>
                  </a:lnTo>
                  <a:lnTo>
                    <a:pt x="79258" y="61619"/>
                  </a:lnTo>
                  <a:lnTo>
                    <a:pt x="81741" y="56314"/>
                  </a:lnTo>
                  <a:lnTo>
                    <a:pt x="83611" y="34876"/>
                  </a:lnTo>
                  <a:lnTo>
                    <a:pt x="80853" y="28553"/>
                  </a:lnTo>
                  <a:lnTo>
                    <a:pt x="77158" y="22215"/>
                  </a:lnTo>
                  <a:lnTo>
                    <a:pt x="75516" y="15871"/>
                  </a:lnTo>
                  <a:lnTo>
                    <a:pt x="74020" y="13756"/>
                  </a:lnTo>
                  <a:lnTo>
                    <a:pt x="71964" y="12346"/>
                  </a:lnTo>
                  <a:lnTo>
                    <a:pt x="64014" y="10361"/>
                  </a:lnTo>
                  <a:lnTo>
                    <a:pt x="42413" y="9574"/>
                  </a:lnTo>
                  <a:lnTo>
                    <a:pt x="33263" y="15191"/>
                  </a:lnTo>
                  <a:lnTo>
                    <a:pt x="27859" y="19652"/>
                  </a:lnTo>
                  <a:lnTo>
                    <a:pt x="15198" y="41101"/>
                  </a:lnTo>
                  <a:lnTo>
                    <a:pt x="0" y="85400"/>
                  </a:lnTo>
                  <a:lnTo>
                    <a:pt x="1712" y="96517"/>
                  </a:lnTo>
                  <a:lnTo>
                    <a:pt x="11435" y="120900"/>
                  </a:lnTo>
                  <a:lnTo>
                    <a:pt x="23022" y="130639"/>
                  </a:lnTo>
                  <a:lnTo>
                    <a:pt x="30557" y="134718"/>
                  </a:lnTo>
                  <a:lnTo>
                    <a:pt x="44574" y="136427"/>
                  </a:lnTo>
                  <a:lnTo>
                    <a:pt x="70819" y="128901"/>
                  </a:lnTo>
                  <a:lnTo>
                    <a:pt x="80812" y="117615"/>
                  </a:lnTo>
                  <a:lnTo>
                    <a:pt x="95851" y="89555"/>
                  </a:lnTo>
                  <a:lnTo>
                    <a:pt x="101865" y="42158"/>
                  </a:lnTo>
                  <a:lnTo>
                    <a:pt x="102169" y="34455"/>
                  </a:lnTo>
                  <a:lnTo>
                    <a:pt x="837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649">
              <a:extLst>
                <a:ext uri="{FF2B5EF4-FFF2-40B4-BE49-F238E27FC236}">
                  <a16:creationId xmlns:a16="http://schemas.microsoft.com/office/drawing/2014/main" id="{713E8EF6-64DF-623F-8A8C-548A162DAE0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524237" y="2448651"/>
              <a:ext cx="113850" cy="418375"/>
            </a:xfrm>
            <a:custGeom>
              <a:avLst/>
              <a:gdLst/>
              <a:ahLst/>
              <a:cxnLst/>
              <a:rect l="0" t="0" r="0" b="0"/>
              <a:pathLst>
                <a:path w="113850" h="418375">
                  <a:moveTo>
                    <a:pt x="95138" y="132624"/>
                  </a:moveTo>
                  <a:lnTo>
                    <a:pt x="95138" y="132624"/>
                  </a:lnTo>
                  <a:lnTo>
                    <a:pt x="110326" y="99073"/>
                  </a:lnTo>
                  <a:lnTo>
                    <a:pt x="113849" y="54066"/>
                  </a:lnTo>
                  <a:lnTo>
                    <a:pt x="113029" y="34441"/>
                  </a:lnTo>
                  <a:lnTo>
                    <a:pt x="106554" y="16279"/>
                  </a:lnTo>
                  <a:lnTo>
                    <a:pt x="95645" y="0"/>
                  </a:lnTo>
                  <a:lnTo>
                    <a:pt x="81925" y="12595"/>
                  </a:lnTo>
                  <a:lnTo>
                    <a:pt x="63091" y="41064"/>
                  </a:lnTo>
                  <a:lnTo>
                    <a:pt x="45259" y="83533"/>
                  </a:lnTo>
                  <a:lnTo>
                    <a:pt x="30617" y="118784"/>
                  </a:lnTo>
                  <a:lnTo>
                    <a:pt x="19576" y="157098"/>
                  </a:lnTo>
                  <a:lnTo>
                    <a:pt x="6364" y="198489"/>
                  </a:lnTo>
                  <a:lnTo>
                    <a:pt x="1807" y="242803"/>
                  </a:lnTo>
                  <a:lnTo>
                    <a:pt x="267" y="287424"/>
                  </a:lnTo>
                  <a:lnTo>
                    <a:pt x="0" y="327833"/>
                  </a:lnTo>
                  <a:lnTo>
                    <a:pt x="979" y="366030"/>
                  </a:lnTo>
                  <a:lnTo>
                    <a:pt x="9413" y="418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650">
              <a:extLst>
                <a:ext uri="{FF2B5EF4-FFF2-40B4-BE49-F238E27FC236}">
                  <a16:creationId xmlns:a16="http://schemas.microsoft.com/office/drawing/2014/main" id="{991F7D96-EB8D-3B4E-0E2F-386F5839023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514600" y="2619375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27987"/>
                  </a:lnTo>
                  <a:lnTo>
                    <a:pt x="18828" y="20200"/>
                  </a:lnTo>
                  <a:lnTo>
                    <a:pt x="62163" y="6577"/>
                  </a:lnTo>
                  <a:lnTo>
                    <a:pt x="99454" y="129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474">
            <a:extLst>
              <a:ext uri="{FF2B5EF4-FFF2-40B4-BE49-F238E27FC236}">
                <a16:creationId xmlns:a16="http://schemas.microsoft.com/office/drawing/2014/main" id="{EDCA325F-3B15-A986-7FB8-EFE569C4F92D}"/>
              </a:ext>
            </a:extLst>
          </p:cNvPr>
          <p:cNvGrpSpPr/>
          <p:nvPr/>
        </p:nvGrpSpPr>
        <p:grpSpPr>
          <a:xfrm>
            <a:off x="3133725" y="2478483"/>
            <a:ext cx="1455101" cy="309644"/>
            <a:chOff x="3133725" y="2478483"/>
            <a:chExt cx="1455101" cy="309644"/>
          </a:xfrm>
        </p:grpSpPr>
        <p:sp>
          <p:nvSpPr>
            <p:cNvPr id="522" name="SMARTInkShape-2651">
              <a:extLst>
                <a:ext uri="{FF2B5EF4-FFF2-40B4-BE49-F238E27FC236}">
                  <a16:creationId xmlns:a16="http://schemas.microsoft.com/office/drawing/2014/main" id="{FFE1EC9A-5A45-9D8C-9164-5FCCA61B368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219450" y="2533650"/>
              <a:ext cx="74877" cy="19051"/>
            </a:xfrm>
            <a:custGeom>
              <a:avLst/>
              <a:gdLst/>
              <a:ahLst/>
              <a:cxnLst/>
              <a:rect l="0" t="0" r="0" b="0"/>
              <a:pathLst>
                <a:path w="74877" h="19051">
                  <a:moveTo>
                    <a:pt x="66675" y="19050"/>
                  </a:moveTo>
                  <a:lnTo>
                    <a:pt x="66675" y="19050"/>
                  </a:lnTo>
                  <a:lnTo>
                    <a:pt x="71731" y="19050"/>
                  </a:lnTo>
                  <a:lnTo>
                    <a:pt x="73221" y="17992"/>
                  </a:lnTo>
                  <a:lnTo>
                    <a:pt x="74214" y="16228"/>
                  </a:lnTo>
                  <a:lnTo>
                    <a:pt x="74876" y="13994"/>
                  </a:lnTo>
                  <a:lnTo>
                    <a:pt x="74259" y="12504"/>
                  </a:lnTo>
                  <a:lnTo>
                    <a:pt x="72789" y="11511"/>
                  </a:lnTo>
                  <a:lnTo>
                    <a:pt x="70751" y="10849"/>
                  </a:lnTo>
                  <a:lnTo>
                    <a:pt x="58817" y="32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652">
              <a:extLst>
                <a:ext uri="{FF2B5EF4-FFF2-40B4-BE49-F238E27FC236}">
                  <a16:creationId xmlns:a16="http://schemas.microsoft.com/office/drawing/2014/main" id="{7B7C5933-9F6C-7011-524A-BE222D1CD30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133725" y="2552700"/>
              <a:ext cx="159880" cy="132633"/>
            </a:xfrm>
            <a:custGeom>
              <a:avLst/>
              <a:gdLst/>
              <a:ahLst/>
              <a:cxnLst/>
              <a:rect l="0" t="0" r="0" b="0"/>
              <a:pathLst>
                <a:path w="159880" h="132633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53270" y="10361"/>
                  </a:lnTo>
                  <a:lnTo>
                    <a:pt x="98645" y="34958"/>
                  </a:lnTo>
                  <a:lnTo>
                    <a:pt x="123868" y="50454"/>
                  </a:lnTo>
                  <a:lnTo>
                    <a:pt x="147977" y="73201"/>
                  </a:lnTo>
                  <a:lnTo>
                    <a:pt x="157321" y="88835"/>
                  </a:lnTo>
                  <a:lnTo>
                    <a:pt x="159879" y="96985"/>
                  </a:lnTo>
                  <a:lnTo>
                    <a:pt x="158193" y="106957"/>
                  </a:lnTo>
                  <a:lnTo>
                    <a:pt x="156262" y="112580"/>
                  </a:lnTo>
                  <a:lnTo>
                    <a:pt x="152858" y="116328"/>
                  </a:lnTo>
                  <a:lnTo>
                    <a:pt x="143431" y="120493"/>
                  </a:lnTo>
                  <a:lnTo>
                    <a:pt x="104924" y="129713"/>
                  </a:lnTo>
                  <a:lnTo>
                    <a:pt x="62197" y="132632"/>
                  </a:lnTo>
                  <a:lnTo>
                    <a:pt x="36773" y="13031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653">
              <a:extLst>
                <a:ext uri="{FF2B5EF4-FFF2-40B4-BE49-F238E27FC236}">
                  <a16:creationId xmlns:a16="http://schemas.microsoft.com/office/drawing/2014/main" id="{3D45A494-BA5E-369E-46AE-39F9B4503C2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409955" y="2534197"/>
              <a:ext cx="400046" cy="253930"/>
            </a:xfrm>
            <a:custGeom>
              <a:avLst/>
              <a:gdLst/>
              <a:ahLst/>
              <a:cxnLst/>
              <a:rect l="0" t="0" r="0" b="0"/>
              <a:pathLst>
                <a:path w="400046" h="253930">
                  <a:moveTo>
                    <a:pt x="104770" y="85178"/>
                  </a:moveTo>
                  <a:lnTo>
                    <a:pt x="104770" y="85178"/>
                  </a:lnTo>
                  <a:lnTo>
                    <a:pt x="109826" y="85178"/>
                  </a:lnTo>
                  <a:lnTo>
                    <a:pt x="111316" y="84120"/>
                  </a:lnTo>
                  <a:lnTo>
                    <a:pt x="112309" y="82356"/>
                  </a:lnTo>
                  <a:lnTo>
                    <a:pt x="113902" y="76977"/>
                  </a:lnTo>
                  <a:lnTo>
                    <a:pt x="114285" y="52365"/>
                  </a:lnTo>
                  <a:lnTo>
                    <a:pt x="111468" y="46606"/>
                  </a:lnTo>
                  <a:lnTo>
                    <a:pt x="107747" y="40518"/>
                  </a:lnTo>
                  <a:lnTo>
                    <a:pt x="105162" y="29882"/>
                  </a:lnTo>
                  <a:lnTo>
                    <a:pt x="82390" y="5686"/>
                  </a:lnTo>
                  <a:lnTo>
                    <a:pt x="73304" y="2223"/>
                  </a:lnTo>
                  <a:lnTo>
                    <a:pt x="50224" y="0"/>
                  </a:lnTo>
                  <a:lnTo>
                    <a:pt x="31576" y="4671"/>
                  </a:lnTo>
                  <a:lnTo>
                    <a:pt x="17701" y="12759"/>
                  </a:lnTo>
                  <a:lnTo>
                    <a:pt x="6888" y="26914"/>
                  </a:lnTo>
                  <a:lnTo>
                    <a:pt x="600" y="44820"/>
                  </a:lnTo>
                  <a:lnTo>
                    <a:pt x="0" y="61526"/>
                  </a:lnTo>
                  <a:lnTo>
                    <a:pt x="2115" y="63060"/>
                  </a:lnTo>
                  <a:lnTo>
                    <a:pt x="10109" y="64765"/>
                  </a:lnTo>
                  <a:lnTo>
                    <a:pt x="17896" y="62700"/>
                  </a:lnTo>
                  <a:lnTo>
                    <a:pt x="24884" y="59313"/>
                  </a:lnTo>
                  <a:lnTo>
                    <a:pt x="64391" y="47501"/>
                  </a:lnTo>
                  <a:lnTo>
                    <a:pt x="68479" y="50089"/>
                  </a:lnTo>
                  <a:lnTo>
                    <a:pt x="71051" y="52260"/>
                  </a:lnTo>
                  <a:lnTo>
                    <a:pt x="74671" y="75542"/>
                  </a:lnTo>
                  <a:lnTo>
                    <a:pt x="74835" y="121335"/>
                  </a:lnTo>
                  <a:lnTo>
                    <a:pt x="68597" y="165502"/>
                  </a:lnTo>
                  <a:lnTo>
                    <a:pt x="61994" y="205349"/>
                  </a:lnTo>
                  <a:lnTo>
                    <a:pt x="58582" y="231439"/>
                  </a:lnTo>
                  <a:lnTo>
                    <a:pt x="60606" y="242964"/>
                  </a:lnTo>
                  <a:lnTo>
                    <a:pt x="62627" y="247518"/>
                  </a:lnTo>
                  <a:lnTo>
                    <a:pt x="65033" y="250555"/>
                  </a:lnTo>
                  <a:lnTo>
                    <a:pt x="70528" y="253929"/>
                  </a:lnTo>
                  <a:lnTo>
                    <a:pt x="73475" y="253770"/>
                  </a:lnTo>
                  <a:lnTo>
                    <a:pt x="79573" y="250772"/>
                  </a:lnTo>
                  <a:lnTo>
                    <a:pt x="99714" y="223956"/>
                  </a:lnTo>
                  <a:lnTo>
                    <a:pt x="125284" y="176883"/>
                  </a:lnTo>
                  <a:lnTo>
                    <a:pt x="141070" y="140690"/>
                  </a:lnTo>
                  <a:lnTo>
                    <a:pt x="164308" y="96261"/>
                  </a:lnTo>
                  <a:lnTo>
                    <a:pt x="186972" y="51840"/>
                  </a:lnTo>
                  <a:lnTo>
                    <a:pt x="197129" y="30537"/>
                  </a:lnTo>
                  <a:lnTo>
                    <a:pt x="199793" y="22793"/>
                  </a:lnTo>
                  <a:lnTo>
                    <a:pt x="209103" y="9579"/>
                  </a:lnTo>
                  <a:lnTo>
                    <a:pt x="209519" y="51207"/>
                  </a:lnTo>
                  <a:lnTo>
                    <a:pt x="212362" y="85994"/>
                  </a:lnTo>
                  <a:lnTo>
                    <a:pt x="218677" y="130442"/>
                  </a:lnTo>
                  <a:lnTo>
                    <a:pt x="221718" y="139868"/>
                  </a:lnTo>
                  <a:lnTo>
                    <a:pt x="227237" y="149486"/>
                  </a:lnTo>
                  <a:lnTo>
                    <a:pt x="233635" y="147979"/>
                  </a:lnTo>
                  <a:lnTo>
                    <a:pt x="238306" y="146095"/>
                  </a:lnTo>
                  <a:lnTo>
                    <a:pt x="246316" y="135535"/>
                  </a:lnTo>
                  <a:lnTo>
                    <a:pt x="264403" y="92750"/>
                  </a:lnTo>
                  <a:lnTo>
                    <a:pt x="287573" y="48872"/>
                  </a:lnTo>
                  <a:lnTo>
                    <a:pt x="291849" y="36939"/>
                  </a:lnTo>
                  <a:lnTo>
                    <a:pt x="304343" y="557"/>
                  </a:lnTo>
                  <a:lnTo>
                    <a:pt x="304768" y="44065"/>
                  </a:lnTo>
                  <a:lnTo>
                    <a:pt x="304793" y="89813"/>
                  </a:lnTo>
                  <a:lnTo>
                    <a:pt x="304795" y="125952"/>
                  </a:lnTo>
                  <a:lnTo>
                    <a:pt x="305853" y="128236"/>
                  </a:lnTo>
                  <a:lnTo>
                    <a:pt x="307617" y="129758"/>
                  </a:lnTo>
                  <a:lnTo>
                    <a:pt x="312399" y="131450"/>
                  </a:lnTo>
                  <a:lnTo>
                    <a:pt x="337298" y="132625"/>
                  </a:lnTo>
                  <a:lnTo>
                    <a:pt x="351343" y="127079"/>
                  </a:lnTo>
                  <a:lnTo>
                    <a:pt x="400045" y="1042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654">
              <a:extLst>
                <a:ext uri="{FF2B5EF4-FFF2-40B4-BE49-F238E27FC236}">
                  <a16:creationId xmlns:a16="http://schemas.microsoft.com/office/drawing/2014/main" id="{E6A17705-E259-A6C5-4039-905054132C0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868664" y="2495678"/>
              <a:ext cx="341387" cy="196400"/>
            </a:xfrm>
            <a:custGeom>
              <a:avLst/>
              <a:gdLst/>
              <a:ahLst/>
              <a:cxnLst/>
              <a:rect l="0" t="0" r="0" b="0"/>
              <a:pathLst>
                <a:path w="341387" h="196400">
                  <a:moveTo>
                    <a:pt x="84211" y="85597"/>
                  </a:moveTo>
                  <a:lnTo>
                    <a:pt x="84211" y="85597"/>
                  </a:lnTo>
                  <a:lnTo>
                    <a:pt x="89267" y="80541"/>
                  </a:lnTo>
                  <a:lnTo>
                    <a:pt x="91750" y="75236"/>
                  </a:lnTo>
                  <a:lnTo>
                    <a:pt x="93702" y="36106"/>
                  </a:lnTo>
                  <a:lnTo>
                    <a:pt x="90899" y="29029"/>
                  </a:lnTo>
                  <a:lnTo>
                    <a:pt x="85532" y="20918"/>
                  </a:lnTo>
                  <a:lnTo>
                    <a:pt x="86150" y="19195"/>
                  </a:lnTo>
                  <a:lnTo>
                    <a:pt x="89659" y="14457"/>
                  </a:lnTo>
                  <a:lnTo>
                    <a:pt x="89959" y="12770"/>
                  </a:lnTo>
                  <a:lnTo>
                    <a:pt x="89101" y="11646"/>
                  </a:lnTo>
                  <a:lnTo>
                    <a:pt x="87471" y="10896"/>
                  </a:lnTo>
                  <a:lnTo>
                    <a:pt x="86385" y="9338"/>
                  </a:lnTo>
                  <a:lnTo>
                    <a:pt x="84497" y="1328"/>
                  </a:lnTo>
                  <a:lnTo>
                    <a:pt x="81516" y="519"/>
                  </a:lnTo>
                  <a:lnTo>
                    <a:pt x="70979" y="0"/>
                  </a:lnTo>
                  <a:lnTo>
                    <a:pt x="64925" y="2751"/>
                  </a:lnTo>
                  <a:lnTo>
                    <a:pt x="30052" y="27501"/>
                  </a:lnTo>
                  <a:lnTo>
                    <a:pt x="10169" y="58717"/>
                  </a:lnTo>
                  <a:lnTo>
                    <a:pt x="794" y="85344"/>
                  </a:lnTo>
                  <a:lnTo>
                    <a:pt x="0" y="116003"/>
                  </a:lnTo>
                  <a:lnTo>
                    <a:pt x="6225" y="141173"/>
                  </a:lnTo>
                  <a:lnTo>
                    <a:pt x="11803" y="151925"/>
                  </a:lnTo>
                  <a:lnTo>
                    <a:pt x="17810" y="157409"/>
                  </a:lnTo>
                  <a:lnTo>
                    <a:pt x="24008" y="159847"/>
                  </a:lnTo>
                  <a:lnTo>
                    <a:pt x="30291" y="160930"/>
                  </a:lnTo>
                  <a:lnTo>
                    <a:pt x="39433" y="155767"/>
                  </a:lnTo>
                  <a:lnTo>
                    <a:pt x="49493" y="146417"/>
                  </a:lnTo>
                  <a:lnTo>
                    <a:pt x="61107" y="128195"/>
                  </a:lnTo>
                  <a:lnTo>
                    <a:pt x="77745" y="84935"/>
                  </a:lnTo>
                  <a:lnTo>
                    <a:pt x="84890" y="52435"/>
                  </a:lnTo>
                  <a:lnTo>
                    <a:pt x="86781" y="50789"/>
                  </a:lnTo>
                  <a:lnTo>
                    <a:pt x="89099" y="49692"/>
                  </a:lnTo>
                  <a:lnTo>
                    <a:pt x="89586" y="48960"/>
                  </a:lnTo>
                  <a:lnTo>
                    <a:pt x="88853" y="48473"/>
                  </a:lnTo>
                  <a:lnTo>
                    <a:pt x="87306" y="48147"/>
                  </a:lnTo>
                  <a:lnTo>
                    <a:pt x="86274" y="48989"/>
                  </a:lnTo>
                  <a:lnTo>
                    <a:pt x="85128" y="52746"/>
                  </a:lnTo>
                  <a:lnTo>
                    <a:pt x="84291" y="98331"/>
                  </a:lnTo>
                  <a:lnTo>
                    <a:pt x="84221" y="141079"/>
                  </a:lnTo>
                  <a:lnTo>
                    <a:pt x="84218" y="147985"/>
                  </a:lnTo>
                  <a:lnTo>
                    <a:pt x="86332" y="153647"/>
                  </a:lnTo>
                  <a:lnTo>
                    <a:pt x="94326" y="162761"/>
                  </a:lnTo>
                  <a:lnTo>
                    <a:pt x="99421" y="164557"/>
                  </a:lnTo>
                  <a:lnTo>
                    <a:pt x="123935" y="162369"/>
                  </a:lnTo>
                  <a:lnTo>
                    <a:pt x="133969" y="156407"/>
                  </a:lnTo>
                  <a:lnTo>
                    <a:pt x="161750" y="130396"/>
                  </a:lnTo>
                  <a:lnTo>
                    <a:pt x="184426" y="86377"/>
                  </a:lnTo>
                  <a:lnTo>
                    <a:pt x="214622" y="43131"/>
                  </a:lnTo>
                  <a:lnTo>
                    <a:pt x="223393" y="32798"/>
                  </a:lnTo>
                  <a:lnTo>
                    <a:pt x="225682" y="32406"/>
                  </a:lnTo>
                  <a:lnTo>
                    <a:pt x="231048" y="34793"/>
                  </a:lnTo>
                  <a:lnTo>
                    <a:pt x="240020" y="52200"/>
                  </a:lnTo>
                  <a:lnTo>
                    <a:pt x="244928" y="93072"/>
                  </a:lnTo>
                  <a:lnTo>
                    <a:pt x="245897" y="135639"/>
                  </a:lnTo>
                  <a:lnTo>
                    <a:pt x="245047" y="175286"/>
                  </a:lnTo>
                  <a:lnTo>
                    <a:pt x="241065" y="187547"/>
                  </a:lnTo>
                  <a:lnTo>
                    <a:pt x="238523" y="191664"/>
                  </a:lnTo>
                  <a:lnTo>
                    <a:pt x="232874" y="196238"/>
                  </a:lnTo>
                  <a:lnTo>
                    <a:pt x="230944" y="196399"/>
                  </a:lnTo>
                  <a:lnTo>
                    <a:pt x="229658" y="195449"/>
                  </a:lnTo>
                  <a:lnTo>
                    <a:pt x="228801" y="193756"/>
                  </a:lnTo>
                  <a:lnTo>
                    <a:pt x="227236" y="159097"/>
                  </a:lnTo>
                  <a:lnTo>
                    <a:pt x="241266" y="116618"/>
                  </a:lnTo>
                  <a:lnTo>
                    <a:pt x="258612" y="76982"/>
                  </a:lnTo>
                  <a:lnTo>
                    <a:pt x="273351" y="59526"/>
                  </a:lnTo>
                  <a:lnTo>
                    <a:pt x="341386" y="18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655">
              <a:extLst>
                <a:ext uri="{FF2B5EF4-FFF2-40B4-BE49-F238E27FC236}">
                  <a16:creationId xmlns:a16="http://schemas.microsoft.com/office/drawing/2014/main" id="{83A23C0F-0324-D197-25CA-96849EC5C15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203881" y="2487906"/>
              <a:ext cx="168095" cy="183060"/>
            </a:xfrm>
            <a:custGeom>
              <a:avLst/>
              <a:gdLst/>
              <a:ahLst/>
              <a:cxnLst/>
              <a:rect l="0" t="0" r="0" b="0"/>
              <a:pathLst>
                <a:path w="168095" h="183060">
                  <a:moveTo>
                    <a:pt x="34744" y="55269"/>
                  </a:moveTo>
                  <a:lnTo>
                    <a:pt x="34744" y="55269"/>
                  </a:lnTo>
                  <a:lnTo>
                    <a:pt x="39800" y="60325"/>
                  </a:lnTo>
                  <a:lnTo>
                    <a:pt x="45105" y="62808"/>
                  </a:lnTo>
                  <a:lnTo>
                    <a:pt x="48001" y="63470"/>
                  </a:lnTo>
                  <a:lnTo>
                    <a:pt x="62191" y="59345"/>
                  </a:lnTo>
                  <a:lnTo>
                    <a:pt x="104714" y="39261"/>
                  </a:lnTo>
                  <a:lnTo>
                    <a:pt x="131304" y="23501"/>
                  </a:lnTo>
                  <a:lnTo>
                    <a:pt x="135868" y="17161"/>
                  </a:lnTo>
                  <a:lnTo>
                    <a:pt x="137085" y="13989"/>
                  </a:lnTo>
                  <a:lnTo>
                    <a:pt x="135780" y="10816"/>
                  </a:lnTo>
                  <a:lnTo>
                    <a:pt x="128685" y="4467"/>
                  </a:lnTo>
                  <a:lnTo>
                    <a:pt x="121299" y="941"/>
                  </a:lnTo>
                  <a:lnTo>
                    <a:pt x="117846" y="0"/>
                  </a:lnTo>
                  <a:lnTo>
                    <a:pt x="108367" y="1777"/>
                  </a:lnTo>
                  <a:lnTo>
                    <a:pt x="74923" y="16598"/>
                  </a:lnTo>
                  <a:lnTo>
                    <a:pt x="60362" y="27851"/>
                  </a:lnTo>
                  <a:lnTo>
                    <a:pt x="23752" y="71212"/>
                  </a:lnTo>
                  <a:lnTo>
                    <a:pt x="4194" y="110707"/>
                  </a:lnTo>
                  <a:lnTo>
                    <a:pt x="0" y="130708"/>
                  </a:lnTo>
                  <a:lnTo>
                    <a:pt x="2695" y="159819"/>
                  </a:lnTo>
                  <a:lnTo>
                    <a:pt x="5969" y="166244"/>
                  </a:lnTo>
                  <a:lnTo>
                    <a:pt x="10269" y="170527"/>
                  </a:lnTo>
                  <a:lnTo>
                    <a:pt x="32379" y="182458"/>
                  </a:lnTo>
                  <a:lnTo>
                    <a:pt x="50274" y="183059"/>
                  </a:lnTo>
                  <a:lnTo>
                    <a:pt x="86971" y="180269"/>
                  </a:lnTo>
                  <a:lnTo>
                    <a:pt x="122890" y="176620"/>
                  </a:lnTo>
                  <a:lnTo>
                    <a:pt x="168094" y="16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656">
              <a:extLst>
                <a:ext uri="{FF2B5EF4-FFF2-40B4-BE49-F238E27FC236}">
                  <a16:creationId xmlns:a16="http://schemas.microsoft.com/office/drawing/2014/main" id="{BBE7E611-3CA6-753A-A219-D18345A6935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371975" y="2478483"/>
              <a:ext cx="216851" cy="192275"/>
            </a:xfrm>
            <a:custGeom>
              <a:avLst/>
              <a:gdLst/>
              <a:ahLst/>
              <a:cxnLst/>
              <a:rect l="0" t="0" r="0" b="0"/>
              <a:pathLst>
                <a:path w="216851" h="192275">
                  <a:moveTo>
                    <a:pt x="180975" y="45642"/>
                  </a:moveTo>
                  <a:lnTo>
                    <a:pt x="180975" y="45642"/>
                  </a:lnTo>
                  <a:lnTo>
                    <a:pt x="214069" y="11490"/>
                  </a:lnTo>
                  <a:lnTo>
                    <a:pt x="216850" y="4710"/>
                  </a:lnTo>
                  <a:lnTo>
                    <a:pt x="216534" y="2479"/>
                  </a:lnTo>
                  <a:lnTo>
                    <a:pt x="215264" y="992"/>
                  </a:lnTo>
                  <a:lnTo>
                    <a:pt x="213359" y="0"/>
                  </a:lnTo>
                  <a:lnTo>
                    <a:pt x="171429" y="8639"/>
                  </a:lnTo>
                  <a:lnTo>
                    <a:pt x="128290" y="20459"/>
                  </a:lnTo>
                  <a:lnTo>
                    <a:pt x="81119" y="40589"/>
                  </a:lnTo>
                  <a:lnTo>
                    <a:pt x="63923" y="52569"/>
                  </a:lnTo>
                  <a:lnTo>
                    <a:pt x="59549" y="57668"/>
                  </a:lnTo>
                  <a:lnTo>
                    <a:pt x="57691" y="62126"/>
                  </a:lnTo>
                  <a:lnTo>
                    <a:pt x="57511" y="66156"/>
                  </a:lnTo>
                  <a:lnTo>
                    <a:pt x="65777" y="76279"/>
                  </a:lnTo>
                  <a:lnTo>
                    <a:pt x="80034" y="86775"/>
                  </a:lnTo>
                  <a:lnTo>
                    <a:pt x="124330" y="110587"/>
                  </a:lnTo>
                  <a:lnTo>
                    <a:pt x="147493" y="128620"/>
                  </a:lnTo>
                  <a:lnTo>
                    <a:pt x="155511" y="143905"/>
                  </a:lnTo>
                  <a:lnTo>
                    <a:pt x="160658" y="169474"/>
                  </a:lnTo>
                  <a:lnTo>
                    <a:pt x="158964" y="173705"/>
                  </a:lnTo>
                  <a:lnTo>
                    <a:pt x="151437" y="181228"/>
                  </a:lnTo>
                  <a:lnTo>
                    <a:pt x="125186" y="191414"/>
                  </a:lnTo>
                  <a:lnTo>
                    <a:pt x="105380" y="192274"/>
                  </a:lnTo>
                  <a:lnTo>
                    <a:pt x="66795" y="189259"/>
                  </a:lnTo>
                  <a:lnTo>
                    <a:pt x="24169" y="188664"/>
                  </a:lnTo>
                  <a:lnTo>
                    <a:pt x="0" y="188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475">
            <a:extLst>
              <a:ext uri="{FF2B5EF4-FFF2-40B4-BE49-F238E27FC236}">
                <a16:creationId xmlns:a16="http://schemas.microsoft.com/office/drawing/2014/main" id="{F3BE1CE7-B0E7-77A2-0AEE-083926CFA360}"/>
              </a:ext>
            </a:extLst>
          </p:cNvPr>
          <p:cNvGrpSpPr/>
          <p:nvPr/>
        </p:nvGrpSpPr>
        <p:grpSpPr>
          <a:xfrm>
            <a:off x="4858071" y="2286126"/>
            <a:ext cx="1285555" cy="504700"/>
            <a:chOff x="4858071" y="2286126"/>
            <a:chExt cx="1285555" cy="504700"/>
          </a:xfrm>
        </p:grpSpPr>
        <p:sp>
          <p:nvSpPr>
            <p:cNvPr id="529" name="SMARTInkShape-2657">
              <a:extLst>
                <a:ext uri="{FF2B5EF4-FFF2-40B4-BE49-F238E27FC236}">
                  <a16:creationId xmlns:a16="http://schemas.microsoft.com/office/drawing/2014/main" id="{2F1D3A05-F382-234B-FE92-BBC5EE1DDBC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58071" y="2286126"/>
              <a:ext cx="180610" cy="504700"/>
            </a:xfrm>
            <a:custGeom>
              <a:avLst/>
              <a:gdLst/>
              <a:ahLst/>
              <a:cxnLst/>
              <a:rect l="0" t="0" r="0" b="0"/>
              <a:pathLst>
                <a:path w="180610" h="504700">
                  <a:moveTo>
                    <a:pt x="161604" y="18924"/>
                  </a:moveTo>
                  <a:lnTo>
                    <a:pt x="161604" y="18924"/>
                  </a:lnTo>
                  <a:lnTo>
                    <a:pt x="166660" y="13868"/>
                  </a:lnTo>
                  <a:lnTo>
                    <a:pt x="171965" y="11385"/>
                  </a:lnTo>
                  <a:lnTo>
                    <a:pt x="174861" y="10723"/>
                  </a:lnTo>
                  <a:lnTo>
                    <a:pt x="176792" y="9223"/>
                  </a:lnTo>
                  <a:lnTo>
                    <a:pt x="180609" y="0"/>
                  </a:lnTo>
                  <a:lnTo>
                    <a:pt x="142025" y="13074"/>
                  </a:lnTo>
                  <a:lnTo>
                    <a:pt x="104350" y="40581"/>
                  </a:lnTo>
                  <a:lnTo>
                    <a:pt x="67177" y="85942"/>
                  </a:lnTo>
                  <a:lnTo>
                    <a:pt x="41117" y="128823"/>
                  </a:lnTo>
                  <a:lnTo>
                    <a:pt x="21952" y="165552"/>
                  </a:lnTo>
                  <a:lnTo>
                    <a:pt x="7925" y="203245"/>
                  </a:lnTo>
                  <a:lnTo>
                    <a:pt x="2122" y="241225"/>
                  </a:lnTo>
                  <a:lnTo>
                    <a:pt x="403" y="279289"/>
                  </a:lnTo>
                  <a:lnTo>
                    <a:pt x="0" y="310325"/>
                  </a:lnTo>
                  <a:lnTo>
                    <a:pt x="2597" y="355032"/>
                  </a:lnTo>
                  <a:lnTo>
                    <a:pt x="12891" y="391209"/>
                  </a:lnTo>
                  <a:lnTo>
                    <a:pt x="32169" y="428739"/>
                  </a:lnTo>
                  <a:lnTo>
                    <a:pt x="68791" y="475764"/>
                  </a:lnTo>
                  <a:lnTo>
                    <a:pt x="86243" y="490011"/>
                  </a:lnTo>
                  <a:lnTo>
                    <a:pt x="94929" y="504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658">
              <a:extLst>
                <a:ext uri="{FF2B5EF4-FFF2-40B4-BE49-F238E27FC236}">
                  <a16:creationId xmlns:a16="http://schemas.microsoft.com/office/drawing/2014/main" id="{D57B610C-A705-01E1-1B49-D0934A48CD6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200650" y="2400300"/>
              <a:ext cx="247651" cy="85726"/>
            </a:xfrm>
            <a:custGeom>
              <a:avLst/>
              <a:gdLst/>
              <a:ahLst/>
              <a:cxnLst/>
              <a:rect l="0" t="0" r="0" b="0"/>
              <a:pathLst>
                <a:path w="247651" h="85726">
                  <a:moveTo>
                    <a:pt x="0" y="85725"/>
                  </a:moveTo>
                  <a:lnTo>
                    <a:pt x="0" y="85725"/>
                  </a:lnTo>
                  <a:lnTo>
                    <a:pt x="17326" y="70517"/>
                  </a:lnTo>
                  <a:lnTo>
                    <a:pt x="61182" y="46001"/>
                  </a:lnTo>
                  <a:lnTo>
                    <a:pt x="102592" y="32056"/>
                  </a:lnTo>
                  <a:lnTo>
                    <a:pt x="147056" y="20972"/>
                  </a:lnTo>
                  <a:lnTo>
                    <a:pt x="187289" y="6338"/>
                  </a:lnTo>
                  <a:lnTo>
                    <a:pt x="230155" y="55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659">
              <a:extLst>
                <a:ext uri="{FF2B5EF4-FFF2-40B4-BE49-F238E27FC236}">
                  <a16:creationId xmlns:a16="http://schemas.microsoft.com/office/drawing/2014/main" id="{374E38E0-5F98-104A-26A3-9FFB6AF0AC0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276850" y="2476500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38100" y="0"/>
                  </a:moveTo>
                  <a:lnTo>
                    <a:pt x="38100" y="0"/>
                  </a:lnTo>
                  <a:lnTo>
                    <a:pt x="29899" y="0"/>
                  </a:lnTo>
                  <a:lnTo>
                    <a:pt x="29458" y="1058"/>
                  </a:lnTo>
                  <a:lnTo>
                    <a:pt x="25927" y="13183"/>
                  </a:lnTo>
                  <a:lnTo>
                    <a:pt x="22106" y="25968"/>
                  </a:lnTo>
                  <a:lnTo>
                    <a:pt x="19452" y="70591"/>
                  </a:lnTo>
                  <a:lnTo>
                    <a:pt x="11564" y="111993"/>
                  </a:lnTo>
                  <a:lnTo>
                    <a:pt x="4871" y="14935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660">
              <a:extLst>
                <a:ext uri="{FF2B5EF4-FFF2-40B4-BE49-F238E27FC236}">
                  <a16:creationId xmlns:a16="http://schemas.microsoft.com/office/drawing/2014/main" id="{71904A24-9E3F-64C0-EFEB-D0C0A54AAE9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430244" y="2514600"/>
              <a:ext cx="106670" cy="151310"/>
            </a:xfrm>
            <a:custGeom>
              <a:avLst/>
              <a:gdLst/>
              <a:ahLst/>
              <a:cxnLst/>
              <a:rect l="0" t="0" r="0" b="0"/>
              <a:pathLst>
                <a:path w="106670" h="151310">
                  <a:moveTo>
                    <a:pt x="84731" y="9525"/>
                  </a:moveTo>
                  <a:lnTo>
                    <a:pt x="84731" y="9525"/>
                  </a:lnTo>
                  <a:lnTo>
                    <a:pt x="79243" y="9525"/>
                  </a:lnTo>
                  <a:lnTo>
                    <a:pt x="81587" y="9525"/>
                  </a:lnTo>
                  <a:lnTo>
                    <a:pt x="51562" y="10583"/>
                  </a:lnTo>
                  <a:lnTo>
                    <a:pt x="39650" y="14581"/>
                  </a:lnTo>
                  <a:lnTo>
                    <a:pt x="30122" y="22708"/>
                  </a:lnTo>
                  <a:lnTo>
                    <a:pt x="6553" y="51282"/>
                  </a:lnTo>
                  <a:lnTo>
                    <a:pt x="2360" y="63714"/>
                  </a:lnTo>
                  <a:lnTo>
                    <a:pt x="0" y="87670"/>
                  </a:lnTo>
                  <a:lnTo>
                    <a:pt x="2270" y="99995"/>
                  </a:lnTo>
                  <a:lnTo>
                    <a:pt x="5748" y="110059"/>
                  </a:lnTo>
                  <a:lnTo>
                    <a:pt x="7294" y="121587"/>
                  </a:lnTo>
                  <a:lnTo>
                    <a:pt x="13625" y="133766"/>
                  </a:lnTo>
                  <a:lnTo>
                    <a:pt x="22437" y="144119"/>
                  </a:lnTo>
                  <a:lnTo>
                    <a:pt x="29880" y="148719"/>
                  </a:lnTo>
                  <a:lnTo>
                    <a:pt x="45078" y="151309"/>
                  </a:lnTo>
                  <a:lnTo>
                    <a:pt x="68042" y="147020"/>
                  </a:lnTo>
                  <a:lnTo>
                    <a:pt x="82959" y="136251"/>
                  </a:lnTo>
                  <a:lnTo>
                    <a:pt x="95585" y="119823"/>
                  </a:lnTo>
                  <a:lnTo>
                    <a:pt x="104725" y="98410"/>
                  </a:lnTo>
                  <a:lnTo>
                    <a:pt x="106669" y="77604"/>
                  </a:lnTo>
                  <a:lnTo>
                    <a:pt x="99294" y="38378"/>
                  </a:lnTo>
                  <a:lnTo>
                    <a:pt x="90850" y="24818"/>
                  </a:lnTo>
                  <a:lnTo>
                    <a:pt x="85635" y="19720"/>
                  </a:lnTo>
                  <a:lnTo>
                    <a:pt x="71374" y="14056"/>
                  </a:lnTo>
                  <a:lnTo>
                    <a:pt x="56570" y="10481"/>
                  </a:lnTo>
                  <a:lnTo>
                    <a:pt x="371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661">
              <a:extLst>
                <a:ext uri="{FF2B5EF4-FFF2-40B4-BE49-F238E27FC236}">
                  <a16:creationId xmlns:a16="http://schemas.microsoft.com/office/drawing/2014/main" id="{3A3FBD84-F379-8018-B556-572F419AE95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29429" y="2346190"/>
              <a:ext cx="133197" cy="308648"/>
            </a:xfrm>
            <a:custGeom>
              <a:avLst/>
              <a:gdLst/>
              <a:ahLst/>
              <a:cxnLst/>
              <a:rect l="0" t="0" r="0" b="0"/>
              <a:pathLst>
                <a:path w="133197" h="308648">
                  <a:moveTo>
                    <a:pt x="28421" y="25535"/>
                  </a:moveTo>
                  <a:lnTo>
                    <a:pt x="28421" y="25535"/>
                  </a:lnTo>
                  <a:lnTo>
                    <a:pt x="28421" y="20479"/>
                  </a:lnTo>
                  <a:lnTo>
                    <a:pt x="36622" y="0"/>
                  </a:lnTo>
                  <a:lnTo>
                    <a:pt x="37063" y="45"/>
                  </a:lnTo>
                  <a:lnTo>
                    <a:pt x="37553" y="2917"/>
                  </a:lnTo>
                  <a:lnTo>
                    <a:pt x="37894" y="50282"/>
                  </a:lnTo>
                  <a:lnTo>
                    <a:pt x="35109" y="96720"/>
                  </a:lnTo>
                  <a:lnTo>
                    <a:pt x="30335" y="131256"/>
                  </a:lnTo>
                  <a:lnTo>
                    <a:pt x="22756" y="177275"/>
                  </a:lnTo>
                  <a:lnTo>
                    <a:pt x="16836" y="219040"/>
                  </a:lnTo>
                  <a:lnTo>
                    <a:pt x="5789" y="262372"/>
                  </a:lnTo>
                  <a:lnTo>
                    <a:pt x="0" y="308647"/>
                  </a:lnTo>
                  <a:lnTo>
                    <a:pt x="1007" y="308468"/>
                  </a:lnTo>
                  <a:lnTo>
                    <a:pt x="4948" y="305447"/>
                  </a:lnTo>
                  <a:lnTo>
                    <a:pt x="48755" y="297028"/>
                  </a:lnTo>
                  <a:lnTo>
                    <a:pt x="95265" y="290044"/>
                  </a:lnTo>
                  <a:lnTo>
                    <a:pt x="133196" y="273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662">
              <a:extLst>
                <a:ext uri="{FF2B5EF4-FFF2-40B4-BE49-F238E27FC236}">
                  <a16:creationId xmlns:a16="http://schemas.microsoft.com/office/drawing/2014/main" id="{55B591D2-21E1-8D51-17E2-B7679C677FD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648325" y="2476500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36628" y="29311"/>
                  </a:lnTo>
                  <a:lnTo>
                    <a:pt x="82455" y="13473"/>
                  </a:lnTo>
                  <a:lnTo>
                    <a:pt x="127862" y="19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663">
              <a:extLst>
                <a:ext uri="{FF2B5EF4-FFF2-40B4-BE49-F238E27FC236}">
                  <a16:creationId xmlns:a16="http://schemas.microsoft.com/office/drawing/2014/main" id="{1234B874-00D0-985D-2E7F-5E266B0D0E9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854838" y="2438804"/>
              <a:ext cx="212588" cy="159380"/>
            </a:xfrm>
            <a:custGeom>
              <a:avLst/>
              <a:gdLst/>
              <a:ahLst/>
              <a:cxnLst/>
              <a:rect l="0" t="0" r="0" b="0"/>
              <a:pathLst>
                <a:path w="212588" h="159380">
                  <a:moveTo>
                    <a:pt x="117337" y="66271"/>
                  </a:moveTo>
                  <a:lnTo>
                    <a:pt x="117337" y="66271"/>
                  </a:lnTo>
                  <a:lnTo>
                    <a:pt x="132525" y="50025"/>
                  </a:lnTo>
                  <a:lnTo>
                    <a:pt x="135242" y="40761"/>
                  </a:lnTo>
                  <a:lnTo>
                    <a:pt x="136373" y="14146"/>
                  </a:lnTo>
                  <a:lnTo>
                    <a:pt x="135319" y="12471"/>
                  </a:lnTo>
                  <a:lnTo>
                    <a:pt x="133559" y="11354"/>
                  </a:lnTo>
                  <a:lnTo>
                    <a:pt x="100992" y="505"/>
                  </a:lnTo>
                  <a:lnTo>
                    <a:pt x="90317" y="0"/>
                  </a:lnTo>
                  <a:lnTo>
                    <a:pt x="50550" y="16033"/>
                  </a:lnTo>
                  <a:lnTo>
                    <a:pt x="33812" y="33041"/>
                  </a:lnTo>
                  <a:lnTo>
                    <a:pt x="5730" y="76437"/>
                  </a:lnTo>
                  <a:lnTo>
                    <a:pt x="0" y="93014"/>
                  </a:lnTo>
                  <a:lnTo>
                    <a:pt x="3689" y="132620"/>
                  </a:lnTo>
                  <a:lnTo>
                    <a:pt x="10521" y="146843"/>
                  </a:lnTo>
                  <a:lnTo>
                    <a:pt x="16241" y="154292"/>
                  </a:lnTo>
                  <a:lnTo>
                    <a:pt x="22311" y="158308"/>
                  </a:lnTo>
                  <a:lnTo>
                    <a:pt x="25412" y="159379"/>
                  </a:lnTo>
                  <a:lnTo>
                    <a:pt x="34500" y="157747"/>
                  </a:lnTo>
                  <a:lnTo>
                    <a:pt x="39887" y="155830"/>
                  </a:lnTo>
                  <a:lnTo>
                    <a:pt x="48695" y="148056"/>
                  </a:lnTo>
                  <a:lnTo>
                    <a:pt x="74256" y="116372"/>
                  </a:lnTo>
                  <a:lnTo>
                    <a:pt x="92202" y="73502"/>
                  </a:lnTo>
                  <a:lnTo>
                    <a:pt x="106330" y="31647"/>
                  </a:lnTo>
                  <a:lnTo>
                    <a:pt x="94425" y="60048"/>
                  </a:lnTo>
                  <a:lnTo>
                    <a:pt x="89260" y="100928"/>
                  </a:lnTo>
                  <a:lnTo>
                    <a:pt x="93966" y="120167"/>
                  </a:lnTo>
                  <a:lnTo>
                    <a:pt x="96464" y="124426"/>
                  </a:lnTo>
                  <a:lnTo>
                    <a:pt x="102063" y="129160"/>
                  </a:lnTo>
                  <a:lnTo>
                    <a:pt x="121278" y="131824"/>
                  </a:lnTo>
                  <a:lnTo>
                    <a:pt x="152136" y="127557"/>
                  </a:lnTo>
                  <a:lnTo>
                    <a:pt x="170198" y="119615"/>
                  </a:lnTo>
                  <a:lnTo>
                    <a:pt x="185281" y="107971"/>
                  </a:lnTo>
                  <a:lnTo>
                    <a:pt x="212587" y="75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664">
              <a:extLst>
                <a:ext uri="{FF2B5EF4-FFF2-40B4-BE49-F238E27FC236}">
                  <a16:creationId xmlns:a16="http://schemas.microsoft.com/office/drawing/2014/main" id="{306ECC88-999C-C3F7-6D20-B6BE547AF2F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117076" y="2287716"/>
              <a:ext cx="26550" cy="331660"/>
            </a:xfrm>
            <a:custGeom>
              <a:avLst/>
              <a:gdLst/>
              <a:ahLst/>
              <a:cxnLst/>
              <a:rect l="0" t="0" r="0" b="0"/>
              <a:pathLst>
                <a:path w="26550" h="331660">
                  <a:moveTo>
                    <a:pt x="7499" y="17334"/>
                  </a:moveTo>
                  <a:lnTo>
                    <a:pt x="7499" y="17334"/>
                  </a:lnTo>
                  <a:lnTo>
                    <a:pt x="24832" y="0"/>
                  </a:lnTo>
                  <a:lnTo>
                    <a:pt x="18784" y="35238"/>
                  </a:lnTo>
                  <a:lnTo>
                    <a:pt x="12315" y="81901"/>
                  </a:lnTo>
                  <a:lnTo>
                    <a:pt x="7392" y="128239"/>
                  </a:lnTo>
                  <a:lnTo>
                    <a:pt x="1235" y="162378"/>
                  </a:lnTo>
                  <a:lnTo>
                    <a:pt x="0" y="208124"/>
                  </a:lnTo>
                  <a:lnTo>
                    <a:pt x="5704" y="250813"/>
                  </a:lnTo>
                  <a:lnTo>
                    <a:pt x="13809" y="293143"/>
                  </a:lnTo>
                  <a:lnTo>
                    <a:pt x="16898" y="329080"/>
                  </a:lnTo>
                  <a:lnTo>
                    <a:pt x="17999" y="329940"/>
                  </a:lnTo>
                  <a:lnTo>
                    <a:pt x="26549" y="331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476">
            <a:extLst>
              <a:ext uri="{FF2B5EF4-FFF2-40B4-BE49-F238E27FC236}">
                <a16:creationId xmlns:a16="http://schemas.microsoft.com/office/drawing/2014/main" id="{77238184-C514-DE8B-7F3A-5302572E6DB7}"/>
              </a:ext>
            </a:extLst>
          </p:cNvPr>
          <p:cNvGrpSpPr/>
          <p:nvPr/>
        </p:nvGrpSpPr>
        <p:grpSpPr>
          <a:xfrm>
            <a:off x="6553200" y="2190750"/>
            <a:ext cx="409445" cy="517679"/>
            <a:chOff x="6553200" y="2190750"/>
            <a:chExt cx="409445" cy="517679"/>
          </a:xfrm>
        </p:grpSpPr>
        <p:sp>
          <p:nvSpPr>
            <p:cNvPr id="538" name="SMARTInkShape-2665">
              <a:extLst>
                <a:ext uri="{FF2B5EF4-FFF2-40B4-BE49-F238E27FC236}">
                  <a16:creationId xmlns:a16="http://schemas.microsoft.com/office/drawing/2014/main" id="{C85CEC28-16ED-8690-65F2-12FEB580C11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553200" y="2343304"/>
              <a:ext cx="159977" cy="198334"/>
            </a:xfrm>
            <a:custGeom>
              <a:avLst/>
              <a:gdLst/>
              <a:ahLst/>
              <a:cxnLst/>
              <a:rect l="0" t="0" r="0" b="0"/>
              <a:pathLst>
                <a:path w="159977" h="198334">
                  <a:moveTo>
                    <a:pt x="123825" y="28421"/>
                  </a:moveTo>
                  <a:lnTo>
                    <a:pt x="123825" y="28421"/>
                  </a:lnTo>
                  <a:lnTo>
                    <a:pt x="141725" y="20882"/>
                  </a:lnTo>
                  <a:lnTo>
                    <a:pt x="145283" y="20220"/>
                  </a:lnTo>
                  <a:lnTo>
                    <a:pt x="152060" y="16662"/>
                  </a:lnTo>
                  <a:lnTo>
                    <a:pt x="155348" y="14232"/>
                  </a:lnTo>
                  <a:lnTo>
                    <a:pt x="159002" y="8709"/>
                  </a:lnTo>
                  <a:lnTo>
                    <a:pt x="159976" y="5755"/>
                  </a:lnTo>
                  <a:lnTo>
                    <a:pt x="159568" y="3785"/>
                  </a:lnTo>
                  <a:lnTo>
                    <a:pt x="158237" y="2472"/>
                  </a:lnTo>
                  <a:lnTo>
                    <a:pt x="156292" y="1597"/>
                  </a:lnTo>
                  <a:lnTo>
                    <a:pt x="116113" y="0"/>
                  </a:lnTo>
                  <a:lnTo>
                    <a:pt x="91318" y="4948"/>
                  </a:lnTo>
                  <a:lnTo>
                    <a:pt x="63977" y="17160"/>
                  </a:lnTo>
                  <a:lnTo>
                    <a:pt x="46708" y="31905"/>
                  </a:lnTo>
                  <a:lnTo>
                    <a:pt x="41925" y="39847"/>
                  </a:lnTo>
                  <a:lnTo>
                    <a:pt x="39234" y="50269"/>
                  </a:lnTo>
                  <a:lnTo>
                    <a:pt x="48548" y="70172"/>
                  </a:lnTo>
                  <a:lnTo>
                    <a:pt x="58972" y="81549"/>
                  </a:lnTo>
                  <a:lnTo>
                    <a:pt x="101706" y="112617"/>
                  </a:lnTo>
                  <a:lnTo>
                    <a:pt x="130542" y="135399"/>
                  </a:lnTo>
                  <a:lnTo>
                    <a:pt x="134653" y="141014"/>
                  </a:lnTo>
                  <a:lnTo>
                    <a:pt x="136336" y="146875"/>
                  </a:lnTo>
                  <a:lnTo>
                    <a:pt x="135382" y="159031"/>
                  </a:lnTo>
                  <a:lnTo>
                    <a:pt x="128608" y="171489"/>
                  </a:lnTo>
                  <a:lnTo>
                    <a:pt x="118542" y="183023"/>
                  </a:lnTo>
                  <a:lnTo>
                    <a:pt x="107013" y="191678"/>
                  </a:lnTo>
                  <a:lnTo>
                    <a:pt x="78510" y="197443"/>
                  </a:lnTo>
                  <a:lnTo>
                    <a:pt x="39614" y="198333"/>
                  </a:lnTo>
                  <a:lnTo>
                    <a:pt x="0" y="190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666">
              <a:extLst>
                <a:ext uri="{FF2B5EF4-FFF2-40B4-BE49-F238E27FC236}">
                  <a16:creationId xmlns:a16="http://schemas.microsoft.com/office/drawing/2014/main" id="{E9E2EE4D-6075-7AA7-681F-A1711D73CCA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810375" y="2334983"/>
              <a:ext cx="74645" cy="17693"/>
            </a:xfrm>
            <a:custGeom>
              <a:avLst/>
              <a:gdLst/>
              <a:ahLst/>
              <a:cxnLst/>
              <a:rect l="0" t="0" r="0" b="0"/>
              <a:pathLst>
                <a:path w="74645" h="17693">
                  <a:moveTo>
                    <a:pt x="47625" y="17692"/>
                  </a:moveTo>
                  <a:lnTo>
                    <a:pt x="47625" y="17692"/>
                  </a:lnTo>
                  <a:lnTo>
                    <a:pt x="64027" y="9491"/>
                  </a:lnTo>
                  <a:lnTo>
                    <a:pt x="70947" y="8559"/>
                  </a:lnTo>
                  <a:lnTo>
                    <a:pt x="72698" y="7370"/>
                  </a:lnTo>
                  <a:lnTo>
                    <a:pt x="73865" y="5519"/>
                  </a:lnTo>
                  <a:lnTo>
                    <a:pt x="74644" y="3227"/>
                  </a:lnTo>
                  <a:lnTo>
                    <a:pt x="71987" y="1698"/>
                  </a:lnTo>
                  <a:lnTo>
                    <a:pt x="60569" y="0"/>
                  </a:lnTo>
                  <a:lnTo>
                    <a:pt x="25784" y="9182"/>
                  </a:lnTo>
                  <a:lnTo>
                    <a:pt x="0" y="17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667">
              <a:extLst>
                <a:ext uri="{FF2B5EF4-FFF2-40B4-BE49-F238E27FC236}">
                  <a16:creationId xmlns:a16="http://schemas.microsoft.com/office/drawing/2014/main" id="{ADE2C424-3BBD-2F2E-DE32-52E0A0412C6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753225" y="2409825"/>
              <a:ext cx="111757" cy="121488"/>
            </a:xfrm>
            <a:custGeom>
              <a:avLst/>
              <a:gdLst/>
              <a:ahLst/>
              <a:cxnLst/>
              <a:rect l="0" t="0" r="0" b="0"/>
              <a:pathLst>
                <a:path w="111757" h="121488">
                  <a:moveTo>
                    <a:pt x="0" y="0"/>
                  </a:moveTo>
                  <a:lnTo>
                    <a:pt x="0" y="0"/>
                  </a:lnTo>
                  <a:lnTo>
                    <a:pt x="22793" y="21734"/>
                  </a:lnTo>
                  <a:lnTo>
                    <a:pt x="69012" y="41565"/>
                  </a:lnTo>
                  <a:lnTo>
                    <a:pt x="101424" y="64727"/>
                  </a:lnTo>
                  <a:lnTo>
                    <a:pt x="105716" y="68552"/>
                  </a:lnTo>
                  <a:lnTo>
                    <a:pt x="110485" y="78445"/>
                  </a:lnTo>
                  <a:lnTo>
                    <a:pt x="111756" y="84047"/>
                  </a:lnTo>
                  <a:lnTo>
                    <a:pt x="111546" y="88839"/>
                  </a:lnTo>
                  <a:lnTo>
                    <a:pt x="108490" y="96987"/>
                  </a:lnTo>
                  <a:lnTo>
                    <a:pt x="97959" y="104136"/>
                  </a:lnTo>
                  <a:lnTo>
                    <a:pt x="57388" y="120947"/>
                  </a:lnTo>
                  <a:lnTo>
                    <a:pt x="44555" y="121487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668">
              <a:extLst>
                <a:ext uri="{FF2B5EF4-FFF2-40B4-BE49-F238E27FC236}">
                  <a16:creationId xmlns:a16="http://schemas.microsoft.com/office/drawing/2014/main" id="{CDD92BAE-CCCC-C12F-DCFA-36E6708A348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829425" y="2190750"/>
              <a:ext cx="133220" cy="517679"/>
            </a:xfrm>
            <a:custGeom>
              <a:avLst/>
              <a:gdLst/>
              <a:ahLst/>
              <a:cxnLst/>
              <a:rect l="0" t="0" r="0" b="0"/>
              <a:pathLst>
                <a:path w="133220" h="517679">
                  <a:moveTo>
                    <a:pt x="57150" y="0"/>
                  </a:moveTo>
                  <a:lnTo>
                    <a:pt x="57150" y="0"/>
                  </a:lnTo>
                  <a:lnTo>
                    <a:pt x="67263" y="0"/>
                  </a:lnTo>
                  <a:lnTo>
                    <a:pt x="77873" y="5644"/>
                  </a:lnTo>
                  <a:lnTo>
                    <a:pt x="96873" y="21458"/>
                  </a:lnTo>
                  <a:lnTo>
                    <a:pt x="110818" y="63074"/>
                  </a:lnTo>
                  <a:lnTo>
                    <a:pt x="120942" y="106886"/>
                  </a:lnTo>
                  <a:lnTo>
                    <a:pt x="125793" y="151967"/>
                  </a:lnTo>
                  <a:lnTo>
                    <a:pt x="129991" y="189249"/>
                  </a:lnTo>
                  <a:lnTo>
                    <a:pt x="131858" y="223458"/>
                  </a:lnTo>
                  <a:lnTo>
                    <a:pt x="132907" y="267411"/>
                  </a:lnTo>
                  <a:lnTo>
                    <a:pt x="133219" y="307245"/>
                  </a:lnTo>
                  <a:lnTo>
                    <a:pt x="126778" y="352085"/>
                  </a:lnTo>
                  <a:lnTo>
                    <a:pt x="122583" y="387132"/>
                  </a:lnTo>
                  <a:lnTo>
                    <a:pt x="100454" y="433599"/>
                  </a:lnTo>
                  <a:lnTo>
                    <a:pt x="74919" y="472079"/>
                  </a:lnTo>
                  <a:lnTo>
                    <a:pt x="42904" y="503413"/>
                  </a:lnTo>
                  <a:lnTo>
                    <a:pt x="17651" y="516166"/>
                  </a:lnTo>
                  <a:lnTo>
                    <a:pt x="11767" y="517678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3" name="SMARTInkShape-2669">
            <a:extLst>
              <a:ext uri="{FF2B5EF4-FFF2-40B4-BE49-F238E27FC236}">
                <a16:creationId xmlns:a16="http://schemas.microsoft.com/office/drawing/2014/main" id="{A5B2A0E0-3613-570B-6682-AEDBA834226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34175" y="2333625"/>
            <a:ext cx="76201" cy="95241"/>
          </a:xfrm>
          <a:custGeom>
            <a:avLst/>
            <a:gdLst/>
            <a:ahLst/>
            <a:cxnLst/>
            <a:rect l="0" t="0" r="0" b="0"/>
            <a:pathLst>
              <a:path w="76201" h="95241">
                <a:moveTo>
                  <a:pt x="66675" y="9525"/>
                </a:moveTo>
                <a:lnTo>
                  <a:pt x="66675" y="9525"/>
                </a:lnTo>
                <a:lnTo>
                  <a:pt x="71731" y="9525"/>
                </a:lnTo>
                <a:lnTo>
                  <a:pt x="73220" y="8467"/>
                </a:lnTo>
                <a:lnTo>
                  <a:pt x="74213" y="6703"/>
                </a:lnTo>
                <a:lnTo>
                  <a:pt x="76199" y="3"/>
                </a:lnTo>
                <a:lnTo>
                  <a:pt x="76200" y="1"/>
                </a:lnTo>
                <a:lnTo>
                  <a:pt x="66087" y="0"/>
                </a:lnTo>
                <a:lnTo>
                  <a:pt x="58300" y="2822"/>
                </a:lnTo>
                <a:lnTo>
                  <a:pt x="54742" y="5056"/>
                </a:lnTo>
                <a:lnTo>
                  <a:pt x="30662" y="11759"/>
                </a:lnTo>
                <a:lnTo>
                  <a:pt x="432" y="37670"/>
                </a:lnTo>
                <a:lnTo>
                  <a:pt x="0" y="85132"/>
                </a:lnTo>
                <a:lnTo>
                  <a:pt x="0" y="95134"/>
                </a:lnTo>
                <a:lnTo>
                  <a:pt x="8200" y="95240"/>
                </a:lnTo>
                <a:lnTo>
                  <a:pt x="23680" y="81060"/>
                </a:lnTo>
                <a:lnTo>
                  <a:pt x="26399" y="75538"/>
                </a:lnTo>
                <a:lnTo>
                  <a:pt x="28145" y="68426"/>
                </a:lnTo>
                <a:lnTo>
                  <a:pt x="35036" y="59417"/>
                </a:lnTo>
                <a:lnTo>
                  <a:pt x="37696" y="49387"/>
                </a:lnTo>
                <a:lnTo>
                  <a:pt x="38100" y="33055"/>
                </a:lnTo>
                <a:lnTo>
                  <a:pt x="39158" y="31562"/>
                </a:lnTo>
                <a:lnTo>
                  <a:pt x="40922" y="30566"/>
                </a:lnTo>
                <a:lnTo>
                  <a:pt x="47624" y="28575"/>
                </a:lnTo>
                <a:lnTo>
                  <a:pt x="47625" y="19060"/>
                </a:lnTo>
                <a:lnTo>
                  <a:pt x="53112" y="19052"/>
                </a:lnTo>
                <a:lnTo>
                  <a:pt x="50770" y="19051"/>
                </a:lnTo>
                <a:lnTo>
                  <a:pt x="50780" y="17992"/>
                </a:lnTo>
                <a:lnTo>
                  <a:pt x="57147" y="9528"/>
                </a:lnTo>
                <a:lnTo>
                  <a:pt x="64754" y="2979"/>
                </a:lnTo>
                <a:lnTo>
                  <a:pt x="762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SMARTInkShape-2670">
            <a:extLst>
              <a:ext uri="{FF2B5EF4-FFF2-40B4-BE49-F238E27FC236}">
                <a16:creationId xmlns:a16="http://schemas.microsoft.com/office/drawing/2014/main" id="{50BA45F9-ED69-2C22-151B-BC8935D7491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315200" y="262890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9525" y="9525"/>
                </a:moveTo>
                <a:lnTo>
                  <a:pt x="9525" y="9525"/>
                </a:lnTo>
                <a:lnTo>
                  <a:pt x="9525" y="4469"/>
                </a:lnTo>
                <a:lnTo>
                  <a:pt x="8467" y="2979"/>
                </a:lnTo>
                <a:lnTo>
                  <a:pt x="6703" y="1986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2" name="SMARTInkShape-Group479">
            <a:extLst>
              <a:ext uri="{FF2B5EF4-FFF2-40B4-BE49-F238E27FC236}">
                <a16:creationId xmlns:a16="http://schemas.microsoft.com/office/drawing/2014/main" id="{B17F79D4-2A84-AF44-0C42-3F8A8B8172CB}"/>
              </a:ext>
            </a:extLst>
          </p:cNvPr>
          <p:cNvGrpSpPr/>
          <p:nvPr/>
        </p:nvGrpSpPr>
        <p:grpSpPr>
          <a:xfrm>
            <a:off x="1457833" y="3631526"/>
            <a:ext cx="1152018" cy="416600"/>
            <a:chOff x="1457833" y="3631526"/>
            <a:chExt cx="1152018" cy="416600"/>
          </a:xfrm>
        </p:grpSpPr>
        <p:sp>
          <p:nvSpPr>
            <p:cNvPr id="545" name="SMARTInkShape-2671">
              <a:extLst>
                <a:ext uri="{FF2B5EF4-FFF2-40B4-BE49-F238E27FC236}">
                  <a16:creationId xmlns:a16="http://schemas.microsoft.com/office/drawing/2014/main" id="{14EC569B-9332-A4BC-A3D3-1F3FFE999EA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457833" y="3714750"/>
              <a:ext cx="285243" cy="85726"/>
            </a:xfrm>
            <a:custGeom>
              <a:avLst/>
              <a:gdLst/>
              <a:ahLst/>
              <a:cxnLst/>
              <a:rect l="0" t="0" r="0" b="0"/>
              <a:pathLst>
                <a:path w="285243" h="85726">
                  <a:moveTo>
                    <a:pt x="18542" y="85725"/>
                  </a:moveTo>
                  <a:lnTo>
                    <a:pt x="18542" y="85725"/>
                  </a:lnTo>
                  <a:lnTo>
                    <a:pt x="0" y="85725"/>
                  </a:lnTo>
                  <a:lnTo>
                    <a:pt x="9756" y="75612"/>
                  </a:lnTo>
                  <a:lnTo>
                    <a:pt x="20281" y="70647"/>
                  </a:lnTo>
                  <a:lnTo>
                    <a:pt x="64333" y="56662"/>
                  </a:lnTo>
                  <a:lnTo>
                    <a:pt x="111645" y="38057"/>
                  </a:lnTo>
                  <a:lnTo>
                    <a:pt x="158994" y="25391"/>
                  </a:lnTo>
                  <a:lnTo>
                    <a:pt x="195977" y="15873"/>
                  </a:lnTo>
                  <a:lnTo>
                    <a:pt x="243463" y="4233"/>
                  </a:lnTo>
                  <a:lnTo>
                    <a:pt x="2852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672">
              <a:extLst>
                <a:ext uri="{FF2B5EF4-FFF2-40B4-BE49-F238E27FC236}">
                  <a16:creationId xmlns:a16="http://schemas.microsoft.com/office/drawing/2014/main" id="{583E8D52-A12C-F9C8-4D33-A07D5AB041A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543050" y="3810151"/>
              <a:ext cx="28576" cy="237975"/>
            </a:xfrm>
            <a:custGeom>
              <a:avLst/>
              <a:gdLst/>
              <a:ahLst/>
              <a:cxnLst/>
              <a:rect l="0" t="0" r="0" b="0"/>
              <a:pathLst>
                <a:path w="28576" h="237975">
                  <a:moveTo>
                    <a:pt x="28575" y="18899"/>
                  </a:moveTo>
                  <a:lnTo>
                    <a:pt x="28575" y="18899"/>
                  </a:lnTo>
                  <a:lnTo>
                    <a:pt x="28575" y="0"/>
                  </a:lnTo>
                  <a:lnTo>
                    <a:pt x="23518" y="44691"/>
                  </a:lnTo>
                  <a:lnTo>
                    <a:pt x="15318" y="90394"/>
                  </a:lnTo>
                  <a:lnTo>
                    <a:pt x="10669" y="135484"/>
                  </a:lnTo>
                  <a:lnTo>
                    <a:pt x="8806" y="174916"/>
                  </a:lnTo>
                  <a:lnTo>
                    <a:pt x="0" y="237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673">
              <a:extLst>
                <a:ext uri="{FF2B5EF4-FFF2-40B4-BE49-F238E27FC236}">
                  <a16:creationId xmlns:a16="http://schemas.microsoft.com/office/drawing/2014/main" id="{97F52E37-98D0-8204-0AF5-E4E4A724B5A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720189" y="3917002"/>
              <a:ext cx="88421" cy="115241"/>
            </a:xfrm>
            <a:custGeom>
              <a:avLst/>
              <a:gdLst/>
              <a:ahLst/>
              <a:cxnLst/>
              <a:rect l="0" t="0" r="0" b="0"/>
              <a:pathLst>
                <a:path w="88421" h="115241">
                  <a:moveTo>
                    <a:pt x="32411" y="45398"/>
                  </a:moveTo>
                  <a:lnTo>
                    <a:pt x="32411" y="45398"/>
                  </a:lnTo>
                  <a:lnTo>
                    <a:pt x="47599" y="29151"/>
                  </a:lnTo>
                  <a:lnTo>
                    <a:pt x="50317" y="19888"/>
                  </a:lnTo>
                  <a:lnTo>
                    <a:pt x="51310" y="9165"/>
                  </a:lnTo>
                  <a:lnTo>
                    <a:pt x="50302" y="8542"/>
                  </a:lnTo>
                  <a:lnTo>
                    <a:pt x="46360" y="7851"/>
                  </a:lnTo>
                  <a:lnTo>
                    <a:pt x="33134" y="12518"/>
                  </a:lnTo>
                  <a:lnTo>
                    <a:pt x="24618" y="20554"/>
                  </a:lnTo>
                  <a:lnTo>
                    <a:pt x="7239" y="50123"/>
                  </a:lnTo>
                  <a:lnTo>
                    <a:pt x="762" y="66548"/>
                  </a:lnTo>
                  <a:lnTo>
                    <a:pt x="0" y="78787"/>
                  </a:lnTo>
                  <a:lnTo>
                    <a:pt x="5448" y="105299"/>
                  </a:lnTo>
                  <a:lnTo>
                    <a:pt x="13724" y="113648"/>
                  </a:lnTo>
                  <a:lnTo>
                    <a:pt x="19953" y="115240"/>
                  </a:lnTo>
                  <a:lnTo>
                    <a:pt x="35341" y="114186"/>
                  </a:lnTo>
                  <a:lnTo>
                    <a:pt x="56798" y="107643"/>
                  </a:lnTo>
                  <a:lnTo>
                    <a:pt x="76561" y="93944"/>
                  </a:lnTo>
                  <a:lnTo>
                    <a:pt x="83783" y="76852"/>
                  </a:lnTo>
                  <a:lnTo>
                    <a:pt x="88420" y="36442"/>
                  </a:lnTo>
                  <a:lnTo>
                    <a:pt x="86232" y="22720"/>
                  </a:lnTo>
                  <a:lnTo>
                    <a:pt x="84167" y="17580"/>
                  </a:lnTo>
                  <a:lnTo>
                    <a:pt x="73405" y="9046"/>
                  </a:lnTo>
                  <a:lnTo>
                    <a:pt x="59097" y="2783"/>
                  </a:lnTo>
                  <a:lnTo>
                    <a:pt x="45683" y="0"/>
                  </a:lnTo>
                  <a:lnTo>
                    <a:pt x="35487" y="1585"/>
                  </a:lnTo>
                  <a:lnTo>
                    <a:pt x="13361" y="7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674">
              <a:extLst>
                <a:ext uri="{FF2B5EF4-FFF2-40B4-BE49-F238E27FC236}">
                  <a16:creationId xmlns:a16="http://schemas.microsoft.com/office/drawing/2014/main" id="{9493E5E4-4A3A-28DB-DB99-6CB77976CE5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962278" y="3700076"/>
              <a:ext cx="152273" cy="347282"/>
            </a:xfrm>
            <a:custGeom>
              <a:avLst/>
              <a:gdLst/>
              <a:ahLst/>
              <a:cxnLst/>
              <a:rect l="0" t="0" r="0" b="0"/>
              <a:pathLst>
                <a:path w="152273" h="347282">
                  <a:moveTo>
                    <a:pt x="47497" y="24199"/>
                  </a:moveTo>
                  <a:lnTo>
                    <a:pt x="47497" y="24199"/>
                  </a:lnTo>
                  <a:lnTo>
                    <a:pt x="47497" y="0"/>
                  </a:lnTo>
                  <a:lnTo>
                    <a:pt x="47497" y="4262"/>
                  </a:lnTo>
                  <a:lnTo>
                    <a:pt x="42440" y="9943"/>
                  </a:lnTo>
                  <a:lnTo>
                    <a:pt x="37796" y="52819"/>
                  </a:lnTo>
                  <a:lnTo>
                    <a:pt x="33308" y="85602"/>
                  </a:lnTo>
                  <a:lnTo>
                    <a:pt x="29887" y="129646"/>
                  </a:lnTo>
                  <a:lnTo>
                    <a:pt x="22186" y="175909"/>
                  </a:lnTo>
                  <a:lnTo>
                    <a:pt x="18831" y="213318"/>
                  </a:lnTo>
                  <a:lnTo>
                    <a:pt x="12662" y="254271"/>
                  </a:lnTo>
                  <a:lnTo>
                    <a:pt x="4770" y="300827"/>
                  </a:lnTo>
                  <a:lnTo>
                    <a:pt x="0" y="345456"/>
                  </a:lnTo>
                  <a:lnTo>
                    <a:pt x="1015" y="346320"/>
                  </a:lnTo>
                  <a:lnTo>
                    <a:pt x="4966" y="347281"/>
                  </a:lnTo>
                  <a:lnTo>
                    <a:pt x="48177" y="331757"/>
                  </a:lnTo>
                  <a:lnTo>
                    <a:pt x="75579" y="322214"/>
                  </a:lnTo>
                  <a:lnTo>
                    <a:pt x="114303" y="312231"/>
                  </a:lnTo>
                  <a:lnTo>
                    <a:pt x="152272" y="300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675">
              <a:extLst>
                <a:ext uri="{FF2B5EF4-FFF2-40B4-BE49-F238E27FC236}">
                  <a16:creationId xmlns:a16="http://schemas.microsoft.com/office/drawing/2014/main" id="{51D82F9E-D0DB-7DA8-7BFB-BBC31424EB3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971675" y="388620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8663" y="30495"/>
                  </a:lnTo>
                  <a:lnTo>
                    <a:pt x="40704" y="15710"/>
                  </a:lnTo>
                  <a:lnTo>
                    <a:pt x="87277" y="5012"/>
                  </a:lnTo>
                  <a:lnTo>
                    <a:pt x="129619" y="99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676">
              <a:extLst>
                <a:ext uri="{FF2B5EF4-FFF2-40B4-BE49-F238E27FC236}">
                  <a16:creationId xmlns:a16="http://schemas.microsoft.com/office/drawing/2014/main" id="{EC63EDD7-15AC-878B-30FE-6C9B50D3D21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212512" y="3839014"/>
              <a:ext cx="273514" cy="191084"/>
            </a:xfrm>
            <a:custGeom>
              <a:avLst/>
              <a:gdLst/>
              <a:ahLst/>
              <a:cxnLst/>
              <a:rect l="0" t="0" r="0" b="0"/>
              <a:pathLst>
                <a:path w="273514" h="191084">
                  <a:moveTo>
                    <a:pt x="121113" y="85286"/>
                  </a:moveTo>
                  <a:lnTo>
                    <a:pt x="121113" y="85286"/>
                  </a:lnTo>
                  <a:lnTo>
                    <a:pt x="121113" y="80229"/>
                  </a:lnTo>
                  <a:lnTo>
                    <a:pt x="123935" y="74925"/>
                  </a:lnTo>
                  <a:lnTo>
                    <a:pt x="134370" y="62896"/>
                  </a:lnTo>
                  <a:lnTo>
                    <a:pt x="137589" y="53815"/>
                  </a:lnTo>
                  <a:lnTo>
                    <a:pt x="140077" y="43782"/>
                  </a:lnTo>
                  <a:lnTo>
                    <a:pt x="148213" y="30406"/>
                  </a:lnTo>
                  <a:lnTo>
                    <a:pt x="147646" y="28591"/>
                  </a:lnTo>
                  <a:lnTo>
                    <a:pt x="142851" y="20980"/>
                  </a:lnTo>
                  <a:lnTo>
                    <a:pt x="140517" y="10861"/>
                  </a:lnTo>
                  <a:lnTo>
                    <a:pt x="135212" y="4556"/>
                  </a:lnTo>
                  <a:lnTo>
                    <a:pt x="127026" y="1781"/>
                  </a:lnTo>
                  <a:lnTo>
                    <a:pt x="109581" y="0"/>
                  </a:lnTo>
                  <a:lnTo>
                    <a:pt x="89121" y="4747"/>
                  </a:lnTo>
                  <a:lnTo>
                    <a:pt x="62951" y="17913"/>
                  </a:lnTo>
                  <a:lnTo>
                    <a:pt x="33267" y="48930"/>
                  </a:lnTo>
                  <a:lnTo>
                    <a:pt x="14534" y="77336"/>
                  </a:lnTo>
                  <a:lnTo>
                    <a:pt x="1008" y="118680"/>
                  </a:lnTo>
                  <a:lnTo>
                    <a:pt x="0" y="133994"/>
                  </a:lnTo>
                  <a:lnTo>
                    <a:pt x="3079" y="147857"/>
                  </a:lnTo>
                  <a:lnTo>
                    <a:pt x="15820" y="167560"/>
                  </a:lnTo>
                  <a:lnTo>
                    <a:pt x="33000" y="186804"/>
                  </a:lnTo>
                  <a:lnTo>
                    <a:pt x="38030" y="190007"/>
                  </a:lnTo>
                  <a:lnTo>
                    <a:pt x="42440" y="191083"/>
                  </a:lnTo>
                  <a:lnTo>
                    <a:pt x="46440" y="190742"/>
                  </a:lnTo>
                  <a:lnTo>
                    <a:pt x="53705" y="187541"/>
                  </a:lnTo>
                  <a:lnTo>
                    <a:pt x="72050" y="171807"/>
                  </a:lnTo>
                  <a:lnTo>
                    <a:pt x="78140" y="163251"/>
                  </a:lnTo>
                  <a:lnTo>
                    <a:pt x="82964" y="154862"/>
                  </a:lnTo>
                  <a:lnTo>
                    <a:pt x="100485" y="129408"/>
                  </a:lnTo>
                  <a:lnTo>
                    <a:pt x="114451" y="89063"/>
                  </a:lnTo>
                  <a:lnTo>
                    <a:pt x="127402" y="48990"/>
                  </a:lnTo>
                  <a:lnTo>
                    <a:pt x="139603" y="11720"/>
                  </a:lnTo>
                  <a:lnTo>
                    <a:pt x="138731" y="11900"/>
                  </a:lnTo>
                  <a:lnTo>
                    <a:pt x="134941" y="14922"/>
                  </a:lnTo>
                  <a:lnTo>
                    <a:pt x="132550" y="19794"/>
                  </a:lnTo>
                  <a:lnTo>
                    <a:pt x="123267" y="61310"/>
                  </a:lnTo>
                  <a:lnTo>
                    <a:pt x="123129" y="82038"/>
                  </a:lnTo>
                  <a:lnTo>
                    <a:pt x="134496" y="124422"/>
                  </a:lnTo>
                  <a:lnTo>
                    <a:pt x="143289" y="137252"/>
                  </a:lnTo>
                  <a:lnTo>
                    <a:pt x="148597" y="142155"/>
                  </a:lnTo>
                  <a:lnTo>
                    <a:pt x="153194" y="144365"/>
                  </a:lnTo>
                  <a:lnTo>
                    <a:pt x="157316" y="144780"/>
                  </a:lnTo>
                  <a:lnTo>
                    <a:pt x="201641" y="136997"/>
                  </a:lnTo>
                  <a:lnTo>
                    <a:pt x="246175" y="117574"/>
                  </a:lnTo>
                  <a:lnTo>
                    <a:pt x="273513" y="104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677">
              <a:extLst>
                <a:ext uri="{FF2B5EF4-FFF2-40B4-BE49-F238E27FC236}">
                  <a16:creationId xmlns:a16="http://schemas.microsoft.com/office/drawing/2014/main" id="{40DA5F24-D4EC-3C24-103F-9BDDDF41B30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62225" y="3631526"/>
              <a:ext cx="47626" cy="368975"/>
            </a:xfrm>
            <a:custGeom>
              <a:avLst/>
              <a:gdLst/>
              <a:ahLst/>
              <a:cxnLst/>
              <a:rect l="0" t="0" r="0" b="0"/>
              <a:pathLst>
                <a:path w="47626" h="368975">
                  <a:moveTo>
                    <a:pt x="0" y="35599"/>
                  </a:moveTo>
                  <a:lnTo>
                    <a:pt x="0" y="35599"/>
                  </a:lnTo>
                  <a:lnTo>
                    <a:pt x="9701" y="3126"/>
                  </a:lnTo>
                  <a:lnTo>
                    <a:pt x="11758" y="1250"/>
                  </a:lnTo>
                  <a:lnTo>
                    <a:pt x="14189" y="0"/>
                  </a:lnTo>
                  <a:lnTo>
                    <a:pt x="15809" y="225"/>
                  </a:lnTo>
                  <a:lnTo>
                    <a:pt x="16890" y="1433"/>
                  </a:lnTo>
                  <a:lnTo>
                    <a:pt x="17610" y="3296"/>
                  </a:lnTo>
                  <a:lnTo>
                    <a:pt x="18766" y="43251"/>
                  </a:lnTo>
                  <a:lnTo>
                    <a:pt x="18966" y="83610"/>
                  </a:lnTo>
                  <a:lnTo>
                    <a:pt x="19013" y="120790"/>
                  </a:lnTo>
                  <a:lnTo>
                    <a:pt x="19039" y="168203"/>
                  </a:lnTo>
                  <a:lnTo>
                    <a:pt x="19046" y="204005"/>
                  </a:lnTo>
                  <a:lnTo>
                    <a:pt x="24105" y="249891"/>
                  </a:lnTo>
                  <a:lnTo>
                    <a:pt x="27250" y="293591"/>
                  </a:lnTo>
                  <a:lnTo>
                    <a:pt x="33239" y="333350"/>
                  </a:lnTo>
                  <a:lnTo>
                    <a:pt x="47625" y="368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480">
            <a:extLst>
              <a:ext uri="{FF2B5EF4-FFF2-40B4-BE49-F238E27FC236}">
                <a16:creationId xmlns:a16="http://schemas.microsoft.com/office/drawing/2014/main" id="{5CDC00F2-B4A1-422A-D5C7-180AA7A498F2}"/>
              </a:ext>
            </a:extLst>
          </p:cNvPr>
          <p:cNvGrpSpPr/>
          <p:nvPr/>
        </p:nvGrpSpPr>
        <p:grpSpPr>
          <a:xfrm>
            <a:off x="3067050" y="3707184"/>
            <a:ext cx="379134" cy="255217"/>
            <a:chOff x="3067050" y="3707184"/>
            <a:chExt cx="379134" cy="255217"/>
          </a:xfrm>
        </p:grpSpPr>
        <p:sp>
          <p:nvSpPr>
            <p:cNvPr id="553" name="SMARTInkShape-2678">
              <a:extLst>
                <a:ext uri="{FF2B5EF4-FFF2-40B4-BE49-F238E27FC236}">
                  <a16:creationId xmlns:a16="http://schemas.microsoft.com/office/drawing/2014/main" id="{AAF0F1A0-3E7E-D939-9D02-FE3BAD0D77B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067050" y="3716225"/>
              <a:ext cx="161418" cy="246176"/>
            </a:xfrm>
            <a:custGeom>
              <a:avLst/>
              <a:gdLst/>
              <a:ahLst/>
              <a:cxnLst/>
              <a:rect l="0" t="0" r="0" b="0"/>
              <a:pathLst>
                <a:path w="161418" h="246176">
                  <a:moveTo>
                    <a:pt x="142875" y="27100"/>
                  </a:moveTo>
                  <a:lnTo>
                    <a:pt x="142875" y="27100"/>
                  </a:lnTo>
                  <a:lnTo>
                    <a:pt x="160209" y="9767"/>
                  </a:lnTo>
                  <a:lnTo>
                    <a:pt x="161162" y="5991"/>
                  </a:lnTo>
                  <a:lnTo>
                    <a:pt x="161417" y="3502"/>
                  </a:lnTo>
                  <a:lnTo>
                    <a:pt x="160528" y="1843"/>
                  </a:lnTo>
                  <a:lnTo>
                    <a:pt x="158877" y="737"/>
                  </a:lnTo>
                  <a:lnTo>
                    <a:pt x="156718" y="0"/>
                  </a:lnTo>
                  <a:lnTo>
                    <a:pt x="138510" y="4018"/>
                  </a:lnTo>
                  <a:lnTo>
                    <a:pt x="104971" y="22463"/>
                  </a:lnTo>
                  <a:lnTo>
                    <a:pt x="74044" y="43666"/>
                  </a:lnTo>
                  <a:lnTo>
                    <a:pt x="47787" y="58359"/>
                  </a:lnTo>
                  <a:lnTo>
                    <a:pt x="35914" y="73286"/>
                  </a:lnTo>
                  <a:lnTo>
                    <a:pt x="30749" y="86058"/>
                  </a:lnTo>
                  <a:lnTo>
                    <a:pt x="32364" y="95990"/>
                  </a:lnTo>
                  <a:lnTo>
                    <a:pt x="34276" y="101602"/>
                  </a:lnTo>
                  <a:lnTo>
                    <a:pt x="52136" y="119613"/>
                  </a:lnTo>
                  <a:lnTo>
                    <a:pt x="96888" y="144813"/>
                  </a:lnTo>
                  <a:lnTo>
                    <a:pt x="135749" y="167872"/>
                  </a:lnTo>
                  <a:lnTo>
                    <a:pt x="146996" y="182875"/>
                  </a:lnTo>
                  <a:lnTo>
                    <a:pt x="150799" y="194494"/>
                  </a:lnTo>
                  <a:lnTo>
                    <a:pt x="151688" y="201333"/>
                  </a:lnTo>
                  <a:lnTo>
                    <a:pt x="143617" y="210723"/>
                  </a:lnTo>
                  <a:lnTo>
                    <a:pt x="121223" y="225088"/>
                  </a:lnTo>
                  <a:lnTo>
                    <a:pt x="103618" y="231511"/>
                  </a:lnTo>
                  <a:lnTo>
                    <a:pt x="56997" y="241030"/>
                  </a:lnTo>
                  <a:lnTo>
                    <a:pt x="0" y="246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679">
              <a:extLst>
                <a:ext uri="{FF2B5EF4-FFF2-40B4-BE49-F238E27FC236}">
                  <a16:creationId xmlns:a16="http://schemas.microsoft.com/office/drawing/2014/main" id="{425EF872-E601-E8CE-17B1-86990153C03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86125" y="3707184"/>
              <a:ext cx="160059" cy="245377"/>
            </a:xfrm>
            <a:custGeom>
              <a:avLst/>
              <a:gdLst/>
              <a:ahLst/>
              <a:cxnLst/>
              <a:rect l="0" t="0" r="0" b="0"/>
              <a:pathLst>
                <a:path w="160059" h="245377">
                  <a:moveTo>
                    <a:pt x="123825" y="45666"/>
                  </a:moveTo>
                  <a:lnTo>
                    <a:pt x="123825" y="45666"/>
                  </a:lnTo>
                  <a:lnTo>
                    <a:pt x="128881" y="40609"/>
                  </a:lnTo>
                  <a:lnTo>
                    <a:pt x="134186" y="38127"/>
                  </a:lnTo>
                  <a:lnTo>
                    <a:pt x="137082" y="37465"/>
                  </a:lnTo>
                  <a:lnTo>
                    <a:pt x="143123" y="31085"/>
                  </a:lnTo>
                  <a:lnTo>
                    <a:pt x="159125" y="7958"/>
                  </a:lnTo>
                  <a:lnTo>
                    <a:pt x="160058" y="4653"/>
                  </a:lnTo>
                  <a:lnTo>
                    <a:pt x="159622" y="2448"/>
                  </a:lnTo>
                  <a:lnTo>
                    <a:pt x="158273" y="980"/>
                  </a:lnTo>
                  <a:lnTo>
                    <a:pt x="156316" y="0"/>
                  </a:lnTo>
                  <a:lnTo>
                    <a:pt x="112971" y="11471"/>
                  </a:lnTo>
                  <a:lnTo>
                    <a:pt x="85332" y="25539"/>
                  </a:lnTo>
                  <a:lnTo>
                    <a:pt x="46855" y="64870"/>
                  </a:lnTo>
                  <a:lnTo>
                    <a:pt x="41991" y="78543"/>
                  </a:lnTo>
                  <a:lnTo>
                    <a:pt x="40887" y="93086"/>
                  </a:lnTo>
                  <a:lnTo>
                    <a:pt x="43925" y="103078"/>
                  </a:lnTo>
                  <a:lnTo>
                    <a:pt x="68759" y="132986"/>
                  </a:lnTo>
                  <a:lnTo>
                    <a:pt x="114505" y="162726"/>
                  </a:lnTo>
                  <a:lnTo>
                    <a:pt x="148861" y="195686"/>
                  </a:lnTo>
                  <a:lnTo>
                    <a:pt x="155413" y="206180"/>
                  </a:lnTo>
                  <a:lnTo>
                    <a:pt x="156526" y="211942"/>
                  </a:lnTo>
                  <a:lnTo>
                    <a:pt x="154939" y="223988"/>
                  </a:lnTo>
                  <a:lnTo>
                    <a:pt x="148096" y="237614"/>
                  </a:lnTo>
                  <a:lnTo>
                    <a:pt x="144240" y="240306"/>
                  </a:lnTo>
                  <a:lnTo>
                    <a:pt x="134309" y="243298"/>
                  </a:lnTo>
                  <a:lnTo>
                    <a:pt x="91299" y="245376"/>
                  </a:lnTo>
                  <a:lnTo>
                    <a:pt x="61624" y="242775"/>
                  </a:lnTo>
                  <a:lnTo>
                    <a:pt x="15014" y="235978"/>
                  </a:lnTo>
                  <a:lnTo>
                    <a:pt x="0" y="226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481">
            <a:extLst>
              <a:ext uri="{FF2B5EF4-FFF2-40B4-BE49-F238E27FC236}">
                <a16:creationId xmlns:a16="http://schemas.microsoft.com/office/drawing/2014/main" id="{E4B833BB-8B98-F4A5-59E2-84A0537771E6}"/>
              </a:ext>
            </a:extLst>
          </p:cNvPr>
          <p:cNvGrpSpPr/>
          <p:nvPr/>
        </p:nvGrpSpPr>
        <p:grpSpPr>
          <a:xfrm>
            <a:off x="3905250" y="3766412"/>
            <a:ext cx="200026" cy="86746"/>
            <a:chOff x="3905250" y="3766412"/>
            <a:chExt cx="200026" cy="86746"/>
          </a:xfrm>
        </p:grpSpPr>
        <p:sp>
          <p:nvSpPr>
            <p:cNvPr id="556" name="SMARTInkShape-2680">
              <a:extLst>
                <a:ext uri="{FF2B5EF4-FFF2-40B4-BE49-F238E27FC236}">
                  <a16:creationId xmlns:a16="http://schemas.microsoft.com/office/drawing/2014/main" id="{BE48F05F-3B09-5525-C4FF-36519E33C23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905250" y="3766412"/>
              <a:ext cx="152401" cy="15014"/>
            </a:xfrm>
            <a:custGeom>
              <a:avLst/>
              <a:gdLst/>
              <a:ahLst/>
              <a:cxnLst/>
              <a:rect l="0" t="0" r="0" b="0"/>
              <a:pathLst>
                <a:path w="152401" h="15014">
                  <a:moveTo>
                    <a:pt x="0" y="5488"/>
                  </a:moveTo>
                  <a:lnTo>
                    <a:pt x="0" y="5488"/>
                  </a:lnTo>
                  <a:lnTo>
                    <a:pt x="32493" y="4430"/>
                  </a:lnTo>
                  <a:lnTo>
                    <a:pt x="51021" y="0"/>
                  </a:lnTo>
                  <a:lnTo>
                    <a:pt x="98085" y="5074"/>
                  </a:lnTo>
                  <a:lnTo>
                    <a:pt x="124665" y="8188"/>
                  </a:lnTo>
                  <a:lnTo>
                    <a:pt x="152400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681">
              <a:extLst>
                <a:ext uri="{FF2B5EF4-FFF2-40B4-BE49-F238E27FC236}">
                  <a16:creationId xmlns:a16="http://schemas.microsoft.com/office/drawing/2014/main" id="{3A973F8A-CBB0-8451-B46A-843C9C537DF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914775" y="3839200"/>
              <a:ext cx="190501" cy="13958"/>
            </a:xfrm>
            <a:custGeom>
              <a:avLst/>
              <a:gdLst/>
              <a:ahLst/>
              <a:cxnLst/>
              <a:rect l="0" t="0" r="0" b="0"/>
              <a:pathLst>
                <a:path w="190501" h="13958">
                  <a:moveTo>
                    <a:pt x="0" y="8900"/>
                  </a:moveTo>
                  <a:lnTo>
                    <a:pt x="0" y="8900"/>
                  </a:lnTo>
                  <a:lnTo>
                    <a:pt x="5056" y="13957"/>
                  </a:lnTo>
                  <a:lnTo>
                    <a:pt x="16006" y="13617"/>
                  </a:lnTo>
                  <a:lnTo>
                    <a:pt x="60177" y="4119"/>
                  </a:lnTo>
                  <a:lnTo>
                    <a:pt x="105174" y="0"/>
                  </a:lnTo>
                  <a:lnTo>
                    <a:pt x="148010" y="4555"/>
                  </a:lnTo>
                  <a:lnTo>
                    <a:pt x="190500" y="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SMARTInkShape-Group482">
            <a:extLst>
              <a:ext uri="{FF2B5EF4-FFF2-40B4-BE49-F238E27FC236}">
                <a16:creationId xmlns:a16="http://schemas.microsoft.com/office/drawing/2014/main" id="{D10E09D8-8468-9524-B963-90A9B7E33C32}"/>
              </a:ext>
            </a:extLst>
          </p:cNvPr>
          <p:cNvGrpSpPr/>
          <p:nvPr/>
        </p:nvGrpSpPr>
        <p:grpSpPr>
          <a:xfrm>
            <a:off x="4384828" y="3371850"/>
            <a:ext cx="549123" cy="628651"/>
            <a:chOff x="4384828" y="3371850"/>
            <a:chExt cx="549123" cy="628651"/>
          </a:xfrm>
        </p:grpSpPr>
        <p:sp>
          <p:nvSpPr>
            <p:cNvPr id="559" name="SMARTInkShape-2682">
              <a:extLst>
                <a:ext uri="{FF2B5EF4-FFF2-40B4-BE49-F238E27FC236}">
                  <a16:creationId xmlns:a16="http://schemas.microsoft.com/office/drawing/2014/main" id="{AF54DEAD-7163-162A-5D98-EB2EB1F1CE5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535651" y="3371850"/>
              <a:ext cx="398300" cy="57151"/>
            </a:xfrm>
            <a:custGeom>
              <a:avLst/>
              <a:gdLst/>
              <a:ahLst/>
              <a:cxnLst/>
              <a:rect l="0" t="0" r="0" b="0"/>
              <a:pathLst>
                <a:path w="398300" h="57151">
                  <a:moveTo>
                    <a:pt x="26824" y="57150"/>
                  </a:moveTo>
                  <a:lnTo>
                    <a:pt x="26824" y="57150"/>
                  </a:lnTo>
                  <a:lnTo>
                    <a:pt x="0" y="57150"/>
                  </a:lnTo>
                  <a:lnTo>
                    <a:pt x="41115" y="56092"/>
                  </a:lnTo>
                  <a:lnTo>
                    <a:pt x="78801" y="49545"/>
                  </a:lnTo>
                  <a:lnTo>
                    <a:pt x="114191" y="41962"/>
                  </a:lnTo>
                  <a:lnTo>
                    <a:pt x="161366" y="38186"/>
                  </a:lnTo>
                  <a:lnTo>
                    <a:pt x="202037" y="31893"/>
                  </a:lnTo>
                  <a:lnTo>
                    <a:pt x="237842" y="28500"/>
                  </a:lnTo>
                  <a:lnTo>
                    <a:pt x="269834" y="23956"/>
                  </a:lnTo>
                  <a:lnTo>
                    <a:pt x="302398" y="21230"/>
                  </a:lnTo>
                  <a:lnTo>
                    <a:pt x="346194" y="19481"/>
                  </a:lnTo>
                  <a:lnTo>
                    <a:pt x="378129" y="11531"/>
                  </a:lnTo>
                  <a:lnTo>
                    <a:pt x="3982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683">
              <a:extLst>
                <a:ext uri="{FF2B5EF4-FFF2-40B4-BE49-F238E27FC236}">
                  <a16:creationId xmlns:a16="http://schemas.microsoft.com/office/drawing/2014/main" id="{52FA7CDB-CE7A-D648-C2DE-6A5B303E2A0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384828" y="3419475"/>
              <a:ext cx="511023" cy="581026"/>
            </a:xfrm>
            <a:custGeom>
              <a:avLst/>
              <a:gdLst/>
              <a:ahLst/>
              <a:cxnLst/>
              <a:rect l="0" t="0" r="0" b="0"/>
              <a:pathLst>
                <a:path w="511023" h="581026">
                  <a:moveTo>
                    <a:pt x="120497" y="9525"/>
                  </a:moveTo>
                  <a:lnTo>
                    <a:pt x="120497" y="9525"/>
                  </a:lnTo>
                  <a:lnTo>
                    <a:pt x="115441" y="9525"/>
                  </a:lnTo>
                  <a:lnTo>
                    <a:pt x="113952" y="8467"/>
                  </a:lnTo>
                  <a:lnTo>
                    <a:pt x="112958" y="6703"/>
                  </a:lnTo>
                  <a:lnTo>
                    <a:pt x="110972" y="3"/>
                  </a:lnTo>
                  <a:lnTo>
                    <a:pt x="110972" y="0"/>
                  </a:lnTo>
                  <a:lnTo>
                    <a:pt x="116028" y="0"/>
                  </a:lnTo>
                  <a:lnTo>
                    <a:pt x="121333" y="2822"/>
                  </a:lnTo>
                  <a:lnTo>
                    <a:pt x="168391" y="31471"/>
                  </a:lnTo>
                  <a:lnTo>
                    <a:pt x="179883" y="40446"/>
                  </a:lnTo>
                  <a:lnTo>
                    <a:pt x="225639" y="68803"/>
                  </a:lnTo>
                  <a:lnTo>
                    <a:pt x="268709" y="97009"/>
                  </a:lnTo>
                  <a:lnTo>
                    <a:pt x="316236" y="129884"/>
                  </a:lnTo>
                  <a:lnTo>
                    <a:pt x="317665" y="131039"/>
                  </a:lnTo>
                  <a:lnTo>
                    <a:pt x="322074" y="132323"/>
                  </a:lnTo>
                  <a:lnTo>
                    <a:pt x="324731" y="132665"/>
                  </a:lnTo>
                  <a:lnTo>
                    <a:pt x="326503" y="133952"/>
                  </a:lnTo>
                  <a:lnTo>
                    <a:pt x="327686" y="135868"/>
                  </a:lnTo>
                  <a:lnTo>
                    <a:pt x="329347" y="143621"/>
                  </a:lnTo>
                  <a:lnTo>
                    <a:pt x="330043" y="165613"/>
                  </a:lnTo>
                  <a:lnTo>
                    <a:pt x="324990" y="179833"/>
                  </a:lnTo>
                  <a:lnTo>
                    <a:pt x="316863" y="188582"/>
                  </a:lnTo>
                  <a:lnTo>
                    <a:pt x="307253" y="197056"/>
                  </a:lnTo>
                  <a:lnTo>
                    <a:pt x="278222" y="238618"/>
                  </a:lnTo>
                  <a:lnTo>
                    <a:pt x="241057" y="280223"/>
                  </a:lnTo>
                  <a:lnTo>
                    <a:pt x="204098" y="325063"/>
                  </a:lnTo>
                  <a:lnTo>
                    <a:pt x="164710" y="370025"/>
                  </a:lnTo>
                  <a:lnTo>
                    <a:pt x="119562" y="410784"/>
                  </a:lnTo>
                  <a:lnTo>
                    <a:pt x="85211" y="453086"/>
                  </a:lnTo>
                  <a:lnTo>
                    <a:pt x="39240" y="488898"/>
                  </a:lnTo>
                  <a:lnTo>
                    <a:pt x="76" y="529945"/>
                  </a:lnTo>
                  <a:lnTo>
                    <a:pt x="0" y="532156"/>
                  </a:lnTo>
                  <a:lnTo>
                    <a:pt x="2737" y="537433"/>
                  </a:lnTo>
                  <a:lnTo>
                    <a:pt x="15947" y="540484"/>
                  </a:lnTo>
                  <a:lnTo>
                    <a:pt x="62318" y="549150"/>
                  </a:lnTo>
                  <a:lnTo>
                    <a:pt x="107831" y="552015"/>
                  </a:lnTo>
                  <a:lnTo>
                    <a:pt x="149510" y="552364"/>
                  </a:lnTo>
                  <a:lnTo>
                    <a:pt x="186126" y="553482"/>
                  </a:lnTo>
                  <a:lnTo>
                    <a:pt x="228960" y="558988"/>
                  </a:lnTo>
                  <a:lnTo>
                    <a:pt x="268933" y="561090"/>
                  </a:lnTo>
                  <a:lnTo>
                    <a:pt x="307588" y="561713"/>
                  </a:lnTo>
                  <a:lnTo>
                    <a:pt x="347970" y="561897"/>
                  </a:lnTo>
                  <a:lnTo>
                    <a:pt x="381404" y="561941"/>
                  </a:lnTo>
                  <a:lnTo>
                    <a:pt x="414608" y="561960"/>
                  </a:lnTo>
                  <a:lnTo>
                    <a:pt x="460230" y="564793"/>
                  </a:lnTo>
                  <a:lnTo>
                    <a:pt x="506433" y="571238"/>
                  </a:lnTo>
                  <a:lnTo>
                    <a:pt x="510419" y="571466"/>
                  </a:lnTo>
                  <a:lnTo>
                    <a:pt x="511022" y="581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SMARTInkShape-Group483">
            <a:extLst>
              <a:ext uri="{FF2B5EF4-FFF2-40B4-BE49-F238E27FC236}">
                <a16:creationId xmlns:a16="http://schemas.microsoft.com/office/drawing/2014/main" id="{EFB1AC65-EE7E-F248-692A-BA84F3FBC1C4}"/>
              </a:ext>
            </a:extLst>
          </p:cNvPr>
          <p:cNvGrpSpPr/>
          <p:nvPr/>
        </p:nvGrpSpPr>
        <p:grpSpPr>
          <a:xfrm>
            <a:off x="5238999" y="3162339"/>
            <a:ext cx="1876177" cy="790537"/>
            <a:chOff x="5238999" y="3162339"/>
            <a:chExt cx="1876177" cy="790537"/>
          </a:xfrm>
        </p:grpSpPr>
        <p:sp>
          <p:nvSpPr>
            <p:cNvPr id="562" name="SMARTInkShape-2684">
              <a:extLst>
                <a:ext uri="{FF2B5EF4-FFF2-40B4-BE49-F238E27FC236}">
                  <a16:creationId xmlns:a16="http://schemas.microsoft.com/office/drawing/2014/main" id="{395E3234-30DF-817C-3B27-660071E2982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238999" y="3343275"/>
              <a:ext cx="171157" cy="600024"/>
            </a:xfrm>
            <a:custGeom>
              <a:avLst/>
              <a:gdLst/>
              <a:ahLst/>
              <a:cxnLst/>
              <a:rect l="0" t="0" r="0" b="0"/>
              <a:pathLst>
                <a:path w="171157" h="600024">
                  <a:moveTo>
                    <a:pt x="152151" y="9525"/>
                  </a:moveTo>
                  <a:lnTo>
                    <a:pt x="152151" y="9525"/>
                  </a:lnTo>
                  <a:lnTo>
                    <a:pt x="157207" y="9525"/>
                  </a:lnTo>
                  <a:lnTo>
                    <a:pt x="162512" y="6703"/>
                  </a:lnTo>
                  <a:lnTo>
                    <a:pt x="171156" y="34"/>
                  </a:lnTo>
                  <a:lnTo>
                    <a:pt x="157011" y="0"/>
                  </a:lnTo>
                  <a:lnTo>
                    <a:pt x="151489" y="2823"/>
                  </a:lnTo>
                  <a:lnTo>
                    <a:pt x="144448" y="9721"/>
                  </a:lnTo>
                  <a:lnTo>
                    <a:pt x="107084" y="56883"/>
                  </a:lnTo>
                  <a:lnTo>
                    <a:pt x="82218" y="97667"/>
                  </a:lnTo>
                  <a:lnTo>
                    <a:pt x="60883" y="142529"/>
                  </a:lnTo>
                  <a:lnTo>
                    <a:pt x="44558" y="178638"/>
                  </a:lnTo>
                  <a:lnTo>
                    <a:pt x="32547" y="216148"/>
                  </a:lnTo>
                  <a:lnTo>
                    <a:pt x="22286" y="254073"/>
                  </a:lnTo>
                  <a:lnTo>
                    <a:pt x="12542" y="292122"/>
                  </a:lnTo>
                  <a:lnTo>
                    <a:pt x="4012" y="329148"/>
                  </a:lnTo>
                  <a:lnTo>
                    <a:pt x="592" y="373462"/>
                  </a:lnTo>
                  <a:lnTo>
                    <a:pt x="0" y="412986"/>
                  </a:lnTo>
                  <a:lnTo>
                    <a:pt x="2647" y="452566"/>
                  </a:lnTo>
                  <a:lnTo>
                    <a:pt x="17066" y="498727"/>
                  </a:lnTo>
                  <a:lnTo>
                    <a:pt x="35940" y="541407"/>
                  </a:lnTo>
                  <a:lnTo>
                    <a:pt x="44410" y="559184"/>
                  </a:lnTo>
                  <a:lnTo>
                    <a:pt x="85424" y="600023"/>
                  </a:lnTo>
                  <a:lnTo>
                    <a:pt x="95001" y="590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685">
              <a:extLst>
                <a:ext uri="{FF2B5EF4-FFF2-40B4-BE49-F238E27FC236}">
                  <a16:creationId xmlns:a16="http://schemas.microsoft.com/office/drawing/2014/main" id="{39087E30-B46B-BC93-9782-972B6996FDF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600700" y="3524261"/>
              <a:ext cx="170284" cy="336919"/>
            </a:xfrm>
            <a:custGeom>
              <a:avLst/>
              <a:gdLst/>
              <a:ahLst/>
              <a:cxnLst/>
              <a:rect l="0" t="0" r="0" b="0"/>
              <a:pathLst>
                <a:path w="170284" h="336919">
                  <a:moveTo>
                    <a:pt x="0" y="28564"/>
                  </a:moveTo>
                  <a:lnTo>
                    <a:pt x="0" y="28564"/>
                  </a:lnTo>
                  <a:lnTo>
                    <a:pt x="5056" y="23507"/>
                  </a:lnTo>
                  <a:lnTo>
                    <a:pt x="7539" y="18203"/>
                  </a:lnTo>
                  <a:lnTo>
                    <a:pt x="9525" y="109"/>
                  </a:lnTo>
                  <a:lnTo>
                    <a:pt x="9525" y="0"/>
                  </a:lnTo>
                  <a:lnTo>
                    <a:pt x="9525" y="5049"/>
                  </a:lnTo>
                  <a:lnTo>
                    <a:pt x="1324" y="40693"/>
                  </a:lnTo>
                  <a:lnTo>
                    <a:pt x="262" y="85366"/>
                  </a:lnTo>
                  <a:lnTo>
                    <a:pt x="1136" y="125593"/>
                  </a:lnTo>
                  <a:lnTo>
                    <a:pt x="13269" y="171882"/>
                  </a:lnTo>
                  <a:lnTo>
                    <a:pt x="18371" y="179143"/>
                  </a:lnTo>
                  <a:lnTo>
                    <a:pt x="46550" y="198400"/>
                  </a:lnTo>
                  <a:lnTo>
                    <a:pt x="53258" y="202113"/>
                  </a:lnTo>
                  <a:lnTo>
                    <a:pt x="72001" y="203416"/>
                  </a:lnTo>
                  <a:lnTo>
                    <a:pt x="82926" y="202282"/>
                  </a:lnTo>
                  <a:lnTo>
                    <a:pt x="97886" y="195377"/>
                  </a:lnTo>
                  <a:lnTo>
                    <a:pt x="108063" y="184195"/>
                  </a:lnTo>
                  <a:lnTo>
                    <a:pt x="129906" y="144820"/>
                  </a:lnTo>
                  <a:lnTo>
                    <a:pt x="140000" y="105464"/>
                  </a:lnTo>
                  <a:lnTo>
                    <a:pt x="142763" y="61085"/>
                  </a:lnTo>
                  <a:lnTo>
                    <a:pt x="142875" y="28848"/>
                  </a:lnTo>
                  <a:lnTo>
                    <a:pt x="142875" y="76282"/>
                  </a:lnTo>
                  <a:lnTo>
                    <a:pt x="143933" y="114199"/>
                  </a:lnTo>
                  <a:lnTo>
                    <a:pt x="149420" y="160476"/>
                  </a:lnTo>
                  <a:lnTo>
                    <a:pt x="154634" y="205688"/>
                  </a:lnTo>
                  <a:lnTo>
                    <a:pt x="162587" y="243676"/>
                  </a:lnTo>
                  <a:lnTo>
                    <a:pt x="170283" y="288196"/>
                  </a:lnTo>
                  <a:lnTo>
                    <a:pt x="170046" y="312925"/>
                  </a:lnTo>
                  <a:lnTo>
                    <a:pt x="163204" y="335520"/>
                  </a:lnTo>
                  <a:lnTo>
                    <a:pt x="160661" y="336918"/>
                  </a:lnTo>
                  <a:lnTo>
                    <a:pt x="130466" y="334041"/>
                  </a:lnTo>
                  <a:lnTo>
                    <a:pt x="115841" y="328021"/>
                  </a:lnTo>
                  <a:lnTo>
                    <a:pt x="100169" y="319347"/>
                  </a:lnTo>
                  <a:lnTo>
                    <a:pt x="53538" y="306915"/>
                  </a:lnTo>
                  <a:lnTo>
                    <a:pt x="42139" y="302912"/>
                  </a:lnTo>
                  <a:lnTo>
                    <a:pt x="19050" y="295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686">
              <a:extLst>
                <a:ext uri="{FF2B5EF4-FFF2-40B4-BE49-F238E27FC236}">
                  <a16:creationId xmlns:a16="http://schemas.microsoft.com/office/drawing/2014/main" id="{48192771-976B-4FB6-A78C-A13D9DFB55F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58418" y="3757226"/>
              <a:ext cx="123283" cy="137331"/>
            </a:xfrm>
            <a:custGeom>
              <a:avLst/>
              <a:gdLst/>
              <a:ahLst/>
              <a:cxnLst/>
              <a:rect l="0" t="0" r="0" b="0"/>
              <a:pathLst>
                <a:path w="123283" h="137331">
                  <a:moveTo>
                    <a:pt x="18507" y="24199"/>
                  </a:moveTo>
                  <a:lnTo>
                    <a:pt x="18507" y="24199"/>
                  </a:lnTo>
                  <a:lnTo>
                    <a:pt x="18507" y="19142"/>
                  </a:lnTo>
                  <a:lnTo>
                    <a:pt x="21329" y="13838"/>
                  </a:lnTo>
                  <a:lnTo>
                    <a:pt x="26708" y="6866"/>
                  </a:lnTo>
                  <a:lnTo>
                    <a:pt x="27770" y="0"/>
                  </a:lnTo>
                  <a:lnTo>
                    <a:pt x="28027" y="40336"/>
                  </a:lnTo>
                  <a:lnTo>
                    <a:pt x="22975" y="80774"/>
                  </a:lnTo>
                  <a:lnTo>
                    <a:pt x="5642" y="125191"/>
                  </a:lnTo>
                  <a:lnTo>
                    <a:pt x="0" y="137330"/>
                  </a:lnTo>
                  <a:lnTo>
                    <a:pt x="42902" y="121611"/>
                  </a:lnTo>
                  <a:lnTo>
                    <a:pt x="73891" y="112546"/>
                  </a:lnTo>
                  <a:lnTo>
                    <a:pt x="86514" y="110031"/>
                  </a:lnTo>
                  <a:lnTo>
                    <a:pt x="123282" y="90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687">
              <a:extLst>
                <a:ext uri="{FF2B5EF4-FFF2-40B4-BE49-F238E27FC236}">
                  <a16:creationId xmlns:a16="http://schemas.microsoft.com/office/drawing/2014/main" id="{D544B6EF-AEB7-84A5-DB35-48A7C6BB427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95975" y="36480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28575"/>
                  </a:moveTo>
                  <a:lnTo>
                    <a:pt x="28575" y="28575"/>
                  </a:lnTo>
                  <a:lnTo>
                    <a:pt x="15483" y="14425"/>
                  </a:lnTo>
                  <a:lnTo>
                    <a:pt x="10232" y="47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688">
              <a:extLst>
                <a:ext uri="{FF2B5EF4-FFF2-40B4-BE49-F238E27FC236}">
                  <a16:creationId xmlns:a16="http://schemas.microsoft.com/office/drawing/2014/main" id="{E111396A-463B-20C3-20C2-6CAD99D153B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85762" y="3695700"/>
              <a:ext cx="300764" cy="9526"/>
            </a:xfrm>
            <a:custGeom>
              <a:avLst/>
              <a:gdLst/>
              <a:ahLst/>
              <a:cxnLst/>
              <a:rect l="0" t="0" r="0" b="0"/>
              <a:pathLst>
                <a:path w="30076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1134" y="8467"/>
                  </a:lnTo>
                  <a:lnTo>
                    <a:pt x="59966" y="1986"/>
                  </a:lnTo>
                  <a:lnTo>
                    <a:pt x="99947" y="589"/>
                  </a:lnTo>
                  <a:lnTo>
                    <a:pt x="146325" y="117"/>
                  </a:lnTo>
                  <a:lnTo>
                    <a:pt x="193664" y="23"/>
                  </a:lnTo>
                  <a:lnTo>
                    <a:pt x="231166" y="7"/>
                  </a:lnTo>
                  <a:lnTo>
                    <a:pt x="3007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689">
              <a:extLst>
                <a:ext uri="{FF2B5EF4-FFF2-40B4-BE49-F238E27FC236}">
                  <a16:creationId xmlns:a16="http://schemas.microsoft.com/office/drawing/2014/main" id="{707968FE-869E-8875-17C7-79848B1795F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16119" y="3562361"/>
              <a:ext cx="146456" cy="312358"/>
            </a:xfrm>
            <a:custGeom>
              <a:avLst/>
              <a:gdLst/>
              <a:ahLst/>
              <a:cxnLst/>
              <a:rect l="0" t="0" r="0" b="0"/>
              <a:pathLst>
                <a:path w="146456" h="312358">
                  <a:moveTo>
                    <a:pt x="32331" y="19039"/>
                  </a:moveTo>
                  <a:lnTo>
                    <a:pt x="32331" y="19039"/>
                  </a:lnTo>
                  <a:lnTo>
                    <a:pt x="24131" y="10838"/>
                  </a:lnTo>
                  <a:lnTo>
                    <a:pt x="22807" y="0"/>
                  </a:lnTo>
                  <a:lnTo>
                    <a:pt x="21748" y="23841"/>
                  </a:lnTo>
                  <a:lnTo>
                    <a:pt x="17750" y="35637"/>
                  </a:lnTo>
                  <a:lnTo>
                    <a:pt x="18089" y="47935"/>
                  </a:lnTo>
                  <a:lnTo>
                    <a:pt x="26931" y="73077"/>
                  </a:lnTo>
                  <a:lnTo>
                    <a:pt x="35787" y="87026"/>
                  </a:lnTo>
                  <a:lnTo>
                    <a:pt x="62781" y="107776"/>
                  </a:lnTo>
                  <a:lnTo>
                    <a:pt x="67448" y="108889"/>
                  </a:lnTo>
                  <a:lnTo>
                    <a:pt x="78278" y="107303"/>
                  </a:lnTo>
                  <a:lnTo>
                    <a:pt x="91218" y="100460"/>
                  </a:lnTo>
                  <a:lnTo>
                    <a:pt x="111580" y="74239"/>
                  </a:lnTo>
                  <a:lnTo>
                    <a:pt x="123323" y="47464"/>
                  </a:lnTo>
                  <a:lnTo>
                    <a:pt x="127532" y="19668"/>
                  </a:lnTo>
                  <a:lnTo>
                    <a:pt x="132623" y="19225"/>
                  </a:lnTo>
                  <a:lnTo>
                    <a:pt x="134117" y="22338"/>
                  </a:lnTo>
                  <a:lnTo>
                    <a:pt x="136711" y="68941"/>
                  </a:lnTo>
                  <a:lnTo>
                    <a:pt x="136931" y="100484"/>
                  </a:lnTo>
                  <a:lnTo>
                    <a:pt x="138087" y="134612"/>
                  </a:lnTo>
                  <a:lnTo>
                    <a:pt x="143629" y="180400"/>
                  </a:lnTo>
                  <a:lnTo>
                    <a:pt x="146038" y="224911"/>
                  </a:lnTo>
                  <a:lnTo>
                    <a:pt x="146455" y="262777"/>
                  </a:lnTo>
                  <a:lnTo>
                    <a:pt x="143757" y="291282"/>
                  </a:lnTo>
                  <a:lnTo>
                    <a:pt x="141540" y="298960"/>
                  </a:lnTo>
                  <a:lnTo>
                    <a:pt x="137945" y="304078"/>
                  </a:lnTo>
                  <a:lnTo>
                    <a:pt x="133433" y="307490"/>
                  </a:lnTo>
                  <a:lnTo>
                    <a:pt x="121715" y="311281"/>
                  </a:lnTo>
                  <a:lnTo>
                    <a:pt x="97267" y="312357"/>
                  </a:lnTo>
                  <a:lnTo>
                    <a:pt x="51152" y="300938"/>
                  </a:lnTo>
                  <a:lnTo>
                    <a:pt x="16909" y="285650"/>
                  </a:lnTo>
                  <a:lnTo>
                    <a:pt x="1297" y="273022"/>
                  </a:lnTo>
                  <a:lnTo>
                    <a:pt x="0" y="269852"/>
                  </a:lnTo>
                  <a:lnTo>
                    <a:pt x="3756" y="257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690">
              <a:extLst>
                <a:ext uri="{FF2B5EF4-FFF2-40B4-BE49-F238E27FC236}">
                  <a16:creationId xmlns:a16="http://schemas.microsoft.com/office/drawing/2014/main" id="{F26C7CDE-F072-DE9D-9643-EA3FE56B847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54525" y="3400425"/>
              <a:ext cx="208226" cy="57151"/>
            </a:xfrm>
            <a:custGeom>
              <a:avLst/>
              <a:gdLst/>
              <a:ahLst/>
              <a:cxnLst/>
              <a:rect l="0" t="0" r="0" b="0"/>
              <a:pathLst>
                <a:path w="208226" h="57151">
                  <a:moveTo>
                    <a:pt x="8200" y="57150"/>
                  </a:moveTo>
                  <a:lnTo>
                    <a:pt x="8200" y="57150"/>
                  </a:lnTo>
                  <a:lnTo>
                    <a:pt x="0" y="48949"/>
                  </a:lnTo>
                  <a:lnTo>
                    <a:pt x="616" y="48508"/>
                  </a:lnTo>
                  <a:lnTo>
                    <a:pt x="46286" y="37316"/>
                  </a:lnTo>
                  <a:lnTo>
                    <a:pt x="89453" y="25245"/>
                  </a:lnTo>
                  <a:lnTo>
                    <a:pt x="136629" y="19215"/>
                  </a:lnTo>
                  <a:lnTo>
                    <a:pt x="180465" y="11010"/>
                  </a:lnTo>
                  <a:lnTo>
                    <a:pt x="193418" y="7363"/>
                  </a:lnTo>
                  <a:lnTo>
                    <a:pt x="208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691">
              <a:extLst>
                <a:ext uri="{FF2B5EF4-FFF2-40B4-BE49-F238E27FC236}">
                  <a16:creationId xmlns:a16="http://schemas.microsoft.com/office/drawing/2014/main" id="{6DC02190-1CF4-3A9B-A2DC-C783573F4AB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705600" y="3276600"/>
              <a:ext cx="214928" cy="676276"/>
            </a:xfrm>
            <a:custGeom>
              <a:avLst/>
              <a:gdLst/>
              <a:ahLst/>
              <a:cxnLst/>
              <a:rect l="0" t="0" r="0" b="0"/>
              <a:pathLst>
                <a:path w="214928" h="676276">
                  <a:moveTo>
                    <a:pt x="114300" y="0"/>
                  </a:moveTo>
                  <a:lnTo>
                    <a:pt x="114300" y="0"/>
                  </a:lnTo>
                  <a:lnTo>
                    <a:pt x="121904" y="8663"/>
                  </a:lnTo>
                  <a:lnTo>
                    <a:pt x="136690" y="40704"/>
                  </a:lnTo>
                  <a:lnTo>
                    <a:pt x="150316" y="83260"/>
                  </a:lnTo>
                  <a:lnTo>
                    <a:pt x="169470" y="123338"/>
                  </a:lnTo>
                  <a:lnTo>
                    <a:pt x="183759" y="161829"/>
                  </a:lnTo>
                  <a:lnTo>
                    <a:pt x="196773" y="201064"/>
                  </a:lnTo>
                  <a:lnTo>
                    <a:pt x="206712" y="248482"/>
                  </a:lnTo>
                  <a:lnTo>
                    <a:pt x="208709" y="288819"/>
                  </a:lnTo>
                  <a:lnTo>
                    <a:pt x="212123" y="331462"/>
                  </a:lnTo>
                  <a:lnTo>
                    <a:pt x="214927" y="356866"/>
                  </a:lnTo>
                  <a:lnTo>
                    <a:pt x="210926" y="401868"/>
                  </a:lnTo>
                  <a:lnTo>
                    <a:pt x="209958" y="444333"/>
                  </a:lnTo>
                  <a:lnTo>
                    <a:pt x="206849" y="488665"/>
                  </a:lnTo>
                  <a:lnTo>
                    <a:pt x="199224" y="527553"/>
                  </a:lnTo>
                  <a:lnTo>
                    <a:pt x="187440" y="566946"/>
                  </a:lnTo>
                  <a:lnTo>
                    <a:pt x="164496" y="608700"/>
                  </a:lnTo>
                  <a:lnTo>
                    <a:pt x="154954" y="619783"/>
                  </a:lnTo>
                  <a:lnTo>
                    <a:pt x="112852" y="645772"/>
                  </a:lnTo>
                  <a:lnTo>
                    <a:pt x="70857" y="660019"/>
                  </a:lnTo>
                  <a:lnTo>
                    <a:pt x="25245" y="668686"/>
                  </a:lnTo>
                  <a:lnTo>
                    <a:pt x="0" y="676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692">
              <a:extLst>
                <a:ext uri="{FF2B5EF4-FFF2-40B4-BE49-F238E27FC236}">
                  <a16:creationId xmlns:a16="http://schemas.microsoft.com/office/drawing/2014/main" id="{77790A4D-E829-28A1-EB5B-5C8EA0BAA04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934200" y="3162339"/>
              <a:ext cx="180976" cy="123394"/>
            </a:xfrm>
            <a:custGeom>
              <a:avLst/>
              <a:gdLst/>
              <a:ahLst/>
              <a:cxnLst/>
              <a:rect l="0" t="0" r="0" b="0"/>
              <a:pathLst>
                <a:path w="180976" h="123394">
                  <a:moveTo>
                    <a:pt x="0" y="38061"/>
                  </a:moveTo>
                  <a:lnTo>
                    <a:pt x="0" y="38061"/>
                  </a:lnTo>
                  <a:lnTo>
                    <a:pt x="0" y="23872"/>
                  </a:lnTo>
                  <a:lnTo>
                    <a:pt x="2822" y="18350"/>
                  </a:lnTo>
                  <a:lnTo>
                    <a:pt x="5056" y="15395"/>
                  </a:lnTo>
                  <a:lnTo>
                    <a:pt x="10361" y="12112"/>
                  </a:lnTo>
                  <a:lnTo>
                    <a:pt x="13257" y="11237"/>
                  </a:lnTo>
                  <a:lnTo>
                    <a:pt x="15188" y="9595"/>
                  </a:lnTo>
                  <a:lnTo>
                    <a:pt x="17333" y="4948"/>
                  </a:lnTo>
                  <a:lnTo>
                    <a:pt x="20022" y="3286"/>
                  </a:lnTo>
                  <a:lnTo>
                    <a:pt x="37854" y="0"/>
                  </a:lnTo>
                  <a:lnTo>
                    <a:pt x="43083" y="5029"/>
                  </a:lnTo>
                  <a:lnTo>
                    <a:pt x="45607" y="10327"/>
                  </a:lnTo>
                  <a:lnTo>
                    <a:pt x="47572" y="49842"/>
                  </a:lnTo>
                  <a:lnTo>
                    <a:pt x="46542" y="60230"/>
                  </a:lnTo>
                  <a:lnTo>
                    <a:pt x="31376" y="88773"/>
                  </a:lnTo>
                  <a:lnTo>
                    <a:pt x="23173" y="100594"/>
                  </a:lnTo>
                  <a:lnTo>
                    <a:pt x="20883" y="107482"/>
                  </a:lnTo>
                  <a:lnTo>
                    <a:pt x="19214" y="109741"/>
                  </a:lnTo>
                  <a:lnTo>
                    <a:pt x="17042" y="111248"/>
                  </a:lnTo>
                  <a:lnTo>
                    <a:pt x="11010" y="113666"/>
                  </a:lnTo>
                  <a:lnTo>
                    <a:pt x="1455" y="114209"/>
                  </a:lnTo>
                  <a:lnTo>
                    <a:pt x="970" y="115285"/>
                  </a:lnTo>
                  <a:lnTo>
                    <a:pt x="38" y="123393"/>
                  </a:lnTo>
                  <a:lnTo>
                    <a:pt x="33555" y="122705"/>
                  </a:lnTo>
                  <a:lnTo>
                    <a:pt x="76856" y="115582"/>
                  </a:lnTo>
                  <a:lnTo>
                    <a:pt x="120150" y="122578"/>
                  </a:lnTo>
                  <a:lnTo>
                    <a:pt x="167457" y="114502"/>
                  </a:lnTo>
                  <a:lnTo>
                    <a:pt x="180975" y="114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484">
            <a:extLst>
              <a:ext uri="{FF2B5EF4-FFF2-40B4-BE49-F238E27FC236}">
                <a16:creationId xmlns:a16="http://schemas.microsoft.com/office/drawing/2014/main" id="{244555C2-CC11-772E-BEC4-1CE708EB7E86}"/>
              </a:ext>
            </a:extLst>
          </p:cNvPr>
          <p:cNvGrpSpPr/>
          <p:nvPr/>
        </p:nvGrpSpPr>
        <p:grpSpPr>
          <a:xfrm>
            <a:off x="4592892" y="4067209"/>
            <a:ext cx="131509" cy="218987"/>
            <a:chOff x="4592892" y="4067209"/>
            <a:chExt cx="131509" cy="218987"/>
          </a:xfrm>
        </p:grpSpPr>
        <p:sp>
          <p:nvSpPr>
            <p:cNvPr id="572" name="SMARTInkShape-2693">
              <a:extLst>
                <a:ext uri="{FF2B5EF4-FFF2-40B4-BE49-F238E27FC236}">
                  <a16:creationId xmlns:a16="http://schemas.microsoft.com/office/drawing/2014/main" id="{A5EE3241-164C-D6C1-BC28-F7F9C1C1046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92892" y="4143375"/>
              <a:ext cx="131509" cy="142821"/>
            </a:xfrm>
            <a:custGeom>
              <a:avLst/>
              <a:gdLst/>
              <a:ahLst/>
              <a:cxnLst/>
              <a:rect l="0" t="0" r="0" b="0"/>
              <a:pathLst>
                <a:path w="131509" h="142821">
                  <a:moveTo>
                    <a:pt x="26733" y="0"/>
                  </a:moveTo>
                  <a:lnTo>
                    <a:pt x="26733" y="0"/>
                  </a:lnTo>
                  <a:lnTo>
                    <a:pt x="32221" y="0"/>
                  </a:lnTo>
                  <a:lnTo>
                    <a:pt x="27009" y="0"/>
                  </a:lnTo>
                  <a:lnTo>
                    <a:pt x="32275" y="0"/>
                  </a:lnTo>
                  <a:lnTo>
                    <a:pt x="26816" y="0"/>
                  </a:lnTo>
                  <a:lnTo>
                    <a:pt x="33295" y="15208"/>
                  </a:lnTo>
                  <a:lnTo>
                    <a:pt x="34941" y="26515"/>
                  </a:lnTo>
                  <a:lnTo>
                    <a:pt x="28546" y="70480"/>
                  </a:lnTo>
                  <a:lnTo>
                    <a:pt x="24448" y="100258"/>
                  </a:lnTo>
                  <a:lnTo>
                    <a:pt x="16531" y="119664"/>
                  </a:lnTo>
                  <a:lnTo>
                    <a:pt x="0" y="140750"/>
                  </a:lnTo>
                  <a:lnTo>
                    <a:pt x="444" y="141458"/>
                  </a:lnTo>
                  <a:lnTo>
                    <a:pt x="6521" y="142689"/>
                  </a:lnTo>
                  <a:lnTo>
                    <a:pt x="12394" y="142820"/>
                  </a:lnTo>
                  <a:lnTo>
                    <a:pt x="17891" y="140028"/>
                  </a:lnTo>
                  <a:lnTo>
                    <a:pt x="24986" y="134669"/>
                  </a:lnTo>
                  <a:lnTo>
                    <a:pt x="70945" y="123035"/>
                  </a:lnTo>
                  <a:lnTo>
                    <a:pt x="81696" y="117358"/>
                  </a:lnTo>
                  <a:lnTo>
                    <a:pt x="131508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694">
              <a:extLst>
                <a:ext uri="{FF2B5EF4-FFF2-40B4-BE49-F238E27FC236}">
                  <a16:creationId xmlns:a16="http://schemas.microsoft.com/office/drawing/2014/main" id="{A0B438A5-73C9-CFA5-32F5-624D9840E71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623662" y="4067209"/>
              <a:ext cx="5489" cy="9492"/>
            </a:xfrm>
            <a:custGeom>
              <a:avLst/>
              <a:gdLst/>
              <a:ahLst/>
              <a:cxnLst/>
              <a:rect l="0" t="0" r="0" b="0"/>
              <a:pathLst>
                <a:path w="5489" h="9492">
                  <a:moveTo>
                    <a:pt x="5488" y="9491"/>
                  </a:moveTo>
                  <a:lnTo>
                    <a:pt x="5488" y="9491"/>
                  </a:lnTo>
                  <a:lnTo>
                    <a:pt x="5488" y="1290"/>
                  </a:lnTo>
                  <a:lnTo>
                    <a:pt x="4430" y="849"/>
                  </a:lnTo>
                  <a:lnTo>
                    <a:pt x="0" y="228"/>
                  </a:lnTo>
                  <a:lnTo>
                    <a:pt x="45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485">
            <a:extLst>
              <a:ext uri="{FF2B5EF4-FFF2-40B4-BE49-F238E27FC236}">
                <a16:creationId xmlns:a16="http://schemas.microsoft.com/office/drawing/2014/main" id="{9F77048F-A642-8CAA-54B7-CD8570998F8A}"/>
              </a:ext>
            </a:extLst>
          </p:cNvPr>
          <p:cNvGrpSpPr/>
          <p:nvPr/>
        </p:nvGrpSpPr>
        <p:grpSpPr>
          <a:xfrm>
            <a:off x="5343525" y="4410085"/>
            <a:ext cx="2419351" cy="1247566"/>
            <a:chOff x="5343525" y="4410085"/>
            <a:chExt cx="2419351" cy="1247566"/>
          </a:xfrm>
        </p:grpSpPr>
        <p:sp>
          <p:nvSpPr>
            <p:cNvPr id="575" name="SMARTInkShape-2695">
              <a:extLst>
                <a:ext uri="{FF2B5EF4-FFF2-40B4-BE49-F238E27FC236}">
                  <a16:creationId xmlns:a16="http://schemas.microsoft.com/office/drawing/2014/main" id="{A567F90C-B182-FCFA-C344-0364BA606BF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676900" y="4486402"/>
              <a:ext cx="66469" cy="1161873"/>
            </a:xfrm>
            <a:custGeom>
              <a:avLst/>
              <a:gdLst/>
              <a:ahLst/>
              <a:cxnLst/>
              <a:rect l="0" t="0" r="0" b="0"/>
              <a:pathLst>
                <a:path w="66469" h="1161873">
                  <a:moveTo>
                    <a:pt x="57150" y="18923"/>
                  </a:moveTo>
                  <a:lnTo>
                    <a:pt x="57150" y="18923"/>
                  </a:lnTo>
                  <a:lnTo>
                    <a:pt x="57150" y="0"/>
                  </a:lnTo>
                  <a:lnTo>
                    <a:pt x="57150" y="42436"/>
                  </a:lnTo>
                  <a:lnTo>
                    <a:pt x="57150" y="85674"/>
                  </a:lnTo>
                  <a:lnTo>
                    <a:pt x="58208" y="117358"/>
                  </a:lnTo>
                  <a:lnTo>
                    <a:pt x="62638" y="137460"/>
                  </a:lnTo>
                  <a:lnTo>
                    <a:pt x="60305" y="160936"/>
                  </a:lnTo>
                  <a:lnTo>
                    <a:pt x="66468" y="207294"/>
                  </a:lnTo>
                  <a:lnTo>
                    <a:pt x="65598" y="250093"/>
                  </a:lnTo>
                  <a:lnTo>
                    <a:pt x="61182" y="269569"/>
                  </a:lnTo>
                  <a:lnTo>
                    <a:pt x="66261" y="314188"/>
                  </a:lnTo>
                  <a:lnTo>
                    <a:pt x="65562" y="359039"/>
                  </a:lnTo>
                  <a:lnTo>
                    <a:pt x="58028" y="403633"/>
                  </a:lnTo>
                  <a:lnTo>
                    <a:pt x="57266" y="448036"/>
                  </a:lnTo>
                  <a:lnTo>
                    <a:pt x="57173" y="486803"/>
                  </a:lnTo>
                  <a:lnTo>
                    <a:pt x="57155" y="528484"/>
                  </a:lnTo>
                  <a:lnTo>
                    <a:pt x="56092" y="571997"/>
                  </a:lnTo>
                  <a:lnTo>
                    <a:pt x="49611" y="612420"/>
                  </a:lnTo>
                  <a:lnTo>
                    <a:pt x="47887" y="659211"/>
                  </a:lnTo>
                  <a:lnTo>
                    <a:pt x="44854" y="695615"/>
                  </a:lnTo>
                  <a:lnTo>
                    <a:pt x="38989" y="742878"/>
                  </a:lnTo>
                  <a:lnTo>
                    <a:pt x="35454" y="783757"/>
                  </a:lnTo>
                  <a:lnTo>
                    <a:pt x="32691" y="805466"/>
                  </a:lnTo>
                  <a:lnTo>
                    <a:pt x="33896" y="839473"/>
                  </a:lnTo>
                  <a:lnTo>
                    <a:pt x="29626" y="876449"/>
                  </a:lnTo>
                  <a:lnTo>
                    <a:pt x="35328" y="919815"/>
                  </a:lnTo>
                  <a:lnTo>
                    <a:pt x="36221" y="943901"/>
                  </a:lnTo>
                  <a:lnTo>
                    <a:pt x="29790" y="987607"/>
                  </a:lnTo>
                  <a:lnTo>
                    <a:pt x="28682" y="1034115"/>
                  </a:lnTo>
                  <a:lnTo>
                    <a:pt x="28589" y="1078823"/>
                  </a:lnTo>
                  <a:lnTo>
                    <a:pt x="27519" y="1108294"/>
                  </a:lnTo>
                  <a:lnTo>
                    <a:pt x="18874" y="1138474"/>
                  </a:lnTo>
                  <a:lnTo>
                    <a:pt x="11685" y="1152156"/>
                  </a:lnTo>
                  <a:lnTo>
                    <a:pt x="9952" y="1159993"/>
                  </a:lnTo>
                  <a:lnTo>
                    <a:pt x="8751" y="1160637"/>
                  </a:lnTo>
                  <a:lnTo>
                    <a:pt x="404" y="1161872"/>
                  </a:lnTo>
                  <a:lnTo>
                    <a:pt x="0" y="1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696">
              <a:extLst>
                <a:ext uri="{FF2B5EF4-FFF2-40B4-BE49-F238E27FC236}">
                  <a16:creationId xmlns:a16="http://schemas.microsoft.com/office/drawing/2014/main" id="{59C56099-491B-F3B4-8AD6-E0D600DF21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57825" y="5438775"/>
              <a:ext cx="1885951" cy="95251"/>
            </a:xfrm>
            <a:custGeom>
              <a:avLst/>
              <a:gdLst/>
              <a:ahLst/>
              <a:cxnLst/>
              <a:rect l="0" t="0" r="0" b="0"/>
              <a:pathLst>
                <a:path w="1885951" h="952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8" y="2822"/>
                  </a:lnTo>
                  <a:lnTo>
                    <a:pt x="22390" y="5056"/>
                  </a:lnTo>
                  <a:lnTo>
                    <a:pt x="36856" y="8201"/>
                  </a:lnTo>
                  <a:lnTo>
                    <a:pt x="77290" y="12173"/>
                  </a:lnTo>
                  <a:lnTo>
                    <a:pt x="121481" y="18647"/>
                  </a:lnTo>
                  <a:lnTo>
                    <a:pt x="168937" y="19015"/>
                  </a:lnTo>
                  <a:lnTo>
                    <a:pt x="215600" y="20101"/>
                  </a:lnTo>
                  <a:lnTo>
                    <a:pt x="259311" y="26588"/>
                  </a:lnTo>
                  <a:lnTo>
                    <a:pt x="298730" y="27986"/>
                  </a:lnTo>
                  <a:lnTo>
                    <a:pt x="343924" y="31223"/>
                  </a:lnTo>
                  <a:lnTo>
                    <a:pt x="390829" y="38883"/>
                  </a:lnTo>
                  <a:lnTo>
                    <a:pt x="429773" y="45036"/>
                  </a:lnTo>
                  <a:lnTo>
                    <a:pt x="477065" y="47113"/>
                  </a:lnTo>
                  <a:lnTo>
                    <a:pt x="521882" y="52530"/>
                  </a:lnTo>
                  <a:lnTo>
                    <a:pt x="568674" y="55781"/>
                  </a:lnTo>
                  <a:lnTo>
                    <a:pt x="603053" y="56542"/>
                  </a:lnTo>
                  <a:lnTo>
                    <a:pt x="649641" y="56970"/>
                  </a:lnTo>
                  <a:lnTo>
                    <a:pt x="692021" y="57096"/>
                  </a:lnTo>
                  <a:lnTo>
                    <a:pt x="726664" y="57126"/>
                  </a:lnTo>
                  <a:lnTo>
                    <a:pt x="763228" y="57140"/>
                  </a:lnTo>
                  <a:lnTo>
                    <a:pt x="800647" y="57145"/>
                  </a:lnTo>
                  <a:lnTo>
                    <a:pt x="835268" y="57148"/>
                  </a:lnTo>
                  <a:lnTo>
                    <a:pt x="875784" y="58208"/>
                  </a:lnTo>
                  <a:lnTo>
                    <a:pt x="908879" y="62206"/>
                  </a:lnTo>
                  <a:lnTo>
                    <a:pt x="948043" y="60294"/>
                  </a:lnTo>
                  <a:lnTo>
                    <a:pt x="992894" y="64317"/>
                  </a:lnTo>
                  <a:lnTo>
                    <a:pt x="1038552" y="65977"/>
                  </a:lnTo>
                  <a:lnTo>
                    <a:pt x="1076775" y="66468"/>
                  </a:lnTo>
                  <a:lnTo>
                    <a:pt x="1109333" y="66583"/>
                  </a:lnTo>
                  <a:lnTo>
                    <a:pt x="1144970" y="66634"/>
                  </a:lnTo>
                  <a:lnTo>
                    <a:pt x="1180918" y="67715"/>
                  </a:lnTo>
                  <a:lnTo>
                    <a:pt x="1214533" y="71724"/>
                  </a:lnTo>
                  <a:lnTo>
                    <a:pt x="1253095" y="74874"/>
                  </a:lnTo>
                  <a:lnTo>
                    <a:pt x="1294741" y="75807"/>
                  </a:lnTo>
                  <a:lnTo>
                    <a:pt x="1340596" y="76084"/>
                  </a:lnTo>
                  <a:lnTo>
                    <a:pt x="1377583" y="81223"/>
                  </a:lnTo>
                  <a:lnTo>
                    <a:pt x="1418764" y="84391"/>
                  </a:lnTo>
                  <a:lnTo>
                    <a:pt x="1464479" y="85330"/>
                  </a:lnTo>
                  <a:lnTo>
                    <a:pt x="1511539" y="85608"/>
                  </a:lnTo>
                  <a:lnTo>
                    <a:pt x="1558996" y="85690"/>
                  </a:lnTo>
                  <a:lnTo>
                    <a:pt x="1601743" y="85718"/>
                  </a:lnTo>
                  <a:lnTo>
                    <a:pt x="1648758" y="85724"/>
                  </a:lnTo>
                  <a:lnTo>
                    <a:pt x="1686202" y="85725"/>
                  </a:lnTo>
                  <a:lnTo>
                    <a:pt x="1726667" y="85725"/>
                  </a:lnTo>
                  <a:lnTo>
                    <a:pt x="1769194" y="85725"/>
                  </a:lnTo>
                  <a:lnTo>
                    <a:pt x="1813895" y="85725"/>
                  </a:lnTo>
                  <a:lnTo>
                    <a:pt x="1861459" y="85725"/>
                  </a:lnTo>
                  <a:lnTo>
                    <a:pt x="1869068" y="85725"/>
                  </a:lnTo>
                  <a:lnTo>
                    <a:pt x="18859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697">
              <a:extLst>
                <a:ext uri="{FF2B5EF4-FFF2-40B4-BE49-F238E27FC236}">
                  <a16:creationId xmlns:a16="http://schemas.microsoft.com/office/drawing/2014/main" id="{F6A19E3A-16CB-3745-C9B0-9A4FE93D4E7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24750" y="5524676"/>
              <a:ext cx="238126" cy="132975"/>
            </a:xfrm>
            <a:custGeom>
              <a:avLst/>
              <a:gdLst/>
              <a:ahLst/>
              <a:cxnLst/>
              <a:rect l="0" t="0" r="0" b="0"/>
              <a:pathLst>
                <a:path w="238126" h="132975">
                  <a:moveTo>
                    <a:pt x="0" y="18874"/>
                  </a:moveTo>
                  <a:lnTo>
                    <a:pt x="0" y="18874"/>
                  </a:lnTo>
                  <a:lnTo>
                    <a:pt x="0" y="28283"/>
                  </a:lnTo>
                  <a:lnTo>
                    <a:pt x="0" y="22889"/>
                  </a:lnTo>
                  <a:lnTo>
                    <a:pt x="0" y="25245"/>
                  </a:lnTo>
                  <a:lnTo>
                    <a:pt x="0" y="22408"/>
                  </a:lnTo>
                  <a:lnTo>
                    <a:pt x="1058" y="21229"/>
                  </a:lnTo>
                  <a:lnTo>
                    <a:pt x="10361" y="16517"/>
                  </a:lnTo>
                  <a:lnTo>
                    <a:pt x="13257" y="14128"/>
                  </a:lnTo>
                  <a:lnTo>
                    <a:pt x="22120" y="11473"/>
                  </a:lnTo>
                  <a:lnTo>
                    <a:pt x="39009" y="7156"/>
                  </a:lnTo>
                  <a:lnTo>
                    <a:pt x="58624" y="1272"/>
                  </a:lnTo>
                  <a:lnTo>
                    <a:pt x="69345" y="253"/>
                  </a:lnTo>
                  <a:lnTo>
                    <a:pt x="75976" y="2837"/>
                  </a:lnTo>
                  <a:lnTo>
                    <a:pt x="120618" y="44259"/>
                  </a:lnTo>
                  <a:lnTo>
                    <a:pt x="122400" y="51675"/>
                  </a:lnTo>
                  <a:lnTo>
                    <a:pt x="123543" y="73684"/>
                  </a:lnTo>
                  <a:lnTo>
                    <a:pt x="122579" y="77639"/>
                  </a:lnTo>
                  <a:lnTo>
                    <a:pt x="120877" y="80276"/>
                  </a:lnTo>
                  <a:lnTo>
                    <a:pt x="118685" y="82033"/>
                  </a:lnTo>
                  <a:lnTo>
                    <a:pt x="116249" y="86809"/>
                  </a:lnTo>
                  <a:lnTo>
                    <a:pt x="115599" y="89564"/>
                  </a:lnTo>
                  <a:lnTo>
                    <a:pt x="109233" y="95448"/>
                  </a:lnTo>
                  <a:lnTo>
                    <a:pt x="63302" y="128072"/>
                  </a:lnTo>
                  <a:lnTo>
                    <a:pt x="39208" y="132974"/>
                  </a:lnTo>
                  <a:lnTo>
                    <a:pt x="38592" y="130264"/>
                  </a:lnTo>
                  <a:lnTo>
                    <a:pt x="38197" y="119899"/>
                  </a:lnTo>
                  <a:lnTo>
                    <a:pt x="40965" y="113869"/>
                  </a:lnTo>
                  <a:lnTo>
                    <a:pt x="56422" y="96317"/>
                  </a:lnTo>
                  <a:lnTo>
                    <a:pt x="100492" y="73237"/>
                  </a:lnTo>
                  <a:lnTo>
                    <a:pt x="147804" y="45632"/>
                  </a:lnTo>
                  <a:lnTo>
                    <a:pt x="194631" y="13487"/>
                  </a:lnTo>
                  <a:lnTo>
                    <a:pt x="207376" y="1832"/>
                  </a:lnTo>
                  <a:lnTo>
                    <a:pt x="207042" y="1162"/>
                  </a:lnTo>
                  <a:lnTo>
                    <a:pt x="203849" y="419"/>
                  </a:lnTo>
                  <a:lnTo>
                    <a:pt x="196102" y="0"/>
                  </a:lnTo>
                  <a:lnTo>
                    <a:pt x="182047" y="4933"/>
                  </a:lnTo>
                  <a:lnTo>
                    <a:pt x="145866" y="35476"/>
                  </a:lnTo>
                  <a:lnTo>
                    <a:pt x="121192" y="72913"/>
                  </a:lnTo>
                  <a:lnTo>
                    <a:pt x="116343" y="86861"/>
                  </a:lnTo>
                  <a:lnTo>
                    <a:pt x="116719" y="90657"/>
                  </a:lnTo>
                  <a:lnTo>
                    <a:pt x="119962" y="97697"/>
                  </a:lnTo>
                  <a:lnTo>
                    <a:pt x="132793" y="107611"/>
                  </a:lnTo>
                  <a:lnTo>
                    <a:pt x="144944" y="112194"/>
                  </a:lnTo>
                  <a:lnTo>
                    <a:pt x="191518" y="113955"/>
                  </a:lnTo>
                  <a:lnTo>
                    <a:pt x="204357" y="111227"/>
                  </a:lnTo>
                  <a:lnTo>
                    <a:pt x="238125" y="95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698">
              <a:extLst>
                <a:ext uri="{FF2B5EF4-FFF2-40B4-BE49-F238E27FC236}">
                  <a16:creationId xmlns:a16="http://schemas.microsoft.com/office/drawing/2014/main" id="{1BDDB2CA-64F2-FB80-45E8-596E1C0E902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343525" y="4410085"/>
              <a:ext cx="132758" cy="211989"/>
            </a:xfrm>
            <a:custGeom>
              <a:avLst/>
              <a:gdLst/>
              <a:ahLst/>
              <a:cxnLst/>
              <a:rect l="0" t="0" r="0" b="0"/>
              <a:pathLst>
                <a:path w="132758" h="211989">
                  <a:moveTo>
                    <a:pt x="0" y="28565"/>
                  </a:moveTo>
                  <a:lnTo>
                    <a:pt x="0" y="28565"/>
                  </a:lnTo>
                  <a:lnTo>
                    <a:pt x="0" y="15308"/>
                  </a:lnTo>
                  <a:lnTo>
                    <a:pt x="1058" y="13377"/>
                  </a:lnTo>
                  <a:lnTo>
                    <a:pt x="2822" y="12090"/>
                  </a:lnTo>
                  <a:lnTo>
                    <a:pt x="9522" y="9517"/>
                  </a:lnTo>
                  <a:lnTo>
                    <a:pt x="9525" y="0"/>
                  </a:lnTo>
                  <a:lnTo>
                    <a:pt x="9525" y="5050"/>
                  </a:lnTo>
                  <a:lnTo>
                    <a:pt x="883" y="35201"/>
                  </a:lnTo>
                  <a:lnTo>
                    <a:pt x="1320" y="51815"/>
                  </a:lnTo>
                  <a:lnTo>
                    <a:pt x="5173" y="63946"/>
                  </a:lnTo>
                  <a:lnTo>
                    <a:pt x="7682" y="68027"/>
                  </a:lnTo>
                  <a:lnTo>
                    <a:pt x="22401" y="80172"/>
                  </a:lnTo>
                  <a:lnTo>
                    <a:pt x="31476" y="83251"/>
                  </a:lnTo>
                  <a:lnTo>
                    <a:pt x="36858" y="84072"/>
                  </a:lnTo>
                  <a:lnTo>
                    <a:pt x="45662" y="82163"/>
                  </a:lnTo>
                  <a:lnTo>
                    <a:pt x="74791" y="63282"/>
                  </a:lnTo>
                  <a:lnTo>
                    <a:pt x="83688" y="54225"/>
                  </a:lnTo>
                  <a:lnTo>
                    <a:pt x="101774" y="29145"/>
                  </a:lnTo>
                  <a:lnTo>
                    <a:pt x="114289" y="15"/>
                  </a:lnTo>
                  <a:lnTo>
                    <a:pt x="119353" y="5054"/>
                  </a:lnTo>
                  <a:lnTo>
                    <a:pt x="121838" y="13177"/>
                  </a:lnTo>
                  <a:lnTo>
                    <a:pt x="123650" y="53581"/>
                  </a:lnTo>
                  <a:lnTo>
                    <a:pt x="128848" y="99593"/>
                  </a:lnTo>
                  <a:lnTo>
                    <a:pt x="132757" y="144170"/>
                  </a:lnTo>
                  <a:lnTo>
                    <a:pt x="132214" y="188545"/>
                  </a:lnTo>
                  <a:lnTo>
                    <a:pt x="128259" y="199503"/>
                  </a:lnTo>
                  <a:lnTo>
                    <a:pt x="120081" y="211622"/>
                  </a:lnTo>
                  <a:lnTo>
                    <a:pt x="114979" y="211988"/>
                  </a:lnTo>
                  <a:lnTo>
                    <a:pt x="80092" y="196953"/>
                  </a:lnTo>
                  <a:lnTo>
                    <a:pt x="34967" y="165979"/>
                  </a:lnTo>
                  <a:lnTo>
                    <a:pt x="8237" y="149332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699">
              <a:extLst>
                <a:ext uri="{FF2B5EF4-FFF2-40B4-BE49-F238E27FC236}">
                  <a16:creationId xmlns:a16="http://schemas.microsoft.com/office/drawing/2014/main" id="{350B2B3D-66AA-DA3A-C122-DA54DD05AB2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91250" y="5248285"/>
              <a:ext cx="15012" cy="24428"/>
            </a:xfrm>
            <a:custGeom>
              <a:avLst/>
              <a:gdLst/>
              <a:ahLst/>
              <a:cxnLst/>
              <a:rect l="0" t="0" r="0" b="0"/>
              <a:pathLst>
                <a:path w="15012" h="24428">
                  <a:moveTo>
                    <a:pt x="0" y="9515"/>
                  </a:moveTo>
                  <a:lnTo>
                    <a:pt x="0" y="9515"/>
                  </a:lnTo>
                  <a:lnTo>
                    <a:pt x="9515" y="0"/>
                  </a:lnTo>
                  <a:lnTo>
                    <a:pt x="14578" y="5050"/>
                  </a:lnTo>
                  <a:lnTo>
                    <a:pt x="15011" y="7597"/>
                  </a:lnTo>
                  <a:lnTo>
                    <a:pt x="14241" y="10353"/>
                  </a:lnTo>
                  <a:lnTo>
                    <a:pt x="9801" y="18532"/>
                  </a:lnTo>
                  <a:lnTo>
                    <a:pt x="9579" y="24427"/>
                  </a:lnTo>
                  <a:lnTo>
                    <a:pt x="9532" y="19959"/>
                  </a:lnTo>
                  <a:lnTo>
                    <a:pt x="393" y="19064"/>
                  </a:lnTo>
                  <a:lnTo>
                    <a:pt x="9525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700">
              <a:extLst>
                <a:ext uri="{FF2B5EF4-FFF2-40B4-BE49-F238E27FC236}">
                  <a16:creationId xmlns:a16="http://schemas.microsoft.com/office/drawing/2014/main" id="{A1CBEF18-1387-0B61-3230-7528BD68F01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15050" y="4991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441"/>
                  </a:lnTo>
                  <a:lnTo>
                    <a:pt x="1058" y="96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701">
              <a:extLst>
                <a:ext uri="{FF2B5EF4-FFF2-40B4-BE49-F238E27FC236}">
                  <a16:creationId xmlns:a16="http://schemas.microsoft.com/office/drawing/2014/main" id="{F7E9AC37-FCE9-B784-AAD4-E8636C0E0F1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53200" y="5105400"/>
              <a:ext cx="9526" cy="9523"/>
            </a:xfrm>
            <a:custGeom>
              <a:avLst/>
              <a:gdLst/>
              <a:ahLst/>
              <a:cxnLst/>
              <a:rect l="0" t="0" r="0" b="0"/>
              <a:pathLst>
                <a:path w="9526" h="9523">
                  <a:moveTo>
                    <a:pt x="0" y="0"/>
                  </a:moveTo>
                  <a:lnTo>
                    <a:pt x="0" y="0"/>
                  </a:lnTo>
                  <a:lnTo>
                    <a:pt x="9522" y="952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702">
              <a:extLst>
                <a:ext uri="{FF2B5EF4-FFF2-40B4-BE49-F238E27FC236}">
                  <a16:creationId xmlns:a16="http://schemas.microsoft.com/office/drawing/2014/main" id="{E1F6C55E-5FA7-1BB3-237E-61411D554AE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29768" y="4848225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392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703">
              <a:extLst>
                <a:ext uri="{FF2B5EF4-FFF2-40B4-BE49-F238E27FC236}">
                  <a16:creationId xmlns:a16="http://schemas.microsoft.com/office/drawing/2014/main" id="{66259221-6D33-E303-6992-4B7BE6899F6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953250" y="4724400"/>
              <a:ext cx="1" cy="18924"/>
            </a:xfrm>
            <a:custGeom>
              <a:avLst/>
              <a:gdLst/>
              <a:ahLst/>
              <a:cxnLst/>
              <a:rect l="0" t="0" r="0" b="0"/>
              <a:pathLst>
                <a:path w="1" h="18924">
                  <a:moveTo>
                    <a:pt x="0" y="0"/>
                  </a:moveTo>
                  <a:lnTo>
                    <a:pt x="0" y="0"/>
                  </a:lnTo>
                  <a:lnTo>
                    <a:pt x="0" y="18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704">
              <a:extLst>
                <a:ext uri="{FF2B5EF4-FFF2-40B4-BE49-F238E27FC236}">
                  <a16:creationId xmlns:a16="http://schemas.microsoft.com/office/drawing/2014/main" id="{123C09AC-1F01-1B28-6D76-5D3C2E6C30B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00800" y="4629542"/>
              <a:ext cx="28576" cy="9134"/>
            </a:xfrm>
            <a:custGeom>
              <a:avLst/>
              <a:gdLst/>
              <a:ahLst/>
              <a:cxnLst/>
              <a:rect l="0" t="0" r="0" b="0"/>
              <a:pathLst>
                <a:path w="28576" h="91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2857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705">
              <a:extLst>
                <a:ext uri="{FF2B5EF4-FFF2-40B4-BE49-F238E27FC236}">
                  <a16:creationId xmlns:a16="http://schemas.microsoft.com/office/drawing/2014/main" id="{8711305B-E235-9686-7EAB-0646EF2C30A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43725" y="4895860"/>
              <a:ext cx="9133" cy="9516"/>
            </a:xfrm>
            <a:custGeom>
              <a:avLst/>
              <a:gdLst/>
              <a:ahLst/>
              <a:cxnLst/>
              <a:rect l="0" t="0" r="0" b="0"/>
              <a:pathLst>
                <a:path w="9133" h="9516">
                  <a:moveTo>
                    <a:pt x="0" y="9515"/>
                  </a:moveTo>
                  <a:lnTo>
                    <a:pt x="0" y="9515"/>
                  </a:lnTo>
                  <a:lnTo>
                    <a:pt x="9132" y="382"/>
                  </a:lnTo>
                  <a:lnTo>
                    <a:pt x="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706">
              <a:extLst>
                <a:ext uri="{FF2B5EF4-FFF2-40B4-BE49-F238E27FC236}">
                  <a16:creationId xmlns:a16="http://schemas.microsoft.com/office/drawing/2014/main" id="{83181944-45EB-2194-6559-3E3F4617EEE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43725" y="5267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707">
              <a:extLst>
                <a:ext uri="{FF2B5EF4-FFF2-40B4-BE49-F238E27FC236}">
                  <a16:creationId xmlns:a16="http://schemas.microsoft.com/office/drawing/2014/main" id="{E9FC810C-591A-E1E1-3172-360CEE520C2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87990" y="5000625"/>
              <a:ext cx="17611" cy="1"/>
            </a:xfrm>
            <a:custGeom>
              <a:avLst/>
              <a:gdLst/>
              <a:ahLst/>
              <a:cxnLst/>
              <a:rect l="0" t="0" r="0" b="0"/>
              <a:pathLst>
                <a:path w="17611" h="1">
                  <a:moveTo>
                    <a:pt x="17610" y="0"/>
                  </a:moveTo>
                  <a:lnTo>
                    <a:pt x="17610" y="0"/>
                  </a:lnTo>
                  <a:lnTo>
                    <a:pt x="0" y="0"/>
                  </a:lnTo>
                  <a:lnTo>
                    <a:pt x="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708">
              <a:extLst>
                <a:ext uri="{FF2B5EF4-FFF2-40B4-BE49-F238E27FC236}">
                  <a16:creationId xmlns:a16="http://schemas.microsoft.com/office/drawing/2014/main" id="{C55CF8E8-C5FC-BE78-FC7D-8DB05FC7854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277100" y="4876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709">
              <a:extLst>
                <a:ext uri="{FF2B5EF4-FFF2-40B4-BE49-F238E27FC236}">
                  <a16:creationId xmlns:a16="http://schemas.microsoft.com/office/drawing/2014/main" id="{33DC4638-6010-504E-78E6-B56B8FC1AF2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972300" y="4610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710">
              <a:extLst>
                <a:ext uri="{FF2B5EF4-FFF2-40B4-BE49-F238E27FC236}">
                  <a16:creationId xmlns:a16="http://schemas.microsoft.com/office/drawing/2014/main" id="{235BB000-B3A9-2109-2C66-E9DB412F661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753225" y="48291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7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711">
              <a:extLst>
                <a:ext uri="{FF2B5EF4-FFF2-40B4-BE49-F238E27FC236}">
                  <a16:creationId xmlns:a16="http://schemas.microsoft.com/office/drawing/2014/main" id="{28F33E2D-3DDC-0A17-6A9E-094871E4756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715125" y="46196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712">
              <a:extLst>
                <a:ext uri="{FF2B5EF4-FFF2-40B4-BE49-F238E27FC236}">
                  <a16:creationId xmlns:a16="http://schemas.microsoft.com/office/drawing/2014/main" id="{C4E419B3-E0B8-7729-C542-36C204ABF2E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05525" y="4695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713">
              <a:extLst>
                <a:ext uri="{FF2B5EF4-FFF2-40B4-BE49-F238E27FC236}">
                  <a16:creationId xmlns:a16="http://schemas.microsoft.com/office/drawing/2014/main" id="{5357C282-FC8C-8A14-2362-719BA785C3B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238875" y="4943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714">
              <a:extLst>
                <a:ext uri="{FF2B5EF4-FFF2-40B4-BE49-F238E27FC236}">
                  <a16:creationId xmlns:a16="http://schemas.microsoft.com/office/drawing/2014/main" id="{BA9992FE-08F3-0463-925D-2BBAF13A40C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58025" y="50196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0849"/>
                  </a:lnTo>
                  <a:lnTo>
                    <a:pt x="14189" y="9917"/>
                  </a:lnTo>
                  <a:lnTo>
                    <a:pt x="15809" y="8729"/>
                  </a:lnTo>
                  <a:lnTo>
                    <a:pt x="18090" y="305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715">
              <a:extLst>
                <a:ext uri="{FF2B5EF4-FFF2-40B4-BE49-F238E27FC236}">
                  <a16:creationId xmlns:a16="http://schemas.microsoft.com/office/drawing/2014/main" id="{BF7ACF9D-69BA-4276-1295-B905256D098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210425" y="4686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716">
              <a:extLst>
                <a:ext uri="{FF2B5EF4-FFF2-40B4-BE49-F238E27FC236}">
                  <a16:creationId xmlns:a16="http://schemas.microsoft.com/office/drawing/2014/main" id="{3F7A455A-A822-7FFD-D9FD-D6C0E55C4D8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086600" y="44862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8937" y="23518"/>
                  </a:lnTo>
                  <a:lnTo>
                    <a:pt x="5958" y="209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430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Fit of a Linear Model (cont.)</a:t>
            </a:r>
          </a:p>
        </p:txBody>
      </p:sp>
      <p:grpSp>
        <p:nvGrpSpPr>
          <p:cNvPr id="1282" name="SMARTInkShape-Group486">
            <a:extLst>
              <a:ext uri="{FF2B5EF4-FFF2-40B4-BE49-F238E27FC236}">
                <a16:creationId xmlns:a16="http://schemas.microsoft.com/office/drawing/2014/main" id="{1A34F4FD-E034-3AFE-47C9-9EC6043B1E62}"/>
              </a:ext>
            </a:extLst>
          </p:cNvPr>
          <p:cNvGrpSpPr/>
          <p:nvPr/>
        </p:nvGrpSpPr>
        <p:grpSpPr>
          <a:xfrm>
            <a:off x="270737" y="1420549"/>
            <a:ext cx="843689" cy="332052"/>
            <a:chOff x="270737" y="1420549"/>
            <a:chExt cx="843689" cy="332052"/>
          </a:xfrm>
        </p:grpSpPr>
        <p:sp>
          <p:nvSpPr>
            <p:cNvPr id="1275" name="SMARTInkShape-2717">
              <a:extLst>
                <a:ext uri="{FF2B5EF4-FFF2-40B4-BE49-F238E27FC236}">
                  <a16:creationId xmlns:a16="http://schemas.microsoft.com/office/drawing/2014/main" id="{51DF9F1B-48A9-DD4F-2626-D80108253D51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1047750" y="1420549"/>
              <a:ext cx="66676" cy="255852"/>
            </a:xfrm>
            <a:custGeom>
              <a:avLst/>
              <a:gdLst/>
              <a:ahLst/>
              <a:cxnLst/>
              <a:rect l="0" t="0" r="0" b="0"/>
              <a:pathLst>
                <a:path w="66676" h="255852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8" y="0"/>
                  </a:lnTo>
                  <a:lnTo>
                    <a:pt x="15188" y="1675"/>
                  </a:lnTo>
                  <a:lnTo>
                    <a:pt x="23598" y="35420"/>
                  </a:lnTo>
                  <a:lnTo>
                    <a:pt x="27592" y="81154"/>
                  </a:lnTo>
                  <a:lnTo>
                    <a:pt x="31203" y="124682"/>
                  </a:lnTo>
                  <a:lnTo>
                    <a:pt x="36056" y="161247"/>
                  </a:lnTo>
                  <a:lnTo>
                    <a:pt x="42753" y="206472"/>
                  </a:lnTo>
                  <a:lnTo>
                    <a:pt x="47721" y="242805"/>
                  </a:lnTo>
                  <a:lnTo>
                    <a:pt x="49806" y="247153"/>
                  </a:lnTo>
                  <a:lnTo>
                    <a:pt x="52254" y="250053"/>
                  </a:lnTo>
                  <a:lnTo>
                    <a:pt x="66675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2718">
              <a:extLst>
                <a:ext uri="{FF2B5EF4-FFF2-40B4-BE49-F238E27FC236}">
                  <a16:creationId xmlns:a16="http://schemas.microsoft.com/office/drawing/2014/main" id="{5442C1FD-1C6A-5E25-7E43-FFBC4F127A5E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809734" y="1538537"/>
              <a:ext cx="199917" cy="153202"/>
            </a:xfrm>
            <a:custGeom>
              <a:avLst/>
              <a:gdLst/>
              <a:ahLst/>
              <a:cxnLst/>
              <a:rect l="0" t="0" r="0" b="0"/>
              <a:pathLst>
                <a:path w="199917" h="153202">
                  <a:moveTo>
                    <a:pt x="133241" y="52138"/>
                  </a:moveTo>
                  <a:lnTo>
                    <a:pt x="133241" y="52138"/>
                  </a:lnTo>
                  <a:lnTo>
                    <a:pt x="133241" y="33214"/>
                  </a:lnTo>
                  <a:lnTo>
                    <a:pt x="128184" y="28069"/>
                  </a:lnTo>
                  <a:lnTo>
                    <a:pt x="125702" y="22744"/>
                  </a:lnTo>
                  <a:lnTo>
                    <a:pt x="125040" y="19842"/>
                  </a:lnTo>
                  <a:lnTo>
                    <a:pt x="119052" y="10701"/>
                  </a:lnTo>
                  <a:lnTo>
                    <a:pt x="113529" y="7263"/>
                  </a:lnTo>
                  <a:lnTo>
                    <a:pt x="107547" y="4677"/>
                  </a:lnTo>
                  <a:lnTo>
                    <a:pt x="101360" y="0"/>
                  </a:lnTo>
                  <a:lnTo>
                    <a:pt x="89438" y="38"/>
                  </a:lnTo>
                  <a:lnTo>
                    <a:pt x="60971" y="8686"/>
                  </a:lnTo>
                  <a:lnTo>
                    <a:pt x="36333" y="22565"/>
                  </a:lnTo>
                  <a:lnTo>
                    <a:pt x="13981" y="50196"/>
                  </a:lnTo>
                  <a:lnTo>
                    <a:pt x="4066" y="70025"/>
                  </a:lnTo>
                  <a:lnTo>
                    <a:pt x="441" y="115106"/>
                  </a:lnTo>
                  <a:lnTo>
                    <a:pt x="0" y="143480"/>
                  </a:lnTo>
                  <a:lnTo>
                    <a:pt x="1022" y="147958"/>
                  </a:lnTo>
                  <a:lnTo>
                    <a:pt x="2762" y="150943"/>
                  </a:lnTo>
                  <a:lnTo>
                    <a:pt x="4980" y="152933"/>
                  </a:lnTo>
                  <a:lnTo>
                    <a:pt x="8575" y="153201"/>
                  </a:lnTo>
                  <a:lnTo>
                    <a:pt x="29554" y="146028"/>
                  </a:lnTo>
                  <a:lnTo>
                    <a:pt x="35542" y="143306"/>
                  </a:lnTo>
                  <a:lnTo>
                    <a:pt x="66662" y="102779"/>
                  </a:lnTo>
                  <a:lnTo>
                    <a:pt x="86928" y="74959"/>
                  </a:lnTo>
                  <a:lnTo>
                    <a:pt x="94577" y="57743"/>
                  </a:lnTo>
                  <a:lnTo>
                    <a:pt x="96882" y="55875"/>
                  </a:lnTo>
                  <a:lnTo>
                    <a:pt x="99476" y="54629"/>
                  </a:lnTo>
                  <a:lnTo>
                    <a:pt x="100148" y="53799"/>
                  </a:lnTo>
                  <a:lnTo>
                    <a:pt x="99537" y="53245"/>
                  </a:lnTo>
                  <a:lnTo>
                    <a:pt x="98072" y="52876"/>
                  </a:lnTo>
                  <a:lnTo>
                    <a:pt x="97095" y="53689"/>
                  </a:lnTo>
                  <a:lnTo>
                    <a:pt x="96010" y="57413"/>
                  </a:lnTo>
                  <a:lnTo>
                    <a:pt x="92433" y="96904"/>
                  </a:lnTo>
                  <a:lnTo>
                    <a:pt x="90161" y="104207"/>
                  </a:lnTo>
                  <a:lnTo>
                    <a:pt x="89704" y="110134"/>
                  </a:lnTo>
                  <a:lnTo>
                    <a:pt x="92019" y="119542"/>
                  </a:lnTo>
                  <a:lnTo>
                    <a:pt x="99273" y="135845"/>
                  </a:lnTo>
                  <a:lnTo>
                    <a:pt x="105091" y="142257"/>
                  </a:lnTo>
                  <a:lnTo>
                    <a:pt x="108124" y="143968"/>
                  </a:lnTo>
                  <a:lnTo>
                    <a:pt x="119961" y="143046"/>
                  </a:lnTo>
                  <a:lnTo>
                    <a:pt x="153431" y="133830"/>
                  </a:lnTo>
                  <a:lnTo>
                    <a:pt x="169025" y="122312"/>
                  </a:lnTo>
                  <a:lnTo>
                    <a:pt x="199916" y="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SMARTInkShape-2719">
              <a:extLst>
                <a:ext uri="{FF2B5EF4-FFF2-40B4-BE49-F238E27FC236}">
                  <a16:creationId xmlns:a16="http://schemas.microsoft.com/office/drawing/2014/main" id="{E2C52125-7D36-ED0C-9847-9541297E492B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666750" y="16002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39039" y="3862"/>
                  </a:lnTo>
                  <a:lnTo>
                    <a:pt x="77787" y="50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SMARTInkShape-2720">
              <a:extLst>
                <a:ext uri="{FF2B5EF4-FFF2-40B4-BE49-F238E27FC236}">
                  <a16:creationId xmlns:a16="http://schemas.microsoft.com/office/drawing/2014/main" id="{8C43DCF2-76D9-D0E9-6A93-21A8CE0A677C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666750" y="1459434"/>
              <a:ext cx="123826" cy="263255"/>
            </a:xfrm>
            <a:custGeom>
              <a:avLst/>
              <a:gdLst/>
              <a:ahLst/>
              <a:cxnLst/>
              <a:rect l="0" t="0" r="0" b="0"/>
              <a:pathLst>
                <a:path w="123826" h="263255">
                  <a:moveTo>
                    <a:pt x="0" y="26466"/>
                  </a:moveTo>
                  <a:lnTo>
                    <a:pt x="0" y="26466"/>
                  </a:lnTo>
                  <a:lnTo>
                    <a:pt x="0" y="5008"/>
                  </a:lnTo>
                  <a:lnTo>
                    <a:pt x="1058" y="2635"/>
                  </a:lnTo>
                  <a:lnTo>
                    <a:pt x="2822" y="1054"/>
                  </a:lnTo>
                  <a:lnTo>
                    <a:pt x="5057" y="0"/>
                  </a:lnTo>
                  <a:lnTo>
                    <a:pt x="6546" y="2472"/>
                  </a:lnTo>
                  <a:lnTo>
                    <a:pt x="14751" y="48871"/>
                  </a:lnTo>
                  <a:lnTo>
                    <a:pt x="11544" y="87550"/>
                  </a:lnTo>
                  <a:lnTo>
                    <a:pt x="10123" y="122176"/>
                  </a:lnTo>
                  <a:lnTo>
                    <a:pt x="8644" y="163951"/>
                  </a:lnTo>
                  <a:lnTo>
                    <a:pt x="3032" y="202551"/>
                  </a:lnTo>
                  <a:lnTo>
                    <a:pt x="399" y="249366"/>
                  </a:lnTo>
                  <a:lnTo>
                    <a:pt x="35" y="263254"/>
                  </a:lnTo>
                  <a:lnTo>
                    <a:pt x="44495" y="246642"/>
                  </a:lnTo>
                  <a:lnTo>
                    <a:pt x="81971" y="231099"/>
                  </a:lnTo>
                  <a:lnTo>
                    <a:pt x="95698" y="227480"/>
                  </a:lnTo>
                  <a:lnTo>
                    <a:pt x="123825" y="216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2721">
              <a:extLst>
                <a:ext uri="{FF2B5EF4-FFF2-40B4-BE49-F238E27FC236}">
                  <a16:creationId xmlns:a16="http://schemas.microsoft.com/office/drawing/2014/main" id="{F06D4769-0B55-4D09-BD89-58A7D5AB971C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476804" y="1590675"/>
              <a:ext cx="62837" cy="135805"/>
            </a:xfrm>
            <a:custGeom>
              <a:avLst/>
              <a:gdLst/>
              <a:ahLst/>
              <a:cxnLst/>
              <a:rect l="0" t="0" r="0" b="0"/>
              <a:pathLst>
                <a:path w="62837" h="135805">
                  <a:moveTo>
                    <a:pt x="47071" y="28575"/>
                  </a:moveTo>
                  <a:lnTo>
                    <a:pt x="47071" y="28575"/>
                  </a:lnTo>
                  <a:lnTo>
                    <a:pt x="47071" y="20374"/>
                  </a:lnTo>
                  <a:lnTo>
                    <a:pt x="48129" y="19933"/>
                  </a:lnTo>
                  <a:lnTo>
                    <a:pt x="52559" y="19312"/>
                  </a:lnTo>
                  <a:lnTo>
                    <a:pt x="48003" y="19084"/>
                  </a:lnTo>
                  <a:lnTo>
                    <a:pt x="47347" y="14004"/>
                  </a:lnTo>
                  <a:lnTo>
                    <a:pt x="46197" y="12511"/>
                  </a:lnTo>
                  <a:lnTo>
                    <a:pt x="38894" y="9918"/>
                  </a:lnTo>
                  <a:lnTo>
                    <a:pt x="32889" y="9641"/>
                  </a:lnTo>
                  <a:lnTo>
                    <a:pt x="27362" y="12399"/>
                  </a:lnTo>
                  <a:lnTo>
                    <a:pt x="24407" y="14616"/>
                  </a:lnTo>
                  <a:lnTo>
                    <a:pt x="5757" y="53377"/>
                  </a:lnTo>
                  <a:lnTo>
                    <a:pt x="693" y="79257"/>
                  </a:lnTo>
                  <a:lnTo>
                    <a:pt x="0" y="92022"/>
                  </a:lnTo>
                  <a:lnTo>
                    <a:pt x="9723" y="116166"/>
                  </a:lnTo>
                  <a:lnTo>
                    <a:pt x="20241" y="128535"/>
                  </a:lnTo>
                  <a:lnTo>
                    <a:pt x="26010" y="133315"/>
                  </a:lnTo>
                  <a:lnTo>
                    <a:pt x="30914" y="135443"/>
                  </a:lnTo>
                  <a:lnTo>
                    <a:pt x="35241" y="135804"/>
                  </a:lnTo>
                  <a:lnTo>
                    <a:pt x="39184" y="134986"/>
                  </a:lnTo>
                  <a:lnTo>
                    <a:pt x="54847" y="123722"/>
                  </a:lnTo>
                  <a:lnTo>
                    <a:pt x="61110" y="107198"/>
                  </a:lnTo>
                  <a:lnTo>
                    <a:pt x="62836" y="86802"/>
                  </a:lnTo>
                  <a:lnTo>
                    <a:pt x="55320" y="47838"/>
                  </a:lnTo>
                  <a:lnTo>
                    <a:pt x="48621" y="29728"/>
                  </a:lnTo>
                  <a:lnTo>
                    <a:pt x="34007" y="9749"/>
                  </a:lnTo>
                  <a:lnTo>
                    <a:pt x="26095" y="4333"/>
                  </a:lnTo>
                  <a:lnTo>
                    <a:pt x="8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2722">
              <a:extLst>
                <a:ext uri="{FF2B5EF4-FFF2-40B4-BE49-F238E27FC236}">
                  <a16:creationId xmlns:a16="http://schemas.microsoft.com/office/drawing/2014/main" id="{72D94BBD-4F0F-B3B8-BC07-BAFD23F5F9AB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314325" y="1495818"/>
              <a:ext cx="57151" cy="256783"/>
            </a:xfrm>
            <a:custGeom>
              <a:avLst/>
              <a:gdLst/>
              <a:ahLst/>
              <a:cxnLst/>
              <a:rect l="0" t="0" r="0" b="0"/>
              <a:pathLst>
                <a:path w="57151" h="256783">
                  <a:moveTo>
                    <a:pt x="57150" y="9132"/>
                  </a:moveTo>
                  <a:lnTo>
                    <a:pt x="57150" y="9132"/>
                  </a:lnTo>
                  <a:lnTo>
                    <a:pt x="57150" y="0"/>
                  </a:lnTo>
                  <a:lnTo>
                    <a:pt x="54328" y="18487"/>
                  </a:lnTo>
                  <a:lnTo>
                    <a:pt x="43893" y="61780"/>
                  </a:lnTo>
                  <a:lnTo>
                    <a:pt x="31640" y="103493"/>
                  </a:lnTo>
                  <a:lnTo>
                    <a:pt x="19028" y="147951"/>
                  </a:lnTo>
                  <a:lnTo>
                    <a:pt x="11402" y="191893"/>
                  </a:lnTo>
                  <a:lnTo>
                    <a:pt x="3350" y="232989"/>
                  </a:lnTo>
                  <a:lnTo>
                    <a:pt x="0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2723">
              <a:extLst>
                <a:ext uri="{FF2B5EF4-FFF2-40B4-BE49-F238E27FC236}">
                  <a16:creationId xmlns:a16="http://schemas.microsoft.com/office/drawing/2014/main" id="{4A2093D4-7797-E775-B2E9-E23BA06AEE32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270737" y="1457325"/>
              <a:ext cx="243614" cy="57117"/>
            </a:xfrm>
            <a:custGeom>
              <a:avLst/>
              <a:gdLst/>
              <a:ahLst/>
              <a:cxnLst/>
              <a:rect l="0" t="0" r="0" b="0"/>
              <a:pathLst>
                <a:path w="243614" h="57117">
                  <a:moveTo>
                    <a:pt x="5488" y="47625"/>
                  </a:moveTo>
                  <a:lnTo>
                    <a:pt x="5488" y="47625"/>
                  </a:lnTo>
                  <a:lnTo>
                    <a:pt x="5488" y="55826"/>
                  </a:lnTo>
                  <a:lnTo>
                    <a:pt x="4430" y="56267"/>
                  </a:lnTo>
                  <a:lnTo>
                    <a:pt x="0" y="56888"/>
                  </a:lnTo>
                  <a:lnTo>
                    <a:pt x="9613" y="57116"/>
                  </a:lnTo>
                  <a:lnTo>
                    <a:pt x="53736" y="41960"/>
                  </a:lnTo>
                  <a:lnTo>
                    <a:pt x="86828" y="33218"/>
                  </a:lnTo>
                  <a:lnTo>
                    <a:pt x="133503" y="16792"/>
                  </a:lnTo>
                  <a:lnTo>
                    <a:pt x="175945" y="6622"/>
                  </a:lnTo>
                  <a:lnTo>
                    <a:pt x="217625" y="872"/>
                  </a:lnTo>
                  <a:lnTo>
                    <a:pt x="243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8" name="SMARTInkShape-Group487">
            <a:extLst>
              <a:ext uri="{FF2B5EF4-FFF2-40B4-BE49-F238E27FC236}">
                <a16:creationId xmlns:a16="http://schemas.microsoft.com/office/drawing/2014/main" id="{14DE3FEE-FFC5-57A0-3ECB-41F5C5A53E1A}"/>
              </a:ext>
            </a:extLst>
          </p:cNvPr>
          <p:cNvGrpSpPr/>
          <p:nvPr/>
        </p:nvGrpSpPr>
        <p:grpSpPr>
          <a:xfrm>
            <a:off x="1428750" y="1381125"/>
            <a:ext cx="1979738" cy="901864"/>
            <a:chOff x="1428750" y="1381125"/>
            <a:chExt cx="1979738" cy="901864"/>
          </a:xfrm>
        </p:grpSpPr>
        <p:sp>
          <p:nvSpPr>
            <p:cNvPr id="1283" name="SMARTInkShape-2724">
              <a:extLst>
                <a:ext uri="{FF2B5EF4-FFF2-40B4-BE49-F238E27FC236}">
                  <a16:creationId xmlns:a16="http://schemas.microsoft.com/office/drawing/2014/main" id="{DC6E15F4-4A6F-6920-67AC-B7BBA27668EE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638300" y="1935564"/>
              <a:ext cx="171292" cy="347425"/>
            </a:xfrm>
            <a:custGeom>
              <a:avLst/>
              <a:gdLst/>
              <a:ahLst/>
              <a:cxnLst/>
              <a:rect l="0" t="0" r="0" b="0"/>
              <a:pathLst>
                <a:path w="171292" h="347425">
                  <a:moveTo>
                    <a:pt x="38100" y="26586"/>
                  </a:moveTo>
                  <a:lnTo>
                    <a:pt x="38100" y="26586"/>
                  </a:lnTo>
                  <a:lnTo>
                    <a:pt x="38100" y="17177"/>
                  </a:lnTo>
                  <a:lnTo>
                    <a:pt x="38100" y="55191"/>
                  </a:lnTo>
                  <a:lnTo>
                    <a:pt x="38100" y="100911"/>
                  </a:lnTo>
                  <a:lnTo>
                    <a:pt x="48213" y="130805"/>
                  </a:lnTo>
                  <a:lnTo>
                    <a:pt x="64615" y="154715"/>
                  </a:lnTo>
                  <a:lnTo>
                    <a:pt x="76696" y="162907"/>
                  </a:lnTo>
                  <a:lnTo>
                    <a:pt x="82880" y="165092"/>
                  </a:lnTo>
                  <a:lnTo>
                    <a:pt x="89120" y="164432"/>
                  </a:lnTo>
                  <a:lnTo>
                    <a:pt x="101698" y="158054"/>
                  </a:lnTo>
                  <a:lnTo>
                    <a:pt x="139709" y="111310"/>
                  </a:lnTo>
                  <a:lnTo>
                    <a:pt x="146759" y="89994"/>
                  </a:lnTo>
                  <a:lnTo>
                    <a:pt x="156342" y="46872"/>
                  </a:lnTo>
                  <a:lnTo>
                    <a:pt x="170241" y="11527"/>
                  </a:lnTo>
                  <a:lnTo>
                    <a:pt x="171291" y="0"/>
                  </a:lnTo>
                  <a:lnTo>
                    <a:pt x="170383" y="38245"/>
                  </a:lnTo>
                  <a:lnTo>
                    <a:pt x="164901" y="76725"/>
                  </a:lnTo>
                  <a:lnTo>
                    <a:pt x="162513" y="115943"/>
                  </a:lnTo>
                  <a:lnTo>
                    <a:pt x="164921" y="145843"/>
                  </a:lnTo>
                  <a:lnTo>
                    <a:pt x="167097" y="153716"/>
                  </a:lnTo>
                  <a:lnTo>
                    <a:pt x="165104" y="190078"/>
                  </a:lnTo>
                  <a:lnTo>
                    <a:pt x="162867" y="229309"/>
                  </a:lnTo>
                  <a:lnTo>
                    <a:pt x="161053" y="272887"/>
                  </a:lnTo>
                  <a:lnTo>
                    <a:pt x="151600" y="312070"/>
                  </a:lnTo>
                  <a:lnTo>
                    <a:pt x="144636" y="329151"/>
                  </a:lnTo>
                  <a:lnTo>
                    <a:pt x="134485" y="340270"/>
                  </a:lnTo>
                  <a:lnTo>
                    <a:pt x="125741" y="345918"/>
                  </a:lnTo>
                  <a:lnTo>
                    <a:pt x="121927" y="347424"/>
                  </a:lnTo>
                  <a:lnTo>
                    <a:pt x="101391" y="344487"/>
                  </a:lnTo>
                  <a:lnTo>
                    <a:pt x="59526" y="323482"/>
                  </a:lnTo>
                  <a:lnTo>
                    <a:pt x="32219" y="304425"/>
                  </a:lnTo>
                  <a:lnTo>
                    <a:pt x="14047" y="288940"/>
                  </a:lnTo>
                  <a:lnTo>
                    <a:pt x="0" y="283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2725">
              <a:extLst>
                <a:ext uri="{FF2B5EF4-FFF2-40B4-BE49-F238E27FC236}">
                  <a16:creationId xmlns:a16="http://schemas.microsoft.com/office/drawing/2014/main" id="{10C36A87-5014-F226-92D9-5B7C4AECC3DA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3238500" y="1529714"/>
              <a:ext cx="169988" cy="203837"/>
            </a:xfrm>
            <a:custGeom>
              <a:avLst/>
              <a:gdLst/>
              <a:ahLst/>
              <a:cxnLst/>
              <a:rect l="0" t="0" r="0" b="0"/>
              <a:pathLst>
                <a:path w="169988" h="203837">
                  <a:moveTo>
                    <a:pt x="0" y="41911"/>
                  </a:moveTo>
                  <a:lnTo>
                    <a:pt x="0" y="41911"/>
                  </a:lnTo>
                  <a:lnTo>
                    <a:pt x="16247" y="26723"/>
                  </a:lnTo>
                  <a:lnTo>
                    <a:pt x="22390" y="24577"/>
                  </a:lnTo>
                  <a:lnTo>
                    <a:pt x="44434" y="23012"/>
                  </a:lnTo>
                  <a:lnTo>
                    <a:pt x="45498" y="24020"/>
                  </a:lnTo>
                  <a:lnTo>
                    <a:pt x="52401" y="51301"/>
                  </a:lnTo>
                  <a:lnTo>
                    <a:pt x="52217" y="67604"/>
                  </a:lnTo>
                  <a:lnTo>
                    <a:pt x="48230" y="108402"/>
                  </a:lnTo>
                  <a:lnTo>
                    <a:pt x="47649" y="135915"/>
                  </a:lnTo>
                  <a:lnTo>
                    <a:pt x="47632" y="126679"/>
                  </a:lnTo>
                  <a:lnTo>
                    <a:pt x="57740" y="105480"/>
                  </a:lnTo>
                  <a:lnTo>
                    <a:pt x="86665" y="64385"/>
                  </a:lnTo>
                  <a:lnTo>
                    <a:pt x="126804" y="21324"/>
                  </a:lnTo>
                  <a:lnTo>
                    <a:pt x="153667" y="1270"/>
                  </a:lnTo>
                  <a:lnTo>
                    <a:pt x="157479" y="0"/>
                  </a:lnTo>
                  <a:lnTo>
                    <a:pt x="161077" y="212"/>
                  </a:lnTo>
                  <a:lnTo>
                    <a:pt x="164535" y="1412"/>
                  </a:lnTo>
                  <a:lnTo>
                    <a:pt x="166840" y="4328"/>
                  </a:lnTo>
                  <a:lnTo>
                    <a:pt x="169401" y="13213"/>
                  </a:lnTo>
                  <a:lnTo>
                    <a:pt x="169987" y="44827"/>
                  </a:lnTo>
                  <a:lnTo>
                    <a:pt x="161009" y="90739"/>
                  </a:lnTo>
                  <a:lnTo>
                    <a:pt x="153534" y="137986"/>
                  </a:lnTo>
                  <a:lnTo>
                    <a:pt x="152500" y="182659"/>
                  </a:lnTo>
                  <a:lnTo>
                    <a:pt x="152414" y="197833"/>
                  </a:lnTo>
                  <a:lnTo>
                    <a:pt x="153467" y="199834"/>
                  </a:lnTo>
                  <a:lnTo>
                    <a:pt x="155228" y="201168"/>
                  </a:lnTo>
                  <a:lnTo>
                    <a:pt x="161925" y="203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SMARTInkShape-2726">
              <a:extLst>
                <a:ext uri="{FF2B5EF4-FFF2-40B4-BE49-F238E27FC236}">
                  <a16:creationId xmlns:a16="http://schemas.microsoft.com/office/drawing/2014/main" id="{BD45D7DB-F355-2447-C7B4-E0D1AC815B66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3181350" y="14478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8" y="1821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2727">
              <a:extLst>
                <a:ext uri="{FF2B5EF4-FFF2-40B4-BE49-F238E27FC236}">
                  <a16:creationId xmlns:a16="http://schemas.microsoft.com/office/drawing/2014/main" id="{C59CB5DB-BEF9-8457-373A-EAF79E24046F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3162300" y="1543166"/>
              <a:ext cx="28576" cy="142760"/>
            </a:xfrm>
            <a:custGeom>
              <a:avLst/>
              <a:gdLst/>
              <a:ahLst/>
              <a:cxnLst/>
              <a:rect l="0" t="0" r="0" b="0"/>
              <a:pathLst>
                <a:path w="28576" h="142760">
                  <a:moveTo>
                    <a:pt x="28575" y="9409"/>
                  </a:moveTo>
                  <a:lnTo>
                    <a:pt x="28575" y="9409"/>
                  </a:lnTo>
                  <a:lnTo>
                    <a:pt x="28575" y="0"/>
                  </a:lnTo>
                  <a:lnTo>
                    <a:pt x="27517" y="16174"/>
                  </a:lnTo>
                  <a:lnTo>
                    <a:pt x="15318" y="57925"/>
                  </a:lnTo>
                  <a:lnTo>
                    <a:pt x="10288" y="101954"/>
                  </a:lnTo>
                  <a:lnTo>
                    <a:pt x="8806" y="116157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2728">
              <a:extLst>
                <a:ext uri="{FF2B5EF4-FFF2-40B4-BE49-F238E27FC236}">
                  <a16:creationId xmlns:a16="http://schemas.microsoft.com/office/drawing/2014/main" id="{10BEE8FD-9E13-4BC4-B058-4C4661040350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2687529" y="1514604"/>
              <a:ext cx="274747" cy="171322"/>
            </a:xfrm>
            <a:custGeom>
              <a:avLst/>
              <a:gdLst/>
              <a:ahLst/>
              <a:cxnLst/>
              <a:rect l="0" t="0" r="0" b="0"/>
              <a:pathLst>
                <a:path w="274747" h="171322">
                  <a:moveTo>
                    <a:pt x="55671" y="28446"/>
                  </a:moveTo>
                  <a:lnTo>
                    <a:pt x="55671" y="28446"/>
                  </a:lnTo>
                  <a:lnTo>
                    <a:pt x="60727" y="23390"/>
                  </a:lnTo>
                  <a:lnTo>
                    <a:pt x="63210" y="18085"/>
                  </a:lnTo>
                  <a:lnTo>
                    <a:pt x="63872" y="15189"/>
                  </a:lnTo>
                  <a:lnTo>
                    <a:pt x="63255" y="13258"/>
                  </a:lnTo>
                  <a:lnTo>
                    <a:pt x="61785" y="11971"/>
                  </a:lnTo>
                  <a:lnTo>
                    <a:pt x="59747" y="11112"/>
                  </a:lnTo>
                  <a:lnTo>
                    <a:pt x="58389" y="9482"/>
                  </a:lnTo>
                  <a:lnTo>
                    <a:pt x="56879" y="4848"/>
                  </a:lnTo>
                  <a:lnTo>
                    <a:pt x="55418" y="3189"/>
                  </a:lnTo>
                  <a:lnTo>
                    <a:pt x="47576" y="308"/>
                  </a:lnTo>
                  <a:lnTo>
                    <a:pt x="41514" y="0"/>
                  </a:lnTo>
                  <a:lnTo>
                    <a:pt x="35973" y="2751"/>
                  </a:lnTo>
                  <a:lnTo>
                    <a:pt x="33014" y="4966"/>
                  </a:lnTo>
                  <a:lnTo>
                    <a:pt x="29726" y="10249"/>
                  </a:lnTo>
                  <a:lnTo>
                    <a:pt x="27207" y="16125"/>
                  </a:lnTo>
                  <a:lnTo>
                    <a:pt x="12010" y="35888"/>
                  </a:lnTo>
                  <a:lnTo>
                    <a:pt x="6007" y="55042"/>
                  </a:lnTo>
                  <a:lnTo>
                    <a:pt x="3512" y="58876"/>
                  </a:lnTo>
                  <a:lnTo>
                    <a:pt x="0" y="74387"/>
                  </a:lnTo>
                  <a:lnTo>
                    <a:pt x="8308" y="119530"/>
                  </a:lnTo>
                  <a:lnTo>
                    <a:pt x="15415" y="135985"/>
                  </a:lnTo>
                  <a:lnTo>
                    <a:pt x="21199" y="144327"/>
                  </a:lnTo>
                  <a:lnTo>
                    <a:pt x="23164" y="145917"/>
                  </a:lnTo>
                  <a:lnTo>
                    <a:pt x="24475" y="145918"/>
                  </a:lnTo>
                  <a:lnTo>
                    <a:pt x="44766" y="119480"/>
                  </a:lnTo>
                  <a:lnTo>
                    <a:pt x="52440" y="96694"/>
                  </a:lnTo>
                  <a:lnTo>
                    <a:pt x="60089" y="64975"/>
                  </a:lnTo>
                  <a:lnTo>
                    <a:pt x="73540" y="32272"/>
                  </a:lnTo>
                  <a:lnTo>
                    <a:pt x="74196" y="25560"/>
                  </a:lnTo>
                  <a:lnTo>
                    <a:pt x="75429" y="23347"/>
                  </a:lnTo>
                  <a:lnTo>
                    <a:pt x="77310" y="21872"/>
                  </a:lnTo>
                  <a:lnTo>
                    <a:pt x="82222" y="20232"/>
                  </a:lnTo>
                  <a:lnTo>
                    <a:pt x="92041" y="19094"/>
                  </a:lnTo>
                  <a:lnTo>
                    <a:pt x="92618" y="20094"/>
                  </a:lnTo>
                  <a:lnTo>
                    <a:pt x="93258" y="24029"/>
                  </a:lnTo>
                  <a:lnTo>
                    <a:pt x="100216" y="38353"/>
                  </a:lnTo>
                  <a:lnTo>
                    <a:pt x="102890" y="80381"/>
                  </a:lnTo>
                  <a:lnTo>
                    <a:pt x="103285" y="121204"/>
                  </a:lnTo>
                  <a:lnTo>
                    <a:pt x="104347" y="120976"/>
                  </a:lnTo>
                  <a:lnTo>
                    <a:pt x="108349" y="117901"/>
                  </a:lnTo>
                  <a:lnTo>
                    <a:pt x="143316" y="70395"/>
                  </a:lnTo>
                  <a:lnTo>
                    <a:pt x="174819" y="26619"/>
                  </a:lnTo>
                  <a:lnTo>
                    <a:pt x="193820" y="6252"/>
                  </a:lnTo>
                  <a:lnTo>
                    <a:pt x="201032" y="2707"/>
                  </a:lnTo>
                  <a:lnTo>
                    <a:pt x="204437" y="2820"/>
                  </a:lnTo>
                  <a:lnTo>
                    <a:pt x="211042" y="5768"/>
                  </a:lnTo>
                  <a:lnTo>
                    <a:pt x="213227" y="10152"/>
                  </a:lnTo>
                  <a:lnTo>
                    <a:pt x="217212" y="56865"/>
                  </a:lnTo>
                  <a:lnTo>
                    <a:pt x="220395" y="99734"/>
                  </a:lnTo>
                  <a:lnTo>
                    <a:pt x="230773" y="125063"/>
                  </a:lnTo>
                  <a:lnTo>
                    <a:pt x="261672" y="167080"/>
                  </a:lnTo>
                  <a:lnTo>
                    <a:pt x="274746" y="17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2729">
              <a:extLst>
                <a:ext uri="{FF2B5EF4-FFF2-40B4-BE49-F238E27FC236}">
                  <a16:creationId xmlns:a16="http://schemas.microsoft.com/office/drawing/2014/main" id="{4CF344B4-0C54-A5B7-2C91-97C872AF10B6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2600325" y="1447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2730">
              <a:extLst>
                <a:ext uri="{FF2B5EF4-FFF2-40B4-BE49-F238E27FC236}">
                  <a16:creationId xmlns:a16="http://schemas.microsoft.com/office/drawing/2014/main" id="{83338848-AA69-A070-9AE9-889ED3F34093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2566269" y="1514475"/>
              <a:ext cx="24532" cy="142876"/>
            </a:xfrm>
            <a:custGeom>
              <a:avLst/>
              <a:gdLst/>
              <a:ahLst/>
              <a:cxnLst/>
              <a:rect l="0" t="0" r="0" b="0"/>
              <a:pathLst>
                <a:path w="24532" h="142876">
                  <a:moveTo>
                    <a:pt x="24531" y="0"/>
                  </a:moveTo>
                  <a:lnTo>
                    <a:pt x="24531" y="0"/>
                  </a:lnTo>
                  <a:lnTo>
                    <a:pt x="24531" y="5056"/>
                  </a:lnTo>
                  <a:lnTo>
                    <a:pt x="23473" y="6546"/>
                  </a:lnTo>
                  <a:lnTo>
                    <a:pt x="21709" y="7539"/>
                  </a:lnTo>
                  <a:lnTo>
                    <a:pt x="19475" y="8201"/>
                  </a:lnTo>
                  <a:lnTo>
                    <a:pt x="17985" y="9701"/>
                  </a:lnTo>
                  <a:lnTo>
                    <a:pt x="16330" y="14189"/>
                  </a:lnTo>
                  <a:lnTo>
                    <a:pt x="12359" y="31593"/>
                  </a:lnTo>
                  <a:lnTo>
                    <a:pt x="8537" y="42616"/>
                  </a:lnTo>
                  <a:lnTo>
                    <a:pt x="5660" y="85804"/>
                  </a:lnTo>
                  <a:lnTo>
                    <a:pt x="5516" y="106084"/>
                  </a:lnTo>
                  <a:lnTo>
                    <a:pt x="2674" y="113471"/>
                  </a:lnTo>
                  <a:lnTo>
                    <a:pt x="435" y="116922"/>
                  </a:lnTo>
                  <a:lnTo>
                    <a:pt x="0" y="121340"/>
                  </a:lnTo>
                  <a:lnTo>
                    <a:pt x="548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2731">
              <a:extLst>
                <a:ext uri="{FF2B5EF4-FFF2-40B4-BE49-F238E27FC236}">
                  <a16:creationId xmlns:a16="http://schemas.microsoft.com/office/drawing/2014/main" id="{BBD258D7-671F-B0DD-55AD-7C37D8A65F39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2419350" y="15049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8663" y="20971"/>
                  </a:lnTo>
                  <a:lnTo>
                    <a:pt x="18314" y="15318"/>
                  </a:lnTo>
                  <a:lnTo>
                    <a:pt x="58307" y="746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SMARTInkShape-2732">
              <a:extLst>
                <a:ext uri="{FF2B5EF4-FFF2-40B4-BE49-F238E27FC236}">
                  <a16:creationId xmlns:a16="http://schemas.microsoft.com/office/drawing/2014/main" id="{A8F86028-DFFB-DD13-2D3A-9DC7F8051D47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2429037" y="1381125"/>
              <a:ext cx="114139" cy="256847"/>
            </a:xfrm>
            <a:custGeom>
              <a:avLst/>
              <a:gdLst/>
              <a:ahLst/>
              <a:cxnLst/>
              <a:rect l="0" t="0" r="0" b="0"/>
              <a:pathLst>
                <a:path w="114139" h="256847">
                  <a:moveTo>
                    <a:pt x="37938" y="0"/>
                  </a:moveTo>
                  <a:lnTo>
                    <a:pt x="37938" y="0"/>
                  </a:lnTo>
                  <a:lnTo>
                    <a:pt x="31392" y="46644"/>
                  </a:lnTo>
                  <a:lnTo>
                    <a:pt x="26180" y="91176"/>
                  </a:lnTo>
                  <a:lnTo>
                    <a:pt x="18227" y="132143"/>
                  </a:lnTo>
                  <a:lnTo>
                    <a:pt x="9167" y="171092"/>
                  </a:lnTo>
                  <a:lnTo>
                    <a:pt x="1066" y="213148"/>
                  </a:lnTo>
                  <a:lnTo>
                    <a:pt x="0" y="244531"/>
                  </a:lnTo>
                  <a:lnTo>
                    <a:pt x="2063" y="248745"/>
                  </a:lnTo>
                  <a:lnTo>
                    <a:pt x="5555" y="251555"/>
                  </a:lnTo>
                  <a:lnTo>
                    <a:pt x="15079" y="254677"/>
                  </a:lnTo>
                  <a:lnTo>
                    <a:pt x="44623" y="256846"/>
                  </a:lnTo>
                  <a:lnTo>
                    <a:pt x="68494" y="252021"/>
                  </a:lnTo>
                  <a:lnTo>
                    <a:pt x="85562" y="243889"/>
                  </a:lnTo>
                  <a:lnTo>
                    <a:pt x="106298" y="225113"/>
                  </a:lnTo>
                  <a:lnTo>
                    <a:pt x="11413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2733">
              <a:extLst>
                <a:ext uri="{FF2B5EF4-FFF2-40B4-BE49-F238E27FC236}">
                  <a16:creationId xmlns:a16="http://schemas.microsoft.com/office/drawing/2014/main" id="{0E49F865-8A23-A29F-EDED-30D02DF09ABC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2201385" y="1515029"/>
              <a:ext cx="237016" cy="146358"/>
            </a:xfrm>
            <a:custGeom>
              <a:avLst/>
              <a:gdLst/>
              <a:ahLst/>
              <a:cxnLst/>
              <a:rect l="0" t="0" r="0" b="0"/>
              <a:pathLst>
                <a:path w="237016" h="146358">
                  <a:moveTo>
                    <a:pt x="84615" y="47071"/>
                  </a:moveTo>
                  <a:lnTo>
                    <a:pt x="84615" y="47071"/>
                  </a:lnTo>
                  <a:lnTo>
                    <a:pt x="84615" y="42015"/>
                  </a:lnTo>
                  <a:lnTo>
                    <a:pt x="85673" y="40525"/>
                  </a:lnTo>
                  <a:lnTo>
                    <a:pt x="87437" y="39532"/>
                  </a:lnTo>
                  <a:lnTo>
                    <a:pt x="89671" y="38870"/>
                  </a:lnTo>
                  <a:lnTo>
                    <a:pt x="91161" y="37370"/>
                  </a:lnTo>
                  <a:lnTo>
                    <a:pt x="92816" y="32882"/>
                  </a:lnTo>
                  <a:lnTo>
                    <a:pt x="94105" y="5757"/>
                  </a:lnTo>
                  <a:lnTo>
                    <a:pt x="93059" y="3653"/>
                  </a:lnTo>
                  <a:lnTo>
                    <a:pt x="91302" y="2251"/>
                  </a:lnTo>
                  <a:lnTo>
                    <a:pt x="86529" y="693"/>
                  </a:lnTo>
                  <a:lnTo>
                    <a:pt x="80879" y="0"/>
                  </a:lnTo>
                  <a:lnTo>
                    <a:pt x="66692" y="4667"/>
                  </a:lnTo>
                  <a:lnTo>
                    <a:pt x="30460" y="35108"/>
                  </a:lnTo>
                  <a:lnTo>
                    <a:pt x="11537" y="58696"/>
                  </a:lnTo>
                  <a:lnTo>
                    <a:pt x="4511" y="76579"/>
                  </a:lnTo>
                  <a:lnTo>
                    <a:pt x="0" y="108874"/>
                  </a:lnTo>
                  <a:lnTo>
                    <a:pt x="4276" y="129118"/>
                  </a:lnTo>
                  <a:lnTo>
                    <a:pt x="7772" y="133519"/>
                  </a:lnTo>
                  <a:lnTo>
                    <a:pt x="17301" y="138409"/>
                  </a:lnTo>
                  <a:lnTo>
                    <a:pt x="28592" y="137760"/>
                  </a:lnTo>
                  <a:lnTo>
                    <a:pt x="40666" y="132886"/>
                  </a:lnTo>
                  <a:lnTo>
                    <a:pt x="59363" y="117183"/>
                  </a:lnTo>
                  <a:lnTo>
                    <a:pt x="89724" y="73191"/>
                  </a:lnTo>
                  <a:lnTo>
                    <a:pt x="103059" y="48214"/>
                  </a:lnTo>
                  <a:lnTo>
                    <a:pt x="103485" y="57523"/>
                  </a:lnTo>
                  <a:lnTo>
                    <a:pt x="95448" y="100082"/>
                  </a:lnTo>
                  <a:lnTo>
                    <a:pt x="95457" y="130685"/>
                  </a:lnTo>
                  <a:lnTo>
                    <a:pt x="97135" y="134564"/>
                  </a:lnTo>
                  <a:lnTo>
                    <a:pt x="102879" y="139932"/>
                  </a:lnTo>
                  <a:lnTo>
                    <a:pt x="112488" y="145845"/>
                  </a:lnTo>
                  <a:lnTo>
                    <a:pt x="126636" y="146357"/>
                  </a:lnTo>
                  <a:lnTo>
                    <a:pt x="171306" y="142557"/>
                  </a:lnTo>
                  <a:lnTo>
                    <a:pt x="197555" y="142391"/>
                  </a:lnTo>
                  <a:lnTo>
                    <a:pt x="214538" y="136708"/>
                  </a:lnTo>
                  <a:lnTo>
                    <a:pt x="227025" y="128184"/>
                  </a:lnTo>
                  <a:lnTo>
                    <a:pt x="237015" y="113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2734">
              <a:extLst>
                <a:ext uri="{FF2B5EF4-FFF2-40B4-BE49-F238E27FC236}">
                  <a16:creationId xmlns:a16="http://schemas.microsoft.com/office/drawing/2014/main" id="{B56A1B2C-0253-D286-1BA3-A809043A3FC2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2133600" y="14478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7539" y="18214"/>
                  </a:lnTo>
                  <a:lnTo>
                    <a:pt x="8201" y="1531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2735">
              <a:extLst>
                <a:ext uri="{FF2B5EF4-FFF2-40B4-BE49-F238E27FC236}">
                  <a16:creationId xmlns:a16="http://schemas.microsoft.com/office/drawing/2014/main" id="{5F859C99-B263-C9AB-20BA-79DCA41F1B71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2076450" y="1562100"/>
              <a:ext cx="104776" cy="93325"/>
            </a:xfrm>
            <a:custGeom>
              <a:avLst/>
              <a:gdLst/>
              <a:ahLst/>
              <a:cxnLst/>
              <a:rect l="0" t="0" r="0" b="0"/>
              <a:pathLst>
                <a:path w="104776" h="93325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22" y="36856"/>
                  </a:lnTo>
                  <a:lnTo>
                    <a:pt x="392" y="78868"/>
                  </a:lnTo>
                  <a:lnTo>
                    <a:pt x="2996" y="85500"/>
                  </a:lnTo>
                  <a:lnTo>
                    <a:pt x="5172" y="88750"/>
                  </a:lnTo>
                  <a:lnTo>
                    <a:pt x="7682" y="90917"/>
                  </a:lnTo>
                  <a:lnTo>
                    <a:pt x="13292" y="93324"/>
                  </a:lnTo>
                  <a:lnTo>
                    <a:pt x="22135" y="91572"/>
                  </a:lnTo>
                  <a:lnTo>
                    <a:pt x="34180" y="88323"/>
                  </a:lnTo>
                  <a:lnTo>
                    <a:pt x="56694" y="85436"/>
                  </a:lnTo>
                  <a:lnTo>
                    <a:pt x="83535" y="72569"/>
                  </a:lnTo>
                  <a:lnTo>
                    <a:pt x="1047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SMARTInkShape-2736">
              <a:extLst>
                <a:ext uri="{FF2B5EF4-FFF2-40B4-BE49-F238E27FC236}">
                  <a16:creationId xmlns:a16="http://schemas.microsoft.com/office/drawing/2014/main" id="{9263203B-BDA3-69D3-060D-C5A212D30ECA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1857375" y="1529796"/>
              <a:ext cx="200026" cy="139854"/>
            </a:xfrm>
            <a:custGeom>
              <a:avLst/>
              <a:gdLst/>
              <a:ahLst/>
              <a:cxnLst/>
              <a:rect l="0" t="0" r="0" b="0"/>
              <a:pathLst>
                <a:path w="200026" h="139854">
                  <a:moveTo>
                    <a:pt x="0" y="51354"/>
                  </a:moveTo>
                  <a:lnTo>
                    <a:pt x="0" y="51354"/>
                  </a:lnTo>
                  <a:lnTo>
                    <a:pt x="0" y="46298"/>
                  </a:lnTo>
                  <a:lnTo>
                    <a:pt x="2822" y="40993"/>
                  </a:lnTo>
                  <a:lnTo>
                    <a:pt x="26837" y="10450"/>
                  </a:lnTo>
                  <a:lnTo>
                    <a:pt x="40932" y="0"/>
                  </a:lnTo>
                  <a:lnTo>
                    <a:pt x="45280" y="185"/>
                  </a:lnTo>
                  <a:lnTo>
                    <a:pt x="55755" y="6034"/>
                  </a:lnTo>
                  <a:lnTo>
                    <a:pt x="68496" y="21228"/>
                  </a:lnTo>
                  <a:lnTo>
                    <a:pt x="85547" y="61929"/>
                  </a:lnTo>
                  <a:lnTo>
                    <a:pt x="93333" y="94130"/>
                  </a:lnTo>
                  <a:lnTo>
                    <a:pt x="95082" y="128701"/>
                  </a:lnTo>
                  <a:lnTo>
                    <a:pt x="92353" y="136178"/>
                  </a:lnTo>
                  <a:lnTo>
                    <a:pt x="90144" y="139653"/>
                  </a:lnTo>
                  <a:lnTo>
                    <a:pt x="86554" y="139853"/>
                  </a:lnTo>
                  <a:lnTo>
                    <a:pt x="76921" y="134431"/>
                  </a:lnTo>
                  <a:lnTo>
                    <a:pt x="68406" y="122144"/>
                  </a:lnTo>
                  <a:lnTo>
                    <a:pt x="62153" y="106099"/>
                  </a:lnTo>
                  <a:lnTo>
                    <a:pt x="59373" y="88385"/>
                  </a:lnTo>
                  <a:lnTo>
                    <a:pt x="63783" y="69929"/>
                  </a:lnTo>
                  <a:lnTo>
                    <a:pt x="67922" y="60562"/>
                  </a:lnTo>
                  <a:lnTo>
                    <a:pt x="83810" y="47333"/>
                  </a:lnTo>
                  <a:lnTo>
                    <a:pt x="123447" y="25159"/>
                  </a:lnTo>
                  <a:lnTo>
                    <a:pt x="165756" y="7283"/>
                  </a:lnTo>
                  <a:lnTo>
                    <a:pt x="170829" y="6098"/>
                  </a:lnTo>
                  <a:lnTo>
                    <a:pt x="175269" y="6367"/>
                  </a:lnTo>
                  <a:lnTo>
                    <a:pt x="200025" y="13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SMARTInkShape-2737">
              <a:extLst>
                <a:ext uri="{FF2B5EF4-FFF2-40B4-BE49-F238E27FC236}">
                  <a16:creationId xmlns:a16="http://schemas.microsoft.com/office/drawing/2014/main" id="{7D22736D-B605-5676-AF31-1D6EA93C9EFF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1641804" y="1518884"/>
              <a:ext cx="196522" cy="164172"/>
            </a:xfrm>
            <a:custGeom>
              <a:avLst/>
              <a:gdLst/>
              <a:ahLst/>
              <a:cxnLst/>
              <a:rect l="0" t="0" r="0" b="0"/>
              <a:pathLst>
                <a:path w="196522" h="164172">
                  <a:moveTo>
                    <a:pt x="91746" y="71791"/>
                  </a:moveTo>
                  <a:lnTo>
                    <a:pt x="91746" y="71791"/>
                  </a:lnTo>
                  <a:lnTo>
                    <a:pt x="116198" y="46281"/>
                  </a:lnTo>
                  <a:lnTo>
                    <a:pt x="118489" y="39992"/>
                  </a:lnTo>
                  <a:lnTo>
                    <a:pt x="118041" y="36833"/>
                  </a:lnTo>
                  <a:lnTo>
                    <a:pt x="108491" y="14639"/>
                  </a:lnTo>
                  <a:lnTo>
                    <a:pt x="102697" y="6997"/>
                  </a:lnTo>
                  <a:lnTo>
                    <a:pt x="91581" y="617"/>
                  </a:lnTo>
                  <a:lnTo>
                    <a:pt x="87402" y="0"/>
                  </a:lnTo>
                  <a:lnTo>
                    <a:pt x="79938" y="2137"/>
                  </a:lnTo>
                  <a:lnTo>
                    <a:pt x="38530" y="30889"/>
                  </a:lnTo>
                  <a:lnTo>
                    <a:pt x="8878" y="64615"/>
                  </a:lnTo>
                  <a:lnTo>
                    <a:pt x="1999" y="82360"/>
                  </a:lnTo>
                  <a:lnTo>
                    <a:pt x="0" y="101888"/>
                  </a:lnTo>
                  <a:lnTo>
                    <a:pt x="7340" y="143274"/>
                  </a:lnTo>
                  <a:lnTo>
                    <a:pt x="12958" y="156478"/>
                  </a:lnTo>
                  <a:lnTo>
                    <a:pt x="18982" y="162346"/>
                  </a:lnTo>
                  <a:lnTo>
                    <a:pt x="23128" y="162853"/>
                  </a:lnTo>
                  <a:lnTo>
                    <a:pt x="39077" y="158509"/>
                  </a:lnTo>
                  <a:lnTo>
                    <a:pt x="51051" y="153371"/>
                  </a:lnTo>
                  <a:lnTo>
                    <a:pt x="60607" y="144738"/>
                  </a:lnTo>
                  <a:lnTo>
                    <a:pt x="71937" y="125155"/>
                  </a:lnTo>
                  <a:lnTo>
                    <a:pt x="91680" y="78998"/>
                  </a:lnTo>
                  <a:lnTo>
                    <a:pt x="101251" y="57699"/>
                  </a:lnTo>
                  <a:lnTo>
                    <a:pt x="110237" y="44064"/>
                  </a:lnTo>
                  <a:lnTo>
                    <a:pt x="110631" y="48524"/>
                  </a:lnTo>
                  <a:lnTo>
                    <a:pt x="102580" y="92143"/>
                  </a:lnTo>
                  <a:lnTo>
                    <a:pt x="101659" y="114746"/>
                  </a:lnTo>
                  <a:lnTo>
                    <a:pt x="117707" y="157354"/>
                  </a:lnTo>
                  <a:lnTo>
                    <a:pt x="120695" y="160583"/>
                  </a:lnTo>
                  <a:lnTo>
                    <a:pt x="129659" y="164171"/>
                  </a:lnTo>
                  <a:lnTo>
                    <a:pt x="143521" y="160121"/>
                  </a:lnTo>
                  <a:lnTo>
                    <a:pt x="196521" y="128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2738">
              <a:extLst>
                <a:ext uri="{FF2B5EF4-FFF2-40B4-BE49-F238E27FC236}">
                  <a16:creationId xmlns:a16="http://schemas.microsoft.com/office/drawing/2014/main" id="{BBB999BF-D126-EDDF-AA58-49105EEA0F29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1428750" y="1504950"/>
              <a:ext cx="161926" cy="195165"/>
            </a:xfrm>
            <a:custGeom>
              <a:avLst/>
              <a:gdLst/>
              <a:ahLst/>
              <a:cxnLst/>
              <a:rect l="0" t="0" r="0" b="0"/>
              <a:pathLst>
                <a:path w="161926" h="195165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6567"/>
                  </a:lnTo>
                  <a:lnTo>
                    <a:pt x="7539" y="44803"/>
                  </a:lnTo>
                  <a:lnTo>
                    <a:pt x="9263" y="37924"/>
                  </a:lnTo>
                  <a:lnTo>
                    <a:pt x="9515" y="29002"/>
                  </a:lnTo>
                  <a:lnTo>
                    <a:pt x="22782" y="28612"/>
                  </a:lnTo>
                  <a:lnTo>
                    <a:pt x="28823" y="39881"/>
                  </a:lnTo>
                  <a:lnTo>
                    <a:pt x="35351" y="70025"/>
                  </a:lnTo>
                  <a:lnTo>
                    <a:pt x="40108" y="105767"/>
                  </a:lnTo>
                  <a:lnTo>
                    <a:pt x="48220" y="143169"/>
                  </a:lnTo>
                  <a:lnTo>
                    <a:pt x="60443" y="183620"/>
                  </a:lnTo>
                  <a:lnTo>
                    <a:pt x="66727" y="192734"/>
                  </a:lnTo>
                  <a:lnTo>
                    <a:pt x="69885" y="195164"/>
                  </a:lnTo>
                  <a:lnTo>
                    <a:pt x="74107" y="194668"/>
                  </a:lnTo>
                  <a:lnTo>
                    <a:pt x="84442" y="188472"/>
                  </a:lnTo>
                  <a:lnTo>
                    <a:pt x="88045" y="182798"/>
                  </a:lnTo>
                  <a:lnTo>
                    <a:pt x="99358" y="141861"/>
                  </a:lnTo>
                  <a:lnTo>
                    <a:pt x="111309" y="98029"/>
                  </a:lnTo>
                  <a:lnTo>
                    <a:pt x="123861" y="57699"/>
                  </a:lnTo>
                  <a:lnTo>
                    <a:pt x="136532" y="19159"/>
                  </a:lnTo>
                  <a:lnTo>
                    <a:pt x="140763" y="1277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1" name="SMARTInkShape-Group488">
            <a:extLst>
              <a:ext uri="{FF2B5EF4-FFF2-40B4-BE49-F238E27FC236}">
                <a16:creationId xmlns:a16="http://schemas.microsoft.com/office/drawing/2014/main" id="{883293F1-D614-9F61-A4F4-F449A4E7EBE3}"/>
              </a:ext>
            </a:extLst>
          </p:cNvPr>
          <p:cNvGrpSpPr/>
          <p:nvPr/>
        </p:nvGrpSpPr>
        <p:grpSpPr>
          <a:xfrm>
            <a:off x="3810000" y="1562100"/>
            <a:ext cx="295276" cy="123826"/>
            <a:chOff x="3810000" y="1562100"/>
            <a:chExt cx="295276" cy="123826"/>
          </a:xfrm>
        </p:grpSpPr>
        <p:sp>
          <p:nvSpPr>
            <p:cNvPr id="1299" name="SMARTInkShape-2739">
              <a:extLst>
                <a:ext uri="{FF2B5EF4-FFF2-40B4-BE49-F238E27FC236}">
                  <a16:creationId xmlns:a16="http://schemas.microsoft.com/office/drawing/2014/main" id="{934717EF-2669-E6F9-690F-5E507132724D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3810000" y="1666875"/>
              <a:ext cx="295276" cy="19051"/>
            </a:xfrm>
            <a:custGeom>
              <a:avLst/>
              <a:gdLst/>
              <a:ahLst/>
              <a:cxnLst/>
              <a:rect l="0" t="0" r="0" b="0"/>
              <a:pathLst>
                <a:path w="29527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6"/>
                  </a:lnTo>
                  <a:lnTo>
                    <a:pt x="16267" y="8642"/>
                  </a:lnTo>
                  <a:lnTo>
                    <a:pt x="54601" y="9351"/>
                  </a:lnTo>
                  <a:lnTo>
                    <a:pt x="94495" y="9473"/>
                  </a:lnTo>
                  <a:lnTo>
                    <a:pt x="135788" y="9515"/>
                  </a:lnTo>
                  <a:lnTo>
                    <a:pt x="172760" y="9522"/>
                  </a:lnTo>
                  <a:lnTo>
                    <a:pt x="212173" y="9524"/>
                  </a:lnTo>
                  <a:lnTo>
                    <a:pt x="253695" y="16071"/>
                  </a:lnTo>
                  <a:lnTo>
                    <a:pt x="2952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SMARTInkShape-2740">
              <a:extLst>
                <a:ext uri="{FF2B5EF4-FFF2-40B4-BE49-F238E27FC236}">
                  <a16:creationId xmlns:a16="http://schemas.microsoft.com/office/drawing/2014/main" id="{6212356A-5B7D-7708-5343-71D50C5BD6D5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3819525" y="15621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18364" y="17992"/>
                  </a:lnTo>
                  <a:lnTo>
                    <a:pt x="55015" y="11511"/>
                  </a:lnTo>
                  <a:lnTo>
                    <a:pt x="88973" y="7291"/>
                  </a:lnTo>
                  <a:lnTo>
                    <a:pt x="124466" y="144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7" name="SMARTInkShape-Group489">
            <a:extLst>
              <a:ext uri="{FF2B5EF4-FFF2-40B4-BE49-F238E27FC236}">
                <a16:creationId xmlns:a16="http://schemas.microsoft.com/office/drawing/2014/main" id="{6623EFF9-4BB1-6467-E621-BD2C14E1FF01}"/>
              </a:ext>
            </a:extLst>
          </p:cNvPr>
          <p:cNvGrpSpPr/>
          <p:nvPr/>
        </p:nvGrpSpPr>
        <p:grpSpPr>
          <a:xfrm>
            <a:off x="4448175" y="1210019"/>
            <a:ext cx="1476376" cy="885482"/>
            <a:chOff x="4448175" y="1210019"/>
            <a:chExt cx="1476376" cy="885482"/>
          </a:xfrm>
        </p:grpSpPr>
        <p:sp>
          <p:nvSpPr>
            <p:cNvPr id="1302" name="SMARTInkShape-2741">
              <a:extLst>
                <a:ext uri="{FF2B5EF4-FFF2-40B4-BE49-F238E27FC236}">
                  <a16:creationId xmlns:a16="http://schemas.microsoft.com/office/drawing/2014/main" id="{9392E33E-5871-2DF7-96D4-0FD5C99F95A4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638420" y="1858035"/>
              <a:ext cx="219456" cy="138033"/>
            </a:xfrm>
            <a:custGeom>
              <a:avLst/>
              <a:gdLst/>
              <a:ahLst/>
              <a:cxnLst/>
              <a:rect l="0" t="0" r="0" b="0"/>
              <a:pathLst>
                <a:path w="219456" h="138033">
                  <a:moveTo>
                    <a:pt x="48005" y="75540"/>
                  </a:moveTo>
                  <a:lnTo>
                    <a:pt x="48005" y="75540"/>
                  </a:lnTo>
                  <a:lnTo>
                    <a:pt x="53061" y="75540"/>
                  </a:lnTo>
                  <a:lnTo>
                    <a:pt x="54550" y="73423"/>
                  </a:lnTo>
                  <a:lnTo>
                    <a:pt x="57137" y="59138"/>
                  </a:lnTo>
                  <a:lnTo>
                    <a:pt x="62470" y="52218"/>
                  </a:lnTo>
                  <a:lnTo>
                    <a:pt x="62940" y="49409"/>
                  </a:lnTo>
                  <a:lnTo>
                    <a:pt x="62195" y="46477"/>
                  </a:lnTo>
                  <a:lnTo>
                    <a:pt x="59604" y="40398"/>
                  </a:lnTo>
                  <a:lnTo>
                    <a:pt x="58452" y="34168"/>
                  </a:lnTo>
                  <a:lnTo>
                    <a:pt x="57087" y="32084"/>
                  </a:lnTo>
                  <a:lnTo>
                    <a:pt x="55119" y="30694"/>
                  </a:lnTo>
                  <a:lnTo>
                    <a:pt x="50108" y="28092"/>
                  </a:lnTo>
                  <a:lnTo>
                    <a:pt x="44354" y="23407"/>
                  </a:lnTo>
                  <a:lnTo>
                    <a:pt x="41337" y="22793"/>
                  </a:lnTo>
                  <a:lnTo>
                    <a:pt x="38268" y="23442"/>
                  </a:lnTo>
                  <a:lnTo>
                    <a:pt x="30978" y="28044"/>
                  </a:lnTo>
                  <a:lnTo>
                    <a:pt x="9050" y="51067"/>
                  </a:lnTo>
                  <a:lnTo>
                    <a:pt x="2984" y="59225"/>
                  </a:lnTo>
                  <a:lnTo>
                    <a:pt x="0" y="66780"/>
                  </a:lnTo>
                  <a:lnTo>
                    <a:pt x="121" y="105679"/>
                  </a:lnTo>
                  <a:lnTo>
                    <a:pt x="5361" y="128097"/>
                  </a:lnTo>
                  <a:lnTo>
                    <a:pt x="10707" y="135940"/>
                  </a:lnTo>
                  <a:lnTo>
                    <a:pt x="13615" y="138032"/>
                  </a:lnTo>
                  <a:lnTo>
                    <a:pt x="16612" y="137310"/>
                  </a:lnTo>
                  <a:lnTo>
                    <a:pt x="22764" y="130863"/>
                  </a:lnTo>
                  <a:lnTo>
                    <a:pt x="48011" y="89587"/>
                  </a:lnTo>
                  <a:lnTo>
                    <a:pt x="69878" y="44540"/>
                  </a:lnTo>
                  <a:lnTo>
                    <a:pt x="93356" y="11720"/>
                  </a:lnTo>
                  <a:lnTo>
                    <a:pt x="97442" y="10134"/>
                  </a:lnTo>
                  <a:lnTo>
                    <a:pt x="100013" y="9711"/>
                  </a:lnTo>
                  <a:lnTo>
                    <a:pt x="105691" y="12063"/>
                  </a:lnTo>
                  <a:lnTo>
                    <a:pt x="108688" y="14172"/>
                  </a:lnTo>
                  <a:lnTo>
                    <a:pt x="110685" y="17695"/>
                  </a:lnTo>
                  <a:lnTo>
                    <a:pt x="113891" y="38557"/>
                  </a:lnTo>
                  <a:lnTo>
                    <a:pt x="114576" y="82429"/>
                  </a:lnTo>
                  <a:lnTo>
                    <a:pt x="113591" y="104510"/>
                  </a:lnTo>
                  <a:lnTo>
                    <a:pt x="105546" y="122375"/>
                  </a:lnTo>
                  <a:lnTo>
                    <a:pt x="124469" y="78894"/>
                  </a:lnTo>
                  <a:lnTo>
                    <a:pt x="132789" y="57981"/>
                  </a:lnTo>
                  <a:lnTo>
                    <a:pt x="161412" y="14680"/>
                  </a:lnTo>
                  <a:lnTo>
                    <a:pt x="175563" y="4355"/>
                  </a:lnTo>
                  <a:lnTo>
                    <a:pt x="188655" y="0"/>
                  </a:lnTo>
                  <a:lnTo>
                    <a:pt x="192712" y="5278"/>
                  </a:lnTo>
                  <a:lnTo>
                    <a:pt x="195278" y="9649"/>
                  </a:lnTo>
                  <a:lnTo>
                    <a:pt x="195929" y="14679"/>
                  </a:lnTo>
                  <a:lnTo>
                    <a:pt x="191754" y="54250"/>
                  </a:lnTo>
                  <a:lnTo>
                    <a:pt x="199158" y="100186"/>
                  </a:lnTo>
                  <a:lnTo>
                    <a:pt x="202673" y="110483"/>
                  </a:lnTo>
                  <a:lnTo>
                    <a:pt x="206704" y="118587"/>
                  </a:lnTo>
                  <a:lnTo>
                    <a:pt x="208497" y="125716"/>
                  </a:lnTo>
                  <a:lnTo>
                    <a:pt x="210033" y="128041"/>
                  </a:lnTo>
                  <a:lnTo>
                    <a:pt x="219455" y="132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2742">
              <a:extLst>
                <a:ext uri="{FF2B5EF4-FFF2-40B4-BE49-F238E27FC236}">
                  <a16:creationId xmlns:a16="http://schemas.microsoft.com/office/drawing/2014/main" id="{9F35840B-B616-8E58-9D65-E20155155D05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591175" y="18288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27987"/>
                  </a:lnTo>
                  <a:lnTo>
                    <a:pt x="5488" y="23950"/>
                  </a:lnTo>
                  <a:lnTo>
                    <a:pt x="3155" y="1321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2743">
              <a:extLst>
                <a:ext uri="{FF2B5EF4-FFF2-40B4-BE49-F238E27FC236}">
                  <a16:creationId xmlns:a16="http://schemas.microsoft.com/office/drawing/2014/main" id="{07E0B017-19B7-2E9D-9AD8-1F2F8EC8D168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557135" y="1933575"/>
              <a:ext cx="14991" cy="85726"/>
            </a:xfrm>
            <a:custGeom>
              <a:avLst/>
              <a:gdLst/>
              <a:ahLst/>
              <a:cxnLst/>
              <a:rect l="0" t="0" r="0" b="0"/>
              <a:pathLst>
                <a:path w="14991" h="85726">
                  <a:moveTo>
                    <a:pt x="14990" y="0"/>
                  </a:moveTo>
                  <a:lnTo>
                    <a:pt x="14990" y="0"/>
                  </a:lnTo>
                  <a:lnTo>
                    <a:pt x="7451" y="17900"/>
                  </a:lnTo>
                  <a:lnTo>
                    <a:pt x="2694" y="64071"/>
                  </a:lnTo>
                  <a:lnTo>
                    <a:pt x="442" y="68114"/>
                  </a:lnTo>
                  <a:lnTo>
                    <a:pt x="0" y="71868"/>
                  </a:lnTo>
                  <a:lnTo>
                    <a:pt x="546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2744">
              <a:extLst>
                <a:ext uri="{FF2B5EF4-FFF2-40B4-BE49-F238E27FC236}">
                  <a16:creationId xmlns:a16="http://schemas.microsoft.com/office/drawing/2014/main" id="{5C586670-AFC0-C29F-8975-3681CDF81288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410200" y="1906832"/>
              <a:ext cx="123826" cy="26744"/>
            </a:xfrm>
            <a:custGeom>
              <a:avLst/>
              <a:gdLst/>
              <a:ahLst/>
              <a:cxnLst/>
              <a:rect l="0" t="0" r="0" b="0"/>
              <a:pathLst>
                <a:path w="123826" h="26744">
                  <a:moveTo>
                    <a:pt x="0" y="26743"/>
                  </a:moveTo>
                  <a:lnTo>
                    <a:pt x="0" y="26743"/>
                  </a:lnTo>
                  <a:lnTo>
                    <a:pt x="5056" y="26743"/>
                  </a:lnTo>
                  <a:lnTo>
                    <a:pt x="10361" y="23921"/>
                  </a:lnTo>
                  <a:lnTo>
                    <a:pt x="18363" y="19139"/>
                  </a:lnTo>
                  <a:lnTo>
                    <a:pt x="65334" y="2291"/>
                  </a:lnTo>
                  <a:lnTo>
                    <a:pt x="75957" y="0"/>
                  </a:lnTo>
                  <a:lnTo>
                    <a:pt x="123825" y="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2745">
              <a:extLst>
                <a:ext uri="{FF2B5EF4-FFF2-40B4-BE49-F238E27FC236}">
                  <a16:creationId xmlns:a16="http://schemas.microsoft.com/office/drawing/2014/main" id="{98F5B43A-3AF1-6CFE-2224-6FB6135ED7E5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5424387" y="1785644"/>
              <a:ext cx="90589" cy="260022"/>
            </a:xfrm>
            <a:custGeom>
              <a:avLst/>
              <a:gdLst/>
              <a:ahLst/>
              <a:cxnLst/>
              <a:rect l="0" t="0" r="0" b="0"/>
              <a:pathLst>
                <a:path w="90589" h="260022">
                  <a:moveTo>
                    <a:pt x="42963" y="5056"/>
                  </a:moveTo>
                  <a:lnTo>
                    <a:pt x="42963" y="5056"/>
                  </a:lnTo>
                  <a:lnTo>
                    <a:pt x="42963" y="0"/>
                  </a:lnTo>
                  <a:lnTo>
                    <a:pt x="37907" y="45809"/>
                  </a:lnTo>
                  <a:lnTo>
                    <a:pt x="24649" y="89333"/>
                  </a:lnTo>
                  <a:lnTo>
                    <a:pt x="12371" y="135743"/>
                  </a:lnTo>
                  <a:lnTo>
                    <a:pt x="6346" y="177077"/>
                  </a:lnTo>
                  <a:lnTo>
                    <a:pt x="0" y="224206"/>
                  </a:lnTo>
                  <a:lnTo>
                    <a:pt x="233" y="237570"/>
                  </a:lnTo>
                  <a:lnTo>
                    <a:pt x="3863" y="247037"/>
                  </a:lnTo>
                  <a:lnTo>
                    <a:pt x="9004" y="254773"/>
                  </a:lnTo>
                  <a:lnTo>
                    <a:pt x="12916" y="257259"/>
                  </a:lnTo>
                  <a:lnTo>
                    <a:pt x="22905" y="260021"/>
                  </a:lnTo>
                  <a:lnTo>
                    <a:pt x="34401" y="258427"/>
                  </a:lnTo>
                  <a:lnTo>
                    <a:pt x="76340" y="242847"/>
                  </a:lnTo>
                  <a:lnTo>
                    <a:pt x="84255" y="236683"/>
                  </a:lnTo>
                  <a:lnTo>
                    <a:pt x="90588" y="224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2746">
              <a:extLst>
                <a:ext uri="{FF2B5EF4-FFF2-40B4-BE49-F238E27FC236}">
                  <a16:creationId xmlns:a16="http://schemas.microsoft.com/office/drawing/2014/main" id="{33348830-7A17-C537-127C-9187D3296FF6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5191125" y="1935229"/>
              <a:ext cx="219076" cy="102614"/>
            </a:xfrm>
            <a:custGeom>
              <a:avLst/>
              <a:gdLst/>
              <a:ahLst/>
              <a:cxnLst/>
              <a:rect l="0" t="0" r="0" b="0"/>
              <a:pathLst>
                <a:path w="219076" h="102614">
                  <a:moveTo>
                    <a:pt x="0" y="84071"/>
                  </a:moveTo>
                  <a:lnTo>
                    <a:pt x="0" y="84071"/>
                  </a:lnTo>
                  <a:lnTo>
                    <a:pt x="13257" y="97329"/>
                  </a:lnTo>
                  <a:lnTo>
                    <a:pt x="24942" y="100547"/>
                  </a:lnTo>
                  <a:lnTo>
                    <a:pt x="53257" y="102613"/>
                  </a:lnTo>
                  <a:lnTo>
                    <a:pt x="58788" y="100665"/>
                  </a:lnTo>
                  <a:lnTo>
                    <a:pt x="83811" y="76561"/>
                  </a:lnTo>
                  <a:lnTo>
                    <a:pt x="111886" y="33203"/>
                  </a:lnTo>
                  <a:lnTo>
                    <a:pt x="130105" y="11625"/>
                  </a:lnTo>
                  <a:lnTo>
                    <a:pt x="131908" y="6717"/>
                  </a:lnTo>
                  <a:lnTo>
                    <a:pt x="133065" y="0"/>
                  </a:lnTo>
                  <a:lnTo>
                    <a:pt x="120067" y="25006"/>
                  </a:lnTo>
                  <a:lnTo>
                    <a:pt x="112237" y="66023"/>
                  </a:lnTo>
                  <a:lnTo>
                    <a:pt x="106249" y="93206"/>
                  </a:lnTo>
                  <a:lnTo>
                    <a:pt x="106816" y="96511"/>
                  </a:lnTo>
                  <a:lnTo>
                    <a:pt x="108252" y="98714"/>
                  </a:lnTo>
                  <a:lnTo>
                    <a:pt x="110268" y="100183"/>
                  </a:lnTo>
                  <a:lnTo>
                    <a:pt x="120974" y="98993"/>
                  </a:lnTo>
                  <a:lnTo>
                    <a:pt x="164497" y="83709"/>
                  </a:lnTo>
                  <a:lnTo>
                    <a:pt x="219075" y="55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2747">
              <a:extLst>
                <a:ext uri="{FF2B5EF4-FFF2-40B4-BE49-F238E27FC236}">
                  <a16:creationId xmlns:a16="http://schemas.microsoft.com/office/drawing/2014/main" id="{332404E3-132F-80A3-1541-BCDC16FAAF08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5257800" y="1915945"/>
              <a:ext cx="65318" cy="65256"/>
            </a:xfrm>
            <a:custGeom>
              <a:avLst/>
              <a:gdLst/>
              <a:ahLst/>
              <a:cxnLst/>
              <a:rect l="0" t="0" r="0" b="0"/>
              <a:pathLst>
                <a:path w="65318" h="65256">
                  <a:moveTo>
                    <a:pt x="47625" y="65255"/>
                  </a:moveTo>
                  <a:lnTo>
                    <a:pt x="47625" y="65255"/>
                  </a:lnTo>
                  <a:lnTo>
                    <a:pt x="52681" y="60199"/>
                  </a:lnTo>
                  <a:lnTo>
                    <a:pt x="55164" y="54894"/>
                  </a:lnTo>
                  <a:lnTo>
                    <a:pt x="56757" y="47921"/>
                  </a:lnTo>
                  <a:lnTo>
                    <a:pt x="63619" y="38940"/>
                  </a:lnTo>
                  <a:lnTo>
                    <a:pt x="65317" y="33098"/>
                  </a:lnTo>
                  <a:lnTo>
                    <a:pt x="64711" y="30059"/>
                  </a:lnTo>
                  <a:lnTo>
                    <a:pt x="59861" y="19666"/>
                  </a:lnTo>
                  <a:lnTo>
                    <a:pt x="58355" y="9363"/>
                  </a:lnTo>
                  <a:lnTo>
                    <a:pt x="55837" y="5769"/>
                  </a:lnTo>
                  <a:lnTo>
                    <a:pt x="52041" y="3372"/>
                  </a:lnTo>
                  <a:lnTo>
                    <a:pt x="36586" y="0"/>
                  </a:lnTo>
                  <a:lnTo>
                    <a:pt x="24727" y="269"/>
                  </a:lnTo>
                  <a:lnTo>
                    <a:pt x="0" y="8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2748">
              <a:extLst>
                <a:ext uri="{FF2B5EF4-FFF2-40B4-BE49-F238E27FC236}">
                  <a16:creationId xmlns:a16="http://schemas.microsoft.com/office/drawing/2014/main" id="{DD6866D2-8E98-A679-E20C-F50EEA119E71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5191125" y="19145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433"/>
                  </a:lnTo>
                  <a:lnTo>
                    <a:pt x="1058" y="228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SMARTInkShape-2749">
              <a:extLst>
                <a:ext uri="{FF2B5EF4-FFF2-40B4-BE49-F238E27FC236}">
                  <a16:creationId xmlns:a16="http://schemas.microsoft.com/office/drawing/2014/main" id="{DC33B05C-34EC-0666-12CB-2117261E6601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5133975" y="1973391"/>
              <a:ext cx="14466" cy="122110"/>
            </a:xfrm>
            <a:custGeom>
              <a:avLst/>
              <a:gdLst/>
              <a:ahLst/>
              <a:cxnLst/>
              <a:rect l="0" t="0" r="0" b="0"/>
              <a:pathLst>
                <a:path w="14466" h="122110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39" y="6973"/>
                  </a:lnTo>
                  <a:lnTo>
                    <a:pt x="9132" y="0"/>
                  </a:lnTo>
                  <a:lnTo>
                    <a:pt x="14465" y="8906"/>
                  </a:lnTo>
                  <a:lnTo>
                    <a:pt x="14190" y="22055"/>
                  </a:lnTo>
                  <a:lnTo>
                    <a:pt x="9935" y="64537"/>
                  </a:lnTo>
                  <a:lnTo>
                    <a:pt x="9525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SMARTInkShape-2750">
              <a:extLst>
                <a:ext uri="{FF2B5EF4-FFF2-40B4-BE49-F238E27FC236}">
                  <a16:creationId xmlns:a16="http://schemas.microsoft.com/office/drawing/2014/main" id="{A764E301-D4B6-3315-D3A4-EABC8AFFAF60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4905375" y="1939173"/>
              <a:ext cx="190501" cy="117585"/>
            </a:xfrm>
            <a:custGeom>
              <a:avLst/>
              <a:gdLst/>
              <a:ahLst/>
              <a:cxnLst/>
              <a:rect l="0" t="0" r="0" b="0"/>
              <a:pathLst>
                <a:path w="190501" h="117585">
                  <a:moveTo>
                    <a:pt x="0" y="51552"/>
                  </a:moveTo>
                  <a:lnTo>
                    <a:pt x="0" y="51552"/>
                  </a:lnTo>
                  <a:lnTo>
                    <a:pt x="0" y="41439"/>
                  </a:lnTo>
                  <a:lnTo>
                    <a:pt x="5645" y="30829"/>
                  </a:lnTo>
                  <a:lnTo>
                    <a:pt x="15210" y="20117"/>
                  </a:lnTo>
                  <a:lnTo>
                    <a:pt x="39723" y="1212"/>
                  </a:lnTo>
                  <a:lnTo>
                    <a:pt x="45532" y="0"/>
                  </a:lnTo>
                  <a:lnTo>
                    <a:pt x="60453" y="1476"/>
                  </a:lnTo>
                  <a:lnTo>
                    <a:pt x="72024" y="8482"/>
                  </a:lnTo>
                  <a:lnTo>
                    <a:pt x="80694" y="19710"/>
                  </a:lnTo>
                  <a:lnTo>
                    <a:pt x="101437" y="64605"/>
                  </a:lnTo>
                  <a:lnTo>
                    <a:pt x="113031" y="103328"/>
                  </a:lnTo>
                  <a:lnTo>
                    <a:pt x="113737" y="110900"/>
                  </a:lnTo>
                  <a:lnTo>
                    <a:pt x="112866" y="113342"/>
                  </a:lnTo>
                  <a:lnTo>
                    <a:pt x="111227" y="114970"/>
                  </a:lnTo>
                  <a:lnTo>
                    <a:pt x="106584" y="116780"/>
                  </a:lnTo>
                  <a:lnTo>
                    <a:pt x="100994" y="117584"/>
                  </a:lnTo>
                  <a:lnTo>
                    <a:pt x="99079" y="116740"/>
                  </a:lnTo>
                  <a:lnTo>
                    <a:pt x="97803" y="115119"/>
                  </a:lnTo>
                  <a:lnTo>
                    <a:pt x="87935" y="88543"/>
                  </a:lnTo>
                  <a:lnTo>
                    <a:pt x="86162" y="69089"/>
                  </a:lnTo>
                  <a:lnTo>
                    <a:pt x="88741" y="61816"/>
                  </a:lnTo>
                  <a:lnTo>
                    <a:pt x="93964" y="53580"/>
                  </a:lnTo>
                  <a:lnTo>
                    <a:pt x="136852" y="29215"/>
                  </a:lnTo>
                  <a:lnTo>
                    <a:pt x="172493" y="23525"/>
                  </a:lnTo>
                  <a:lnTo>
                    <a:pt x="190500" y="32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2751">
              <a:extLst>
                <a:ext uri="{FF2B5EF4-FFF2-40B4-BE49-F238E27FC236}">
                  <a16:creationId xmlns:a16="http://schemas.microsoft.com/office/drawing/2014/main" id="{5728F837-0DA1-29B0-2733-3CBD20A7A9B8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4730905" y="1944579"/>
              <a:ext cx="174471" cy="116587"/>
            </a:xfrm>
            <a:custGeom>
              <a:avLst/>
              <a:gdLst/>
              <a:ahLst/>
              <a:cxnLst/>
              <a:rect l="0" t="0" r="0" b="0"/>
              <a:pathLst>
                <a:path w="174471" h="116587">
                  <a:moveTo>
                    <a:pt x="88745" y="46146"/>
                  </a:moveTo>
                  <a:lnTo>
                    <a:pt x="88745" y="46146"/>
                  </a:lnTo>
                  <a:lnTo>
                    <a:pt x="88745" y="13989"/>
                  </a:lnTo>
                  <a:lnTo>
                    <a:pt x="87687" y="12008"/>
                  </a:lnTo>
                  <a:lnTo>
                    <a:pt x="85923" y="10688"/>
                  </a:lnTo>
                  <a:lnTo>
                    <a:pt x="83689" y="9807"/>
                  </a:lnTo>
                  <a:lnTo>
                    <a:pt x="82200" y="8162"/>
                  </a:lnTo>
                  <a:lnTo>
                    <a:pt x="80544" y="3511"/>
                  </a:lnTo>
                  <a:lnTo>
                    <a:pt x="79044" y="1848"/>
                  </a:lnTo>
                  <a:lnTo>
                    <a:pt x="74556" y="0"/>
                  </a:lnTo>
                  <a:lnTo>
                    <a:pt x="55966" y="4016"/>
                  </a:lnTo>
                  <a:lnTo>
                    <a:pt x="35404" y="16965"/>
                  </a:lnTo>
                  <a:lnTo>
                    <a:pt x="15908" y="39264"/>
                  </a:lnTo>
                  <a:lnTo>
                    <a:pt x="1782" y="65979"/>
                  </a:lnTo>
                  <a:lnTo>
                    <a:pt x="0" y="81772"/>
                  </a:lnTo>
                  <a:lnTo>
                    <a:pt x="2736" y="94788"/>
                  </a:lnTo>
                  <a:lnTo>
                    <a:pt x="10227" y="108066"/>
                  </a:lnTo>
                  <a:lnTo>
                    <a:pt x="16100" y="115294"/>
                  </a:lnTo>
                  <a:lnTo>
                    <a:pt x="20207" y="116586"/>
                  </a:lnTo>
                  <a:lnTo>
                    <a:pt x="30414" y="115200"/>
                  </a:lnTo>
                  <a:lnTo>
                    <a:pt x="43004" y="108470"/>
                  </a:lnTo>
                  <a:lnTo>
                    <a:pt x="58495" y="94716"/>
                  </a:lnTo>
                  <a:lnTo>
                    <a:pt x="84228" y="50269"/>
                  </a:lnTo>
                  <a:lnTo>
                    <a:pt x="88465" y="34903"/>
                  </a:lnTo>
                  <a:lnTo>
                    <a:pt x="90675" y="32301"/>
                  </a:lnTo>
                  <a:lnTo>
                    <a:pt x="93207" y="30566"/>
                  </a:lnTo>
                  <a:lnTo>
                    <a:pt x="93837" y="29409"/>
                  </a:lnTo>
                  <a:lnTo>
                    <a:pt x="93197" y="28638"/>
                  </a:lnTo>
                  <a:lnTo>
                    <a:pt x="91713" y="28124"/>
                  </a:lnTo>
                  <a:lnTo>
                    <a:pt x="90724" y="29898"/>
                  </a:lnTo>
                  <a:lnTo>
                    <a:pt x="89005" y="63814"/>
                  </a:lnTo>
                  <a:lnTo>
                    <a:pt x="93878" y="88305"/>
                  </a:lnTo>
                  <a:lnTo>
                    <a:pt x="102025" y="103911"/>
                  </a:lnTo>
                  <a:lnTo>
                    <a:pt x="116199" y="115237"/>
                  </a:lnTo>
                  <a:lnTo>
                    <a:pt x="120805" y="116548"/>
                  </a:lnTo>
                  <a:lnTo>
                    <a:pt x="124936" y="116364"/>
                  </a:lnTo>
                  <a:lnTo>
                    <a:pt x="138626" y="113871"/>
                  </a:lnTo>
                  <a:lnTo>
                    <a:pt x="150073" y="112229"/>
                  </a:lnTo>
                  <a:lnTo>
                    <a:pt x="174470" y="103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2752">
              <a:extLst>
                <a:ext uri="{FF2B5EF4-FFF2-40B4-BE49-F238E27FC236}">
                  <a16:creationId xmlns:a16="http://schemas.microsoft.com/office/drawing/2014/main" id="{D0DE38C7-E99B-657C-A01F-F25082EC8AC8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4552950" y="1847850"/>
              <a:ext cx="152401" cy="201808"/>
            </a:xfrm>
            <a:custGeom>
              <a:avLst/>
              <a:gdLst/>
              <a:ahLst/>
              <a:cxnLst/>
              <a:rect l="0" t="0" r="0" b="0"/>
              <a:pathLst>
                <a:path w="152401" h="201808">
                  <a:moveTo>
                    <a:pt x="0" y="57150"/>
                  </a:moveTo>
                  <a:lnTo>
                    <a:pt x="0" y="57150"/>
                  </a:lnTo>
                  <a:lnTo>
                    <a:pt x="8201" y="57150"/>
                  </a:lnTo>
                  <a:lnTo>
                    <a:pt x="8642" y="56092"/>
                  </a:lnTo>
                  <a:lnTo>
                    <a:pt x="9525" y="47635"/>
                  </a:lnTo>
                  <a:lnTo>
                    <a:pt x="14581" y="47628"/>
                  </a:lnTo>
                  <a:lnTo>
                    <a:pt x="16070" y="49744"/>
                  </a:lnTo>
                  <a:lnTo>
                    <a:pt x="18462" y="68348"/>
                  </a:lnTo>
                  <a:lnTo>
                    <a:pt x="21698" y="89043"/>
                  </a:lnTo>
                  <a:lnTo>
                    <a:pt x="30793" y="130911"/>
                  </a:lnTo>
                  <a:lnTo>
                    <a:pt x="41713" y="165912"/>
                  </a:lnTo>
                  <a:lnTo>
                    <a:pt x="63508" y="201111"/>
                  </a:lnTo>
                  <a:lnTo>
                    <a:pt x="65622" y="201807"/>
                  </a:lnTo>
                  <a:lnTo>
                    <a:pt x="68090" y="200155"/>
                  </a:lnTo>
                  <a:lnTo>
                    <a:pt x="90566" y="173447"/>
                  </a:lnTo>
                  <a:lnTo>
                    <a:pt x="108784" y="130908"/>
                  </a:lnTo>
                  <a:lnTo>
                    <a:pt x="119957" y="84296"/>
                  </a:lnTo>
                  <a:lnTo>
                    <a:pt x="131028" y="4379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SMARTInkShape-2753">
              <a:extLst>
                <a:ext uri="{FF2B5EF4-FFF2-40B4-BE49-F238E27FC236}">
                  <a16:creationId xmlns:a16="http://schemas.microsoft.com/office/drawing/2014/main" id="{AFAE0DFC-734B-F6EB-9DA4-7723D086ED78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5792074" y="1210019"/>
              <a:ext cx="132477" cy="330918"/>
            </a:xfrm>
            <a:custGeom>
              <a:avLst/>
              <a:gdLst/>
              <a:ahLst/>
              <a:cxnLst/>
              <a:rect l="0" t="0" r="0" b="0"/>
              <a:pathLst>
                <a:path w="132477" h="330918">
                  <a:moveTo>
                    <a:pt x="94376" y="228256"/>
                  </a:moveTo>
                  <a:lnTo>
                    <a:pt x="94376" y="228256"/>
                  </a:lnTo>
                  <a:lnTo>
                    <a:pt x="99432" y="223199"/>
                  </a:lnTo>
                  <a:lnTo>
                    <a:pt x="101915" y="217895"/>
                  </a:lnTo>
                  <a:lnTo>
                    <a:pt x="102577" y="214999"/>
                  </a:lnTo>
                  <a:lnTo>
                    <a:pt x="111266" y="199607"/>
                  </a:lnTo>
                  <a:lnTo>
                    <a:pt x="112999" y="192023"/>
                  </a:lnTo>
                  <a:lnTo>
                    <a:pt x="112083" y="191400"/>
                  </a:lnTo>
                  <a:lnTo>
                    <a:pt x="97364" y="190402"/>
                  </a:lnTo>
                  <a:lnTo>
                    <a:pt x="83005" y="191324"/>
                  </a:lnTo>
                  <a:lnTo>
                    <a:pt x="38205" y="206412"/>
                  </a:lnTo>
                  <a:lnTo>
                    <a:pt x="27784" y="212550"/>
                  </a:lnTo>
                  <a:lnTo>
                    <a:pt x="15966" y="227013"/>
                  </a:lnTo>
                  <a:lnTo>
                    <a:pt x="5762" y="244703"/>
                  </a:lnTo>
                  <a:lnTo>
                    <a:pt x="0" y="291034"/>
                  </a:lnTo>
                  <a:lnTo>
                    <a:pt x="573" y="304841"/>
                  </a:lnTo>
                  <a:lnTo>
                    <a:pt x="4356" y="314505"/>
                  </a:lnTo>
                  <a:lnTo>
                    <a:pt x="12386" y="322327"/>
                  </a:lnTo>
                  <a:lnTo>
                    <a:pt x="21953" y="328274"/>
                  </a:lnTo>
                  <a:lnTo>
                    <a:pt x="29732" y="330917"/>
                  </a:lnTo>
                  <a:lnTo>
                    <a:pt x="33288" y="330563"/>
                  </a:lnTo>
                  <a:lnTo>
                    <a:pt x="54882" y="319588"/>
                  </a:lnTo>
                  <a:lnTo>
                    <a:pt x="63770" y="308006"/>
                  </a:lnTo>
                  <a:lnTo>
                    <a:pt x="84673" y="263846"/>
                  </a:lnTo>
                  <a:lnTo>
                    <a:pt x="91501" y="237037"/>
                  </a:lnTo>
                  <a:lnTo>
                    <a:pt x="98864" y="194478"/>
                  </a:lnTo>
                  <a:lnTo>
                    <a:pt x="107465" y="157805"/>
                  </a:lnTo>
                  <a:lnTo>
                    <a:pt x="111659" y="115071"/>
                  </a:lnTo>
                  <a:lnTo>
                    <a:pt x="114135" y="74979"/>
                  </a:lnTo>
                  <a:lnTo>
                    <a:pt x="126638" y="33172"/>
                  </a:lnTo>
                  <a:lnTo>
                    <a:pt x="132431" y="0"/>
                  </a:lnTo>
                  <a:lnTo>
                    <a:pt x="132476" y="9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SMARTInkShape-2754">
              <a:extLst>
                <a:ext uri="{FF2B5EF4-FFF2-40B4-BE49-F238E27FC236}">
                  <a16:creationId xmlns:a16="http://schemas.microsoft.com/office/drawing/2014/main" id="{818F8AF2-DA62-A06A-5BBC-D94356EFABCB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5600700" y="1402045"/>
              <a:ext cx="114301" cy="121956"/>
            </a:xfrm>
            <a:custGeom>
              <a:avLst/>
              <a:gdLst/>
              <a:ahLst/>
              <a:cxnLst/>
              <a:rect l="0" t="0" r="0" b="0"/>
              <a:pathLst>
                <a:path w="114301" h="121956">
                  <a:moveTo>
                    <a:pt x="0" y="45755"/>
                  </a:moveTo>
                  <a:lnTo>
                    <a:pt x="0" y="45755"/>
                  </a:lnTo>
                  <a:lnTo>
                    <a:pt x="33114" y="44697"/>
                  </a:lnTo>
                  <a:lnTo>
                    <a:pt x="76279" y="33996"/>
                  </a:lnTo>
                  <a:lnTo>
                    <a:pt x="101616" y="23089"/>
                  </a:lnTo>
                  <a:lnTo>
                    <a:pt x="108662" y="16984"/>
                  </a:lnTo>
                  <a:lnTo>
                    <a:pt x="111794" y="10743"/>
                  </a:lnTo>
                  <a:lnTo>
                    <a:pt x="113187" y="4441"/>
                  </a:lnTo>
                  <a:lnTo>
                    <a:pt x="111441" y="2337"/>
                  </a:lnTo>
                  <a:lnTo>
                    <a:pt x="103856" y="0"/>
                  </a:lnTo>
                  <a:lnTo>
                    <a:pt x="93431" y="1783"/>
                  </a:lnTo>
                  <a:lnTo>
                    <a:pt x="64434" y="16608"/>
                  </a:lnTo>
                  <a:lnTo>
                    <a:pt x="47549" y="28770"/>
                  </a:lnTo>
                  <a:lnTo>
                    <a:pt x="30787" y="49189"/>
                  </a:lnTo>
                  <a:lnTo>
                    <a:pt x="24266" y="63509"/>
                  </a:lnTo>
                  <a:lnTo>
                    <a:pt x="20081" y="89949"/>
                  </a:lnTo>
                  <a:lnTo>
                    <a:pt x="24412" y="109179"/>
                  </a:lnTo>
                  <a:lnTo>
                    <a:pt x="27916" y="113438"/>
                  </a:lnTo>
                  <a:lnTo>
                    <a:pt x="37454" y="118169"/>
                  </a:lnTo>
                  <a:lnTo>
                    <a:pt x="114300" y="12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SMARTInkShape-2755">
              <a:extLst>
                <a:ext uri="{FF2B5EF4-FFF2-40B4-BE49-F238E27FC236}">
                  <a16:creationId xmlns:a16="http://schemas.microsoft.com/office/drawing/2014/main" id="{A01EF4C0-0FEF-3160-A861-5EA3B3CFB0E1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5457825" y="13620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5056" y="579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2756">
              <a:extLst>
                <a:ext uri="{FF2B5EF4-FFF2-40B4-BE49-F238E27FC236}">
                  <a16:creationId xmlns:a16="http://schemas.microsoft.com/office/drawing/2014/main" id="{64E218FA-C8FE-864E-00C1-4B9497892166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5130081" y="1420049"/>
              <a:ext cx="394420" cy="148749"/>
            </a:xfrm>
            <a:custGeom>
              <a:avLst/>
              <a:gdLst/>
              <a:ahLst/>
              <a:cxnLst/>
              <a:rect l="0" t="0" r="0" b="0"/>
              <a:pathLst>
                <a:path w="394420" h="148749">
                  <a:moveTo>
                    <a:pt x="89619" y="56326"/>
                  </a:moveTo>
                  <a:lnTo>
                    <a:pt x="89619" y="56326"/>
                  </a:lnTo>
                  <a:lnTo>
                    <a:pt x="94675" y="56326"/>
                  </a:lnTo>
                  <a:lnTo>
                    <a:pt x="96164" y="55268"/>
                  </a:lnTo>
                  <a:lnTo>
                    <a:pt x="97158" y="53504"/>
                  </a:lnTo>
                  <a:lnTo>
                    <a:pt x="99110" y="37784"/>
                  </a:lnTo>
                  <a:lnTo>
                    <a:pt x="104190" y="32370"/>
                  </a:lnTo>
                  <a:lnTo>
                    <a:pt x="104625" y="30830"/>
                  </a:lnTo>
                  <a:lnTo>
                    <a:pt x="103857" y="29804"/>
                  </a:lnTo>
                  <a:lnTo>
                    <a:pt x="100075" y="28156"/>
                  </a:lnTo>
                  <a:lnTo>
                    <a:pt x="91723" y="21285"/>
                  </a:lnTo>
                  <a:lnTo>
                    <a:pt x="82952" y="19133"/>
                  </a:lnTo>
                  <a:lnTo>
                    <a:pt x="76778" y="18629"/>
                  </a:lnTo>
                  <a:lnTo>
                    <a:pt x="70506" y="21227"/>
                  </a:lnTo>
                  <a:lnTo>
                    <a:pt x="64191" y="24852"/>
                  </a:lnTo>
                  <a:lnTo>
                    <a:pt x="57857" y="26462"/>
                  </a:lnTo>
                  <a:lnTo>
                    <a:pt x="31631" y="48304"/>
                  </a:lnTo>
                  <a:lnTo>
                    <a:pt x="4657" y="77494"/>
                  </a:lnTo>
                  <a:lnTo>
                    <a:pt x="1226" y="83138"/>
                  </a:lnTo>
                  <a:lnTo>
                    <a:pt x="0" y="89017"/>
                  </a:lnTo>
                  <a:lnTo>
                    <a:pt x="1457" y="101194"/>
                  </a:lnTo>
                  <a:lnTo>
                    <a:pt x="8229" y="119950"/>
                  </a:lnTo>
                  <a:lnTo>
                    <a:pt x="13935" y="126937"/>
                  </a:lnTo>
                  <a:lnTo>
                    <a:pt x="19997" y="130042"/>
                  </a:lnTo>
                  <a:lnTo>
                    <a:pt x="26220" y="131422"/>
                  </a:lnTo>
                  <a:lnTo>
                    <a:pt x="29362" y="130732"/>
                  </a:lnTo>
                  <a:lnTo>
                    <a:pt x="35674" y="127142"/>
                  </a:lnTo>
                  <a:lnTo>
                    <a:pt x="53837" y="109669"/>
                  </a:lnTo>
                  <a:lnTo>
                    <a:pt x="77395" y="75420"/>
                  </a:lnTo>
                  <a:lnTo>
                    <a:pt x="79953" y="69046"/>
                  </a:lnTo>
                  <a:lnTo>
                    <a:pt x="93194" y="48097"/>
                  </a:lnTo>
                  <a:lnTo>
                    <a:pt x="107683" y="1031"/>
                  </a:lnTo>
                  <a:lnTo>
                    <a:pt x="108231" y="0"/>
                  </a:lnTo>
                  <a:lnTo>
                    <a:pt x="108631" y="17562"/>
                  </a:lnTo>
                  <a:lnTo>
                    <a:pt x="103173" y="46435"/>
                  </a:lnTo>
                  <a:lnTo>
                    <a:pt x="111077" y="88166"/>
                  </a:lnTo>
                  <a:lnTo>
                    <a:pt x="116090" y="102227"/>
                  </a:lnTo>
                  <a:lnTo>
                    <a:pt x="131035" y="117051"/>
                  </a:lnTo>
                  <a:lnTo>
                    <a:pt x="135221" y="117976"/>
                  </a:lnTo>
                  <a:lnTo>
                    <a:pt x="145518" y="116182"/>
                  </a:lnTo>
                  <a:lnTo>
                    <a:pt x="149110" y="114221"/>
                  </a:lnTo>
                  <a:lnTo>
                    <a:pt x="151505" y="111856"/>
                  </a:lnTo>
                  <a:lnTo>
                    <a:pt x="171296" y="78312"/>
                  </a:lnTo>
                  <a:lnTo>
                    <a:pt x="177366" y="58474"/>
                  </a:lnTo>
                  <a:lnTo>
                    <a:pt x="181534" y="50931"/>
                  </a:lnTo>
                  <a:lnTo>
                    <a:pt x="184430" y="39283"/>
                  </a:lnTo>
                  <a:lnTo>
                    <a:pt x="184576" y="39672"/>
                  </a:lnTo>
                  <a:lnTo>
                    <a:pt x="185920" y="63879"/>
                  </a:lnTo>
                  <a:lnTo>
                    <a:pt x="192407" y="85766"/>
                  </a:lnTo>
                  <a:lnTo>
                    <a:pt x="196627" y="104207"/>
                  </a:lnTo>
                  <a:lnTo>
                    <a:pt x="206101" y="131712"/>
                  </a:lnTo>
                  <a:lnTo>
                    <a:pt x="211993" y="140009"/>
                  </a:lnTo>
                  <a:lnTo>
                    <a:pt x="213535" y="139631"/>
                  </a:lnTo>
                  <a:lnTo>
                    <a:pt x="249053" y="114551"/>
                  </a:lnTo>
                  <a:lnTo>
                    <a:pt x="286371" y="70419"/>
                  </a:lnTo>
                  <a:lnTo>
                    <a:pt x="297275" y="66453"/>
                  </a:lnTo>
                  <a:lnTo>
                    <a:pt x="301149" y="68941"/>
                  </a:lnTo>
                  <a:lnTo>
                    <a:pt x="303664" y="71086"/>
                  </a:lnTo>
                  <a:lnTo>
                    <a:pt x="306458" y="76291"/>
                  </a:lnTo>
                  <a:lnTo>
                    <a:pt x="308032" y="90817"/>
                  </a:lnTo>
                  <a:lnTo>
                    <a:pt x="308691" y="131901"/>
                  </a:lnTo>
                  <a:lnTo>
                    <a:pt x="313750" y="127284"/>
                  </a:lnTo>
                  <a:lnTo>
                    <a:pt x="339286" y="80460"/>
                  </a:lnTo>
                  <a:lnTo>
                    <a:pt x="349101" y="69522"/>
                  </a:lnTo>
                  <a:lnTo>
                    <a:pt x="381266" y="40696"/>
                  </a:lnTo>
                  <a:lnTo>
                    <a:pt x="383534" y="41673"/>
                  </a:lnTo>
                  <a:lnTo>
                    <a:pt x="388876" y="48402"/>
                  </a:lnTo>
                  <a:lnTo>
                    <a:pt x="391956" y="58449"/>
                  </a:lnTo>
                  <a:lnTo>
                    <a:pt x="394275" y="100900"/>
                  </a:lnTo>
                  <a:lnTo>
                    <a:pt x="394413" y="147334"/>
                  </a:lnTo>
                  <a:lnTo>
                    <a:pt x="394415" y="148748"/>
                  </a:lnTo>
                  <a:lnTo>
                    <a:pt x="394419" y="14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2757">
              <a:extLst>
                <a:ext uri="{FF2B5EF4-FFF2-40B4-BE49-F238E27FC236}">
                  <a16:creationId xmlns:a16="http://schemas.microsoft.com/office/drawing/2014/main" id="{569651EC-E0F2-ED13-9F42-90646D60E465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048250" y="1348468"/>
              <a:ext cx="37932" cy="232683"/>
            </a:xfrm>
            <a:custGeom>
              <a:avLst/>
              <a:gdLst/>
              <a:ahLst/>
              <a:cxnLst/>
              <a:rect l="0" t="0" r="0" b="0"/>
              <a:pathLst>
                <a:path w="37932" h="232683">
                  <a:moveTo>
                    <a:pt x="0" y="32657"/>
                  </a:moveTo>
                  <a:lnTo>
                    <a:pt x="0" y="32657"/>
                  </a:lnTo>
                  <a:lnTo>
                    <a:pt x="13092" y="18507"/>
                  </a:lnTo>
                  <a:lnTo>
                    <a:pt x="16402" y="11199"/>
                  </a:lnTo>
                  <a:lnTo>
                    <a:pt x="23517" y="4423"/>
                  </a:lnTo>
                  <a:lnTo>
                    <a:pt x="28378" y="1134"/>
                  </a:lnTo>
                  <a:lnTo>
                    <a:pt x="31618" y="0"/>
                  </a:lnTo>
                  <a:lnTo>
                    <a:pt x="33779" y="302"/>
                  </a:lnTo>
                  <a:lnTo>
                    <a:pt x="35220" y="1562"/>
                  </a:lnTo>
                  <a:lnTo>
                    <a:pt x="36820" y="8607"/>
                  </a:lnTo>
                  <a:lnTo>
                    <a:pt x="37931" y="49520"/>
                  </a:lnTo>
                  <a:lnTo>
                    <a:pt x="35246" y="87689"/>
                  </a:lnTo>
                  <a:lnTo>
                    <a:pt x="27729" y="127280"/>
                  </a:lnTo>
                  <a:lnTo>
                    <a:pt x="18799" y="168644"/>
                  </a:lnTo>
                  <a:lnTo>
                    <a:pt x="9525" y="2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2758">
              <a:extLst>
                <a:ext uri="{FF2B5EF4-FFF2-40B4-BE49-F238E27FC236}">
                  <a16:creationId xmlns:a16="http://schemas.microsoft.com/office/drawing/2014/main" id="{CB5C6BD8-A181-947B-57D5-60292B7BEAD2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4924425" y="1468475"/>
              <a:ext cx="92949" cy="84101"/>
            </a:xfrm>
            <a:custGeom>
              <a:avLst/>
              <a:gdLst/>
              <a:ahLst/>
              <a:cxnLst/>
              <a:rect l="0" t="0" r="0" b="0"/>
              <a:pathLst>
                <a:path w="92949" h="84101">
                  <a:moveTo>
                    <a:pt x="0" y="46000"/>
                  </a:moveTo>
                  <a:lnTo>
                    <a:pt x="0" y="46000"/>
                  </a:lnTo>
                  <a:lnTo>
                    <a:pt x="37928" y="9130"/>
                  </a:lnTo>
                  <a:lnTo>
                    <a:pt x="51572" y="2032"/>
                  </a:lnTo>
                  <a:lnTo>
                    <a:pt x="59257" y="0"/>
                  </a:lnTo>
                  <a:lnTo>
                    <a:pt x="69023" y="1919"/>
                  </a:lnTo>
                  <a:lnTo>
                    <a:pt x="74590" y="3913"/>
                  </a:lnTo>
                  <a:lnTo>
                    <a:pt x="83598" y="11772"/>
                  </a:lnTo>
                  <a:lnTo>
                    <a:pt x="90071" y="22321"/>
                  </a:lnTo>
                  <a:lnTo>
                    <a:pt x="92948" y="34065"/>
                  </a:lnTo>
                  <a:lnTo>
                    <a:pt x="88583" y="49162"/>
                  </a:lnTo>
                  <a:lnTo>
                    <a:pt x="73588" y="74611"/>
                  </a:lnTo>
                  <a:lnTo>
                    <a:pt x="61282" y="79883"/>
                  </a:lnTo>
                  <a:lnTo>
                    <a:pt x="0" y="84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SMARTInkShape-2759">
              <a:extLst>
                <a:ext uri="{FF2B5EF4-FFF2-40B4-BE49-F238E27FC236}">
                  <a16:creationId xmlns:a16="http://schemas.microsoft.com/office/drawing/2014/main" id="{C1D615C5-41C2-86C8-0FD0-5DD80A2B733D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4933950" y="1486293"/>
              <a:ext cx="17724" cy="228208"/>
            </a:xfrm>
            <a:custGeom>
              <a:avLst/>
              <a:gdLst/>
              <a:ahLst/>
              <a:cxnLst/>
              <a:rect l="0" t="0" r="0" b="0"/>
              <a:pathLst>
                <a:path w="17724" h="228208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17692" y="29301"/>
                  </a:lnTo>
                  <a:lnTo>
                    <a:pt x="17723" y="59918"/>
                  </a:lnTo>
                  <a:lnTo>
                    <a:pt x="11458" y="105634"/>
                  </a:lnTo>
                  <a:lnTo>
                    <a:pt x="9908" y="145316"/>
                  </a:lnTo>
                  <a:lnTo>
                    <a:pt x="9601" y="182200"/>
                  </a:lnTo>
                  <a:lnTo>
                    <a:pt x="9525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2760">
              <a:extLst>
                <a:ext uri="{FF2B5EF4-FFF2-40B4-BE49-F238E27FC236}">
                  <a16:creationId xmlns:a16="http://schemas.microsoft.com/office/drawing/2014/main" id="{C9EDCB7E-97F8-3D19-00A4-CD218EAD882E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4724400" y="1449124"/>
              <a:ext cx="123826" cy="160602"/>
            </a:xfrm>
            <a:custGeom>
              <a:avLst/>
              <a:gdLst/>
              <a:ahLst/>
              <a:cxnLst/>
              <a:rect l="0" t="0" r="0" b="0"/>
              <a:pathLst>
                <a:path w="123826" h="160602">
                  <a:moveTo>
                    <a:pt x="123825" y="8201"/>
                  </a:moveTo>
                  <a:lnTo>
                    <a:pt x="123825" y="8201"/>
                  </a:lnTo>
                  <a:lnTo>
                    <a:pt x="123825" y="0"/>
                  </a:lnTo>
                  <a:lnTo>
                    <a:pt x="118769" y="4125"/>
                  </a:lnTo>
                  <a:lnTo>
                    <a:pt x="83121" y="47616"/>
                  </a:lnTo>
                  <a:lnTo>
                    <a:pt x="48118" y="89382"/>
                  </a:lnTo>
                  <a:lnTo>
                    <a:pt x="16999" y="133348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2761">
              <a:extLst>
                <a:ext uri="{FF2B5EF4-FFF2-40B4-BE49-F238E27FC236}">
                  <a16:creationId xmlns:a16="http://schemas.microsoft.com/office/drawing/2014/main" id="{673F4C9A-E144-D941-27DB-F0A7DE7F75C9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4714875" y="1487224"/>
              <a:ext cx="152401" cy="103452"/>
            </a:xfrm>
            <a:custGeom>
              <a:avLst/>
              <a:gdLst/>
              <a:ahLst/>
              <a:cxnLst/>
              <a:rect l="0" t="0" r="0" b="0"/>
              <a:pathLst>
                <a:path w="152401" h="1034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40980" y="12050"/>
                  </a:lnTo>
                  <a:lnTo>
                    <a:pt x="69164" y="31814"/>
                  </a:lnTo>
                  <a:lnTo>
                    <a:pt x="114436" y="68648"/>
                  </a:lnTo>
                  <a:lnTo>
                    <a:pt x="139452" y="88306"/>
                  </a:lnTo>
                  <a:lnTo>
                    <a:pt x="143768" y="90179"/>
                  </a:lnTo>
                  <a:lnTo>
                    <a:pt x="146645" y="92486"/>
                  </a:lnTo>
                  <a:lnTo>
                    <a:pt x="15240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SMARTInkShape-2762">
              <a:extLst>
                <a:ext uri="{FF2B5EF4-FFF2-40B4-BE49-F238E27FC236}">
                  <a16:creationId xmlns:a16="http://schemas.microsoft.com/office/drawing/2014/main" id="{F27B28D0-901E-6D53-229A-EDC40711ACC6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4448175" y="1566215"/>
              <a:ext cx="180976" cy="14936"/>
            </a:xfrm>
            <a:custGeom>
              <a:avLst/>
              <a:gdLst/>
              <a:ahLst/>
              <a:cxnLst/>
              <a:rect l="0" t="0" r="0" b="0"/>
              <a:pathLst>
                <a:path w="180976" h="14936">
                  <a:moveTo>
                    <a:pt x="0" y="14935"/>
                  </a:moveTo>
                  <a:lnTo>
                    <a:pt x="0" y="14935"/>
                  </a:lnTo>
                  <a:lnTo>
                    <a:pt x="5056" y="9879"/>
                  </a:lnTo>
                  <a:lnTo>
                    <a:pt x="23370" y="6734"/>
                  </a:lnTo>
                  <a:lnTo>
                    <a:pt x="65607" y="4613"/>
                  </a:lnTo>
                  <a:lnTo>
                    <a:pt x="100107" y="0"/>
                  </a:lnTo>
                  <a:lnTo>
                    <a:pt x="137445" y="4028"/>
                  </a:lnTo>
                  <a:lnTo>
                    <a:pt x="180975" y="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SMARTInkShape-2763">
              <a:extLst>
                <a:ext uri="{FF2B5EF4-FFF2-40B4-BE49-F238E27FC236}">
                  <a16:creationId xmlns:a16="http://schemas.microsoft.com/office/drawing/2014/main" id="{341830D7-6F3A-AD87-2165-CEE26FAD23C9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4486275" y="1429293"/>
              <a:ext cx="133351" cy="28033"/>
            </a:xfrm>
            <a:custGeom>
              <a:avLst/>
              <a:gdLst/>
              <a:ahLst/>
              <a:cxnLst/>
              <a:rect l="0" t="0" r="0" b="0"/>
              <a:pathLst>
                <a:path w="133351" h="28033">
                  <a:moveTo>
                    <a:pt x="0" y="28032"/>
                  </a:moveTo>
                  <a:lnTo>
                    <a:pt x="0" y="28032"/>
                  </a:lnTo>
                  <a:lnTo>
                    <a:pt x="46135" y="8734"/>
                  </a:lnTo>
                  <a:lnTo>
                    <a:pt x="60721" y="3580"/>
                  </a:lnTo>
                  <a:lnTo>
                    <a:pt x="100189" y="0"/>
                  </a:lnTo>
                  <a:lnTo>
                    <a:pt x="133350" y="8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SMARTInkShape-2764">
              <a:extLst>
                <a:ext uri="{FF2B5EF4-FFF2-40B4-BE49-F238E27FC236}">
                  <a16:creationId xmlns:a16="http://schemas.microsoft.com/office/drawing/2014/main" id="{F45E6D77-B982-550F-3D72-89C5C5A72544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4476750" y="13144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23370" y="15318"/>
                  </a:lnTo>
                  <a:lnTo>
                    <a:pt x="68378" y="4977"/>
                  </a:lnTo>
                  <a:lnTo>
                    <a:pt x="110599" y="98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2765">
              <a:extLst>
                <a:ext uri="{FF2B5EF4-FFF2-40B4-BE49-F238E27FC236}">
                  <a16:creationId xmlns:a16="http://schemas.microsoft.com/office/drawing/2014/main" id="{C2E138C8-413A-6663-9691-BF9A5FC6721E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4478698" y="1362075"/>
              <a:ext cx="16987" cy="200026"/>
            </a:xfrm>
            <a:custGeom>
              <a:avLst/>
              <a:gdLst/>
              <a:ahLst/>
              <a:cxnLst/>
              <a:rect l="0" t="0" r="0" b="0"/>
              <a:pathLst>
                <a:path w="16987" h="200026">
                  <a:moveTo>
                    <a:pt x="7577" y="0"/>
                  </a:moveTo>
                  <a:lnTo>
                    <a:pt x="7577" y="0"/>
                  </a:lnTo>
                  <a:lnTo>
                    <a:pt x="16709" y="0"/>
                  </a:lnTo>
                  <a:lnTo>
                    <a:pt x="16986" y="5057"/>
                  </a:lnTo>
                  <a:lnTo>
                    <a:pt x="8890" y="45761"/>
                  </a:lnTo>
                  <a:lnTo>
                    <a:pt x="7749" y="90288"/>
                  </a:lnTo>
                  <a:lnTo>
                    <a:pt x="2554" y="132370"/>
                  </a:lnTo>
                  <a:lnTo>
                    <a:pt x="0" y="170198"/>
                  </a:lnTo>
                  <a:lnTo>
                    <a:pt x="757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0" name="SMARTInkShape-Group490">
            <a:extLst>
              <a:ext uri="{FF2B5EF4-FFF2-40B4-BE49-F238E27FC236}">
                <a16:creationId xmlns:a16="http://schemas.microsoft.com/office/drawing/2014/main" id="{255FCAA6-5E35-8C2F-0420-92BB46092086}"/>
              </a:ext>
            </a:extLst>
          </p:cNvPr>
          <p:cNvGrpSpPr/>
          <p:nvPr/>
        </p:nvGrpSpPr>
        <p:grpSpPr>
          <a:xfrm>
            <a:off x="6362700" y="1505377"/>
            <a:ext cx="381001" cy="256749"/>
            <a:chOff x="6362700" y="1505377"/>
            <a:chExt cx="381001" cy="256749"/>
          </a:xfrm>
        </p:grpSpPr>
        <p:sp>
          <p:nvSpPr>
            <p:cNvPr id="1328" name="SMARTInkShape-2766">
              <a:extLst>
                <a:ext uri="{FF2B5EF4-FFF2-40B4-BE49-F238E27FC236}">
                  <a16:creationId xmlns:a16="http://schemas.microsoft.com/office/drawing/2014/main" id="{CADBB622-5FC3-3AD1-40CB-4068B2540390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362700" y="1619250"/>
              <a:ext cx="381001" cy="19051"/>
            </a:xfrm>
            <a:custGeom>
              <a:avLst/>
              <a:gdLst/>
              <a:ahLst/>
              <a:cxnLst/>
              <a:rect l="0" t="0" r="0" b="0"/>
              <a:pathLst>
                <a:path w="381001" h="19051">
                  <a:moveTo>
                    <a:pt x="0" y="19050"/>
                  </a:moveTo>
                  <a:lnTo>
                    <a:pt x="0" y="19050"/>
                  </a:lnTo>
                  <a:lnTo>
                    <a:pt x="40117" y="19050"/>
                  </a:lnTo>
                  <a:lnTo>
                    <a:pt x="79738" y="19050"/>
                  </a:lnTo>
                  <a:lnTo>
                    <a:pt x="122642" y="16228"/>
                  </a:lnTo>
                  <a:lnTo>
                    <a:pt x="166865" y="10408"/>
                  </a:lnTo>
                  <a:lnTo>
                    <a:pt x="206545" y="9787"/>
                  </a:lnTo>
                  <a:lnTo>
                    <a:pt x="248641" y="9603"/>
                  </a:lnTo>
                  <a:lnTo>
                    <a:pt x="286259" y="6718"/>
                  </a:lnTo>
                  <a:lnTo>
                    <a:pt x="333442" y="885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SMARTInkShape-2767">
              <a:extLst>
                <a:ext uri="{FF2B5EF4-FFF2-40B4-BE49-F238E27FC236}">
                  <a16:creationId xmlns:a16="http://schemas.microsoft.com/office/drawing/2014/main" id="{A858DC4B-7FDF-F0BA-BCF5-B4DEC415AA23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486525" y="1505377"/>
              <a:ext cx="28560" cy="256749"/>
            </a:xfrm>
            <a:custGeom>
              <a:avLst/>
              <a:gdLst/>
              <a:ahLst/>
              <a:cxnLst/>
              <a:rect l="0" t="0" r="0" b="0"/>
              <a:pathLst>
                <a:path w="28560" h="256749">
                  <a:moveTo>
                    <a:pt x="9525" y="18623"/>
                  </a:moveTo>
                  <a:lnTo>
                    <a:pt x="9525" y="18623"/>
                  </a:lnTo>
                  <a:lnTo>
                    <a:pt x="28148" y="0"/>
                  </a:lnTo>
                  <a:lnTo>
                    <a:pt x="28559" y="42432"/>
                  </a:lnTo>
                  <a:lnTo>
                    <a:pt x="23515" y="84357"/>
                  </a:lnTo>
                  <a:lnTo>
                    <a:pt x="18874" y="130816"/>
                  </a:lnTo>
                  <a:lnTo>
                    <a:pt x="11685" y="177937"/>
                  </a:lnTo>
                  <a:lnTo>
                    <a:pt x="9952" y="218132"/>
                  </a:lnTo>
                  <a:lnTo>
                    <a:pt x="8550" y="241438"/>
                  </a:lnTo>
                  <a:lnTo>
                    <a:pt x="0" y="256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3" name="SMARTInkShape-Group491">
            <a:extLst>
              <a:ext uri="{FF2B5EF4-FFF2-40B4-BE49-F238E27FC236}">
                <a16:creationId xmlns:a16="http://schemas.microsoft.com/office/drawing/2014/main" id="{3EF67647-E7AE-A39A-D9B1-3E52C5C5234C}"/>
              </a:ext>
            </a:extLst>
          </p:cNvPr>
          <p:cNvGrpSpPr/>
          <p:nvPr/>
        </p:nvGrpSpPr>
        <p:grpSpPr>
          <a:xfrm>
            <a:off x="7185964" y="1066800"/>
            <a:ext cx="1776587" cy="808886"/>
            <a:chOff x="7185964" y="1066800"/>
            <a:chExt cx="1776587" cy="808886"/>
          </a:xfrm>
        </p:grpSpPr>
        <p:sp>
          <p:nvSpPr>
            <p:cNvPr id="1331" name="SMARTInkShape-2768">
              <a:extLst>
                <a:ext uri="{FF2B5EF4-FFF2-40B4-BE49-F238E27FC236}">
                  <a16:creationId xmlns:a16="http://schemas.microsoft.com/office/drawing/2014/main" id="{813BC130-F979-0E3F-B7DF-7C796DD49EAA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8634954" y="1676414"/>
              <a:ext cx="241591" cy="133337"/>
            </a:xfrm>
            <a:custGeom>
              <a:avLst/>
              <a:gdLst/>
              <a:ahLst/>
              <a:cxnLst/>
              <a:rect l="0" t="0" r="0" b="0"/>
              <a:pathLst>
                <a:path w="241591" h="133337">
                  <a:moveTo>
                    <a:pt x="32796" y="38086"/>
                  </a:moveTo>
                  <a:lnTo>
                    <a:pt x="32796" y="38086"/>
                  </a:lnTo>
                  <a:lnTo>
                    <a:pt x="46987" y="23897"/>
                  </a:lnTo>
                  <a:lnTo>
                    <a:pt x="49686" y="18374"/>
                  </a:lnTo>
                  <a:lnTo>
                    <a:pt x="51419" y="11262"/>
                  </a:lnTo>
                  <a:lnTo>
                    <a:pt x="46011" y="10289"/>
                  </a:lnTo>
                  <a:lnTo>
                    <a:pt x="41606" y="10030"/>
                  </a:lnTo>
                  <a:lnTo>
                    <a:pt x="33889" y="12564"/>
                  </a:lnTo>
                  <a:lnTo>
                    <a:pt x="30350" y="14721"/>
                  </a:lnTo>
                  <a:lnTo>
                    <a:pt x="20312" y="27871"/>
                  </a:lnTo>
                  <a:lnTo>
                    <a:pt x="4249" y="67824"/>
                  </a:lnTo>
                  <a:lnTo>
                    <a:pt x="0" y="85170"/>
                  </a:lnTo>
                  <a:lnTo>
                    <a:pt x="1640" y="99934"/>
                  </a:lnTo>
                  <a:lnTo>
                    <a:pt x="8513" y="115090"/>
                  </a:lnTo>
                  <a:lnTo>
                    <a:pt x="22308" y="126284"/>
                  </a:lnTo>
                  <a:lnTo>
                    <a:pt x="34745" y="131246"/>
                  </a:lnTo>
                  <a:lnTo>
                    <a:pt x="38328" y="130885"/>
                  </a:lnTo>
                  <a:lnTo>
                    <a:pt x="45132" y="127660"/>
                  </a:lnTo>
                  <a:lnTo>
                    <a:pt x="47371" y="123202"/>
                  </a:lnTo>
                  <a:lnTo>
                    <a:pt x="52512" y="76355"/>
                  </a:lnTo>
                  <a:lnTo>
                    <a:pt x="66999" y="30775"/>
                  </a:lnTo>
                  <a:lnTo>
                    <a:pt x="70801" y="21456"/>
                  </a:lnTo>
                  <a:lnTo>
                    <a:pt x="77100" y="12462"/>
                  </a:lnTo>
                  <a:lnTo>
                    <a:pt x="78945" y="6237"/>
                  </a:lnTo>
                  <a:lnTo>
                    <a:pt x="80495" y="4153"/>
                  </a:lnTo>
                  <a:lnTo>
                    <a:pt x="82588" y="2764"/>
                  </a:lnTo>
                  <a:lnTo>
                    <a:pt x="90588" y="809"/>
                  </a:lnTo>
                  <a:lnTo>
                    <a:pt x="108450" y="0"/>
                  </a:lnTo>
                  <a:lnTo>
                    <a:pt x="113891" y="10103"/>
                  </a:lnTo>
                  <a:lnTo>
                    <a:pt x="117911" y="35760"/>
                  </a:lnTo>
                  <a:lnTo>
                    <a:pt x="118505" y="81678"/>
                  </a:lnTo>
                  <a:lnTo>
                    <a:pt x="118521" y="104299"/>
                  </a:lnTo>
                  <a:lnTo>
                    <a:pt x="160277" y="68484"/>
                  </a:lnTo>
                  <a:lnTo>
                    <a:pt x="204485" y="27023"/>
                  </a:lnTo>
                  <a:lnTo>
                    <a:pt x="229419" y="13284"/>
                  </a:lnTo>
                  <a:lnTo>
                    <a:pt x="233729" y="12026"/>
                  </a:lnTo>
                  <a:lnTo>
                    <a:pt x="236601" y="12246"/>
                  </a:lnTo>
                  <a:lnTo>
                    <a:pt x="238516" y="13451"/>
                  </a:lnTo>
                  <a:lnTo>
                    <a:pt x="239793" y="15313"/>
                  </a:lnTo>
                  <a:lnTo>
                    <a:pt x="241590" y="33102"/>
                  </a:lnTo>
                  <a:lnTo>
                    <a:pt x="234707" y="73962"/>
                  </a:lnTo>
                  <a:lnTo>
                    <a:pt x="230558" y="94577"/>
                  </a:lnTo>
                  <a:lnTo>
                    <a:pt x="223721" y="121333"/>
                  </a:lnTo>
                  <a:lnTo>
                    <a:pt x="223296" y="133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SMARTInkShape-2769">
              <a:extLst>
                <a:ext uri="{FF2B5EF4-FFF2-40B4-BE49-F238E27FC236}">
                  <a16:creationId xmlns:a16="http://schemas.microsoft.com/office/drawing/2014/main" id="{F8F3A521-9005-811E-12FA-1DFD5D9C9440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572500" y="1609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3" y="11511"/>
                  </a:lnTo>
                  <a:lnTo>
                    <a:pt x="5056" y="10849"/>
                  </a:lnTo>
                  <a:lnTo>
                    <a:pt x="6546" y="93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SMARTInkShape-2770">
              <a:extLst>
                <a:ext uri="{FF2B5EF4-FFF2-40B4-BE49-F238E27FC236}">
                  <a16:creationId xmlns:a16="http://schemas.microsoft.com/office/drawing/2014/main" id="{55B15B4A-A763-85D8-BFA1-FF82B69F00CF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8429625" y="1705095"/>
              <a:ext cx="142151" cy="142756"/>
            </a:xfrm>
            <a:custGeom>
              <a:avLst/>
              <a:gdLst/>
              <a:ahLst/>
              <a:cxnLst/>
              <a:rect l="0" t="0" r="0" b="0"/>
              <a:pathLst>
                <a:path w="142151" h="142756">
                  <a:moveTo>
                    <a:pt x="0" y="37980"/>
                  </a:moveTo>
                  <a:lnTo>
                    <a:pt x="0" y="37980"/>
                  </a:lnTo>
                  <a:lnTo>
                    <a:pt x="0" y="29779"/>
                  </a:lnTo>
                  <a:lnTo>
                    <a:pt x="5056" y="23791"/>
                  </a:lnTo>
                  <a:lnTo>
                    <a:pt x="29339" y="13344"/>
                  </a:lnTo>
                  <a:lnTo>
                    <a:pt x="74723" y="6813"/>
                  </a:lnTo>
                  <a:lnTo>
                    <a:pt x="101309" y="1249"/>
                  </a:lnTo>
                  <a:lnTo>
                    <a:pt x="134617" y="0"/>
                  </a:lnTo>
                  <a:lnTo>
                    <a:pt x="137371" y="1018"/>
                  </a:lnTo>
                  <a:lnTo>
                    <a:pt x="139205" y="2756"/>
                  </a:lnTo>
                  <a:lnTo>
                    <a:pt x="140429" y="4972"/>
                  </a:lnTo>
                  <a:lnTo>
                    <a:pt x="142150" y="23261"/>
                  </a:lnTo>
                  <a:lnTo>
                    <a:pt x="132419" y="67125"/>
                  </a:lnTo>
                  <a:lnTo>
                    <a:pt x="123550" y="89655"/>
                  </a:lnTo>
                  <a:lnTo>
                    <a:pt x="108971" y="116830"/>
                  </a:lnTo>
                  <a:lnTo>
                    <a:pt x="105604" y="132499"/>
                  </a:lnTo>
                  <a:lnTo>
                    <a:pt x="104775" y="142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SMARTInkShape-2771">
              <a:extLst>
                <a:ext uri="{FF2B5EF4-FFF2-40B4-BE49-F238E27FC236}">
                  <a16:creationId xmlns:a16="http://schemas.microsoft.com/office/drawing/2014/main" id="{E8E522EC-9CA3-E96C-B8B4-6CC9B8365319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8393521" y="1552575"/>
              <a:ext cx="140880" cy="285190"/>
            </a:xfrm>
            <a:custGeom>
              <a:avLst/>
              <a:gdLst/>
              <a:ahLst/>
              <a:cxnLst/>
              <a:rect l="0" t="0" r="0" b="0"/>
              <a:pathLst>
                <a:path w="140880" h="285190">
                  <a:moveTo>
                    <a:pt x="55154" y="0"/>
                  </a:moveTo>
                  <a:lnTo>
                    <a:pt x="55154" y="0"/>
                  </a:lnTo>
                  <a:lnTo>
                    <a:pt x="64563" y="0"/>
                  </a:lnTo>
                  <a:lnTo>
                    <a:pt x="63613" y="24909"/>
                  </a:lnTo>
                  <a:lnTo>
                    <a:pt x="51420" y="67447"/>
                  </a:lnTo>
                  <a:lnTo>
                    <a:pt x="42289" y="105591"/>
                  </a:lnTo>
                  <a:lnTo>
                    <a:pt x="27823" y="145351"/>
                  </a:lnTo>
                  <a:lnTo>
                    <a:pt x="15188" y="183943"/>
                  </a:lnTo>
                  <a:lnTo>
                    <a:pt x="2497" y="225188"/>
                  </a:lnTo>
                  <a:lnTo>
                    <a:pt x="0" y="236961"/>
                  </a:lnTo>
                  <a:lnTo>
                    <a:pt x="1713" y="245722"/>
                  </a:lnTo>
                  <a:lnTo>
                    <a:pt x="8627" y="256604"/>
                  </a:lnTo>
                  <a:lnTo>
                    <a:pt x="15426" y="263271"/>
                  </a:lnTo>
                  <a:lnTo>
                    <a:pt x="33269" y="272975"/>
                  </a:lnTo>
                  <a:lnTo>
                    <a:pt x="73330" y="282913"/>
                  </a:lnTo>
                  <a:lnTo>
                    <a:pt x="112132" y="285189"/>
                  </a:lnTo>
                  <a:lnTo>
                    <a:pt x="119597" y="283260"/>
                  </a:lnTo>
                  <a:lnTo>
                    <a:pt x="14087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2772">
              <a:extLst>
                <a:ext uri="{FF2B5EF4-FFF2-40B4-BE49-F238E27FC236}">
                  <a16:creationId xmlns:a16="http://schemas.microsoft.com/office/drawing/2014/main" id="{3847F16E-B509-FC8C-4799-FB2A8C8A28E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8156373" y="1718808"/>
              <a:ext cx="235153" cy="117988"/>
            </a:xfrm>
            <a:custGeom>
              <a:avLst/>
              <a:gdLst/>
              <a:ahLst/>
              <a:cxnLst/>
              <a:rect l="0" t="0" r="0" b="0"/>
              <a:pathLst>
                <a:path w="235153" h="117988">
                  <a:moveTo>
                    <a:pt x="82752" y="62367"/>
                  </a:moveTo>
                  <a:lnTo>
                    <a:pt x="82752" y="62367"/>
                  </a:lnTo>
                  <a:lnTo>
                    <a:pt x="90954" y="54166"/>
                  </a:lnTo>
                  <a:lnTo>
                    <a:pt x="93075" y="45499"/>
                  </a:lnTo>
                  <a:lnTo>
                    <a:pt x="98746" y="36673"/>
                  </a:lnTo>
                  <a:lnTo>
                    <a:pt x="101955" y="27355"/>
                  </a:lnTo>
                  <a:lnTo>
                    <a:pt x="110899" y="15296"/>
                  </a:lnTo>
                  <a:lnTo>
                    <a:pt x="106145" y="9849"/>
                  </a:lnTo>
                  <a:lnTo>
                    <a:pt x="100910" y="7276"/>
                  </a:lnTo>
                  <a:lnTo>
                    <a:pt x="98032" y="6590"/>
                  </a:lnTo>
                  <a:lnTo>
                    <a:pt x="88926" y="567"/>
                  </a:lnTo>
                  <a:lnTo>
                    <a:pt x="85810" y="0"/>
                  </a:lnTo>
                  <a:lnTo>
                    <a:pt x="82673" y="681"/>
                  </a:lnTo>
                  <a:lnTo>
                    <a:pt x="75308" y="3201"/>
                  </a:lnTo>
                  <a:lnTo>
                    <a:pt x="53334" y="7641"/>
                  </a:lnTo>
                  <a:lnTo>
                    <a:pt x="41103" y="13703"/>
                  </a:lnTo>
                  <a:lnTo>
                    <a:pt x="24432" y="27957"/>
                  </a:lnTo>
                  <a:lnTo>
                    <a:pt x="3719" y="63584"/>
                  </a:lnTo>
                  <a:lnTo>
                    <a:pt x="0" y="77372"/>
                  </a:lnTo>
                  <a:lnTo>
                    <a:pt x="2965" y="102091"/>
                  </a:lnTo>
                  <a:lnTo>
                    <a:pt x="7780" y="111772"/>
                  </a:lnTo>
                  <a:lnTo>
                    <a:pt x="13448" y="116075"/>
                  </a:lnTo>
                  <a:lnTo>
                    <a:pt x="19495" y="117987"/>
                  </a:lnTo>
                  <a:lnTo>
                    <a:pt x="28532" y="116015"/>
                  </a:lnTo>
                  <a:lnTo>
                    <a:pt x="39605" y="110552"/>
                  </a:lnTo>
                  <a:lnTo>
                    <a:pt x="75896" y="78573"/>
                  </a:lnTo>
                  <a:lnTo>
                    <a:pt x="104085" y="34302"/>
                  </a:lnTo>
                  <a:lnTo>
                    <a:pt x="110239" y="21008"/>
                  </a:lnTo>
                  <a:lnTo>
                    <a:pt x="112718" y="18919"/>
                  </a:lnTo>
                  <a:lnTo>
                    <a:pt x="115429" y="17527"/>
                  </a:lnTo>
                  <a:lnTo>
                    <a:pt x="116179" y="17657"/>
                  </a:lnTo>
                  <a:lnTo>
                    <a:pt x="112597" y="25470"/>
                  </a:lnTo>
                  <a:lnTo>
                    <a:pt x="110834" y="32210"/>
                  </a:lnTo>
                  <a:lnTo>
                    <a:pt x="103900" y="53784"/>
                  </a:lnTo>
                  <a:lnTo>
                    <a:pt x="102216" y="78428"/>
                  </a:lnTo>
                  <a:lnTo>
                    <a:pt x="104807" y="88202"/>
                  </a:lnTo>
                  <a:lnTo>
                    <a:pt x="106981" y="92291"/>
                  </a:lnTo>
                  <a:lnTo>
                    <a:pt x="110546" y="95016"/>
                  </a:lnTo>
                  <a:lnTo>
                    <a:pt x="157716" y="106534"/>
                  </a:lnTo>
                  <a:lnTo>
                    <a:pt x="187162" y="107909"/>
                  </a:lnTo>
                  <a:lnTo>
                    <a:pt x="206414" y="104480"/>
                  </a:lnTo>
                  <a:lnTo>
                    <a:pt x="213877" y="99967"/>
                  </a:lnTo>
                  <a:lnTo>
                    <a:pt x="235152" y="7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2773">
              <a:extLst>
                <a:ext uri="{FF2B5EF4-FFF2-40B4-BE49-F238E27FC236}">
                  <a16:creationId xmlns:a16="http://schemas.microsoft.com/office/drawing/2014/main" id="{9EF75AF4-35DB-347C-6511-A5A5C7F3FB2A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8143875" y="1657742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5188" y="928"/>
                  </a:lnTo>
                  <a:lnTo>
                    <a:pt x="1905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2774">
              <a:extLst>
                <a:ext uri="{FF2B5EF4-FFF2-40B4-BE49-F238E27FC236}">
                  <a16:creationId xmlns:a16="http://schemas.microsoft.com/office/drawing/2014/main" id="{4E61E047-65A2-D484-51E3-B34010920DCE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8031476" y="1743583"/>
              <a:ext cx="131450" cy="94714"/>
            </a:xfrm>
            <a:custGeom>
              <a:avLst/>
              <a:gdLst/>
              <a:ahLst/>
              <a:cxnLst/>
              <a:rect l="0" t="0" r="0" b="0"/>
              <a:pathLst>
                <a:path w="131450" h="94714">
                  <a:moveTo>
                    <a:pt x="17149" y="18542"/>
                  </a:moveTo>
                  <a:lnTo>
                    <a:pt x="17149" y="18542"/>
                  </a:lnTo>
                  <a:lnTo>
                    <a:pt x="33395" y="3354"/>
                  </a:lnTo>
                  <a:lnTo>
                    <a:pt x="43891" y="0"/>
                  </a:lnTo>
                  <a:lnTo>
                    <a:pt x="44502" y="889"/>
                  </a:lnTo>
                  <a:lnTo>
                    <a:pt x="45181" y="4699"/>
                  </a:lnTo>
                  <a:lnTo>
                    <a:pt x="17468" y="47444"/>
                  </a:lnTo>
                  <a:lnTo>
                    <a:pt x="0" y="81473"/>
                  </a:lnTo>
                  <a:lnTo>
                    <a:pt x="424" y="83779"/>
                  </a:lnTo>
                  <a:lnTo>
                    <a:pt x="3718" y="89164"/>
                  </a:lnTo>
                  <a:lnTo>
                    <a:pt x="6079" y="91023"/>
                  </a:lnTo>
                  <a:lnTo>
                    <a:pt x="15482" y="94252"/>
                  </a:lnTo>
                  <a:lnTo>
                    <a:pt x="56091" y="94713"/>
                  </a:lnTo>
                  <a:lnTo>
                    <a:pt x="96319" y="93681"/>
                  </a:lnTo>
                  <a:lnTo>
                    <a:pt x="114455" y="87137"/>
                  </a:lnTo>
                  <a:lnTo>
                    <a:pt x="131449" y="7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SMARTInkShape-2775">
              <a:extLst>
                <a:ext uri="{FF2B5EF4-FFF2-40B4-BE49-F238E27FC236}">
                  <a16:creationId xmlns:a16="http://schemas.microsoft.com/office/drawing/2014/main" id="{24CFA835-AED1-0BC8-62C5-CE2814999988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7810500" y="1733550"/>
              <a:ext cx="190501" cy="120554"/>
            </a:xfrm>
            <a:custGeom>
              <a:avLst/>
              <a:gdLst/>
              <a:ahLst/>
              <a:cxnLst/>
              <a:rect l="0" t="0" r="0" b="0"/>
              <a:pathLst>
                <a:path w="190501" h="120554">
                  <a:moveTo>
                    <a:pt x="0" y="47625"/>
                  </a:moveTo>
                  <a:lnTo>
                    <a:pt x="0" y="47625"/>
                  </a:lnTo>
                  <a:lnTo>
                    <a:pt x="8664" y="40021"/>
                  </a:lnTo>
                  <a:lnTo>
                    <a:pt x="40698" y="23173"/>
                  </a:lnTo>
                  <a:lnTo>
                    <a:pt x="49133" y="20882"/>
                  </a:lnTo>
                  <a:lnTo>
                    <a:pt x="59231" y="22687"/>
                  </a:lnTo>
                  <a:lnTo>
                    <a:pt x="64888" y="24649"/>
                  </a:lnTo>
                  <a:lnTo>
                    <a:pt x="73995" y="32475"/>
                  </a:lnTo>
                  <a:lnTo>
                    <a:pt x="85072" y="51603"/>
                  </a:lnTo>
                  <a:lnTo>
                    <a:pt x="90726" y="69501"/>
                  </a:lnTo>
                  <a:lnTo>
                    <a:pt x="94654" y="112621"/>
                  </a:lnTo>
                  <a:lnTo>
                    <a:pt x="93795" y="116355"/>
                  </a:lnTo>
                  <a:lnTo>
                    <a:pt x="92163" y="118845"/>
                  </a:lnTo>
                  <a:lnTo>
                    <a:pt x="90017" y="120505"/>
                  </a:lnTo>
                  <a:lnTo>
                    <a:pt x="86469" y="120553"/>
                  </a:lnTo>
                  <a:lnTo>
                    <a:pt x="76884" y="117785"/>
                  </a:lnTo>
                  <a:lnTo>
                    <a:pt x="73480" y="115565"/>
                  </a:lnTo>
                  <a:lnTo>
                    <a:pt x="71212" y="113027"/>
                  </a:lnTo>
                  <a:lnTo>
                    <a:pt x="69700" y="110276"/>
                  </a:lnTo>
                  <a:lnTo>
                    <a:pt x="72627" y="91235"/>
                  </a:lnTo>
                  <a:lnTo>
                    <a:pt x="85254" y="60429"/>
                  </a:lnTo>
                  <a:lnTo>
                    <a:pt x="107458" y="34603"/>
                  </a:lnTo>
                  <a:lnTo>
                    <a:pt x="129089" y="1860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SMARTInkShape-2776">
              <a:extLst>
                <a:ext uri="{FF2B5EF4-FFF2-40B4-BE49-F238E27FC236}">
                  <a16:creationId xmlns:a16="http://schemas.microsoft.com/office/drawing/2014/main" id="{844A9A39-FCF4-DDC7-F4A8-70FB794B140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7617380" y="1756225"/>
              <a:ext cx="145496" cy="114280"/>
            </a:xfrm>
            <a:custGeom>
              <a:avLst/>
              <a:gdLst/>
              <a:ahLst/>
              <a:cxnLst/>
              <a:rect l="0" t="0" r="0" b="0"/>
              <a:pathLst>
                <a:path w="145496" h="114280">
                  <a:moveTo>
                    <a:pt x="78820" y="53525"/>
                  </a:moveTo>
                  <a:lnTo>
                    <a:pt x="78820" y="53525"/>
                  </a:lnTo>
                  <a:lnTo>
                    <a:pt x="78820" y="48469"/>
                  </a:lnTo>
                  <a:lnTo>
                    <a:pt x="81642" y="43164"/>
                  </a:lnTo>
                  <a:lnTo>
                    <a:pt x="96430" y="26425"/>
                  </a:lnTo>
                  <a:lnTo>
                    <a:pt x="97744" y="16879"/>
                  </a:lnTo>
                  <a:lnTo>
                    <a:pt x="89658" y="7352"/>
                  </a:lnTo>
                  <a:lnTo>
                    <a:pt x="68508" y="11387"/>
                  </a:lnTo>
                  <a:lnTo>
                    <a:pt x="32098" y="29836"/>
                  </a:lnTo>
                  <a:lnTo>
                    <a:pt x="11237" y="47682"/>
                  </a:lnTo>
                  <a:lnTo>
                    <a:pt x="1864" y="60100"/>
                  </a:lnTo>
                  <a:lnTo>
                    <a:pt x="0" y="67434"/>
                  </a:lnTo>
                  <a:lnTo>
                    <a:pt x="2066" y="101139"/>
                  </a:lnTo>
                  <a:lnTo>
                    <a:pt x="5196" y="109259"/>
                  </a:lnTo>
                  <a:lnTo>
                    <a:pt x="7512" y="112906"/>
                  </a:lnTo>
                  <a:lnTo>
                    <a:pt x="11173" y="114279"/>
                  </a:lnTo>
                  <a:lnTo>
                    <a:pt x="20885" y="112982"/>
                  </a:lnTo>
                  <a:lnTo>
                    <a:pt x="33196" y="106302"/>
                  </a:lnTo>
                  <a:lnTo>
                    <a:pt x="65169" y="65804"/>
                  </a:lnTo>
                  <a:lnTo>
                    <a:pt x="74305" y="43052"/>
                  </a:lnTo>
                  <a:lnTo>
                    <a:pt x="86845" y="225"/>
                  </a:lnTo>
                  <a:lnTo>
                    <a:pt x="86287" y="0"/>
                  </a:lnTo>
                  <a:lnTo>
                    <a:pt x="82845" y="2572"/>
                  </a:lnTo>
                  <a:lnTo>
                    <a:pt x="80011" y="25140"/>
                  </a:lnTo>
                  <a:lnTo>
                    <a:pt x="84230" y="53581"/>
                  </a:lnTo>
                  <a:lnTo>
                    <a:pt x="92182" y="72004"/>
                  </a:lnTo>
                  <a:lnTo>
                    <a:pt x="106297" y="84165"/>
                  </a:lnTo>
                  <a:lnTo>
                    <a:pt x="118829" y="89415"/>
                  </a:lnTo>
                  <a:lnTo>
                    <a:pt x="129246" y="90970"/>
                  </a:lnTo>
                  <a:lnTo>
                    <a:pt x="145495" y="72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SMARTInkShape-2777">
              <a:extLst>
                <a:ext uri="{FF2B5EF4-FFF2-40B4-BE49-F238E27FC236}">
                  <a16:creationId xmlns:a16="http://schemas.microsoft.com/office/drawing/2014/main" id="{C6BAD513-997E-3168-E821-EEEE3D8761BB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7353300" y="1657350"/>
              <a:ext cx="190501" cy="218336"/>
            </a:xfrm>
            <a:custGeom>
              <a:avLst/>
              <a:gdLst/>
              <a:ahLst/>
              <a:cxnLst/>
              <a:rect l="0" t="0" r="0" b="0"/>
              <a:pathLst>
                <a:path w="190501" h="21833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7605" y="42137"/>
                  </a:lnTo>
                  <a:lnTo>
                    <a:pt x="10361" y="42908"/>
                  </a:lnTo>
                  <a:lnTo>
                    <a:pt x="13257" y="44480"/>
                  </a:lnTo>
                  <a:lnTo>
                    <a:pt x="22390" y="56806"/>
                  </a:lnTo>
                  <a:lnTo>
                    <a:pt x="28411" y="95143"/>
                  </a:lnTo>
                  <a:lnTo>
                    <a:pt x="38695" y="140659"/>
                  </a:lnTo>
                  <a:lnTo>
                    <a:pt x="45773" y="159882"/>
                  </a:lnTo>
                  <a:lnTo>
                    <a:pt x="80343" y="206422"/>
                  </a:lnTo>
                  <a:lnTo>
                    <a:pt x="82138" y="210640"/>
                  </a:lnTo>
                  <a:lnTo>
                    <a:pt x="84391" y="213452"/>
                  </a:lnTo>
                  <a:lnTo>
                    <a:pt x="89719" y="216576"/>
                  </a:lnTo>
                  <a:lnTo>
                    <a:pt x="103725" y="218335"/>
                  </a:lnTo>
                  <a:lnTo>
                    <a:pt x="108309" y="214348"/>
                  </a:lnTo>
                  <a:lnTo>
                    <a:pt x="119816" y="188512"/>
                  </a:lnTo>
                  <a:lnTo>
                    <a:pt x="129928" y="152987"/>
                  </a:lnTo>
                  <a:lnTo>
                    <a:pt x="139626" y="111534"/>
                  </a:lnTo>
                  <a:lnTo>
                    <a:pt x="152385" y="68010"/>
                  </a:lnTo>
                  <a:lnTo>
                    <a:pt x="159802" y="4927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SMARTInkShape-2778">
              <a:extLst>
                <a:ext uri="{FF2B5EF4-FFF2-40B4-BE49-F238E27FC236}">
                  <a16:creationId xmlns:a16="http://schemas.microsoft.com/office/drawing/2014/main" id="{4C304157-A592-55DD-EA43-B39AA2DDAC1E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8812671" y="1066800"/>
              <a:ext cx="149880" cy="348842"/>
            </a:xfrm>
            <a:custGeom>
              <a:avLst/>
              <a:gdLst/>
              <a:ahLst/>
              <a:cxnLst/>
              <a:rect l="0" t="0" r="0" b="0"/>
              <a:pathLst>
                <a:path w="149880" h="348842">
                  <a:moveTo>
                    <a:pt x="112254" y="257175"/>
                  </a:moveTo>
                  <a:lnTo>
                    <a:pt x="112254" y="257175"/>
                  </a:lnTo>
                  <a:lnTo>
                    <a:pt x="112254" y="252118"/>
                  </a:lnTo>
                  <a:lnTo>
                    <a:pt x="115078" y="246814"/>
                  </a:lnTo>
                  <a:lnTo>
                    <a:pt x="118800" y="240928"/>
                  </a:lnTo>
                  <a:lnTo>
                    <a:pt x="120456" y="234785"/>
                  </a:lnTo>
                  <a:lnTo>
                    <a:pt x="119838" y="231665"/>
                  </a:lnTo>
                  <a:lnTo>
                    <a:pt x="116330" y="225376"/>
                  </a:lnTo>
                  <a:lnTo>
                    <a:pt x="97851" y="212715"/>
                  </a:lnTo>
                  <a:lnTo>
                    <a:pt x="79999" y="204255"/>
                  </a:lnTo>
                  <a:lnTo>
                    <a:pt x="67578" y="201905"/>
                  </a:lnTo>
                  <a:lnTo>
                    <a:pt x="61305" y="203395"/>
                  </a:lnTo>
                  <a:lnTo>
                    <a:pt x="29685" y="221648"/>
                  </a:lnTo>
                  <a:lnTo>
                    <a:pt x="19817" y="236799"/>
                  </a:lnTo>
                  <a:lnTo>
                    <a:pt x="4859" y="275963"/>
                  </a:lnTo>
                  <a:lnTo>
                    <a:pt x="0" y="314835"/>
                  </a:lnTo>
                  <a:lnTo>
                    <a:pt x="1435" y="325249"/>
                  </a:lnTo>
                  <a:lnTo>
                    <a:pt x="8673" y="339641"/>
                  </a:lnTo>
                  <a:lnTo>
                    <a:pt x="16123" y="346743"/>
                  </a:lnTo>
                  <a:lnTo>
                    <a:pt x="19592" y="348637"/>
                  </a:lnTo>
                  <a:lnTo>
                    <a:pt x="24021" y="348841"/>
                  </a:lnTo>
                  <a:lnTo>
                    <a:pt x="34587" y="346246"/>
                  </a:lnTo>
                  <a:lnTo>
                    <a:pt x="46339" y="335921"/>
                  </a:lnTo>
                  <a:lnTo>
                    <a:pt x="57559" y="319690"/>
                  </a:lnTo>
                  <a:lnTo>
                    <a:pt x="73385" y="277598"/>
                  </a:lnTo>
                  <a:lnTo>
                    <a:pt x="86702" y="238396"/>
                  </a:lnTo>
                  <a:lnTo>
                    <a:pt x="99525" y="200079"/>
                  </a:lnTo>
                  <a:lnTo>
                    <a:pt x="112248" y="161936"/>
                  </a:lnTo>
                  <a:lnTo>
                    <a:pt x="133615" y="115360"/>
                  </a:lnTo>
                  <a:lnTo>
                    <a:pt x="144937" y="74876"/>
                  </a:lnTo>
                  <a:lnTo>
                    <a:pt x="149284" y="33409"/>
                  </a:lnTo>
                  <a:lnTo>
                    <a:pt x="149879" y="20846"/>
                  </a:lnTo>
                  <a:lnTo>
                    <a:pt x="147321" y="11734"/>
                  </a:lnTo>
                  <a:lnTo>
                    <a:pt x="140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SMARTInkShape-2779">
              <a:extLst>
                <a:ext uri="{FF2B5EF4-FFF2-40B4-BE49-F238E27FC236}">
                  <a16:creationId xmlns:a16="http://schemas.microsoft.com/office/drawing/2014/main" id="{64FD483C-29D5-31F7-4C10-053F608178F0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8687846" y="1261714"/>
              <a:ext cx="122325" cy="128937"/>
            </a:xfrm>
            <a:custGeom>
              <a:avLst/>
              <a:gdLst/>
              <a:ahLst/>
              <a:cxnLst/>
              <a:rect l="0" t="0" r="0" b="0"/>
              <a:pathLst>
                <a:path w="122325" h="128937">
                  <a:moveTo>
                    <a:pt x="18004" y="71786"/>
                  </a:moveTo>
                  <a:lnTo>
                    <a:pt x="18004" y="71786"/>
                  </a:lnTo>
                  <a:lnTo>
                    <a:pt x="18004" y="66729"/>
                  </a:lnTo>
                  <a:lnTo>
                    <a:pt x="20828" y="61425"/>
                  </a:lnTo>
                  <a:lnTo>
                    <a:pt x="23061" y="58529"/>
                  </a:lnTo>
                  <a:lnTo>
                    <a:pt x="31188" y="55311"/>
                  </a:lnTo>
                  <a:lnTo>
                    <a:pt x="42913" y="51764"/>
                  </a:lnTo>
                  <a:lnTo>
                    <a:pt x="88173" y="27948"/>
                  </a:lnTo>
                  <a:lnTo>
                    <a:pt x="111114" y="17992"/>
                  </a:lnTo>
                  <a:lnTo>
                    <a:pt x="121243" y="7016"/>
                  </a:lnTo>
                  <a:lnTo>
                    <a:pt x="122324" y="619"/>
                  </a:lnTo>
                  <a:lnTo>
                    <a:pt x="118242" y="0"/>
                  </a:lnTo>
                  <a:lnTo>
                    <a:pt x="102418" y="2134"/>
                  </a:lnTo>
                  <a:lnTo>
                    <a:pt x="74766" y="14342"/>
                  </a:lnTo>
                  <a:lnTo>
                    <a:pt x="28083" y="52958"/>
                  </a:lnTo>
                  <a:lnTo>
                    <a:pt x="10878" y="74674"/>
                  </a:lnTo>
                  <a:lnTo>
                    <a:pt x="4253" y="89297"/>
                  </a:lnTo>
                  <a:lnTo>
                    <a:pt x="0" y="110876"/>
                  </a:lnTo>
                  <a:lnTo>
                    <a:pt x="1769" y="113721"/>
                  </a:lnTo>
                  <a:lnTo>
                    <a:pt x="5064" y="115617"/>
                  </a:lnTo>
                  <a:lnTo>
                    <a:pt x="48818" y="127390"/>
                  </a:lnTo>
                  <a:lnTo>
                    <a:pt x="75154" y="128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SMARTInkShape-2780">
              <a:extLst>
                <a:ext uri="{FF2B5EF4-FFF2-40B4-BE49-F238E27FC236}">
                  <a16:creationId xmlns:a16="http://schemas.microsoft.com/office/drawing/2014/main" id="{0A051BC8-5597-D453-FCC7-A51D9C12B863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8477250" y="1295875"/>
              <a:ext cx="175032" cy="113826"/>
            </a:xfrm>
            <a:custGeom>
              <a:avLst/>
              <a:gdLst/>
              <a:ahLst/>
              <a:cxnLst/>
              <a:rect l="0" t="0" r="0" b="0"/>
              <a:pathLst>
                <a:path w="175032" h="113826">
                  <a:moveTo>
                    <a:pt x="0" y="56675"/>
                  </a:moveTo>
                  <a:lnTo>
                    <a:pt x="0" y="56675"/>
                  </a:lnTo>
                  <a:lnTo>
                    <a:pt x="0" y="51618"/>
                  </a:lnTo>
                  <a:lnTo>
                    <a:pt x="2823" y="46314"/>
                  </a:lnTo>
                  <a:lnTo>
                    <a:pt x="8664" y="40428"/>
                  </a:lnTo>
                  <a:lnTo>
                    <a:pt x="52863" y="10119"/>
                  </a:lnTo>
                  <a:lnTo>
                    <a:pt x="63171" y="3134"/>
                  </a:lnTo>
                  <a:lnTo>
                    <a:pt x="72928" y="594"/>
                  </a:lnTo>
                  <a:lnTo>
                    <a:pt x="79331" y="0"/>
                  </a:lnTo>
                  <a:lnTo>
                    <a:pt x="81462" y="900"/>
                  </a:lnTo>
                  <a:lnTo>
                    <a:pt x="82883" y="2559"/>
                  </a:lnTo>
                  <a:lnTo>
                    <a:pt x="83830" y="4722"/>
                  </a:lnTo>
                  <a:lnTo>
                    <a:pt x="77358" y="48443"/>
                  </a:lnTo>
                  <a:lnTo>
                    <a:pt x="65991" y="84584"/>
                  </a:lnTo>
                  <a:lnTo>
                    <a:pt x="57667" y="103146"/>
                  </a:lnTo>
                  <a:lnTo>
                    <a:pt x="62360" y="98902"/>
                  </a:lnTo>
                  <a:lnTo>
                    <a:pt x="97868" y="55365"/>
                  </a:lnTo>
                  <a:lnTo>
                    <a:pt x="144428" y="12667"/>
                  </a:lnTo>
                  <a:lnTo>
                    <a:pt x="161797" y="3419"/>
                  </a:lnTo>
                  <a:lnTo>
                    <a:pt x="173646" y="679"/>
                  </a:lnTo>
                  <a:lnTo>
                    <a:pt x="175031" y="2411"/>
                  </a:lnTo>
                  <a:lnTo>
                    <a:pt x="173748" y="9980"/>
                  </a:lnTo>
                  <a:lnTo>
                    <a:pt x="163450" y="52536"/>
                  </a:lnTo>
                  <a:lnTo>
                    <a:pt x="153858" y="91515"/>
                  </a:lnTo>
                  <a:lnTo>
                    <a:pt x="161925" y="11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SMARTInkShape-2781">
              <a:extLst>
                <a:ext uri="{FF2B5EF4-FFF2-40B4-BE49-F238E27FC236}">
                  <a16:creationId xmlns:a16="http://schemas.microsoft.com/office/drawing/2014/main" id="{05E2E543-6E19-A3FA-D2C5-AAD691C330CA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8439150" y="1219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716"/>
                  </a:lnTo>
                  <a:lnTo>
                    <a:pt x="1058" y="11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SMARTInkShape-2782">
              <a:extLst>
                <a:ext uri="{FF2B5EF4-FFF2-40B4-BE49-F238E27FC236}">
                  <a16:creationId xmlns:a16="http://schemas.microsoft.com/office/drawing/2014/main" id="{091F37EA-0663-2036-3AB9-20053BB49C8F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8198024" y="1295840"/>
              <a:ext cx="279227" cy="127954"/>
            </a:xfrm>
            <a:custGeom>
              <a:avLst/>
              <a:gdLst/>
              <a:ahLst/>
              <a:cxnLst/>
              <a:rect l="0" t="0" r="0" b="0"/>
              <a:pathLst>
                <a:path w="279227" h="127954">
                  <a:moveTo>
                    <a:pt x="98251" y="37660"/>
                  </a:moveTo>
                  <a:lnTo>
                    <a:pt x="98251" y="37660"/>
                  </a:lnTo>
                  <a:lnTo>
                    <a:pt x="98251" y="32603"/>
                  </a:lnTo>
                  <a:lnTo>
                    <a:pt x="101074" y="27299"/>
                  </a:lnTo>
                  <a:lnTo>
                    <a:pt x="104797" y="21413"/>
                  </a:lnTo>
                  <a:lnTo>
                    <a:pt x="107385" y="10917"/>
                  </a:lnTo>
                  <a:lnTo>
                    <a:pt x="102603" y="4571"/>
                  </a:lnTo>
                  <a:lnTo>
                    <a:pt x="97363" y="1787"/>
                  </a:lnTo>
                  <a:lnTo>
                    <a:pt x="80320" y="0"/>
                  </a:lnTo>
                  <a:lnTo>
                    <a:pt x="57660" y="9803"/>
                  </a:lnTo>
                  <a:lnTo>
                    <a:pt x="29163" y="33137"/>
                  </a:lnTo>
                  <a:lnTo>
                    <a:pt x="10635" y="59250"/>
                  </a:lnTo>
                  <a:lnTo>
                    <a:pt x="1807" y="81475"/>
                  </a:lnTo>
                  <a:lnTo>
                    <a:pt x="0" y="99819"/>
                  </a:lnTo>
                  <a:lnTo>
                    <a:pt x="2409" y="118730"/>
                  </a:lnTo>
                  <a:lnTo>
                    <a:pt x="8383" y="124138"/>
                  </a:lnTo>
                  <a:lnTo>
                    <a:pt x="12939" y="127062"/>
                  </a:lnTo>
                  <a:lnTo>
                    <a:pt x="17035" y="127953"/>
                  </a:lnTo>
                  <a:lnTo>
                    <a:pt x="20823" y="127489"/>
                  </a:lnTo>
                  <a:lnTo>
                    <a:pt x="39565" y="119139"/>
                  </a:lnTo>
                  <a:lnTo>
                    <a:pt x="57462" y="105311"/>
                  </a:lnTo>
                  <a:lnTo>
                    <a:pt x="64248" y="96655"/>
                  </a:lnTo>
                  <a:lnTo>
                    <a:pt x="69381" y="88222"/>
                  </a:lnTo>
                  <a:lnTo>
                    <a:pt x="101106" y="40702"/>
                  </a:lnTo>
                  <a:lnTo>
                    <a:pt x="105799" y="26802"/>
                  </a:lnTo>
                  <a:lnTo>
                    <a:pt x="107603" y="11128"/>
                  </a:lnTo>
                  <a:lnTo>
                    <a:pt x="108719" y="10447"/>
                  </a:lnTo>
                  <a:lnTo>
                    <a:pt x="113229" y="9488"/>
                  </a:lnTo>
                  <a:lnTo>
                    <a:pt x="107776" y="9085"/>
                  </a:lnTo>
                  <a:lnTo>
                    <a:pt x="107776" y="31475"/>
                  </a:lnTo>
                  <a:lnTo>
                    <a:pt x="102288" y="51647"/>
                  </a:lnTo>
                  <a:lnTo>
                    <a:pt x="108213" y="80969"/>
                  </a:lnTo>
                  <a:lnTo>
                    <a:pt x="112556" y="87953"/>
                  </a:lnTo>
                  <a:lnTo>
                    <a:pt x="118013" y="91762"/>
                  </a:lnTo>
                  <a:lnTo>
                    <a:pt x="126724" y="94409"/>
                  </a:lnTo>
                  <a:lnTo>
                    <a:pt x="144114" y="94794"/>
                  </a:lnTo>
                  <a:lnTo>
                    <a:pt x="178593" y="71212"/>
                  </a:lnTo>
                  <a:lnTo>
                    <a:pt x="181583" y="62803"/>
                  </a:lnTo>
                  <a:lnTo>
                    <a:pt x="183971" y="53068"/>
                  </a:lnTo>
                  <a:lnTo>
                    <a:pt x="191305" y="38195"/>
                  </a:lnTo>
                  <a:lnTo>
                    <a:pt x="193584" y="31548"/>
                  </a:lnTo>
                  <a:lnTo>
                    <a:pt x="212398" y="9251"/>
                  </a:lnTo>
                  <a:lnTo>
                    <a:pt x="207449" y="14191"/>
                  </a:lnTo>
                  <a:lnTo>
                    <a:pt x="188097" y="58429"/>
                  </a:lnTo>
                  <a:lnTo>
                    <a:pt x="184790" y="77667"/>
                  </a:lnTo>
                  <a:lnTo>
                    <a:pt x="184136" y="91424"/>
                  </a:lnTo>
                  <a:lnTo>
                    <a:pt x="189692" y="96127"/>
                  </a:lnTo>
                  <a:lnTo>
                    <a:pt x="198157" y="100687"/>
                  </a:lnTo>
                  <a:lnTo>
                    <a:pt x="210991" y="103254"/>
                  </a:lnTo>
                  <a:lnTo>
                    <a:pt x="246643" y="104193"/>
                  </a:lnTo>
                  <a:lnTo>
                    <a:pt x="256983" y="101450"/>
                  </a:lnTo>
                  <a:lnTo>
                    <a:pt x="261222" y="99236"/>
                  </a:lnTo>
                  <a:lnTo>
                    <a:pt x="279226" y="75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SMARTInkShape-2783">
              <a:extLst>
                <a:ext uri="{FF2B5EF4-FFF2-40B4-BE49-F238E27FC236}">
                  <a16:creationId xmlns:a16="http://schemas.microsoft.com/office/drawing/2014/main" id="{3092FA8D-1649-3FDA-F1E6-7EE496CC6D22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8115300" y="1171612"/>
              <a:ext cx="47613" cy="285714"/>
            </a:xfrm>
            <a:custGeom>
              <a:avLst/>
              <a:gdLst/>
              <a:ahLst/>
              <a:cxnLst/>
              <a:rect l="0" t="0" r="0" b="0"/>
              <a:pathLst>
                <a:path w="47613" h="285714">
                  <a:moveTo>
                    <a:pt x="28575" y="19013"/>
                  </a:moveTo>
                  <a:lnTo>
                    <a:pt x="28575" y="19013"/>
                  </a:lnTo>
                  <a:lnTo>
                    <a:pt x="33631" y="13957"/>
                  </a:lnTo>
                  <a:lnTo>
                    <a:pt x="38936" y="11474"/>
                  </a:lnTo>
                  <a:lnTo>
                    <a:pt x="41832" y="10812"/>
                  </a:lnTo>
                  <a:lnTo>
                    <a:pt x="43763" y="9312"/>
                  </a:lnTo>
                  <a:lnTo>
                    <a:pt x="47606" y="19"/>
                  </a:lnTo>
                  <a:lnTo>
                    <a:pt x="47612" y="0"/>
                  </a:lnTo>
                  <a:lnTo>
                    <a:pt x="44803" y="45629"/>
                  </a:lnTo>
                  <a:lnTo>
                    <a:pt x="39424" y="87888"/>
                  </a:lnTo>
                  <a:lnTo>
                    <a:pt x="30735" y="133603"/>
                  </a:lnTo>
                  <a:lnTo>
                    <a:pt x="23946" y="171470"/>
                  </a:lnTo>
                  <a:lnTo>
                    <a:pt x="12412" y="217129"/>
                  </a:lnTo>
                  <a:lnTo>
                    <a:pt x="1844" y="264360"/>
                  </a:lnTo>
                  <a:lnTo>
                    <a:pt x="0" y="285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SMARTInkShape-2784">
              <a:extLst>
                <a:ext uri="{FF2B5EF4-FFF2-40B4-BE49-F238E27FC236}">
                  <a16:creationId xmlns:a16="http://schemas.microsoft.com/office/drawing/2014/main" id="{ABF06D65-4399-7D14-0442-4EFB189E1EBF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7991475" y="1287923"/>
              <a:ext cx="133320" cy="327548"/>
            </a:xfrm>
            <a:custGeom>
              <a:avLst/>
              <a:gdLst/>
              <a:ahLst/>
              <a:cxnLst/>
              <a:rect l="0" t="0" r="0" b="0"/>
              <a:pathLst>
                <a:path w="133320" h="327548">
                  <a:moveTo>
                    <a:pt x="47625" y="74152"/>
                  </a:moveTo>
                  <a:lnTo>
                    <a:pt x="47625" y="74152"/>
                  </a:lnTo>
                  <a:lnTo>
                    <a:pt x="47625" y="65951"/>
                  </a:lnTo>
                  <a:lnTo>
                    <a:pt x="46567" y="105860"/>
                  </a:lnTo>
                  <a:lnTo>
                    <a:pt x="37264" y="151598"/>
                  </a:lnTo>
                  <a:lnTo>
                    <a:pt x="25235" y="196342"/>
                  </a:lnTo>
                  <a:lnTo>
                    <a:pt x="20272" y="243358"/>
                  </a:lnTo>
                  <a:lnTo>
                    <a:pt x="19291" y="287767"/>
                  </a:lnTo>
                  <a:lnTo>
                    <a:pt x="19059" y="327547"/>
                  </a:lnTo>
                  <a:lnTo>
                    <a:pt x="19051" y="288325"/>
                  </a:lnTo>
                  <a:lnTo>
                    <a:pt x="13994" y="246515"/>
                  </a:lnTo>
                  <a:lnTo>
                    <a:pt x="18012" y="204507"/>
                  </a:lnTo>
                  <a:lnTo>
                    <a:pt x="24974" y="160401"/>
                  </a:lnTo>
                  <a:lnTo>
                    <a:pt x="30686" y="121567"/>
                  </a:lnTo>
                  <a:lnTo>
                    <a:pt x="36923" y="103692"/>
                  </a:lnTo>
                  <a:lnTo>
                    <a:pt x="52527" y="74970"/>
                  </a:lnTo>
                  <a:lnTo>
                    <a:pt x="57212" y="61815"/>
                  </a:lnTo>
                  <a:lnTo>
                    <a:pt x="88593" y="15723"/>
                  </a:lnTo>
                  <a:lnTo>
                    <a:pt x="108447" y="4864"/>
                  </a:lnTo>
                  <a:lnTo>
                    <a:pt x="124324" y="0"/>
                  </a:lnTo>
                  <a:lnTo>
                    <a:pt x="127333" y="375"/>
                  </a:lnTo>
                  <a:lnTo>
                    <a:pt x="129339" y="1684"/>
                  </a:lnTo>
                  <a:lnTo>
                    <a:pt x="130676" y="3615"/>
                  </a:lnTo>
                  <a:lnTo>
                    <a:pt x="132558" y="11389"/>
                  </a:lnTo>
                  <a:lnTo>
                    <a:pt x="133319" y="55378"/>
                  </a:lnTo>
                  <a:lnTo>
                    <a:pt x="132278" y="67925"/>
                  </a:lnTo>
                  <a:lnTo>
                    <a:pt x="128287" y="80557"/>
                  </a:lnTo>
                  <a:lnTo>
                    <a:pt x="103690" y="112259"/>
                  </a:lnTo>
                  <a:lnTo>
                    <a:pt x="97702" y="118607"/>
                  </a:lnTo>
                  <a:lnTo>
                    <a:pt x="79759" y="125660"/>
                  </a:lnTo>
                  <a:lnTo>
                    <a:pt x="43859" y="130188"/>
                  </a:lnTo>
                  <a:lnTo>
                    <a:pt x="32546" y="127984"/>
                  </a:lnTo>
                  <a:lnTo>
                    <a:pt x="20226" y="123616"/>
                  </a:lnTo>
                  <a:lnTo>
                    <a:pt x="0" y="12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2785">
              <a:extLst>
                <a:ext uri="{FF2B5EF4-FFF2-40B4-BE49-F238E27FC236}">
                  <a16:creationId xmlns:a16="http://schemas.microsoft.com/office/drawing/2014/main" id="{1E0EF9AF-FEEB-8B58-3590-B6BC14583269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7810500" y="1314450"/>
              <a:ext cx="104776" cy="114301"/>
            </a:xfrm>
            <a:custGeom>
              <a:avLst/>
              <a:gdLst/>
              <a:ahLst/>
              <a:cxnLst/>
              <a:rect l="0" t="0" r="0" b="0"/>
              <a:pathLst>
                <a:path w="104776" h="114301">
                  <a:moveTo>
                    <a:pt x="104775" y="0"/>
                  </a:moveTo>
                  <a:lnTo>
                    <a:pt x="104775" y="0"/>
                  </a:lnTo>
                  <a:lnTo>
                    <a:pt x="63019" y="41757"/>
                  </a:lnTo>
                  <a:lnTo>
                    <a:pt x="32962" y="7393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2786">
              <a:extLst>
                <a:ext uri="{FF2B5EF4-FFF2-40B4-BE49-F238E27FC236}">
                  <a16:creationId xmlns:a16="http://schemas.microsoft.com/office/drawing/2014/main" id="{A9C7B86A-E73B-3E23-54A4-11AC4AB9A090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7839075" y="1323975"/>
              <a:ext cx="114301" cy="104776"/>
            </a:xfrm>
            <a:custGeom>
              <a:avLst/>
              <a:gdLst/>
              <a:ahLst/>
              <a:cxnLst/>
              <a:rect l="0" t="0" r="0" b="0"/>
              <a:pathLst>
                <a:path w="114301" h="104776">
                  <a:moveTo>
                    <a:pt x="0" y="0"/>
                  </a:moveTo>
                  <a:lnTo>
                    <a:pt x="0" y="0"/>
                  </a:lnTo>
                  <a:lnTo>
                    <a:pt x="36579" y="22390"/>
                  </a:lnTo>
                  <a:lnTo>
                    <a:pt x="54465" y="41912"/>
                  </a:lnTo>
                  <a:lnTo>
                    <a:pt x="75716" y="74126"/>
                  </a:lnTo>
                  <a:lnTo>
                    <a:pt x="1143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2787">
              <a:extLst>
                <a:ext uri="{FF2B5EF4-FFF2-40B4-BE49-F238E27FC236}">
                  <a16:creationId xmlns:a16="http://schemas.microsoft.com/office/drawing/2014/main" id="{2C574886-A7AB-2CDE-212F-ED29B102444F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7678160" y="1290869"/>
              <a:ext cx="170441" cy="135736"/>
            </a:xfrm>
            <a:custGeom>
              <a:avLst/>
              <a:gdLst/>
              <a:ahLst/>
              <a:cxnLst/>
              <a:rect l="0" t="0" r="0" b="0"/>
              <a:pathLst>
                <a:path w="170441" h="135736">
                  <a:moveTo>
                    <a:pt x="8515" y="80731"/>
                  </a:moveTo>
                  <a:lnTo>
                    <a:pt x="8515" y="80731"/>
                  </a:lnTo>
                  <a:lnTo>
                    <a:pt x="18628" y="80731"/>
                  </a:lnTo>
                  <a:lnTo>
                    <a:pt x="26415" y="77909"/>
                  </a:lnTo>
                  <a:lnTo>
                    <a:pt x="50150" y="67474"/>
                  </a:lnTo>
                  <a:lnTo>
                    <a:pt x="90818" y="57133"/>
                  </a:lnTo>
                  <a:lnTo>
                    <a:pt x="137608" y="26938"/>
                  </a:lnTo>
                  <a:lnTo>
                    <a:pt x="139027" y="25819"/>
                  </a:lnTo>
                  <a:lnTo>
                    <a:pt x="140603" y="21753"/>
                  </a:lnTo>
                  <a:lnTo>
                    <a:pt x="141616" y="10520"/>
                  </a:lnTo>
                  <a:lnTo>
                    <a:pt x="140641" y="8524"/>
                  </a:lnTo>
                  <a:lnTo>
                    <a:pt x="138933" y="7193"/>
                  </a:lnTo>
                  <a:lnTo>
                    <a:pt x="113416" y="0"/>
                  </a:lnTo>
                  <a:lnTo>
                    <a:pt x="97118" y="48"/>
                  </a:lnTo>
                  <a:lnTo>
                    <a:pt x="64352" y="8702"/>
                  </a:lnTo>
                  <a:lnTo>
                    <a:pt x="35968" y="27149"/>
                  </a:lnTo>
                  <a:lnTo>
                    <a:pt x="16250" y="47726"/>
                  </a:lnTo>
                  <a:lnTo>
                    <a:pt x="6661" y="63945"/>
                  </a:lnTo>
                  <a:lnTo>
                    <a:pt x="0" y="99491"/>
                  </a:lnTo>
                  <a:lnTo>
                    <a:pt x="5083" y="110588"/>
                  </a:lnTo>
                  <a:lnTo>
                    <a:pt x="9403" y="116511"/>
                  </a:lnTo>
                  <a:lnTo>
                    <a:pt x="19845" y="123092"/>
                  </a:lnTo>
                  <a:lnTo>
                    <a:pt x="66295" y="134209"/>
                  </a:lnTo>
                  <a:lnTo>
                    <a:pt x="106892" y="135735"/>
                  </a:lnTo>
                  <a:lnTo>
                    <a:pt x="170440" y="118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2788">
              <a:extLst>
                <a:ext uri="{FF2B5EF4-FFF2-40B4-BE49-F238E27FC236}">
                  <a16:creationId xmlns:a16="http://schemas.microsoft.com/office/drawing/2014/main" id="{CFD692EE-8C19-1B53-C5BB-ED47BB7E0C1C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7400925" y="1335465"/>
              <a:ext cx="199848" cy="140911"/>
            </a:xfrm>
            <a:custGeom>
              <a:avLst/>
              <a:gdLst/>
              <a:ahLst/>
              <a:cxnLst/>
              <a:rect l="0" t="0" r="0" b="0"/>
              <a:pathLst>
                <a:path w="199848" h="140911">
                  <a:moveTo>
                    <a:pt x="0" y="45660"/>
                  </a:moveTo>
                  <a:lnTo>
                    <a:pt x="0" y="45660"/>
                  </a:lnTo>
                  <a:lnTo>
                    <a:pt x="8664" y="38056"/>
                  </a:lnTo>
                  <a:lnTo>
                    <a:pt x="40698" y="21208"/>
                  </a:lnTo>
                  <a:lnTo>
                    <a:pt x="59831" y="17628"/>
                  </a:lnTo>
                  <a:lnTo>
                    <a:pt x="66456" y="20148"/>
                  </a:lnTo>
                  <a:lnTo>
                    <a:pt x="69703" y="22302"/>
                  </a:lnTo>
                  <a:lnTo>
                    <a:pt x="71869" y="25855"/>
                  </a:lnTo>
                  <a:lnTo>
                    <a:pt x="74275" y="35447"/>
                  </a:lnTo>
                  <a:lnTo>
                    <a:pt x="75947" y="80116"/>
                  </a:lnTo>
                  <a:lnTo>
                    <a:pt x="76196" y="119750"/>
                  </a:lnTo>
                  <a:lnTo>
                    <a:pt x="76199" y="116178"/>
                  </a:lnTo>
                  <a:lnTo>
                    <a:pt x="89457" y="86157"/>
                  </a:lnTo>
                  <a:lnTo>
                    <a:pt x="134513" y="43710"/>
                  </a:lnTo>
                  <a:lnTo>
                    <a:pt x="178539" y="7979"/>
                  </a:lnTo>
                  <a:lnTo>
                    <a:pt x="186243" y="2455"/>
                  </a:lnTo>
                  <a:lnTo>
                    <a:pt x="193194" y="0"/>
                  </a:lnTo>
                  <a:lnTo>
                    <a:pt x="195471" y="403"/>
                  </a:lnTo>
                  <a:lnTo>
                    <a:pt x="196990" y="1730"/>
                  </a:lnTo>
                  <a:lnTo>
                    <a:pt x="198001" y="3673"/>
                  </a:lnTo>
                  <a:lnTo>
                    <a:pt x="199847" y="48903"/>
                  </a:lnTo>
                  <a:lnTo>
                    <a:pt x="192463" y="94444"/>
                  </a:lnTo>
                  <a:lnTo>
                    <a:pt x="190500" y="140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SMARTInkShape-2789">
              <a:extLst>
                <a:ext uri="{FF2B5EF4-FFF2-40B4-BE49-F238E27FC236}">
                  <a16:creationId xmlns:a16="http://schemas.microsoft.com/office/drawing/2014/main" id="{3CDC62CA-38FF-0623-9373-6DD81C038A59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7185964" y="1220675"/>
              <a:ext cx="167337" cy="233349"/>
            </a:xfrm>
            <a:custGeom>
              <a:avLst/>
              <a:gdLst/>
              <a:ahLst/>
              <a:cxnLst/>
              <a:rect l="0" t="0" r="0" b="0"/>
              <a:pathLst>
                <a:path w="167337" h="233349">
                  <a:moveTo>
                    <a:pt x="5411" y="27100"/>
                  </a:moveTo>
                  <a:lnTo>
                    <a:pt x="5411" y="27100"/>
                  </a:lnTo>
                  <a:lnTo>
                    <a:pt x="5411" y="22043"/>
                  </a:lnTo>
                  <a:lnTo>
                    <a:pt x="8233" y="16739"/>
                  </a:lnTo>
                  <a:lnTo>
                    <a:pt x="13612" y="9766"/>
                  </a:lnTo>
                  <a:lnTo>
                    <a:pt x="14821" y="0"/>
                  </a:lnTo>
                  <a:lnTo>
                    <a:pt x="12063" y="2003"/>
                  </a:lnTo>
                  <a:lnTo>
                    <a:pt x="9846" y="4018"/>
                  </a:lnTo>
                  <a:lnTo>
                    <a:pt x="7382" y="14725"/>
                  </a:lnTo>
                  <a:lnTo>
                    <a:pt x="4612" y="57612"/>
                  </a:lnTo>
                  <a:lnTo>
                    <a:pt x="0" y="92115"/>
                  </a:lnTo>
                  <a:lnTo>
                    <a:pt x="4396" y="129149"/>
                  </a:lnTo>
                  <a:lnTo>
                    <a:pt x="15362" y="171122"/>
                  </a:lnTo>
                  <a:lnTo>
                    <a:pt x="31926" y="200818"/>
                  </a:lnTo>
                  <a:lnTo>
                    <a:pt x="65008" y="225294"/>
                  </a:lnTo>
                  <a:lnTo>
                    <a:pt x="82699" y="231603"/>
                  </a:lnTo>
                  <a:lnTo>
                    <a:pt x="101144" y="233348"/>
                  </a:lnTo>
                  <a:lnTo>
                    <a:pt x="119926" y="230597"/>
                  </a:lnTo>
                  <a:lnTo>
                    <a:pt x="136035" y="217379"/>
                  </a:lnTo>
                  <a:lnTo>
                    <a:pt x="149191" y="197393"/>
                  </a:lnTo>
                  <a:lnTo>
                    <a:pt x="161489" y="161283"/>
                  </a:lnTo>
                  <a:lnTo>
                    <a:pt x="165604" y="118599"/>
                  </a:lnTo>
                  <a:lnTo>
                    <a:pt x="166823" y="78670"/>
                  </a:lnTo>
                  <a:lnTo>
                    <a:pt x="167234" y="35719"/>
                  </a:lnTo>
                  <a:lnTo>
                    <a:pt x="167336" y="17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8" name="SMARTInkShape-Group492">
            <a:extLst>
              <a:ext uri="{FF2B5EF4-FFF2-40B4-BE49-F238E27FC236}">
                <a16:creationId xmlns:a16="http://schemas.microsoft.com/office/drawing/2014/main" id="{C9BA3091-EF77-0807-3B05-ED22E5A80386}"/>
              </a:ext>
            </a:extLst>
          </p:cNvPr>
          <p:cNvGrpSpPr/>
          <p:nvPr/>
        </p:nvGrpSpPr>
        <p:grpSpPr>
          <a:xfrm>
            <a:off x="173261" y="2647985"/>
            <a:ext cx="445865" cy="308771"/>
            <a:chOff x="173261" y="2647985"/>
            <a:chExt cx="445865" cy="308771"/>
          </a:xfrm>
        </p:grpSpPr>
        <p:sp>
          <p:nvSpPr>
            <p:cNvPr id="1354" name="SMARTInkShape-2790">
              <a:extLst>
                <a:ext uri="{FF2B5EF4-FFF2-40B4-BE49-F238E27FC236}">
                  <a16:creationId xmlns:a16="http://schemas.microsoft.com/office/drawing/2014/main" id="{B997838C-C62F-57A0-28EA-F8C5C13E0C0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19125" y="2790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SMARTInkShape-2791">
              <a:extLst>
                <a:ext uri="{FF2B5EF4-FFF2-40B4-BE49-F238E27FC236}">
                  <a16:creationId xmlns:a16="http://schemas.microsoft.com/office/drawing/2014/main" id="{236B4131-C693-50EB-C4B9-64A922CAC1E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45098" y="2648079"/>
              <a:ext cx="116441" cy="308677"/>
            </a:xfrm>
            <a:custGeom>
              <a:avLst/>
              <a:gdLst/>
              <a:ahLst/>
              <a:cxnLst/>
              <a:rect l="0" t="0" r="0" b="0"/>
              <a:pathLst>
                <a:path w="116441" h="308677">
                  <a:moveTo>
                    <a:pt x="88302" y="47496"/>
                  </a:moveTo>
                  <a:lnTo>
                    <a:pt x="88302" y="47496"/>
                  </a:lnTo>
                  <a:lnTo>
                    <a:pt x="93358" y="47496"/>
                  </a:lnTo>
                  <a:lnTo>
                    <a:pt x="94848" y="46438"/>
                  </a:lnTo>
                  <a:lnTo>
                    <a:pt x="95841" y="44674"/>
                  </a:lnTo>
                  <a:lnTo>
                    <a:pt x="97825" y="28476"/>
                  </a:lnTo>
                  <a:lnTo>
                    <a:pt x="97826" y="28459"/>
                  </a:lnTo>
                  <a:lnTo>
                    <a:pt x="92770" y="23393"/>
                  </a:lnTo>
                  <a:lnTo>
                    <a:pt x="90288" y="18086"/>
                  </a:lnTo>
                  <a:lnTo>
                    <a:pt x="89626" y="15189"/>
                  </a:lnTo>
                  <a:lnTo>
                    <a:pt x="88126" y="13259"/>
                  </a:lnTo>
                  <a:lnTo>
                    <a:pt x="83638" y="11112"/>
                  </a:lnTo>
                  <a:lnTo>
                    <a:pt x="82017" y="9482"/>
                  </a:lnTo>
                  <a:lnTo>
                    <a:pt x="80217" y="4848"/>
                  </a:lnTo>
                  <a:lnTo>
                    <a:pt x="78679" y="3189"/>
                  </a:lnTo>
                  <a:lnTo>
                    <a:pt x="74147" y="1346"/>
                  </a:lnTo>
                  <a:lnTo>
                    <a:pt x="51368" y="0"/>
                  </a:lnTo>
                  <a:lnTo>
                    <a:pt x="28675" y="10022"/>
                  </a:lnTo>
                  <a:lnTo>
                    <a:pt x="16646" y="20610"/>
                  </a:lnTo>
                  <a:lnTo>
                    <a:pt x="299" y="44655"/>
                  </a:lnTo>
                  <a:lnTo>
                    <a:pt x="0" y="51952"/>
                  </a:lnTo>
                  <a:lnTo>
                    <a:pt x="5312" y="68526"/>
                  </a:lnTo>
                  <a:lnTo>
                    <a:pt x="14729" y="80832"/>
                  </a:lnTo>
                  <a:lnTo>
                    <a:pt x="25969" y="88770"/>
                  </a:lnTo>
                  <a:lnTo>
                    <a:pt x="47610" y="93866"/>
                  </a:lnTo>
                  <a:lnTo>
                    <a:pt x="51649" y="94285"/>
                  </a:lnTo>
                  <a:lnTo>
                    <a:pt x="58959" y="91927"/>
                  </a:lnTo>
                  <a:lnTo>
                    <a:pt x="72275" y="81790"/>
                  </a:lnTo>
                  <a:lnTo>
                    <a:pt x="75887" y="75790"/>
                  </a:lnTo>
                  <a:lnTo>
                    <a:pt x="78206" y="63316"/>
                  </a:lnTo>
                  <a:lnTo>
                    <a:pt x="79723" y="44114"/>
                  </a:lnTo>
                  <a:lnTo>
                    <a:pt x="88185" y="19513"/>
                  </a:lnTo>
                  <a:lnTo>
                    <a:pt x="89353" y="59053"/>
                  </a:lnTo>
                  <a:lnTo>
                    <a:pt x="98662" y="98345"/>
                  </a:lnTo>
                  <a:lnTo>
                    <a:pt x="107266" y="145954"/>
                  </a:lnTo>
                  <a:lnTo>
                    <a:pt x="114665" y="191632"/>
                  </a:lnTo>
                  <a:lnTo>
                    <a:pt x="116440" y="236364"/>
                  </a:lnTo>
                  <a:lnTo>
                    <a:pt x="109280" y="279762"/>
                  </a:lnTo>
                  <a:lnTo>
                    <a:pt x="107151" y="289367"/>
                  </a:lnTo>
                  <a:lnTo>
                    <a:pt x="97160" y="304156"/>
                  </a:lnTo>
                  <a:lnTo>
                    <a:pt x="94207" y="307503"/>
                  </a:lnTo>
                  <a:lnTo>
                    <a:pt x="90122" y="308676"/>
                  </a:lnTo>
                  <a:lnTo>
                    <a:pt x="79939" y="307156"/>
                  </a:lnTo>
                  <a:lnTo>
                    <a:pt x="51876" y="291632"/>
                  </a:lnTo>
                  <a:lnTo>
                    <a:pt x="42832" y="277004"/>
                  </a:lnTo>
                  <a:lnTo>
                    <a:pt x="33459" y="243232"/>
                  </a:lnTo>
                  <a:lnTo>
                    <a:pt x="35000" y="229387"/>
                  </a:lnTo>
                  <a:lnTo>
                    <a:pt x="39212" y="217236"/>
                  </a:lnTo>
                  <a:lnTo>
                    <a:pt x="53362" y="197990"/>
                  </a:lnTo>
                  <a:lnTo>
                    <a:pt x="88302" y="171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SMARTInkShape-2792">
              <a:extLst>
                <a:ext uri="{FF2B5EF4-FFF2-40B4-BE49-F238E27FC236}">
                  <a16:creationId xmlns:a16="http://schemas.microsoft.com/office/drawing/2014/main" id="{083A3B34-7F45-6426-F74A-82C733FF618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71475" y="2733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79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SMARTInkShape-2793">
              <a:extLst>
                <a:ext uri="{FF2B5EF4-FFF2-40B4-BE49-F238E27FC236}">
                  <a16:creationId xmlns:a16="http://schemas.microsoft.com/office/drawing/2014/main" id="{49535A72-9937-252A-10D0-28FE8E893D27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73261" y="2647985"/>
              <a:ext cx="131537" cy="142626"/>
            </a:xfrm>
            <a:custGeom>
              <a:avLst/>
              <a:gdLst/>
              <a:ahLst/>
              <a:cxnLst/>
              <a:rect l="0" t="0" r="0" b="0"/>
              <a:pathLst>
                <a:path w="131537" h="142626">
                  <a:moveTo>
                    <a:pt x="36289" y="47590"/>
                  </a:moveTo>
                  <a:lnTo>
                    <a:pt x="36289" y="47590"/>
                  </a:lnTo>
                  <a:lnTo>
                    <a:pt x="26880" y="47590"/>
                  </a:lnTo>
                  <a:lnTo>
                    <a:pt x="26765" y="62055"/>
                  </a:lnTo>
                  <a:lnTo>
                    <a:pt x="27823" y="63584"/>
                  </a:lnTo>
                  <a:lnTo>
                    <a:pt x="29587" y="64602"/>
                  </a:lnTo>
                  <a:lnTo>
                    <a:pt x="34965" y="66238"/>
                  </a:lnTo>
                  <a:lnTo>
                    <a:pt x="44374" y="74806"/>
                  </a:lnTo>
                  <a:lnTo>
                    <a:pt x="50444" y="75763"/>
                  </a:lnTo>
                  <a:lnTo>
                    <a:pt x="97007" y="76165"/>
                  </a:lnTo>
                  <a:lnTo>
                    <a:pt x="103139" y="73343"/>
                  </a:lnTo>
                  <a:lnTo>
                    <a:pt x="110642" y="67964"/>
                  </a:lnTo>
                  <a:lnTo>
                    <a:pt x="116998" y="67032"/>
                  </a:lnTo>
                  <a:lnTo>
                    <a:pt x="118670" y="65843"/>
                  </a:lnTo>
                  <a:lnTo>
                    <a:pt x="119785" y="63993"/>
                  </a:lnTo>
                  <a:lnTo>
                    <a:pt x="120528" y="61700"/>
                  </a:lnTo>
                  <a:lnTo>
                    <a:pt x="122082" y="60171"/>
                  </a:lnTo>
                  <a:lnTo>
                    <a:pt x="126630" y="58473"/>
                  </a:lnTo>
                  <a:lnTo>
                    <a:pt x="128266" y="56962"/>
                  </a:lnTo>
                  <a:lnTo>
                    <a:pt x="130084" y="52461"/>
                  </a:lnTo>
                  <a:lnTo>
                    <a:pt x="131536" y="24853"/>
                  </a:lnTo>
                  <a:lnTo>
                    <a:pt x="130478" y="22907"/>
                  </a:lnTo>
                  <a:lnTo>
                    <a:pt x="128715" y="21610"/>
                  </a:lnTo>
                  <a:lnTo>
                    <a:pt x="126482" y="20745"/>
                  </a:lnTo>
                  <a:lnTo>
                    <a:pt x="124992" y="19110"/>
                  </a:lnTo>
                  <a:lnTo>
                    <a:pt x="123338" y="14471"/>
                  </a:lnTo>
                  <a:lnTo>
                    <a:pt x="121838" y="12811"/>
                  </a:lnTo>
                  <a:lnTo>
                    <a:pt x="113929" y="9927"/>
                  </a:lnTo>
                  <a:lnTo>
                    <a:pt x="113129" y="6862"/>
                  </a:lnTo>
                  <a:lnTo>
                    <a:pt x="112916" y="4563"/>
                  </a:lnTo>
                  <a:lnTo>
                    <a:pt x="111715" y="3031"/>
                  </a:lnTo>
                  <a:lnTo>
                    <a:pt x="107559" y="1328"/>
                  </a:lnTo>
                  <a:lnTo>
                    <a:pt x="75637" y="0"/>
                  </a:lnTo>
                  <a:lnTo>
                    <a:pt x="66830" y="2803"/>
                  </a:lnTo>
                  <a:lnTo>
                    <a:pt x="29497" y="27412"/>
                  </a:lnTo>
                  <a:lnTo>
                    <a:pt x="22687" y="36153"/>
                  </a:lnTo>
                  <a:lnTo>
                    <a:pt x="4300" y="81637"/>
                  </a:lnTo>
                  <a:lnTo>
                    <a:pt x="0" y="101305"/>
                  </a:lnTo>
                  <a:lnTo>
                    <a:pt x="1816" y="114149"/>
                  </a:lnTo>
                  <a:lnTo>
                    <a:pt x="8789" y="130459"/>
                  </a:lnTo>
                  <a:lnTo>
                    <a:pt x="14542" y="137337"/>
                  </a:lnTo>
                  <a:lnTo>
                    <a:pt x="20626" y="140394"/>
                  </a:lnTo>
                  <a:lnTo>
                    <a:pt x="47684" y="142625"/>
                  </a:lnTo>
                  <a:lnTo>
                    <a:pt x="112489" y="133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7" name="SMARTInkShape-Group493">
            <a:extLst>
              <a:ext uri="{FF2B5EF4-FFF2-40B4-BE49-F238E27FC236}">
                <a16:creationId xmlns:a16="http://schemas.microsoft.com/office/drawing/2014/main" id="{BFA7FF41-FDD0-0F84-CD22-6B59AA00219A}"/>
              </a:ext>
            </a:extLst>
          </p:cNvPr>
          <p:cNvGrpSpPr/>
          <p:nvPr/>
        </p:nvGrpSpPr>
        <p:grpSpPr>
          <a:xfrm>
            <a:off x="1133878" y="2549317"/>
            <a:ext cx="1171057" cy="345210"/>
            <a:chOff x="1133878" y="2549317"/>
            <a:chExt cx="1171057" cy="345210"/>
          </a:xfrm>
        </p:grpSpPr>
        <p:sp>
          <p:nvSpPr>
            <p:cNvPr id="1359" name="SMARTInkShape-2794">
              <a:extLst>
                <a:ext uri="{FF2B5EF4-FFF2-40B4-BE49-F238E27FC236}">
                  <a16:creationId xmlns:a16="http://schemas.microsoft.com/office/drawing/2014/main" id="{E7DB096B-7128-2494-DC3D-7BE034F2306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190750" y="2549317"/>
              <a:ext cx="114185" cy="165309"/>
            </a:xfrm>
            <a:custGeom>
              <a:avLst/>
              <a:gdLst/>
              <a:ahLst/>
              <a:cxnLst/>
              <a:rect l="0" t="0" r="0" b="0"/>
              <a:pathLst>
                <a:path w="114185" h="165309">
                  <a:moveTo>
                    <a:pt x="104775" y="41483"/>
                  </a:moveTo>
                  <a:lnTo>
                    <a:pt x="104775" y="41483"/>
                  </a:lnTo>
                  <a:lnTo>
                    <a:pt x="109831" y="36427"/>
                  </a:lnTo>
                  <a:lnTo>
                    <a:pt x="112314" y="31122"/>
                  </a:lnTo>
                  <a:lnTo>
                    <a:pt x="114184" y="1483"/>
                  </a:lnTo>
                  <a:lnTo>
                    <a:pt x="112106" y="0"/>
                  </a:lnTo>
                  <a:lnTo>
                    <a:pt x="104152" y="1174"/>
                  </a:lnTo>
                  <a:lnTo>
                    <a:pt x="87775" y="7785"/>
                  </a:lnTo>
                  <a:lnTo>
                    <a:pt x="55757" y="33917"/>
                  </a:lnTo>
                  <a:lnTo>
                    <a:pt x="44978" y="49354"/>
                  </a:lnTo>
                  <a:lnTo>
                    <a:pt x="40138" y="62277"/>
                  </a:lnTo>
                  <a:lnTo>
                    <a:pt x="41575" y="65929"/>
                  </a:lnTo>
                  <a:lnTo>
                    <a:pt x="70713" y="92395"/>
                  </a:lnTo>
                  <a:lnTo>
                    <a:pt x="88097" y="105134"/>
                  </a:lnTo>
                  <a:lnTo>
                    <a:pt x="107426" y="133996"/>
                  </a:lnTo>
                  <a:lnTo>
                    <a:pt x="108659" y="139142"/>
                  </a:lnTo>
                  <a:lnTo>
                    <a:pt x="108423" y="143630"/>
                  </a:lnTo>
                  <a:lnTo>
                    <a:pt x="107207" y="147681"/>
                  </a:lnTo>
                  <a:lnTo>
                    <a:pt x="100212" y="155005"/>
                  </a:lnTo>
                  <a:lnTo>
                    <a:pt x="95383" y="158439"/>
                  </a:lnTo>
                  <a:lnTo>
                    <a:pt x="73417" y="163273"/>
                  </a:lnTo>
                  <a:lnTo>
                    <a:pt x="32063" y="165129"/>
                  </a:lnTo>
                  <a:lnTo>
                    <a:pt x="0" y="165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2795">
              <a:extLst>
                <a:ext uri="{FF2B5EF4-FFF2-40B4-BE49-F238E27FC236}">
                  <a16:creationId xmlns:a16="http://schemas.microsoft.com/office/drawing/2014/main" id="{A32C02B7-F2AE-DA0E-86D0-91E9BB19D85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093364" y="2583937"/>
              <a:ext cx="106912" cy="139297"/>
            </a:xfrm>
            <a:custGeom>
              <a:avLst/>
              <a:gdLst/>
              <a:ahLst/>
              <a:cxnLst/>
              <a:rect l="0" t="0" r="0" b="0"/>
              <a:pathLst>
                <a:path w="106912" h="139297">
                  <a:moveTo>
                    <a:pt x="21186" y="64013"/>
                  </a:moveTo>
                  <a:lnTo>
                    <a:pt x="21186" y="64013"/>
                  </a:lnTo>
                  <a:lnTo>
                    <a:pt x="62475" y="64013"/>
                  </a:lnTo>
                  <a:lnTo>
                    <a:pt x="77047" y="58957"/>
                  </a:lnTo>
                  <a:lnTo>
                    <a:pt x="89713" y="50755"/>
                  </a:lnTo>
                  <a:lnTo>
                    <a:pt x="93976" y="44716"/>
                  </a:lnTo>
                  <a:lnTo>
                    <a:pt x="95870" y="36386"/>
                  </a:lnTo>
                  <a:lnTo>
                    <a:pt x="95879" y="15963"/>
                  </a:lnTo>
                  <a:lnTo>
                    <a:pt x="92130" y="6321"/>
                  </a:lnTo>
                  <a:lnTo>
                    <a:pt x="88590" y="3327"/>
                  </a:lnTo>
                  <a:lnTo>
                    <a:pt x="79013" y="0"/>
                  </a:lnTo>
                  <a:lnTo>
                    <a:pt x="51608" y="8240"/>
                  </a:lnTo>
                  <a:lnTo>
                    <a:pt x="21733" y="24087"/>
                  </a:lnTo>
                  <a:lnTo>
                    <a:pt x="8023" y="38859"/>
                  </a:lnTo>
                  <a:lnTo>
                    <a:pt x="2886" y="47244"/>
                  </a:lnTo>
                  <a:lnTo>
                    <a:pt x="0" y="67849"/>
                  </a:lnTo>
                  <a:lnTo>
                    <a:pt x="6770" y="110515"/>
                  </a:lnTo>
                  <a:lnTo>
                    <a:pt x="15268" y="129767"/>
                  </a:lnTo>
                  <a:lnTo>
                    <a:pt x="21378" y="135571"/>
                  </a:lnTo>
                  <a:lnTo>
                    <a:pt x="24489" y="137118"/>
                  </a:lnTo>
                  <a:lnTo>
                    <a:pt x="49093" y="139296"/>
                  </a:lnTo>
                  <a:lnTo>
                    <a:pt x="78138" y="134885"/>
                  </a:lnTo>
                  <a:lnTo>
                    <a:pt x="106911" y="121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SMARTInkShape-2796">
              <a:extLst>
                <a:ext uri="{FF2B5EF4-FFF2-40B4-BE49-F238E27FC236}">
                  <a16:creationId xmlns:a16="http://schemas.microsoft.com/office/drawing/2014/main" id="{6F7A35F9-9F8F-3CD5-6BB5-7C5E4FEC864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953340" y="2593072"/>
              <a:ext cx="104061" cy="301455"/>
            </a:xfrm>
            <a:custGeom>
              <a:avLst/>
              <a:gdLst/>
              <a:ahLst/>
              <a:cxnLst/>
              <a:rect l="0" t="0" r="0" b="0"/>
              <a:pathLst>
                <a:path w="104061" h="301455">
                  <a:moveTo>
                    <a:pt x="75485" y="64403"/>
                  </a:moveTo>
                  <a:lnTo>
                    <a:pt x="75485" y="64403"/>
                  </a:lnTo>
                  <a:lnTo>
                    <a:pt x="75485" y="59347"/>
                  </a:lnTo>
                  <a:lnTo>
                    <a:pt x="78307" y="54042"/>
                  </a:lnTo>
                  <a:lnTo>
                    <a:pt x="80542" y="51145"/>
                  </a:lnTo>
                  <a:lnTo>
                    <a:pt x="80973" y="48157"/>
                  </a:lnTo>
                  <a:lnTo>
                    <a:pt x="67366" y="5397"/>
                  </a:lnTo>
                  <a:lnTo>
                    <a:pt x="64780" y="2841"/>
                  </a:lnTo>
                  <a:lnTo>
                    <a:pt x="56263" y="0"/>
                  </a:lnTo>
                  <a:lnTo>
                    <a:pt x="45423" y="1560"/>
                  </a:lnTo>
                  <a:lnTo>
                    <a:pt x="21216" y="11185"/>
                  </a:lnTo>
                  <a:lnTo>
                    <a:pt x="11502" y="19937"/>
                  </a:lnTo>
                  <a:lnTo>
                    <a:pt x="7430" y="25234"/>
                  </a:lnTo>
                  <a:lnTo>
                    <a:pt x="2905" y="39586"/>
                  </a:lnTo>
                  <a:lnTo>
                    <a:pt x="0" y="69614"/>
                  </a:lnTo>
                  <a:lnTo>
                    <a:pt x="2425" y="80125"/>
                  </a:lnTo>
                  <a:lnTo>
                    <a:pt x="9027" y="92344"/>
                  </a:lnTo>
                  <a:lnTo>
                    <a:pt x="16900" y="100956"/>
                  </a:lnTo>
                  <a:lnTo>
                    <a:pt x="28023" y="96988"/>
                  </a:lnTo>
                  <a:lnTo>
                    <a:pt x="58571" y="76966"/>
                  </a:lnTo>
                  <a:lnTo>
                    <a:pt x="62676" y="70692"/>
                  </a:lnTo>
                  <a:lnTo>
                    <a:pt x="64987" y="61210"/>
                  </a:lnTo>
                  <a:lnTo>
                    <a:pt x="65875" y="47233"/>
                  </a:lnTo>
                  <a:lnTo>
                    <a:pt x="66961" y="47664"/>
                  </a:lnTo>
                  <a:lnTo>
                    <a:pt x="70991" y="50966"/>
                  </a:lnTo>
                  <a:lnTo>
                    <a:pt x="70666" y="61606"/>
                  </a:lnTo>
                  <a:lnTo>
                    <a:pt x="66580" y="108877"/>
                  </a:lnTo>
                  <a:lnTo>
                    <a:pt x="66082" y="147820"/>
                  </a:lnTo>
                  <a:lnTo>
                    <a:pt x="60928" y="195416"/>
                  </a:lnTo>
                  <a:lnTo>
                    <a:pt x="57027" y="240353"/>
                  </a:lnTo>
                  <a:lnTo>
                    <a:pt x="55640" y="260078"/>
                  </a:lnTo>
                  <a:lnTo>
                    <a:pt x="47312" y="298905"/>
                  </a:lnTo>
                  <a:lnTo>
                    <a:pt x="46120" y="300113"/>
                  </a:lnTo>
                  <a:lnTo>
                    <a:pt x="41973" y="301454"/>
                  </a:lnTo>
                  <a:lnTo>
                    <a:pt x="40443" y="300754"/>
                  </a:lnTo>
                  <a:lnTo>
                    <a:pt x="39424" y="299229"/>
                  </a:lnTo>
                  <a:lnTo>
                    <a:pt x="38291" y="292595"/>
                  </a:lnTo>
                  <a:lnTo>
                    <a:pt x="37504" y="253595"/>
                  </a:lnTo>
                  <a:lnTo>
                    <a:pt x="38467" y="209999"/>
                  </a:lnTo>
                  <a:lnTo>
                    <a:pt x="44996" y="182684"/>
                  </a:lnTo>
                  <a:lnTo>
                    <a:pt x="71678" y="141707"/>
                  </a:lnTo>
                  <a:lnTo>
                    <a:pt x="104060" y="112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SMARTInkShape-2797">
              <a:extLst>
                <a:ext uri="{FF2B5EF4-FFF2-40B4-BE49-F238E27FC236}">
                  <a16:creationId xmlns:a16="http://schemas.microsoft.com/office/drawing/2014/main" id="{DDB48FE3-8744-D61B-85B7-ACC05B59B82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793753" y="2628938"/>
              <a:ext cx="120773" cy="137098"/>
            </a:xfrm>
            <a:custGeom>
              <a:avLst/>
              <a:gdLst/>
              <a:ahLst/>
              <a:cxnLst/>
              <a:rect l="0" t="0" r="0" b="0"/>
              <a:pathLst>
                <a:path w="120773" h="137098">
                  <a:moveTo>
                    <a:pt x="101722" y="38062"/>
                  </a:moveTo>
                  <a:lnTo>
                    <a:pt x="101722" y="38062"/>
                  </a:lnTo>
                  <a:lnTo>
                    <a:pt x="101722" y="14382"/>
                  </a:lnTo>
                  <a:lnTo>
                    <a:pt x="100664" y="12750"/>
                  </a:lnTo>
                  <a:lnTo>
                    <a:pt x="98900" y="11663"/>
                  </a:lnTo>
                  <a:lnTo>
                    <a:pt x="96665" y="10937"/>
                  </a:lnTo>
                  <a:lnTo>
                    <a:pt x="95176" y="9396"/>
                  </a:lnTo>
                  <a:lnTo>
                    <a:pt x="93521" y="4860"/>
                  </a:lnTo>
                  <a:lnTo>
                    <a:pt x="92021" y="3227"/>
                  </a:lnTo>
                  <a:lnTo>
                    <a:pt x="87533" y="1413"/>
                  </a:lnTo>
                  <a:lnTo>
                    <a:pt x="63553" y="0"/>
                  </a:lnTo>
                  <a:lnTo>
                    <a:pt x="59343" y="2104"/>
                  </a:lnTo>
                  <a:lnTo>
                    <a:pt x="26370" y="32457"/>
                  </a:lnTo>
                  <a:lnTo>
                    <a:pt x="3815" y="70936"/>
                  </a:lnTo>
                  <a:lnTo>
                    <a:pt x="0" y="87598"/>
                  </a:lnTo>
                  <a:lnTo>
                    <a:pt x="1126" y="102764"/>
                  </a:lnTo>
                  <a:lnTo>
                    <a:pt x="5154" y="115502"/>
                  </a:lnTo>
                  <a:lnTo>
                    <a:pt x="16364" y="132303"/>
                  </a:lnTo>
                  <a:lnTo>
                    <a:pt x="19417" y="135814"/>
                  </a:lnTo>
                  <a:lnTo>
                    <a:pt x="22510" y="137097"/>
                  </a:lnTo>
                  <a:lnTo>
                    <a:pt x="25631" y="136894"/>
                  </a:lnTo>
                  <a:lnTo>
                    <a:pt x="31920" y="133845"/>
                  </a:lnTo>
                  <a:lnTo>
                    <a:pt x="38243" y="128963"/>
                  </a:lnTo>
                  <a:lnTo>
                    <a:pt x="41759" y="123265"/>
                  </a:lnTo>
                  <a:lnTo>
                    <a:pt x="49073" y="105927"/>
                  </a:lnTo>
                  <a:lnTo>
                    <a:pt x="60974" y="86262"/>
                  </a:lnTo>
                  <a:lnTo>
                    <a:pt x="63273" y="72004"/>
                  </a:lnTo>
                  <a:lnTo>
                    <a:pt x="63389" y="72332"/>
                  </a:lnTo>
                  <a:lnTo>
                    <a:pt x="64671" y="107448"/>
                  </a:lnTo>
                  <a:lnTo>
                    <a:pt x="71822" y="121426"/>
                  </a:lnTo>
                  <a:lnTo>
                    <a:pt x="73322" y="122213"/>
                  </a:lnTo>
                  <a:lnTo>
                    <a:pt x="77811" y="123088"/>
                  </a:lnTo>
                  <a:lnTo>
                    <a:pt x="120772" y="104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SMARTInkShape-2798">
              <a:extLst>
                <a:ext uri="{FF2B5EF4-FFF2-40B4-BE49-F238E27FC236}">
                  <a16:creationId xmlns:a16="http://schemas.microsoft.com/office/drawing/2014/main" id="{0994A666-DA07-04BF-C1F4-9FBD05570BB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591264" y="2628900"/>
              <a:ext cx="161337" cy="126979"/>
            </a:xfrm>
            <a:custGeom>
              <a:avLst/>
              <a:gdLst/>
              <a:ahLst/>
              <a:cxnLst/>
              <a:rect l="0" t="0" r="0" b="0"/>
              <a:pathLst>
                <a:path w="161337" h="126979">
                  <a:moveTo>
                    <a:pt x="8936" y="0"/>
                  </a:moveTo>
                  <a:lnTo>
                    <a:pt x="8936" y="0"/>
                  </a:lnTo>
                  <a:lnTo>
                    <a:pt x="3879" y="0"/>
                  </a:lnTo>
                  <a:lnTo>
                    <a:pt x="2390" y="2117"/>
                  </a:lnTo>
                  <a:lnTo>
                    <a:pt x="0" y="20722"/>
                  </a:lnTo>
                  <a:lnTo>
                    <a:pt x="2285" y="67658"/>
                  </a:lnTo>
                  <a:lnTo>
                    <a:pt x="13603" y="111949"/>
                  </a:lnTo>
                  <a:lnTo>
                    <a:pt x="22078" y="125363"/>
                  </a:lnTo>
                  <a:lnTo>
                    <a:pt x="25106" y="126967"/>
                  </a:lnTo>
                  <a:lnTo>
                    <a:pt x="28182" y="126978"/>
                  </a:lnTo>
                  <a:lnTo>
                    <a:pt x="31292" y="125927"/>
                  </a:lnTo>
                  <a:lnTo>
                    <a:pt x="33365" y="124168"/>
                  </a:lnTo>
                  <a:lnTo>
                    <a:pt x="53650" y="81046"/>
                  </a:lnTo>
                  <a:lnTo>
                    <a:pt x="75626" y="36676"/>
                  </a:lnTo>
                  <a:lnTo>
                    <a:pt x="81968" y="26884"/>
                  </a:lnTo>
                  <a:lnTo>
                    <a:pt x="88314" y="22531"/>
                  </a:lnTo>
                  <a:lnTo>
                    <a:pt x="90430" y="22429"/>
                  </a:lnTo>
                  <a:lnTo>
                    <a:pt x="91840" y="23420"/>
                  </a:lnTo>
                  <a:lnTo>
                    <a:pt x="112313" y="63923"/>
                  </a:lnTo>
                  <a:lnTo>
                    <a:pt x="125644" y="84910"/>
                  </a:lnTo>
                  <a:lnTo>
                    <a:pt x="159331" y="121764"/>
                  </a:lnTo>
                  <a:lnTo>
                    <a:pt x="159999" y="120335"/>
                  </a:lnTo>
                  <a:lnTo>
                    <a:pt x="161160" y="87016"/>
                  </a:lnTo>
                  <a:lnTo>
                    <a:pt x="155813" y="42393"/>
                  </a:lnTo>
                  <a:lnTo>
                    <a:pt x="1613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SMARTInkShape-2799">
              <a:extLst>
                <a:ext uri="{FF2B5EF4-FFF2-40B4-BE49-F238E27FC236}">
                  <a16:creationId xmlns:a16="http://schemas.microsoft.com/office/drawing/2014/main" id="{FAF565C6-8514-88BE-6D78-A07B1964F90D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409700" y="2743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4" y="19050"/>
                  </a:lnTo>
                  <a:lnTo>
                    <a:pt x="883" y="179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2800">
              <a:extLst>
                <a:ext uri="{FF2B5EF4-FFF2-40B4-BE49-F238E27FC236}">
                  <a16:creationId xmlns:a16="http://schemas.microsoft.com/office/drawing/2014/main" id="{985409F8-CEB3-A0DA-7976-904BD5AF399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419225" y="26670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SMARTInkShape-2801">
              <a:extLst>
                <a:ext uri="{FF2B5EF4-FFF2-40B4-BE49-F238E27FC236}">
                  <a16:creationId xmlns:a16="http://schemas.microsoft.com/office/drawing/2014/main" id="{AEABAD49-EA55-A723-0282-BC3779C86132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133878" y="2609853"/>
              <a:ext cx="123410" cy="265229"/>
            </a:xfrm>
            <a:custGeom>
              <a:avLst/>
              <a:gdLst/>
              <a:ahLst/>
              <a:cxnLst/>
              <a:rect l="0" t="0" r="0" b="0"/>
              <a:pathLst>
                <a:path w="123410" h="265229">
                  <a:moveTo>
                    <a:pt x="18647" y="9522"/>
                  </a:moveTo>
                  <a:lnTo>
                    <a:pt x="18647" y="9522"/>
                  </a:lnTo>
                  <a:lnTo>
                    <a:pt x="18647" y="7"/>
                  </a:lnTo>
                  <a:lnTo>
                    <a:pt x="13590" y="0"/>
                  </a:lnTo>
                  <a:lnTo>
                    <a:pt x="12101" y="2116"/>
                  </a:lnTo>
                  <a:lnTo>
                    <a:pt x="8325" y="24886"/>
                  </a:lnTo>
                  <a:lnTo>
                    <a:pt x="1635" y="37996"/>
                  </a:lnTo>
                  <a:lnTo>
                    <a:pt x="0" y="55833"/>
                  </a:lnTo>
                  <a:lnTo>
                    <a:pt x="4773" y="73574"/>
                  </a:lnTo>
                  <a:lnTo>
                    <a:pt x="17946" y="92235"/>
                  </a:lnTo>
                  <a:lnTo>
                    <a:pt x="40312" y="106114"/>
                  </a:lnTo>
                  <a:lnTo>
                    <a:pt x="46848" y="107783"/>
                  </a:lnTo>
                  <a:lnTo>
                    <a:pt x="52265" y="107838"/>
                  </a:lnTo>
                  <a:lnTo>
                    <a:pt x="61105" y="105076"/>
                  </a:lnTo>
                  <a:lnTo>
                    <a:pt x="68562" y="100321"/>
                  </a:lnTo>
                  <a:lnTo>
                    <a:pt x="90562" y="60954"/>
                  </a:lnTo>
                  <a:lnTo>
                    <a:pt x="97418" y="14182"/>
                  </a:lnTo>
                  <a:lnTo>
                    <a:pt x="103965" y="827"/>
                  </a:lnTo>
                  <a:lnTo>
                    <a:pt x="99195" y="5300"/>
                  </a:lnTo>
                  <a:lnTo>
                    <a:pt x="96779" y="13290"/>
                  </a:lnTo>
                  <a:lnTo>
                    <a:pt x="96764" y="27072"/>
                  </a:lnTo>
                  <a:lnTo>
                    <a:pt x="102556" y="70570"/>
                  </a:lnTo>
                  <a:lnTo>
                    <a:pt x="109070" y="115655"/>
                  </a:lnTo>
                  <a:lnTo>
                    <a:pt x="117523" y="155034"/>
                  </a:lnTo>
                  <a:lnTo>
                    <a:pt x="121674" y="193513"/>
                  </a:lnTo>
                  <a:lnTo>
                    <a:pt x="123320" y="239310"/>
                  </a:lnTo>
                  <a:lnTo>
                    <a:pt x="123409" y="251605"/>
                  </a:lnTo>
                  <a:lnTo>
                    <a:pt x="122355" y="253461"/>
                  </a:lnTo>
                  <a:lnTo>
                    <a:pt x="120594" y="254698"/>
                  </a:lnTo>
                  <a:lnTo>
                    <a:pt x="118362" y="255523"/>
                  </a:lnTo>
                  <a:lnTo>
                    <a:pt x="116873" y="257131"/>
                  </a:lnTo>
                  <a:lnTo>
                    <a:pt x="115220" y="261740"/>
                  </a:lnTo>
                  <a:lnTo>
                    <a:pt x="113721" y="263392"/>
                  </a:lnTo>
                  <a:lnTo>
                    <a:pt x="109232" y="265228"/>
                  </a:lnTo>
                  <a:lnTo>
                    <a:pt x="71105" y="255852"/>
                  </a:lnTo>
                  <a:lnTo>
                    <a:pt x="39592" y="242251"/>
                  </a:lnTo>
                  <a:lnTo>
                    <a:pt x="26898" y="238899"/>
                  </a:lnTo>
                  <a:lnTo>
                    <a:pt x="17728" y="233881"/>
                  </a:lnTo>
                  <a:lnTo>
                    <a:pt x="9122" y="219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1" name="SMARTInkShape-Group494">
            <a:extLst>
              <a:ext uri="{FF2B5EF4-FFF2-40B4-BE49-F238E27FC236}">
                <a16:creationId xmlns:a16="http://schemas.microsoft.com/office/drawing/2014/main" id="{3E1A01EA-EB52-40D8-C316-8E0E00CB246D}"/>
              </a:ext>
            </a:extLst>
          </p:cNvPr>
          <p:cNvGrpSpPr/>
          <p:nvPr/>
        </p:nvGrpSpPr>
        <p:grpSpPr>
          <a:xfrm>
            <a:off x="1105017" y="3038475"/>
            <a:ext cx="314209" cy="199530"/>
            <a:chOff x="1105017" y="3038475"/>
            <a:chExt cx="314209" cy="199530"/>
          </a:xfrm>
        </p:grpSpPr>
        <p:sp>
          <p:nvSpPr>
            <p:cNvPr id="1368" name="SMARTInkShape-2802">
              <a:extLst>
                <a:ext uri="{FF2B5EF4-FFF2-40B4-BE49-F238E27FC236}">
                  <a16:creationId xmlns:a16="http://schemas.microsoft.com/office/drawing/2014/main" id="{9E6B2749-D564-D6B6-5844-5B994BBFF055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409700" y="3143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SMARTInkShape-2803">
              <a:extLst>
                <a:ext uri="{FF2B5EF4-FFF2-40B4-BE49-F238E27FC236}">
                  <a16:creationId xmlns:a16="http://schemas.microsoft.com/office/drawing/2014/main" id="{2962C6BC-4CFF-AFD5-77BA-BC3B4B0E16A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390650" y="30384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SMARTInkShape-2804">
              <a:extLst>
                <a:ext uri="{FF2B5EF4-FFF2-40B4-BE49-F238E27FC236}">
                  <a16:creationId xmlns:a16="http://schemas.microsoft.com/office/drawing/2014/main" id="{84861D68-14DC-679A-9124-F033346698EB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105017" y="3076778"/>
              <a:ext cx="199909" cy="161227"/>
            </a:xfrm>
            <a:custGeom>
              <a:avLst/>
              <a:gdLst/>
              <a:ahLst/>
              <a:cxnLst/>
              <a:rect l="0" t="0" r="0" b="0"/>
              <a:pathLst>
                <a:path w="199909" h="161227">
                  <a:moveTo>
                    <a:pt x="9408" y="47422"/>
                  </a:moveTo>
                  <a:lnTo>
                    <a:pt x="9408" y="47422"/>
                  </a:lnTo>
                  <a:lnTo>
                    <a:pt x="1207" y="47422"/>
                  </a:lnTo>
                  <a:lnTo>
                    <a:pt x="766" y="46364"/>
                  </a:lnTo>
                  <a:lnTo>
                    <a:pt x="0" y="39221"/>
                  </a:lnTo>
                  <a:lnTo>
                    <a:pt x="4974" y="33233"/>
                  </a:lnTo>
                  <a:lnTo>
                    <a:pt x="18207" y="24756"/>
                  </a:lnTo>
                  <a:lnTo>
                    <a:pt x="37469" y="16803"/>
                  </a:lnTo>
                  <a:lnTo>
                    <a:pt x="40816" y="14309"/>
                  </a:lnTo>
                  <a:lnTo>
                    <a:pt x="44105" y="13705"/>
                  </a:lnTo>
                  <a:lnTo>
                    <a:pt x="47356" y="14361"/>
                  </a:lnTo>
                  <a:lnTo>
                    <a:pt x="50582" y="15856"/>
                  </a:lnTo>
                  <a:lnTo>
                    <a:pt x="56988" y="23162"/>
                  </a:lnTo>
                  <a:lnTo>
                    <a:pt x="62305" y="33465"/>
                  </a:lnTo>
                  <a:lnTo>
                    <a:pt x="65998" y="63550"/>
                  </a:lnTo>
                  <a:lnTo>
                    <a:pt x="61336" y="92535"/>
                  </a:lnTo>
                  <a:lnTo>
                    <a:pt x="35952" y="138719"/>
                  </a:lnTo>
                  <a:lnTo>
                    <a:pt x="28967" y="146207"/>
                  </a:lnTo>
                  <a:lnTo>
                    <a:pt x="842" y="161226"/>
                  </a:lnTo>
                  <a:lnTo>
                    <a:pt x="309" y="158679"/>
                  </a:lnTo>
                  <a:lnTo>
                    <a:pt x="167" y="156518"/>
                  </a:lnTo>
                  <a:lnTo>
                    <a:pt x="2831" y="151296"/>
                  </a:lnTo>
                  <a:lnTo>
                    <a:pt x="24809" y="128599"/>
                  </a:lnTo>
                  <a:lnTo>
                    <a:pt x="62449" y="97239"/>
                  </a:lnTo>
                  <a:lnTo>
                    <a:pt x="80980" y="75941"/>
                  </a:lnTo>
                  <a:lnTo>
                    <a:pt x="125000" y="44604"/>
                  </a:lnTo>
                  <a:lnTo>
                    <a:pt x="171128" y="0"/>
                  </a:lnTo>
                  <a:lnTo>
                    <a:pt x="153406" y="10185"/>
                  </a:lnTo>
                  <a:lnTo>
                    <a:pt x="106363" y="55276"/>
                  </a:lnTo>
                  <a:lnTo>
                    <a:pt x="100124" y="64318"/>
                  </a:lnTo>
                  <a:lnTo>
                    <a:pt x="93790" y="75359"/>
                  </a:lnTo>
                  <a:lnTo>
                    <a:pt x="91062" y="78746"/>
                  </a:lnTo>
                  <a:lnTo>
                    <a:pt x="88032" y="88155"/>
                  </a:lnTo>
                  <a:lnTo>
                    <a:pt x="87224" y="93628"/>
                  </a:lnTo>
                  <a:lnTo>
                    <a:pt x="89148" y="102530"/>
                  </a:lnTo>
                  <a:lnTo>
                    <a:pt x="91143" y="106386"/>
                  </a:lnTo>
                  <a:lnTo>
                    <a:pt x="93532" y="108956"/>
                  </a:lnTo>
                  <a:lnTo>
                    <a:pt x="99007" y="111812"/>
                  </a:lnTo>
                  <a:lnTo>
                    <a:pt x="146147" y="114038"/>
                  </a:lnTo>
                  <a:lnTo>
                    <a:pt x="167281" y="109023"/>
                  </a:lnTo>
                  <a:lnTo>
                    <a:pt x="199908" y="95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6" name="SMARTInkShape-Group495">
            <a:extLst>
              <a:ext uri="{FF2B5EF4-FFF2-40B4-BE49-F238E27FC236}">
                <a16:creationId xmlns:a16="http://schemas.microsoft.com/office/drawing/2014/main" id="{65729EC4-F709-8881-9CA0-65C243BFF1B6}"/>
              </a:ext>
            </a:extLst>
          </p:cNvPr>
          <p:cNvGrpSpPr/>
          <p:nvPr/>
        </p:nvGrpSpPr>
        <p:grpSpPr>
          <a:xfrm>
            <a:off x="1677061" y="2895600"/>
            <a:ext cx="608940" cy="245839"/>
            <a:chOff x="1677061" y="2895600"/>
            <a:chExt cx="608940" cy="245839"/>
          </a:xfrm>
        </p:grpSpPr>
        <p:sp>
          <p:nvSpPr>
            <p:cNvPr id="1372" name="SMARTInkShape-2805">
              <a:extLst>
                <a:ext uri="{FF2B5EF4-FFF2-40B4-BE49-F238E27FC236}">
                  <a16:creationId xmlns:a16="http://schemas.microsoft.com/office/drawing/2014/main" id="{ACEB82DD-EB91-51E9-943A-F89AC1074C0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144118" y="3010016"/>
              <a:ext cx="141883" cy="131423"/>
            </a:xfrm>
            <a:custGeom>
              <a:avLst/>
              <a:gdLst/>
              <a:ahLst/>
              <a:cxnLst/>
              <a:rect l="0" t="0" r="0" b="0"/>
              <a:pathLst>
                <a:path w="141883" h="131423">
                  <a:moveTo>
                    <a:pt x="46632" y="9409"/>
                  </a:moveTo>
                  <a:lnTo>
                    <a:pt x="46632" y="9409"/>
                  </a:lnTo>
                  <a:lnTo>
                    <a:pt x="68091" y="9409"/>
                  </a:lnTo>
                  <a:lnTo>
                    <a:pt x="70463" y="8351"/>
                  </a:lnTo>
                  <a:lnTo>
                    <a:pt x="72044" y="6587"/>
                  </a:lnTo>
                  <a:lnTo>
                    <a:pt x="75022" y="276"/>
                  </a:lnTo>
                  <a:lnTo>
                    <a:pt x="70096" y="0"/>
                  </a:lnTo>
                  <a:lnTo>
                    <a:pt x="56877" y="4975"/>
                  </a:lnTo>
                  <a:lnTo>
                    <a:pt x="26073" y="30478"/>
                  </a:lnTo>
                  <a:lnTo>
                    <a:pt x="10319" y="50930"/>
                  </a:lnTo>
                  <a:lnTo>
                    <a:pt x="4035" y="68079"/>
                  </a:lnTo>
                  <a:lnTo>
                    <a:pt x="0" y="104959"/>
                  </a:lnTo>
                  <a:lnTo>
                    <a:pt x="727" y="111209"/>
                  </a:lnTo>
                  <a:lnTo>
                    <a:pt x="2271" y="115376"/>
                  </a:lnTo>
                  <a:lnTo>
                    <a:pt x="4358" y="118154"/>
                  </a:lnTo>
                  <a:lnTo>
                    <a:pt x="22465" y="127120"/>
                  </a:lnTo>
                  <a:lnTo>
                    <a:pt x="47938" y="131422"/>
                  </a:lnTo>
                  <a:lnTo>
                    <a:pt x="86048" y="126330"/>
                  </a:lnTo>
                  <a:lnTo>
                    <a:pt x="141882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2806">
              <a:extLst>
                <a:ext uri="{FF2B5EF4-FFF2-40B4-BE49-F238E27FC236}">
                  <a16:creationId xmlns:a16="http://schemas.microsoft.com/office/drawing/2014/main" id="{32856A67-9037-AA0C-B6A0-71D9B0B2FC87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009775" y="2990850"/>
              <a:ext cx="76201" cy="141330"/>
            </a:xfrm>
            <a:custGeom>
              <a:avLst/>
              <a:gdLst/>
              <a:ahLst/>
              <a:cxnLst/>
              <a:rect l="0" t="0" r="0" b="0"/>
              <a:pathLst>
                <a:path w="76201" h="141330">
                  <a:moveTo>
                    <a:pt x="0" y="38100"/>
                  </a:moveTo>
                  <a:lnTo>
                    <a:pt x="0" y="38100"/>
                  </a:lnTo>
                  <a:lnTo>
                    <a:pt x="0" y="28967"/>
                  </a:lnTo>
                  <a:lnTo>
                    <a:pt x="0" y="68610"/>
                  </a:lnTo>
                  <a:lnTo>
                    <a:pt x="1058" y="85527"/>
                  </a:lnTo>
                  <a:lnTo>
                    <a:pt x="8663" y="108009"/>
                  </a:lnTo>
                  <a:lnTo>
                    <a:pt x="22793" y="131133"/>
                  </a:lnTo>
                  <a:lnTo>
                    <a:pt x="30591" y="137657"/>
                  </a:lnTo>
                  <a:lnTo>
                    <a:pt x="45988" y="141329"/>
                  </a:lnTo>
                  <a:lnTo>
                    <a:pt x="49709" y="138669"/>
                  </a:lnTo>
                  <a:lnTo>
                    <a:pt x="61226" y="108023"/>
                  </a:lnTo>
                  <a:lnTo>
                    <a:pt x="68780" y="65848"/>
                  </a:lnTo>
                  <a:lnTo>
                    <a:pt x="75765" y="1826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2807">
              <a:extLst>
                <a:ext uri="{FF2B5EF4-FFF2-40B4-BE49-F238E27FC236}">
                  <a16:creationId xmlns:a16="http://schemas.microsoft.com/office/drawing/2014/main" id="{C602BB59-4350-5A5A-3A43-0D90E3116DE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862636" y="2895600"/>
              <a:ext cx="89874" cy="241188"/>
            </a:xfrm>
            <a:custGeom>
              <a:avLst/>
              <a:gdLst/>
              <a:ahLst/>
              <a:cxnLst/>
              <a:rect l="0" t="0" r="0" b="0"/>
              <a:pathLst>
                <a:path w="89874" h="241188">
                  <a:moveTo>
                    <a:pt x="80464" y="171450"/>
                  </a:moveTo>
                  <a:lnTo>
                    <a:pt x="80464" y="171450"/>
                  </a:lnTo>
                  <a:lnTo>
                    <a:pt x="89597" y="162317"/>
                  </a:lnTo>
                  <a:lnTo>
                    <a:pt x="89873" y="156985"/>
                  </a:lnTo>
                  <a:lnTo>
                    <a:pt x="88853" y="155456"/>
                  </a:lnTo>
                  <a:lnTo>
                    <a:pt x="87115" y="154438"/>
                  </a:lnTo>
                  <a:lnTo>
                    <a:pt x="84898" y="153758"/>
                  </a:lnTo>
                  <a:lnTo>
                    <a:pt x="70687" y="145040"/>
                  </a:lnTo>
                  <a:lnTo>
                    <a:pt x="48076" y="143303"/>
                  </a:lnTo>
                  <a:lnTo>
                    <a:pt x="36789" y="145888"/>
                  </a:lnTo>
                  <a:lnTo>
                    <a:pt x="27186" y="151623"/>
                  </a:lnTo>
                  <a:lnTo>
                    <a:pt x="11997" y="165692"/>
                  </a:lnTo>
                  <a:lnTo>
                    <a:pt x="226" y="188867"/>
                  </a:lnTo>
                  <a:lnTo>
                    <a:pt x="0" y="200710"/>
                  </a:lnTo>
                  <a:lnTo>
                    <a:pt x="8478" y="225560"/>
                  </a:lnTo>
                  <a:lnTo>
                    <a:pt x="19895" y="235363"/>
                  </a:lnTo>
                  <a:lnTo>
                    <a:pt x="27385" y="239459"/>
                  </a:lnTo>
                  <a:lnTo>
                    <a:pt x="41351" y="241187"/>
                  </a:lnTo>
                  <a:lnTo>
                    <a:pt x="53555" y="238428"/>
                  </a:lnTo>
                  <a:lnTo>
                    <a:pt x="62508" y="233673"/>
                  </a:lnTo>
                  <a:lnTo>
                    <a:pt x="78554" y="214934"/>
                  </a:lnTo>
                  <a:lnTo>
                    <a:pt x="84907" y="198184"/>
                  </a:lnTo>
                  <a:lnTo>
                    <a:pt x="88483" y="162438"/>
                  </a:lnTo>
                  <a:lnTo>
                    <a:pt x="86721" y="120096"/>
                  </a:lnTo>
                  <a:lnTo>
                    <a:pt x="82318" y="78976"/>
                  </a:lnTo>
                  <a:lnTo>
                    <a:pt x="80830" y="33475"/>
                  </a:lnTo>
                  <a:lnTo>
                    <a:pt x="804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2808">
              <a:extLst>
                <a:ext uri="{FF2B5EF4-FFF2-40B4-BE49-F238E27FC236}">
                  <a16:creationId xmlns:a16="http://schemas.microsoft.com/office/drawing/2014/main" id="{230BB7D8-46CE-611D-C95E-FACB88F81C0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677061" y="3001896"/>
              <a:ext cx="127912" cy="120151"/>
            </a:xfrm>
            <a:custGeom>
              <a:avLst/>
              <a:gdLst/>
              <a:ahLst/>
              <a:cxnLst/>
              <a:rect l="0" t="0" r="0" b="0"/>
              <a:pathLst>
                <a:path w="127912" h="120151">
                  <a:moveTo>
                    <a:pt x="8864" y="55629"/>
                  </a:moveTo>
                  <a:lnTo>
                    <a:pt x="8864" y="55629"/>
                  </a:lnTo>
                  <a:lnTo>
                    <a:pt x="13921" y="60685"/>
                  </a:lnTo>
                  <a:lnTo>
                    <a:pt x="19225" y="63168"/>
                  </a:lnTo>
                  <a:lnTo>
                    <a:pt x="34374" y="65951"/>
                  </a:lnTo>
                  <a:lnTo>
                    <a:pt x="44880" y="71623"/>
                  </a:lnTo>
                  <a:lnTo>
                    <a:pt x="55210" y="73321"/>
                  </a:lnTo>
                  <a:lnTo>
                    <a:pt x="91581" y="66359"/>
                  </a:lnTo>
                  <a:lnTo>
                    <a:pt x="104188" y="60045"/>
                  </a:lnTo>
                  <a:lnTo>
                    <a:pt x="114731" y="51241"/>
                  </a:lnTo>
                  <a:lnTo>
                    <a:pt x="127110" y="33662"/>
                  </a:lnTo>
                  <a:lnTo>
                    <a:pt x="127911" y="29343"/>
                  </a:lnTo>
                  <a:lnTo>
                    <a:pt x="125979" y="18899"/>
                  </a:lnTo>
                  <a:lnTo>
                    <a:pt x="118771" y="10023"/>
                  </a:lnTo>
                  <a:lnTo>
                    <a:pt x="108511" y="3610"/>
                  </a:lnTo>
                  <a:lnTo>
                    <a:pt x="88719" y="0"/>
                  </a:lnTo>
                  <a:lnTo>
                    <a:pt x="47999" y="1601"/>
                  </a:lnTo>
                  <a:lnTo>
                    <a:pt x="24340" y="8929"/>
                  </a:lnTo>
                  <a:lnTo>
                    <a:pt x="19181" y="11795"/>
                  </a:lnTo>
                  <a:lnTo>
                    <a:pt x="10627" y="23447"/>
                  </a:lnTo>
                  <a:lnTo>
                    <a:pt x="1569" y="46685"/>
                  </a:lnTo>
                  <a:lnTo>
                    <a:pt x="0" y="63092"/>
                  </a:lnTo>
                  <a:lnTo>
                    <a:pt x="9648" y="86415"/>
                  </a:lnTo>
                  <a:lnTo>
                    <a:pt x="30879" y="115034"/>
                  </a:lnTo>
                  <a:lnTo>
                    <a:pt x="40168" y="119073"/>
                  </a:lnTo>
                  <a:lnTo>
                    <a:pt x="45608" y="120150"/>
                  </a:lnTo>
                  <a:lnTo>
                    <a:pt x="88128" y="115333"/>
                  </a:lnTo>
                  <a:lnTo>
                    <a:pt x="113639" y="112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4" name="SMARTInkShape-Group496">
            <a:extLst>
              <a:ext uri="{FF2B5EF4-FFF2-40B4-BE49-F238E27FC236}">
                <a16:creationId xmlns:a16="http://schemas.microsoft.com/office/drawing/2014/main" id="{F8C25A2D-72EC-4F8E-FFD6-451576305FE4}"/>
              </a:ext>
            </a:extLst>
          </p:cNvPr>
          <p:cNvGrpSpPr/>
          <p:nvPr/>
        </p:nvGrpSpPr>
        <p:grpSpPr>
          <a:xfrm>
            <a:off x="4705350" y="2362200"/>
            <a:ext cx="1295401" cy="781051"/>
            <a:chOff x="4705350" y="2362200"/>
            <a:chExt cx="1295401" cy="781051"/>
          </a:xfrm>
        </p:grpSpPr>
        <p:sp>
          <p:nvSpPr>
            <p:cNvPr id="1377" name="SMARTInkShape-2809">
              <a:extLst>
                <a:ext uri="{FF2B5EF4-FFF2-40B4-BE49-F238E27FC236}">
                  <a16:creationId xmlns:a16="http://schemas.microsoft.com/office/drawing/2014/main" id="{EC1B97F9-F548-85AF-D9B1-5F81DE1A977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705475" y="2649782"/>
              <a:ext cx="19014" cy="112469"/>
            </a:xfrm>
            <a:custGeom>
              <a:avLst/>
              <a:gdLst/>
              <a:ahLst/>
              <a:cxnLst/>
              <a:rect l="0" t="0" r="0" b="0"/>
              <a:pathLst>
                <a:path w="19014" h="112469">
                  <a:moveTo>
                    <a:pt x="0" y="26743"/>
                  </a:moveTo>
                  <a:lnTo>
                    <a:pt x="0" y="26743"/>
                  </a:lnTo>
                  <a:lnTo>
                    <a:pt x="5056" y="26743"/>
                  </a:lnTo>
                  <a:lnTo>
                    <a:pt x="6545" y="25685"/>
                  </a:lnTo>
                  <a:lnTo>
                    <a:pt x="7539" y="23921"/>
                  </a:lnTo>
                  <a:lnTo>
                    <a:pt x="8201" y="21687"/>
                  </a:lnTo>
                  <a:lnTo>
                    <a:pt x="16890" y="7446"/>
                  </a:lnTo>
                  <a:lnTo>
                    <a:pt x="18623" y="0"/>
                  </a:lnTo>
                  <a:lnTo>
                    <a:pt x="19013" y="19788"/>
                  </a:lnTo>
                  <a:lnTo>
                    <a:pt x="10846" y="65905"/>
                  </a:lnTo>
                  <a:lnTo>
                    <a:pt x="9525" y="112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2810">
              <a:extLst>
                <a:ext uri="{FF2B5EF4-FFF2-40B4-BE49-F238E27FC236}">
                  <a16:creationId xmlns:a16="http://schemas.microsoft.com/office/drawing/2014/main" id="{8F365B7A-6FF9-62C9-3176-483EB587D69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543550" y="2619928"/>
              <a:ext cx="121437" cy="151848"/>
            </a:xfrm>
            <a:custGeom>
              <a:avLst/>
              <a:gdLst/>
              <a:ahLst/>
              <a:cxnLst/>
              <a:rect l="0" t="0" r="0" b="0"/>
              <a:pathLst>
                <a:path w="121437" h="151848">
                  <a:moveTo>
                    <a:pt x="85725" y="37547"/>
                  </a:moveTo>
                  <a:lnTo>
                    <a:pt x="85725" y="37547"/>
                  </a:lnTo>
                  <a:lnTo>
                    <a:pt x="107184" y="24289"/>
                  </a:lnTo>
                  <a:lnTo>
                    <a:pt x="111137" y="18250"/>
                  </a:lnTo>
                  <a:lnTo>
                    <a:pt x="113362" y="8899"/>
                  </a:lnTo>
                  <a:lnTo>
                    <a:pt x="113676" y="5748"/>
                  </a:lnTo>
                  <a:lnTo>
                    <a:pt x="112826" y="3648"/>
                  </a:lnTo>
                  <a:lnTo>
                    <a:pt x="111201" y="2248"/>
                  </a:lnTo>
                  <a:lnTo>
                    <a:pt x="109058" y="1314"/>
                  </a:lnTo>
                  <a:lnTo>
                    <a:pt x="95931" y="0"/>
                  </a:lnTo>
                  <a:lnTo>
                    <a:pt x="78637" y="4667"/>
                  </a:lnTo>
                  <a:lnTo>
                    <a:pt x="60106" y="17809"/>
                  </a:lnTo>
                  <a:lnTo>
                    <a:pt x="53172" y="26305"/>
                  </a:lnTo>
                  <a:lnTo>
                    <a:pt x="49269" y="37038"/>
                  </a:lnTo>
                  <a:lnTo>
                    <a:pt x="48721" y="40383"/>
                  </a:lnTo>
                  <a:lnTo>
                    <a:pt x="53006" y="55203"/>
                  </a:lnTo>
                  <a:lnTo>
                    <a:pt x="63936" y="71569"/>
                  </a:lnTo>
                  <a:lnTo>
                    <a:pt x="74213" y="81730"/>
                  </a:lnTo>
                  <a:lnTo>
                    <a:pt x="121436" y="120995"/>
                  </a:lnTo>
                  <a:lnTo>
                    <a:pt x="119942" y="127904"/>
                  </a:lnTo>
                  <a:lnTo>
                    <a:pt x="118061" y="132710"/>
                  </a:lnTo>
                  <a:lnTo>
                    <a:pt x="114691" y="135914"/>
                  </a:lnTo>
                  <a:lnTo>
                    <a:pt x="83057" y="146535"/>
                  </a:lnTo>
                  <a:lnTo>
                    <a:pt x="41610" y="150798"/>
                  </a:lnTo>
                  <a:lnTo>
                    <a:pt x="0" y="151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SMARTInkShape-2811">
              <a:extLst>
                <a:ext uri="{FF2B5EF4-FFF2-40B4-BE49-F238E27FC236}">
                  <a16:creationId xmlns:a16="http://schemas.microsoft.com/office/drawing/2014/main" id="{04285D80-65F3-D029-7D79-F31154D4941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467350" y="2619952"/>
              <a:ext cx="112329" cy="123249"/>
            </a:xfrm>
            <a:custGeom>
              <a:avLst/>
              <a:gdLst/>
              <a:ahLst/>
              <a:cxnLst/>
              <a:rect l="0" t="0" r="0" b="0"/>
              <a:pathLst>
                <a:path w="112329" h="123249">
                  <a:moveTo>
                    <a:pt x="95250" y="37523"/>
                  </a:moveTo>
                  <a:lnTo>
                    <a:pt x="95250" y="37523"/>
                  </a:lnTo>
                  <a:lnTo>
                    <a:pt x="102789" y="19623"/>
                  </a:lnTo>
                  <a:lnTo>
                    <a:pt x="104382" y="6000"/>
                  </a:lnTo>
                  <a:lnTo>
                    <a:pt x="103455" y="3808"/>
                  </a:lnTo>
                  <a:lnTo>
                    <a:pt x="101778" y="2346"/>
                  </a:lnTo>
                  <a:lnTo>
                    <a:pt x="99602" y="1372"/>
                  </a:lnTo>
                  <a:lnTo>
                    <a:pt x="86427" y="0"/>
                  </a:lnTo>
                  <a:lnTo>
                    <a:pt x="77923" y="2502"/>
                  </a:lnTo>
                  <a:lnTo>
                    <a:pt x="55065" y="15704"/>
                  </a:lnTo>
                  <a:lnTo>
                    <a:pt x="50932" y="21828"/>
                  </a:lnTo>
                  <a:lnTo>
                    <a:pt x="47915" y="48915"/>
                  </a:lnTo>
                  <a:lnTo>
                    <a:pt x="50576" y="55991"/>
                  </a:lnTo>
                  <a:lnTo>
                    <a:pt x="73166" y="81908"/>
                  </a:lnTo>
                  <a:lnTo>
                    <a:pt x="89751" y="93171"/>
                  </a:lnTo>
                  <a:lnTo>
                    <a:pt x="100911" y="106693"/>
                  </a:lnTo>
                  <a:lnTo>
                    <a:pt x="109863" y="112698"/>
                  </a:lnTo>
                  <a:lnTo>
                    <a:pt x="112328" y="117854"/>
                  </a:lnTo>
                  <a:lnTo>
                    <a:pt x="111927" y="119652"/>
                  </a:lnTo>
                  <a:lnTo>
                    <a:pt x="110601" y="120850"/>
                  </a:lnTo>
                  <a:lnTo>
                    <a:pt x="108660" y="121650"/>
                  </a:lnTo>
                  <a:lnTo>
                    <a:pt x="64906" y="123154"/>
                  </a:lnTo>
                  <a:lnTo>
                    <a:pt x="0" y="123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SMARTInkShape-2812">
              <a:extLst>
                <a:ext uri="{FF2B5EF4-FFF2-40B4-BE49-F238E27FC236}">
                  <a16:creationId xmlns:a16="http://schemas.microsoft.com/office/drawing/2014/main" id="{13735C3F-4E92-B79D-A995-48433A9F2EF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364630" y="2634544"/>
              <a:ext cx="112246" cy="117037"/>
            </a:xfrm>
            <a:custGeom>
              <a:avLst/>
              <a:gdLst/>
              <a:ahLst/>
              <a:cxnLst/>
              <a:rect l="0" t="0" r="0" b="0"/>
              <a:pathLst>
                <a:path w="112246" h="117037">
                  <a:moveTo>
                    <a:pt x="26520" y="32456"/>
                  </a:moveTo>
                  <a:lnTo>
                    <a:pt x="26520" y="32456"/>
                  </a:lnTo>
                  <a:lnTo>
                    <a:pt x="26520" y="37512"/>
                  </a:lnTo>
                  <a:lnTo>
                    <a:pt x="29342" y="42817"/>
                  </a:lnTo>
                  <a:lnTo>
                    <a:pt x="31576" y="45714"/>
                  </a:lnTo>
                  <a:lnTo>
                    <a:pt x="39703" y="48932"/>
                  </a:lnTo>
                  <a:lnTo>
                    <a:pt x="49314" y="51420"/>
                  </a:lnTo>
                  <a:lnTo>
                    <a:pt x="57112" y="56054"/>
                  </a:lnTo>
                  <a:lnTo>
                    <a:pt x="69750" y="55997"/>
                  </a:lnTo>
                  <a:lnTo>
                    <a:pt x="83833" y="52443"/>
                  </a:lnTo>
                  <a:lnTo>
                    <a:pt x="97712" y="44493"/>
                  </a:lnTo>
                  <a:lnTo>
                    <a:pt x="105081" y="38511"/>
                  </a:lnTo>
                  <a:lnTo>
                    <a:pt x="109062" y="32325"/>
                  </a:lnTo>
                  <a:lnTo>
                    <a:pt x="111302" y="22892"/>
                  </a:lnTo>
                  <a:lnTo>
                    <a:pt x="111617" y="19730"/>
                  </a:lnTo>
                  <a:lnTo>
                    <a:pt x="109143" y="13394"/>
                  </a:lnTo>
                  <a:lnTo>
                    <a:pt x="107002" y="10223"/>
                  </a:lnTo>
                  <a:lnTo>
                    <a:pt x="93876" y="704"/>
                  </a:lnTo>
                  <a:lnTo>
                    <a:pt x="79739" y="0"/>
                  </a:lnTo>
                  <a:lnTo>
                    <a:pt x="43132" y="5486"/>
                  </a:lnTo>
                  <a:lnTo>
                    <a:pt x="15799" y="25273"/>
                  </a:lnTo>
                  <a:lnTo>
                    <a:pt x="4881" y="45497"/>
                  </a:lnTo>
                  <a:lnTo>
                    <a:pt x="0" y="71598"/>
                  </a:lnTo>
                  <a:lnTo>
                    <a:pt x="3611" y="94383"/>
                  </a:lnTo>
                  <a:lnTo>
                    <a:pt x="11384" y="109484"/>
                  </a:lnTo>
                  <a:lnTo>
                    <a:pt x="16429" y="112383"/>
                  </a:lnTo>
                  <a:lnTo>
                    <a:pt x="44518" y="117036"/>
                  </a:lnTo>
                  <a:lnTo>
                    <a:pt x="69952" y="115019"/>
                  </a:lnTo>
                  <a:lnTo>
                    <a:pt x="112245" y="108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SMARTInkShape-2813">
              <a:extLst>
                <a:ext uri="{FF2B5EF4-FFF2-40B4-BE49-F238E27FC236}">
                  <a16:creationId xmlns:a16="http://schemas.microsoft.com/office/drawing/2014/main" id="{2B3697A4-C24D-D38F-E720-EDF3DACC6EBE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200650" y="2667000"/>
              <a:ext cx="161926" cy="130767"/>
            </a:xfrm>
            <a:custGeom>
              <a:avLst/>
              <a:gdLst/>
              <a:ahLst/>
              <a:cxnLst/>
              <a:rect l="0" t="0" r="0" b="0"/>
              <a:pathLst>
                <a:path w="161926" h="130767">
                  <a:moveTo>
                    <a:pt x="0" y="57150"/>
                  </a:moveTo>
                  <a:lnTo>
                    <a:pt x="0" y="57150"/>
                  </a:lnTo>
                  <a:lnTo>
                    <a:pt x="45538" y="28502"/>
                  </a:lnTo>
                  <a:lnTo>
                    <a:pt x="56471" y="19603"/>
                  </a:lnTo>
                  <a:lnTo>
                    <a:pt x="62005" y="24270"/>
                  </a:lnTo>
                  <a:lnTo>
                    <a:pt x="73357" y="43992"/>
                  </a:lnTo>
                  <a:lnTo>
                    <a:pt x="81590" y="68421"/>
                  </a:lnTo>
                  <a:lnTo>
                    <a:pt x="83441" y="94709"/>
                  </a:lnTo>
                  <a:lnTo>
                    <a:pt x="77758" y="115316"/>
                  </a:lnTo>
                  <a:lnTo>
                    <a:pt x="72307" y="124629"/>
                  </a:lnTo>
                  <a:lnTo>
                    <a:pt x="68312" y="127536"/>
                  </a:lnTo>
                  <a:lnTo>
                    <a:pt x="58230" y="130766"/>
                  </a:lnTo>
                  <a:lnTo>
                    <a:pt x="53637" y="129511"/>
                  </a:lnTo>
                  <a:lnTo>
                    <a:pt x="45711" y="122471"/>
                  </a:lnTo>
                  <a:lnTo>
                    <a:pt x="44232" y="116573"/>
                  </a:lnTo>
                  <a:lnTo>
                    <a:pt x="45412" y="101552"/>
                  </a:lnTo>
                  <a:lnTo>
                    <a:pt x="52026" y="80301"/>
                  </a:lnTo>
                  <a:lnTo>
                    <a:pt x="78158" y="46413"/>
                  </a:lnTo>
                  <a:lnTo>
                    <a:pt x="93596" y="3550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SMARTInkShape-2814">
              <a:extLst>
                <a:ext uri="{FF2B5EF4-FFF2-40B4-BE49-F238E27FC236}">
                  <a16:creationId xmlns:a16="http://schemas.microsoft.com/office/drawing/2014/main" id="{D3230FB7-789D-B764-6B97-1DB3C14996C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044425" y="2690922"/>
              <a:ext cx="146701" cy="228353"/>
            </a:xfrm>
            <a:custGeom>
              <a:avLst/>
              <a:gdLst/>
              <a:ahLst/>
              <a:cxnLst/>
              <a:rect l="0" t="0" r="0" b="0"/>
              <a:pathLst>
                <a:path w="146701" h="228353">
                  <a:moveTo>
                    <a:pt x="70500" y="42753"/>
                  </a:moveTo>
                  <a:lnTo>
                    <a:pt x="70500" y="42753"/>
                  </a:lnTo>
                  <a:lnTo>
                    <a:pt x="75556" y="37697"/>
                  </a:lnTo>
                  <a:lnTo>
                    <a:pt x="78039" y="32392"/>
                  </a:lnTo>
                  <a:lnTo>
                    <a:pt x="80022" y="14583"/>
                  </a:lnTo>
                  <a:lnTo>
                    <a:pt x="65835" y="0"/>
                  </a:lnTo>
                  <a:lnTo>
                    <a:pt x="54668" y="115"/>
                  </a:lnTo>
                  <a:lnTo>
                    <a:pt x="40181" y="4753"/>
                  </a:lnTo>
                  <a:lnTo>
                    <a:pt x="21182" y="19264"/>
                  </a:lnTo>
                  <a:lnTo>
                    <a:pt x="8381" y="38028"/>
                  </a:lnTo>
                  <a:lnTo>
                    <a:pt x="1263" y="54411"/>
                  </a:lnTo>
                  <a:lnTo>
                    <a:pt x="0" y="61108"/>
                  </a:lnTo>
                  <a:lnTo>
                    <a:pt x="1420" y="71372"/>
                  </a:lnTo>
                  <a:lnTo>
                    <a:pt x="8169" y="83100"/>
                  </a:lnTo>
                  <a:lnTo>
                    <a:pt x="21927" y="93278"/>
                  </a:lnTo>
                  <a:lnTo>
                    <a:pt x="27535" y="94428"/>
                  </a:lnTo>
                  <a:lnTo>
                    <a:pt x="39410" y="92884"/>
                  </a:lnTo>
                  <a:lnTo>
                    <a:pt x="86784" y="68053"/>
                  </a:lnTo>
                  <a:lnTo>
                    <a:pt x="93613" y="61759"/>
                  </a:lnTo>
                  <a:lnTo>
                    <a:pt x="98754" y="52833"/>
                  </a:lnTo>
                  <a:lnTo>
                    <a:pt x="99064" y="96540"/>
                  </a:lnTo>
                  <a:lnTo>
                    <a:pt x="98015" y="135051"/>
                  </a:lnTo>
                  <a:lnTo>
                    <a:pt x="91536" y="175206"/>
                  </a:lnTo>
                  <a:lnTo>
                    <a:pt x="88316" y="193696"/>
                  </a:lnTo>
                  <a:lnTo>
                    <a:pt x="73264" y="219355"/>
                  </a:lnTo>
                  <a:lnTo>
                    <a:pt x="61206" y="227488"/>
                  </a:lnTo>
                  <a:lnTo>
                    <a:pt x="57954" y="228352"/>
                  </a:lnTo>
                  <a:lnTo>
                    <a:pt x="55786" y="227869"/>
                  </a:lnTo>
                  <a:lnTo>
                    <a:pt x="54341" y="226488"/>
                  </a:lnTo>
                  <a:lnTo>
                    <a:pt x="47250" y="209376"/>
                  </a:lnTo>
                  <a:lnTo>
                    <a:pt x="43503" y="179142"/>
                  </a:lnTo>
                  <a:lnTo>
                    <a:pt x="47449" y="138315"/>
                  </a:lnTo>
                  <a:lnTo>
                    <a:pt x="65868" y="92321"/>
                  </a:lnTo>
                  <a:lnTo>
                    <a:pt x="77614" y="72192"/>
                  </a:lnTo>
                  <a:lnTo>
                    <a:pt x="89890" y="61128"/>
                  </a:lnTo>
                  <a:lnTo>
                    <a:pt x="146700" y="332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SMARTInkShape-2815">
              <a:extLst>
                <a:ext uri="{FF2B5EF4-FFF2-40B4-BE49-F238E27FC236}">
                  <a16:creationId xmlns:a16="http://schemas.microsoft.com/office/drawing/2014/main" id="{801BC684-9DEA-9D8A-910D-28C98D52DA74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882588" y="2698763"/>
              <a:ext cx="132925" cy="109735"/>
            </a:xfrm>
            <a:custGeom>
              <a:avLst/>
              <a:gdLst/>
              <a:ahLst/>
              <a:cxnLst/>
              <a:rect l="0" t="0" r="0" b="0"/>
              <a:pathLst>
                <a:path w="132925" h="109735">
                  <a:moveTo>
                    <a:pt x="22787" y="44437"/>
                  </a:moveTo>
                  <a:lnTo>
                    <a:pt x="22787" y="44437"/>
                  </a:lnTo>
                  <a:lnTo>
                    <a:pt x="27843" y="44437"/>
                  </a:lnTo>
                  <a:lnTo>
                    <a:pt x="53379" y="60839"/>
                  </a:lnTo>
                  <a:lnTo>
                    <a:pt x="91799" y="63254"/>
                  </a:lnTo>
                  <a:lnTo>
                    <a:pt x="103906" y="60561"/>
                  </a:lnTo>
                  <a:lnTo>
                    <a:pt x="116672" y="53095"/>
                  </a:lnTo>
                  <a:lnTo>
                    <a:pt x="125411" y="46147"/>
                  </a:lnTo>
                  <a:lnTo>
                    <a:pt x="126606" y="42375"/>
                  </a:lnTo>
                  <a:lnTo>
                    <a:pt x="126925" y="39887"/>
                  </a:lnTo>
                  <a:lnTo>
                    <a:pt x="130101" y="34301"/>
                  </a:lnTo>
                  <a:lnTo>
                    <a:pt x="132430" y="31330"/>
                  </a:lnTo>
                  <a:lnTo>
                    <a:pt x="132924" y="28291"/>
                  </a:lnTo>
                  <a:lnTo>
                    <a:pt x="132195" y="25206"/>
                  </a:lnTo>
                  <a:lnTo>
                    <a:pt x="127504" y="17898"/>
                  </a:lnTo>
                  <a:lnTo>
                    <a:pt x="118364" y="7595"/>
                  </a:lnTo>
                  <a:lnTo>
                    <a:pt x="104424" y="1605"/>
                  </a:lnTo>
                  <a:lnTo>
                    <a:pt x="87645" y="0"/>
                  </a:lnTo>
                  <a:lnTo>
                    <a:pt x="60349" y="6105"/>
                  </a:lnTo>
                  <a:lnTo>
                    <a:pt x="23304" y="27486"/>
                  </a:lnTo>
                  <a:lnTo>
                    <a:pt x="11182" y="37768"/>
                  </a:lnTo>
                  <a:lnTo>
                    <a:pt x="886" y="57631"/>
                  </a:lnTo>
                  <a:lnTo>
                    <a:pt x="0" y="71820"/>
                  </a:lnTo>
                  <a:lnTo>
                    <a:pt x="3134" y="84124"/>
                  </a:lnTo>
                  <a:lnTo>
                    <a:pt x="8056" y="93120"/>
                  </a:lnTo>
                  <a:lnTo>
                    <a:pt x="21832" y="104135"/>
                  </a:lnTo>
                  <a:lnTo>
                    <a:pt x="58543" y="109734"/>
                  </a:lnTo>
                  <a:lnTo>
                    <a:pt x="81476" y="109645"/>
                  </a:lnTo>
                  <a:lnTo>
                    <a:pt x="108512" y="101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SMARTInkShape-2816">
              <a:extLst>
                <a:ext uri="{FF2B5EF4-FFF2-40B4-BE49-F238E27FC236}">
                  <a16:creationId xmlns:a16="http://schemas.microsoft.com/office/drawing/2014/main" id="{0047E12F-6A9B-65E4-F6A9-A35F5F4CF80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705350" y="2714625"/>
              <a:ext cx="161926" cy="132051"/>
            </a:xfrm>
            <a:custGeom>
              <a:avLst/>
              <a:gdLst/>
              <a:ahLst/>
              <a:cxnLst/>
              <a:rect l="0" t="0" r="0" b="0"/>
              <a:pathLst>
                <a:path w="161926" h="13205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22390" y="6219"/>
                  </a:lnTo>
                  <a:lnTo>
                    <a:pt x="28648" y="2764"/>
                  </a:lnTo>
                  <a:lnTo>
                    <a:pt x="31798" y="1843"/>
                  </a:lnTo>
                  <a:lnTo>
                    <a:pt x="36016" y="4403"/>
                  </a:lnTo>
                  <a:lnTo>
                    <a:pt x="55170" y="28504"/>
                  </a:lnTo>
                  <a:lnTo>
                    <a:pt x="66089" y="53248"/>
                  </a:lnTo>
                  <a:lnTo>
                    <a:pt x="74202" y="94480"/>
                  </a:lnTo>
                  <a:lnTo>
                    <a:pt x="69668" y="111135"/>
                  </a:lnTo>
                  <a:lnTo>
                    <a:pt x="61656" y="123477"/>
                  </a:lnTo>
                  <a:lnTo>
                    <a:pt x="54566" y="128962"/>
                  </a:lnTo>
                  <a:lnTo>
                    <a:pt x="39569" y="132050"/>
                  </a:lnTo>
                  <a:lnTo>
                    <a:pt x="30639" y="129950"/>
                  </a:lnTo>
                  <a:lnTo>
                    <a:pt x="26775" y="127908"/>
                  </a:lnTo>
                  <a:lnTo>
                    <a:pt x="16283" y="114922"/>
                  </a:lnTo>
                  <a:lnTo>
                    <a:pt x="15350" y="100818"/>
                  </a:lnTo>
                  <a:lnTo>
                    <a:pt x="19622" y="71837"/>
                  </a:lnTo>
                  <a:lnTo>
                    <a:pt x="27568" y="59856"/>
                  </a:lnTo>
                  <a:lnTo>
                    <a:pt x="59736" y="31270"/>
                  </a:lnTo>
                  <a:lnTo>
                    <a:pt x="98029" y="13219"/>
                  </a:lnTo>
                  <a:lnTo>
                    <a:pt x="116417" y="10255"/>
                  </a:lnTo>
                  <a:lnTo>
                    <a:pt x="136799" y="691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2817">
              <a:extLst>
                <a:ext uri="{FF2B5EF4-FFF2-40B4-BE49-F238E27FC236}">
                  <a16:creationId xmlns:a16="http://schemas.microsoft.com/office/drawing/2014/main" id="{8E29C17D-949E-CE3C-F1B7-1A82C2EFA9C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905375" y="2442809"/>
              <a:ext cx="104660" cy="180449"/>
            </a:xfrm>
            <a:custGeom>
              <a:avLst/>
              <a:gdLst/>
              <a:ahLst/>
              <a:cxnLst/>
              <a:rect l="0" t="0" r="0" b="0"/>
              <a:pathLst>
                <a:path w="104660" h="180449">
                  <a:moveTo>
                    <a:pt x="0" y="5116"/>
                  </a:moveTo>
                  <a:lnTo>
                    <a:pt x="0" y="5116"/>
                  </a:lnTo>
                  <a:lnTo>
                    <a:pt x="5488" y="5116"/>
                  </a:lnTo>
                  <a:lnTo>
                    <a:pt x="931" y="5116"/>
                  </a:lnTo>
                  <a:lnTo>
                    <a:pt x="5672" y="5116"/>
                  </a:lnTo>
                  <a:lnTo>
                    <a:pt x="84" y="5116"/>
                  </a:lnTo>
                  <a:lnTo>
                    <a:pt x="2" y="41695"/>
                  </a:lnTo>
                  <a:lnTo>
                    <a:pt x="2119" y="46435"/>
                  </a:lnTo>
                  <a:lnTo>
                    <a:pt x="10113" y="54525"/>
                  </a:lnTo>
                  <a:lnTo>
                    <a:pt x="26515" y="65029"/>
                  </a:lnTo>
                  <a:lnTo>
                    <a:pt x="44781" y="69787"/>
                  </a:lnTo>
                  <a:lnTo>
                    <a:pt x="57297" y="68079"/>
                  </a:lnTo>
                  <a:lnTo>
                    <a:pt x="73421" y="61166"/>
                  </a:lnTo>
                  <a:lnTo>
                    <a:pt x="80257" y="55427"/>
                  </a:lnTo>
                  <a:lnTo>
                    <a:pt x="92944" y="33663"/>
                  </a:lnTo>
                  <a:lnTo>
                    <a:pt x="95211" y="6997"/>
                  </a:lnTo>
                  <a:lnTo>
                    <a:pt x="95242" y="0"/>
                  </a:lnTo>
                  <a:lnTo>
                    <a:pt x="95250" y="38629"/>
                  </a:lnTo>
                  <a:lnTo>
                    <a:pt x="95250" y="80410"/>
                  </a:lnTo>
                  <a:lnTo>
                    <a:pt x="101795" y="123666"/>
                  </a:lnTo>
                  <a:lnTo>
                    <a:pt x="104659" y="168439"/>
                  </a:lnTo>
                  <a:lnTo>
                    <a:pt x="101901" y="175776"/>
                  </a:lnTo>
                  <a:lnTo>
                    <a:pt x="99685" y="179214"/>
                  </a:lnTo>
                  <a:lnTo>
                    <a:pt x="96089" y="180448"/>
                  </a:lnTo>
                  <a:lnTo>
                    <a:pt x="54006" y="176886"/>
                  </a:lnTo>
                  <a:lnTo>
                    <a:pt x="37761" y="175650"/>
                  </a:lnTo>
                  <a:lnTo>
                    <a:pt x="0" y="167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SMARTInkShape-2818">
              <a:extLst>
                <a:ext uri="{FF2B5EF4-FFF2-40B4-BE49-F238E27FC236}">
                  <a16:creationId xmlns:a16="http://schemas.microsoft.com/office/drawing/2014/main" id="{88E82C1A-E265-A118-CB10-BB061BC9B60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762500" y="2362200"/>
              <a:ext cx="127129" cy="179971"/>
            </a:xfrm>
            <a:custGeom>
              <a:avLst/>
              <a:gdLst/>
              <a:ahLst/>
              <a:cxnLst/>
              <a:rect l="0" t="0" r="0" b="0"/>
              <a:pathLst>
                <a:path w="127129" h="179971">
                  <a:moveTo>
                    <a:pt x="28575" y="9525"/>
                  </a:moveTo>
                  <a:lnTo>
                    <a:pt x="28575" y="9525"/>
                  </a:lnTo>
                  <a:lnTo>
                    <a:pt x="38100" y="0"/>
                  </a:lnTo>
                  <a:lnTo>
                    <a:pt x="38100" y="5056"/>
                  </a:lnTo>
                  <a:lnTo>
                    <a:pt x="29899" y="40704"/>
                  </a:lnTo>
                  <a:lnTo>
                    <a:pt x="25927" y="81351"/>
                  </a:lnTo>
                  <a:lnTo>
                    <a:pt x="19957" y="125170"/>
                  </a:lnTo>
                  <a:lnTo>
                    <a:pt x="19169" y="153453"/>
                  </a:lnTo>
                  <a:lnTo>
                    <a:pt x="24142" y="169528"/>
                  </a:lnTo>
                  <a:lnTo>
                    <a:pt x="27736" y="173343"/>
                  </a:lnTo>
                  <a:lnTo>
                    <a:pt x="37374" y="177583"/>
                  </a:lnTo>
                  <a:lnTo>
                    <a:pt x="49645" y="179970"/>
                  </a:lnTo>
                  <a:lnTo>
                    <a:pt x="70095" y="175621"/>
                  </a:lnTo>
                  <a:lnTo>
                    <a:pt x="86151" y="167629"/>
                  </a:lnTo>
                  <a:lnTo>
                    <a:pt x="125604" y="131482"/>
                  </a:lnTo>
                  <a:lnTo>
                    <a:pt x="127128" y="126813"/>
                  </a:lnTo>
                  <a:lnTo>
                    <a:pt x="125998" y="115981"/>
                  </a:lnTo>
                  <a:lnTo>
                    <a:pt x="114356" y="97982"/>
                  </a:lnTo>
                  <a:lnTo>
                    <a:pt x="92444" y="84300"/>
                  </a:lnTo>
                  <a:lnTo>
                    <a:pt x="56596" y="77800"/>
                  </a:lnTo>
                  <a:lnTo>
                    <a:pt x="30527" y="77732"/>
                  </a:lnTo>
                  <a:lnTo>
                    <a:pt x="19566" y="8146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SMARTInkShape-2819">
              <a:extLst>
                <a:ext uri="{FF2B5EF4-FFF2-40B4-BE49-F238E27FC236}">
                  <a16:creationId xmlns:a16="http://schemas.microsoft.com/office/drawing/2014/main" id="{1D3E154A-5D63-9397-FF4D-8A2EE2D48010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743575" y="25622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SMARTInkShape-2820">
              <a:extLst>
                <a:ext uri="{FF2B5EF4-FFF2-40B4-BE49-F238E27FC236}">
                  <a16:creationId xmlns:a16="http://schemas.microsoft.com/office/drawing/2014/main" id="{A3BCD10F-3F47-DB0B-3218-CAC10BAC99F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802852" y="2630377"/>
              <a:ext cx="197899" cy="160449"/>
            </a:xfrm>
            <a:custGeom>
              <a:avLst/>
              <a:gdLst/>
              <a:ahLst/>
              <a:cxnLst/>
              <a:rect l="0" t="0" r="0" b="0"/>
              <a:pathLst>
                <a:path w="197899" h="160449">
                  <a:moveTo>
                    <a:pt x="45498" y="36623"/>
                  </a:moveTo>
                  <a:lnTo>
                    <a:pt x="45498" y="36623"/>
                  </a:lnTo>
                  <a:lnTo>
                    <a:pt x="45498" y="28422"/>
                  </a:lnTo>
                  <a:lnTo>
                    <a:pt x="52043" y="19755"/>
                  </a:lnTo>
                  <a:lnTo>
                    <a:pt x="53699" y="13957"/>
                  </a:lnTo>
                  <a:lnTo>
                    <a:pt x="53082" y="11987"/>
                  </a:lnTo>
                  <a:lnTo>
                    <a:pt x="51611" y="10674"/>
                  </a:lnTo>
                  <a:lnTo>
                    <a:pt x="49574" y="9799"/>
                  </a:lnTo>
                  <a:lnTo>
                    <a:pt x="48215" y="8157"/>
                  </a:lnTo>
                  <a:lnTo>
                    <a:pt x="46706" y="3510"/>
                  </a:lnTo>
                  <a:lnTo>
                    <a:pt x="45245" y="1848"/>
                  </a:lnTo>
                  <a:lnTo>
                    <a:pt x="40799" y="0"/>
                  </a:lnTo>
                  <a:lnTo>
                    <a:pt x="38132" y="566"/>
                  </a:lnTo>
                  <a:lnTo>
                    <a:pt x="32346" y="4017"/>
                  </a:lnTo>
                  <a:lnTo>
                    <a:pt x="18084" y="16967"/>
                  </a:lnTo>
                  <a:lnTo>
                    <a:pt x="12147" y="31062"/>
                  </a:lnTo>
                  <a:lnTo>
                    <a:pt x="1477" y="74186"/>
                  </a:lnTo>
                  <a:lnTo>
                    <a:pt x="0" y="96907"/>
                  </a:lnTo>
                  <a:lnTo>
                    <a:pt x="6215" y="126641"/>
                  </a:lnTo>
                  <a:lnTo>
                    <a:pt x="12104" y="135380"/>
                  </a:lnTo>
                  <a:lnTo>
                    <a:pt x="17604" y="138723"/>
                  </a:lnTo>
                  <a:lnTo>
                    <a:pt x="20551" y="139615"/>
                  </a:lnTo>
                  <a:lnTo>
                    <a:pt x="23575" y="138093"/>
                  </a:lnTo>
                  <a:lnTo>
                    <a:pt x="32888" y="125837"/>
                  </a:lnTo>
                  <a:lnTo>
                    <a:pt x="51856" y="83801"/>
                  </a:lnTo>
                  <a:lnTo>
                    <a:pt x="62433" y="62831"/>
                  </a:lnTo>
                  <a:lnTo>
                    <a:pt x="78790" y="39605"/>
                  </a:lnTo>
                  <a:lnTo>
                    <a:pt x="82519" y="31598"/>
                  </a:lnTo>
                  <a:lnTo>
                    <a:pt x="87705" y="24512"/>
                  </a:lnTo>
                  <a:lnTo>
                    <a:pt x="93537" y="20657"/>
                  </a:lnTo>
                  <a:lnTo>
                    <a:pt x="100848" y="18182"/>
                  </a:lnTo>
                  <a:lnTo>
                    <a:pt x="101848" y="23488"/>
                  </a:lnTo>
                  <a:lnTo>
                    <a:pt x="102601" y="64281"/>
                  </a:lnTo>
                  <a:lnTo>
                    <a:pt x="102644" y="100809"/>
                  </a:lnTo>
                  <a:lnTo>
                    <a:pt x="101586" y="104814"/>
                  </a:lnTo>
                  <a:lnTo>
                    <a:pt x="99825" y="107484"/>
                  </a:lnTo>
                  <a:lnTo>
                    <a:pt x="97591" y="109263"/>
                  </a:lnTo>
                  <a:lnTo>
                    <a:pt x="97160" y="109392"/>
                  </a:lnTo>
                  <a:lnTo>
                    <a:pt x="138214" y="62683"/>
                  </a:lnTo>
                  <a:lnTo>
                    <a:pt x="162472" y="34342"/>
                  </a:lnTo>
                  <a:lnTo>
                    <a:pt x="165813" y="32986"/>
                  </a:lnTo>
                  <a:lnTo>
                    <a:pt x="169100" y="33140"/>
                  </a:lnTo>
                  <a:lnTo>
                    <a:pt x="172349" y="34301"/>
                  </a:lnTo>
                  <a:lnTo>
                    <a:pt x="174515" y="36133"/>
                  </a:lnTo>
                  <a:lnTo>
                    <a:pt x="176923" y="40992"/>
                  </a:lnTo>
                  <a:lnTo>
                    <a:pt x="178735" y="84885"/>
                  </a:lnTo>
                  <a:lnTo>
                    <a:pt x="179873" y="105721"/>
                  </a:lnTo>
                  <a:lnTo>
                    <a:pt x="197898" y="160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SMARTInkShape-2821">
              <a:extLst>
                <a:ext uri="{FF2B5EF4-FFF2-40B4-BE49-F238E27FC236}">
                  <a16:creationId xmlns:a16="http://schemas.microsoft.com/office/drawing/2014/main" id="{E594F208-1372-CC3C-6279-C4E2536C61FA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772025" y="2991957"/>
              <a:ext cx="295276" cy="122719"/>
            </a:xfrm>
            <a:custGeom>
              <a:avLst/>
              <a:gdLst/>
              <a:ahLst/>
              <a:cxnLst/>
              <a:rect l="0" t="0" r="0" b="0"/>
              <a:pathLst>
                <a:path w="295276" h="122719">
                  <a:moveTo>
                    <a:pt x="0" y="27468"/>
                  </a:moveTo>
                  <a:lnTo>
                    <a:pt x="0" y="27468"/>
                  </a:lnTo>
                  <a:lnTo>
                    <a:pt x="8662" y="19864"/>
                  </a:lnTo>
                  <a:lnTo>
                    <a:pt x="22794" y="12280"/>
                  </a:lnTo>
                  <a:lnTo>
                    <a:pt x="37585" y="9181"/>
                  </a:lnTo>
                  <a:lnTo>
                    <a:pt x="40932" y="8926"/>
                  </a:lnTo>
                  <a:lnTo>
                    <a:pt x="47473" y="11466"/>
                  </a:lnTo>
                  <a:lnTo>
                    <a:pt x="50698" y="13625"/>
                  </a:lnTo>
                  <a:lnTo>
                    <a:pt x="52848" y="17181"/>
                  </a:lnTo>
                  <a:lnTo>
                    <a:pt x="61640" y="54192"/>
                  </a:lnTo>
                  <a:lnTo>
                    <a:pt x="61615" y="71448"/>
                  </a:lnTo>
                  <a:lnTo>
                    <a:pt x="60193" y="86173"/>
                  </a:lnTo>
                  <a:lnTo>
                    <a:pt x="66360" y="112015"/>
                  </a:lnTo>
                  <a:lnTo>
                    <a:pt x="66582" y="107788"/>
                  </a:lnTo>
                  <a:lnTo>
                    <a:pt x="72278" y="102677"/>
                  </a:lnTo>
                  <a:lnTo>
                    <a:pt x="76760" y="99832"/>
                  </a:lnTo>
                  <a:lnTo>
                    <a:pt x="84563" y="88205"/>
                  </a:lnTo>
                  <a:lnTo>
                    <a:pt x="92616" y="74570"/>
                  </a:lnTo>
                  <a:lnTo>
                    <a:pt x="139845" y="30313"/>
                  </a:lnTo>
                  <a:lnTo>
                    <a:pt x="164069" y="7295"/>
                  </a:lnTo>
                  <a:lnTo>
                    <a:pt x="172757" y="2627"/>
                  </a:lnTo>
                  <a:lnTo>
                    <a:pt x="183596" y="0"/>
                  </a:lnTo>
                  <a:lnTo>
                    <a:pt x="186956" y="2806"/>
                  </a:lnTo>
                  <a:lnTo>
                    <a:pt x="193512" y="14390"/>
                  </a:lnTo>
                  <a:lnTo>
                    <a:pt x="194308" y="27300"/>
                  </a:lnTo>
                  <a:lnTo>
                    <a:pt x="193038" y="33706"/>
                  </a:lnTo>
                  <a:lnTo>
                    <a:pt x="194450" y="46468"/>
                  </a:lnTo>
                  <a:lnTo>
                    <a:pt x="198924" y="71908"/>
                  </a:lnTo>
                  <a:lnTo>
                    <a:pt x="196714" y="81791"/>
                  </a:lnTo>
                  <a:lnTo>
                    <a:pt x="191728" y="91703"/>
                  </a:lnTo>
                  <a:lnTo>
                    <a:pt x="192377" y="91458"/>
                  </a:lnTo>
                  <a:lnTo>
                    <a:pt x="195920" y="88364"/>
                  </a:lnTo>
                  <a:lnTo>
                    <a:pt x="198200" y="83461"/>
                  </a:lnTo>
                  <a:lnTo>
                    <a:pt x="198808" y="80672"/>
                  </a:lnTo>
                  <a:lnTo>
                    <a:pt x="232447" y="36380"/>
                  </a:lnTo>
                  <a:lnTo>
                    <a:pt x="249966" y="17644"/>
                  </a:lnTo>
                  <a:lnTo>
                    <a:pt x="269344" y="4576"/>
                  </a:lnTo>
                  <a:lnTo>
                    <a:pt x="272695" y="3740"/>
                  </a:lnTo>
                  <a:lnTo>
                    <a:pt x="275989" y="4241"/>
                  </a:lnTo>
                  <a:lnTo>
                    <a:pt x="279243" y="5633"/>
                  </a:lnTo>
                  <a:lnTo>
                    <a:pt x="281412" y="7620"/>
                  </a:lnTo>
                  <a:lnTo>
                    <a:pt x="290235" y="31544"/>
                  </a:lnTo>
                  <a:lnTo>
                    <a:pt x="294280" y="53281"/>
                  </a:lnTo>
                  <a:lnTo>
                    <a:pt x="295217" y="100405"/>
                  </a:lnTo>
                  <a:lnTo>
                    <a:pt x="295275" y="122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SMARTInkShape-2822">
              <a:extLst>
                <a:ext uri="{FF2B5EF4-FFF2-40B4-BE49-F238E27FC236}">
                  <a16:creationId xmlns:a16="http://schemas.microsoft.com/office/drawing/2014/main" id="{5013F5D0-A062-F188-F28D-C112C9144CA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138384" y="3010030"/>
              <a:ext cx="77018" cy="131062"/>
            </a:xfrm>
            <a:custGeom>
              <a:avLst/>
              <a:gdLst/>
              <a:ahLst/>
              <a:cxnLst/>
              <a:rect l="0" t="0" r="0" b="0"/>
              <a:pathLst>
                <a:path w="77018" h="131062">
                  <a:moveTo>
                    <a:pt x="62266" y="47495"/>
                  </a:moveTo>
                  <a:lnTo>
                    <a:pt x="62266" y="47495"/>
                  </a:lnTo>
                  <a:lnTo>
                    <a:pt x="62266" y="42439"/>
                  </a:lnTo>
                  <a:lnTo>
                    <a:pt x="63324" y="40949"/>
                  </a:lnTo>
                  <a:lnTo>
                    <a:pt x="65088" y="39956"/>
                  </a:lnTo>
                  <a:lnTo>
                    <a:pt x="67322" y="39294"/>
                  </a:lnTo>
                  <a:lnTo>
                    <a:pt x="68811" y="37794"/>
                  </a:lnTo>
                  <a:lnTo>
                    <a:pt x="74025" y="27784"/>
                  </a:lnTo>
                  <a:lnTo>
                    <a:pt x="76455" y="24829"/>
                  </a:lnTo>
                  <a:lnTo>
                    <a:pt x="77017" y="21801"/>
                  </a:lnTo>
                  <a:lnTo>
                    <a:pt x="76332" y="18724"/>
                  </a:lnTo>
                  <a:lnTo>
                    <a:pt x="72688" y="11237"/>
                  </a:lnTo>
                  <a:lnTo>
                    <a:pt x="72056" y="4885"/>
                  </a:lnTo>
                  <a:lnTo>
                    <a:pt x="70909" y="3213"/>
                  </a:lnTo>
                  <a:lnTo>
                    <a:pt x="69086" y="2099"/>
                  </a:lnTo>
                  <a:lnTo>
                    <a:pt x="62106" y="164"/>
                  </a:lnTo>
                  <a:lnTo>
                    <a:pt x="57609" y="0"/>
                  </a:lnTo>
                  <a:lnTo>
                    <a:pt x="52082" y="2750"/>
                  </a:lnTo>
                  <a:lnTo>
                    <a:pt x="46098" y="6442"/>
                  </a:lnTo>
                  <a:lnTo>
                    <a:pt x="39912" y="8082"/>
                  </a:lnTo>
                  <a:lnTo>
                    <a:pt x="33634" y="14456"/>
                  </a:lnTo>
                  <a:lnTo>
                    <a:pt x="9348" y="45204"/>
                  </a:lnTo>
                  <a:lnTo>
                    <a:pt x="0" y="80660"/>
                  </a:lnTo>
                  <a:lnTo>
                    <a:pt x="4233" y="114186"/>
                  </a:lnTo>
                  <a:lnTo>
                    <a:pt x="6645" y="118414"/>
                  </a:lnTo>
                  <a:lnTo>
                    <a:pt x="14968" y="125934"/>
                  </a:lnTo>
                  <a:lnTo>
                    <a:pt x="25721" y="129982"/>
                  </a:lnTo>
                  <a:lnTo>
                    <a:pt x="31554" y="131061"/>
                  </a:lnTo>
                  <a:lnTo>
                    <a:pt x="37557" y="129664"/>
                  </a:lnTo>
                  <a:lnTo>
                    <a:pt x="49873" y="122467"/>
                  </a:lnTo>
                  <a:lnTo>
                    <a:pt x="63651" y="106516"/>
                  </a:lnTo>
                  <a:lnTo>
                    <a:pt x="74436" y="88383"/>
                  </a:lnTo>
                  <a:lnTo>
                    <a:pt x="75436" y="73076"/>
                  </a:lnTo>
                  <a:lnTo>
                    <a:pt x="69288" y="36557"/>
                  </a:lnTo>
                  <a:lnTo>
                    <a:pt x="52741" y="9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SMARTInkShape-2823">
              <a:extLst>
                <a:ext uri="{FF2B5EF4-FFF2-40B4-BE49-F238E27FC236}">
                  <a16:creationId xmlns:a16="http://schemas.microsoft.com/office/drawing/2014/main" id="{4FD6C82A-ADD7-B8E1-8D37-E3F465A432D1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249075" y="2895600"/>
              <a:ext cx="113501" cy="213082"/>
            </a:xfrm>
            <a:custGeom>
              <a:avLst/>
              <a:gdLst/>
              <a:ahLst/>
              <a:cxnLst/>
              <a:rect l="0" t="0" r="0" b="0"/>
              <a:pathLst>
                <a:path w="113501" h="213082">
                  <a:moveTo>
                    <a:pt x="65875" y="161925"/>
                  </a:moveTo>
                  <a:lnTo>
                    <a:pt x="65875" y="161925"/>
                  </a:lnTo>
                  <a:lnTo>
                    <a:pt x="81063" y="145679"/>
                  </a:lnTo>
                  <a:lnTo>
                    <a:pt x="83208" y="139535"/>
                  </a:lnTo>
                  <a:lnTo>
                    <a:pt x="82722" y="136415"/>
                  </a:lnTo>
                  <a:lnTo>
                    <a:pt x="79359" y="130126"/>
                  </a:lnTo>
                  <a:lnTo>
                    <a:pt x="71517" y="120635"/>
                  </a:lnTo>
                  <a:lnTo>
                    <a:pt x="62738" y="117116"/>
                  </a:lnTo>
                  <a:lnTo>
                    <a:pt x="52839" y="114493"/>
                  </a:lnTo>
                  <a:lnTo>
                    <a:pt x="44912" y="109800"/>
                  </a:lnTo>
                  <a:lnTo>
                    <a:pt x="39199" y="110242"/>
                  </a:lnTo>
                  <a:lnTo>
                    <a:pt x="24386" y="116377"/>
                  </a:lnTo>
                  <a:lnTo>
                    <a:pt x="12863" y="126159"/>
                  </a:lnTo>
                  <a:lnTo>
                    <a:pt x="8308" y="131731"/>
                  </a:lnTo>
                  <a:lnTo>
                    <a:pt x="3248" y="146389"/>
                  </a:lnTo>
                  <a:lnTo>
                    <a:pt x="0" y="181669"/>
                  </a:lnTo>
                  <a:lnTo>
                    <a:pt x="1849" y="188846"/>
                  </a:lnTo>
                  <a:lnTo>
                    <a:pt x="13508" y="204004"/>
                  </a:lnTo>
                  <a:lnTo>
                    <a:pt x="20729" y="211671"/>
                  </a:lnTo>
                  <a:lnTo>
                    <a:pt x="25194" y="213081"/>
                  </a:lnTo>
                  <a:lnTo>
                    <a:pt x="35800" y="211824"/>
                  </a:lnTo>
                  <a:lnTo>
                    <a:pt x="47570" y="202094"/>
                  </a:lnTo>
                  <a:lnTo>
                    <a:pt x="58798" y="187186"/>
                  </a:lnTo>
                  <a:lnTo>
                    <a:pt x="74629" y="148923"/>
                  </a:lnTo>
                  <a:lnTo>
                    <a:pt x="87948" y="105970"/>
                  </a:lnTo>
                  <a:lnTo>
                    <a:pt x="100770" y="60365"/>
                  </a:lnTo>
                  <a:lnTo>
                    <a:pt x="11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SMARTInkShape-2824">
              <a:extLst>
                <a:ext uri="{FF2B5EF4-FFF2-40B4-BE49-F238E27FC236}">
                  <a16:creationId xmlns:a16="http://schemas.microsoft.com/office/drawing/2014/main" id="{1DA2D764-C7C4-178D-110D-E569AFA7963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375095" y="2964855"/>
              <a:ext cx="158931" cy="120795"/>
            </a:xfrm>
            <a:custGeom>
              <a:avLst/>
              <a:gdLst/>
              <a:ahLst/>
              <a:cxnLst/>
              <a:rect l="0" t="0" r="0" b="0"/>
              <a:pathLst>
                <a:path w="158931" h="120795">
                  <a:moveTo>
                    <a:pt x="25580" y="45045"/>
                  </a:moveTo>
                  <a:lnTo>
                    <a:pt x="25580" y="45045"/>
                  </a:lnTo>
                  <a:lnTo>
                    <a:pt x="25580" y="50101"/>
                  </a:lnTo>
                  <a:lnTo>
                    <a:pt x="28402" y="55406"/>
                  </a:lnTo>
                  <a:lnTo>
                    <a:pt x="30636" y="58302"/>
                  </a:lnTo>
                  <a:lnTo>
                    <a:pt x="48950" y="67435"/>
                  </a:lnTo>
                  <a:lnTo>
                    <a:pt x="69433" y="72398"/>
                  </a:lnTo>
                  <a:lnTo>
                    <a:pt x="80701" y="73077"/>
                  </a:lnTo>
                  <a:lnTo>
                    <a:pt x="89942" y="70556"/>
                  </a:lnTo>
                  <a:lnTo>
                    <a:pt x="103917" y="60365"/>
                  </a:lnTo>
                  <a:lnTo>
                    <a:pt x="133097" y="32684"/>
                  </a:lnTo>
                  <a:lnTo>
                    <a:pt x="134300" y="28337"/>
                  </a:lnTo>
                  <a:lnTo>
                    <a:pt x="132814" y="17864"/>
                  </a:lnTo>
                  <a:lnTo>
                    <a:pt x="126028" y="5124"/>
                  </a:lnTo>
                  <a:lnTo>
                    <a:pt x="114673" y="844"/>
                  </a:lnTo>
                  <a:lnTo>
                    <a:pt x="97985" y="0"/>
                  </a:lnTo>
                  <a:lnTo>
                    <a:pt x="58423" y="8082"/>
                  </a:lnTo>
                  <a:lnTo>
                    <a:pt x="42294" y="15917"/>
                  </a:lnTo>
                  <a:lnTo>
                    <a:pt x="17479" y="37120"/>
                  </a:lnTo>
                  <a:lnTo>
                    <a:pt x="6809" y="50695"/>
                  </a:lnTo>
                  <a:lnTo>
                    <a:pt x="1363" y="69429"/>
                  </a:lnTo>
                  <a:lnTo>
                    <a:pt x="0" y="88690"/>
                  </a:lnTo>
                  <a:lnTo>
                    <a:pt x="2922" y="100779"/>
                  </a:lnTo>
                  <a:lnTo>
                    <a:pt x="10571" y="109679"/>
                  </a:lnTo>
                  <a:lnTo>
                    <a:pt x="15573" y="113535"/>
                  </a:lnTo>
                  <a:lnTo>
                    <a:pt x="29600" y="117818"/>
                  </a:lnTo>
                  <a:lnTo>
                    <a:pt x="75851" y="120794"/>
                  </a:lnTo>
                  <a:lnTo>
                    <a:pt x="115029" y="120053"/>
                  </a:lnTo>
                  <a:lnTo>
                    <a:pt x="158930" y="111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SMARTInkShape-2825">
              <a:extLst>
                <a:ext uri="{FF2B5EF4-FFF2-40B4-BE49-F238E27FC236}">
                  <a16:creationId xmlns:a16="http://schemas.microsoft.com/office/drawing/2014/main" id="{97E74FA8-ABCA-C32B-F78C-FFD913E6F2A2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591989" y="2876550"/>
              <a:ext cx="27762" cy="266701"/>
            </a:xfrm>
            <a:custGeom>
              <a:avLst/>
              <a:gdLst/>
              <a:ahLst/>
              <a:cxnLst/>
              <a:rect l="0" t="0" r="0" b="0"/>
              <a:pathLst>
                <a:path w="27762" h="266701">
                  <a:moveTo>
                    <a:pt x="27761" y="0"/>
                  </a:moveTo>
                  <a:lnTo>
                    <a:pt x="27761" y="0"/>
                  </a:lnTo>
                  <a:lnTo>
                    <a:pt x="22705" y="41684"/>
                  </a:lnTo>
                  <a:lnTo>
                    <a:pt x="17400" y="72502"/>
                  </a:lnTo>
                  <a:lnTo>
                    <a:pt x="8463" y="114262"/>
                  </a:lnTo>
                  <a:lnTo>
                    <a:pt x="1935" y="148508"/>
                  </a:lnTo>
                  <a:lnTo>
                    <a:pt x="0" y="189347"/>
                  </a:lnTo>
                  <a:lnTo>
                    <a:pt x="4403" y="236016"/>
                  </a:lnTo>
                  <a:lnTo>
                    <a:pt x="8711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7" name="SMARTInkShape-Group497">
            <a:extLst>
              <a:ext uri="{FF2B5EF4-FFF2-40B4-BE49-F238E27FC236}">
                <a16:creationId xmlns:a16="http://schemas.microsoft.com/office/drawing/2014/main" id="{5598A45D-871F-4FEE-D1AC-195AA842F286}"/>
              </a:ext>
            </a:extLst>
          </p:cNvPr>
          <p:cNvGrpSpPr/>
          <p:nvPr/>
        </p:nvGrpSpPr>
        <p:grpSpPr>
          <a:xfrm>
            <a:off x="5695950" y="3029342"/>
            <a:ext cx="57035" cy="199634"/>
            <a:chOff x="5695950" y="3029342"/>
            <a:chExt cx="57035" cy="199634"/>
          </a:xfrm>
        </p:grpSpPr>
        <p:sp>
          <p:nvSpPr>
            <p:cNvPr id="1395" name="SMARTInkShape-2826">
              <a:extLst>
                <a:ext uri="{FF2B5EF4-FFF2-40B4-BE49-F238E27FC236}">
                  <a16:creationId xmlns:a16="http://schemas.microsoft.com/office/drawing/2014/main" id="{3F58FDDA-B969-8140-645D-4FF5779CFA5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724525" y="3029342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6545" y="928"/>
                  </a:lnTo>
                  <a:lnTo>
                    <a:pt x="952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SMARTInkShape-2827">
              <a:extLst>
                <a:ext uri="{FF2B5EF4-FFF2-40B4-BE49-F238E27FC236}">
                  <a16:creationId xmlns:a16="http://schemas.microsoft.com/office/drawing/2014/main" id="{B985677D-1A87-6F1F-66F1-C53F8B9AB5C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695950" y="3124200"/>
              <a:ext cx="57035" cy="104776"/>
            </a:xfrm>
            <a:custGeom>
              <a:avLst/>
              <a:gdLst/>
              <a:ahLst/>
              <a:cxnLst/>
              <a:rect l="0" t="0" r="0" b="0"/>
              <a:pathLst>
                <a:path w="57035" h="104776">
                  <a:moveTo>
                    <a:pt x="47625" y="0"/>
                  </a:moveTo>
                  <a:lnTo>
                    <a:pt x="47625" y="0"/>
                  </a:lnTo>
                  <a:lnTo>
                    <a:pt x="52681" y="0"/>
                  </a:lnTo>
                  <a:lnTo>
                    <a:pt x="54170" y="1058"/>
                  </a:lnTo>
                  <a:lnTo>
                    <a:pt x="55164" y="2822"/>
                  </a:lnTo>
                  <a:lnTo>
                    <a:pt x="56757" y="13257"/>
                  </a:lnTo>
                  <a:lnTo>
                    <a:pt x="57034" y="27446"/>
                  </a:lnTo>
                  <a:lnTo>
                    <a:pt x="54956" y="32056"/>
                  </a:lnTo>
                  <a:lnTo>
                    <a:pt x="21316" y="72068"/>
                  </a:lnTo>
                  <a:lnTo>
                    <a:pt x="7257" y="82266"/>
                  </a:lnTo>
                  <a:lnTo>
                    <a:pt x="955" y="9333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0" name="SMARTInkShape-Group498">
            <a:extLst>
              <a:ext uri="{FF2B5EF4-FFF2-40B4-BE49-F238E27FC236}">
                <a16:creationId xmlns:a16="http://schemas.microsoft.com/office/drawing/2014/main" id="{9BE7C513-4140-B5BC-1B0E-3F158581388D}"/>
              </a:ext>
            </a:extLst>
          </p:cNvPr>
          <p:cNvGrpSpPr/>
          <p:nvPr/>
        </p:nvGrpSpPr>
        <p:grpSpPr>
          <a:xfrm>
            <a:off x="4857750" y="3228975"/>
            <a:ext cx="237143" cy="313327"/>
            <a:chOff x="4857750" y="3228975"/>
            <a:chExt cx="237143" cy="313327"/>
          </a:xfrm>
        </p:grpSpPr>
        <p:sp>
          <p:nvSpPr>
            <p:cNvPr id="1398" name="SMARTInkShape-2828">
              <a:extLst>
                <a:ext uri="{FF2B5EF4-FFF2-40B4-BE49-F238E27FC236}">
                  <a16:creationId xmlns:a16="http://schemas.microsoft.com/office/drawing/2014/main" id="{0664884C-6C41-E83F-34A3-9F714E79462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857750" y="3228975"/>
              <a:ext cx="63360" cy="199563"/>
            </a:xfrm>
            <a:custGeom>
              <a:avLst/>
              <a:gdLst/>
              <a:ahLst/>
              <a:cxnLst/>
              <a:rect l="0" t="0" r="0" b="0"/>
              <a:pathLst>
                <a:path w="63360" h="199563">
                  <a:moveTo>
                    <a:pt x="19050" y="0"/>
                  </a:moveTo>
                  <a:lnTo>
                    <a:pt x="19050" y="0"/>
                  </a:lnTo>
                  <a:lnTo>
                    <a:pt x="13562" y="0"/>
                  </a:lnTo>
                  <a:lnTo>
                    <a:pt x="19043" y="0"/>
                  </a:lnTo>
                  <a:lnTo>
                    <a:pt x="16228" y="41418"/>
                  </a:lnTo>
                  <a:lnTo>
                    <a:pt x="9349" y="80674"/>
                  </a:lnTo>
                  <a:lnTo>
                    <a:pt x="2160" y="122514"/>
                  </a:lnTo>
                  <a:lnTo>
                    <a:pt x="285" y="164731"/>
                  </a:lnTo>
                  <a:lnTo>
                    <a:pt x="1143" y="188156"/>
                  </a:lnTo>
                  <a:lnTo>
                    <a:pt x="2879" y="192113"/>
                  </a:lnTo>
                  <a:lnTo>
                    <a:pt x="5094" y="194750"/>
                  </a:lnTo>
                  <a:lnTo>
                    <a:pt x="10378" y="197681"/>
                  </a:lnTo>
                  <a:lnTo>
                    <a:pt x="27450" y="199562"/>
                  </a:lnTo>
                  <a:lnTo>
                    <a:pt x="32059" y="197600"/>
                  </a:lnTo>
                  <a:lnTo>
                    <a:pt x="55479" y="173470"/>
                  </a:lnTo>
                  <a:lnTo>
                    <a:pt x="61700" y="164234"/>
                  </a:lnTo>
                  <a:lnTo>
                    <a:pt x="63359" y="160289"/>
                  </a:lnTo>
                  <a:lnTo>
                    <a:pt x="62379" y="150262"/>
                  </a:lnTo>
                  <a:lnTo>
                    <a:pt x="60636" y="144624"/>
                  </a:lnTo>
                  <a:lnTo>
                    <a:pt x="58415" y="140866"/>
                  </a:lnTo>
                  <a:lnTo>
                    <a:pt x="55877" y="138361"/>
                  </a:lnTo>
                  <a:lnTo>
                    <a:pt x="28016" y="121976"/>
                  </a:lnTo>
                  <a:lnTo>
                    <a:pt x="22910" y="12153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2829">
              <a:extLst>
                <a:ext uri="{FF2B5EF4-FFF2-40B4-BE49-F238E27FC236}">
                  <a16:creationId xmlns:a16="http://schemas.microsoft.com/office/drawing/2014/main" id="{1B4D3CB7-356B-CAC3-0ABC-244E69B8843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981609" y="3314817"/>
              <a:ext cx="113284" cy="227485"/>
            </a:xfrm>
            <a:custGeom>
              <a:avLst/>
              <a:gdLst/>
              <a:ahLst/>
              <a:cxnLst/>
              <a:rect l="0" t="0" r="0" b="0"/>
              <a:pathLst>
                <a:path w="113284" h="227485">
                  <a:moveTo>
                    <a:pt x="9491" y="9408"/>
                  </a:moveTo>
                  <a:lnTo>
                    <a:pt x="9491" y="9408"/>
                  </a:lnTo>
                  <a:lnTo>
                    <a:pt x="9491" y="0"/>
                  </a:lnTo>
                  <a:lnTo>
                    <a:pt x="4435" y="4974"/>
                  </a:lnTo>
                  <a:lnTo>
                    <a:pt x="1952" y="10259"/>
                  </a:lnTo>
                  <a:lnTo>
                    <a:pt x="0" y="54430"/>
                  </a:lnTo>
                  <a:lnTo>
                    <a:pt x="2105" y="59531"/>
                  </a:lnTo>
                  <a:lnTo>
                    <a:pt x="10088" y="68021"/>
                  </a:lnTo>
                  <a:lnTo>
                    <a:pt x="31402" y="81037"/>
                  </a:lnTo>
                  <a:lnTo>
                    <a:pt x="39692" y="83576"/>
                  </a:lnTo>
                  <a:lnTo>
                    <a:pt x="49723" y="81883"/>
                  </a:lnTo>
                  <a:lnTo>
                    <a:pt x="55363" y="79949"/>
                  </a:lnTo>
                  <a:lnTo>
                    <a:pt x="59122" y="77602"/>
                  </a:lnTo>
                  <a:lnTo>
                    <a:pt x="61629" y="74980"/>
                  </a:lnTo>
                  <a:lnTo>
                    <a:pt x="73740" y="56936"/>
                  </a:lnTo>
                  <a:lnTo>
                    <a:pt x="76905" y="41145"/>
                  </a:lnTo>
                  <a:lnTo>
                    <a:pt x="85571" y="28623"/>
                  </a:lnTo>
                  <a:lnTo>
                    <a:pt x="88498" y="52024"/>
                  </a:lnTo>
                  <a:lnTo>
                    <a:pt x="98945" y="91557"/>
                  </a:lnTo>
                  <a:lnTo>
                    <a:pt x="109288" y="135567"/>
                  </a:lnTo>
                  <a:lnTo>
                    <a:pt x="113283" y="172852"/>
                  </a:lnTo>
                  <a:lnTo>
                    <a:pt x="112917" y="204474"/>
                  </a:lnTo>
                  <a:lnTo>
                    <a:pt x="109080" y="217107"/>
                  </a:lnTo>
                  <a:lnTo>
                    <a:pt x="106575" y="220899"/>
                  </a:lnTo>
                  <a:lnTo>
                    <a:pt x="100972" y="225112"/>
                  </a:lnTo>
                  <a:lnTo>
                    <a:pt x="86808" y="227484"/>
                  </a:lnTo>
                  <a:lnTo>
                    <a:pt x="42199" y="218724"/>
                  </a:lnTo>
                  <a:lnTo>
                    <a:pt x="25768" y="211598"/>
                  </a:lnTo>
                  <a:lnTo>
                    <a:pt x="9491" y="199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1" name="SMARTInkShape-2830">
            <a:extLst>
              <a:ext uri="{FF2B5EF4-FFF2-40B4-BE49-F238E27FC236}">
                <a16:creationId xmlns:a16="http://schemas.microsoft.com/office/drawing/2014/main" id="{E7D4AE70-F397-F89E-5B1E-D2051D95BB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24591" y="3316547"/>
            <a:ext cx="276110" cy="149517"/>
          </a:xfrm>
          <a:custGeom>
            <a:avLst/>
            <a:gdLst/>
            <a:ahLst/>
            <a:cxnLst/>
            <a:rect l="0" t="0" r="0" b="0"/>
            <a:pathLst>
              <a:path w="276110" h="149517">
                <a:moveTo>
                  <a:pt x="9409" y="64828"/>
                </a:moveTo>
                <a:lnTo>
                  <a:pt x="9409" y="64828"/>
                </a:lnTo>
                <a:lnTo>
                  <a:pt x="277" y="55696"/>
                </a:lnTo>
                <a:lnTo>
                  <a:pt x="0" y="50363"/>
                </a:lnTo>
                <a:lnTo>
                  <a:pt x="2758" y="44994"/>
                </a:lnTo>
                <a:lnTo>
                  <a:pt x="13153" y="32923"/>
                </a:lnTo>
                <a:lnTo>
                  <a:pt x="19186" y="29481"/>
                </a:lnTo>
                <a:lnTo>
                  <a:pt x="25397" y="26893"/>
                </a:lnTo>
                <a:lnTo>
                  <a:pt x="69051" y="2308"/>
                </a:lnTo>
                <a:lnTo>
                  <a:pt x="77544" y="0"/>
                </a:lnTo>
                <a:lnTo>
                  <a:pt x="87669" y="1796"/>
                </a:lnTo>
                <a:lnTo>
                  <a:pt x="93333" y="3757"/>
                </a:lnTo>
                <a:lnTo>
                  <a:pt x="97108" y="6122"/>
                </a:lnTo>
                <a:lnTo>
                  <a:pt x="99625" y="8757"/>
                </a:lnTo>
                <a:lnTo>
                  <a:pt x="108722" y="30704"/>
                </a:lnTo>
                <a:lnTo>
                  <a:pt x="108934" y="47545"/>
                </a:lnTo>
                <a:lnTo>
                  <a:pt x="97618" y="87090"/>
                </a:lnTo>
                <a:lnTo>
                  <a:pt x="87521" y="111288"/>
                </a:lnTo>
                <a:lnTo>
                  <a:pt x="57610" y="145305"/>
                </a:lnTo>
                <a:lnTo>
                  <a:pt x="50940" y="148221"/>
                </a:lnTo>
                <a:lnTo>
                  <a:pt x="44448" y="149516"/>
                </a:lnTo>
                <a:lnTo>
                  <a:pt x="42294" y="148804"/>
                </a:lnTo>
                <a:lnTo>
                  <a:pt x="40857" y="147270"/>
                </a:lnTo>
                <a:lnTo>
                  <a:pt x="39900" y="145190"/>
                </a:lnTo>
                <a:lnTo>
                  <a:pt x="40319" y="143803"/>
                </a:lnTo>
                <a:lnTo>
                  <a:pt x="41658" y="142878"/>
                </a:lnTo>
                <a:lnTo>
                  <a:pt x="43607" y="142261"/>
                </a:lnTo>
                <a:lnTo>
                  <a:pt x="86320" y="108607"/>
                </a:lnTo>
                <a:lnTo>
                  <a:pt x="131097" y="73236"/>
                </a:lnTo>
                <a:lnTo>
                  <a:pt x="175987" y="38061"/>
                </a:lnTo>
                <a:lnTo>
                  <a:pt x="186706" y="30556"/>
                </a:lnTo>
                <a:lnTo>
                  <a:pt x="194469" y="27862"/>
                </a:lnTo>
                <a:lnTo>
                  <a:pt x="194165" y="27484"/>
                </a:lnTo>
                <a:lnTo>
                  <a:pt x="175436" y="26772"/>
                </a:lnTo>
                <a:lnTo>
                  <a:pt x="162220" y="32392"/>
                </a:lnTo>
                <a:lnTo>
                  <a:pt x="116206" y="65325"/>
                </a:lnTo>
                <a:lnTo>
                  <a:pt x="94240" y="85270"/>
                </a:lnTo>
                <a:lnTo>
                  <a:pt x="89445" y="95433"/>
                </a:lnTo>
                <a:lnTo>
                  <a:pt x="88167" y="101106"/>
                </a:lnTo>
                <a:lnTo>
                  <a:pt x="89568" y="113055"/>
                </a:lnTo>
                <a:lnTo>
                  <a:pt x="94776" y="125420"/>
                </a:lnTo>
                <a:lnTo>
                  <a:pt x="104149" y="137972"/>
                </a:lnTo>
                <a:lnTo>
                  <a:pt x="118190" y="144961"/>
                </a:lnTo>
                <a:lnTo>
                  <a:pt x="153075" y="149448"/>
                </a:lnTo>
                <a:lnTo>
                  <a:pt x="200013" y="142869"/>
                </a:lnTo>
                <a:lnTo>
                  <a:pt x="238885" y="140212"/>
                </a:lnTo>
                <a:lnTo>
                  <a:pt x="276109" y="1315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9" name="SMARTInkShape-Group500">
            <a:extLst>
              <a:ext uri="{FF2B5EF4-FFF2-40B4-BE49-F238E27FC236}">
                <a16:creationId xmlns:a16="http://schemas.microsoft.com/office/drawing/2014/main" id="{CCB5A48F-B7D3-6D24-B6A4-4A26DCCA55F2}"/>
              </a:ext>
            </a:extLst>
          </p:cNvPr>
          <p:cNvGrpSpPr/>
          <p:nvPr/>
        </p:nvGrpSpPr>
        <p:grpSpPr>
          <a:xfrm>
            <a:off x="161925" y="4002217"/>
            <a:ext cx="714376" cy="264984"/>
            <a:chOff x="161925" y="4002217"/>
            <a:chExt cx="714376" cy="264984"/>
          </a:xfrm>
        </p:grpSpPr>
        <p:sp>
          <p:nvSpPr>
            <p:cNvPr id="1402" name="SMARTInkShape-2831">
              <a:extLst>
                <a:ext uri="{FF2B5EF4-FFF2-40B4-BE49-F238E27FC236}">
                  <a16:creationId xmlns:a16="http://schemas.microsoft.com/office/drawing/2014/main" id="{0195CD91-A9ED-71EE-D6C7-C710FA46211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61925" y="4038600"/>
              <a:ext cx="190501" cy="66676"/>
            </a:xfrm>
            <a:custGeom>
              <a:avLst/>
              <a:gdLst/>
              <a:ahLst/>
              <a:cxnLst/>
              <a:rect l="0" t="0" r="0" b="0"/>
              <a:pathLst>
                <a:path w="190501" h="66676">
                  <a:moveTo>
                    <a:pt x="0" y="66675"/>
                  </a:moveTo>
                  <a:lnTo>
                    <a:pt x="0" y="66675"/>
                  </a:lnTo>
                  <a:lnTo>
                    <a:pt x="13257" y="66675"/>
                  </a:lnTo>
                  <a:lnTo>
                    <a:pt x="55169" y="45216"/>
                  </a:lnTo>
                  <a:lnTo>
                    <a:pt x="102781" y="25468"/>
                  </a:lnTo>
                  <a:lnTo>
                    <a:pt x="142481" y="1271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2832">
              <a:extLst>
                <a:ext uri="{FF2B5EF4-FFF2-40B4-BE49-F238E27FC236}">
                  <a16:creationId xmlns:a16="http://schemas.microsoft.com/office/drawing/2014/main" id="{1E83B9F2-BC8F-CF11-B7DA-D1A0E43717F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19075" y="4076700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8575" y="36628"/>
                  </a:lnTo>
                  <a:lnTo>
                    <a:pt x="22029" y="83514"/>
                  </a:lnTo>
                  <a:lnTo>
                    <a:pt x="16816" y="12789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2833">
              <a:extLst>
                <a:ext uri="{FF2B5EF4-FFF2-40B4-BE49-F238E27FC236}">
                  <a16:creationId xmlns:a16="http://schemas.microsoft.com/office/drawing/2014/main" id="{EFC75CDD-927D-67DC-1380-2B23F3F67EA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35126" y="4146962"/>
              <a:ext cx="93130" cy="98650"/>
            </a:xfrm>
            <a:custGeom>
              <a:avLst/>
              <a:gdLst/>
              <a:ahLst/>
              <a:cxnLst/>
              <a:rect l="0" t="0" r="0" b="0"/>
              <a:pathLst>
                <a:path w="93130" h="98650">
                  <a:moveTo>
                    <a:pt x="17299" y="34513"/>
                  </a:moveTo>
                  <a:lnTo>
                    <a:pt x="17299" y="34513"/>
                  </a:lnTo>
                  <a:lnTo>
                    <a:pt x="25500" y="26312"/>
                  </a:lnTo>
                  <a:lnTo>
                    <a:pt x="26432" y="20324"/>
                  </a:lnTo>
                  <a:lnTo>
                    <a:pt x="26790" y="7689"/>
                  </a:lnTo>
                  <a:lnTo>
                    <a:pt x="25743" y="7105"/>
                  </a:lnTo>
                  <a:lnTo>
                    <a:pt x="21757" y="6457"/>
                  </a:lnTo>
                  <a:lnTo>
                    <a:pt x="20271" y="7342"/>
                  </a:lnTo>
                  <a:lnTo>
                    <a:pt x="19280" y="8991"/>
                  </a:lnTo>
                  <a:lnTo>
                    <a:pt x="18620" y="11149"/>
                  </a:lnTo>
                  <a:lnTo>
                    <a:pt x="4157" y="33398"/>
                  </a:lnTo>
                  <a:lnTo>
                    <a:pt x="0" y="56055"/>
                  </a:lnTo>
                  <a:lnTo>
                    <a:pt x="3824" y="77820"/>
                  </a:lnTo>
                  <a:lnTo>
                    <a:pt x="11660" y="92618"/>
                  </a:lnTo>
                  <a:lnTo>
                    <a:pt x="16715" y="95475"/>
                  </a:lnTo>
                  <a:lnTo>
                    <a:pt x="30798" y="98649"/>
                  </a:lnTo>
                  <a:lnTo>
                    <a:pt x="56576" y="95379"/>
                  </a:lnTo>
                  <a:lnTo>
                    <a:pt x="79266" y="87708"/>
                  </a:lnTo>
                  <a:lnTo>
                    <a:pt x="84011" y="83735"/>
                  </a:lnTo>
                  <a:lnTo>
                    <a:pt x="89282" y="73675"/>
                  </a:lnTo>
                  <a:lnTo>
                    <a:pt x="93129" y="26157"/>
                  </a:lnTo>
                  <a:lnTo>
                    <a:pt x="87690" y="14571"/>
                  </a:lnTo>
                  <a:lnTo>
                    <a:pt x="83276" y="8518"/>
                  </a:lnTo>
                  <a:lnTo>
                    <a:pt x="77159" y="4483"/>
                  </a:lnTo>
                  <a:lnTo>
                    <a:pt x="61895" y="0"/>
                  </a:lnTo>
                  <a:lnTo>
                    <a:pt x="35452" y="2532"/>
                  </a:lnTo>
                  <a:lnTo>
                    <a:pt x="7774" y="15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2834">
              <a:extLst>
                <a:ext uri="{FF2B5EF4-FFF2-40B4-BE49-F238E27FC236}">
                  <a16:creationId xmlns:a16="http://schemas.microsoft.com/office/drawing/2014/main" id="{93DFC908-5284-0A38-B676-6785512A813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04941" y="4030792"/>
              <a:ext cx="85610" cy="207773"/>
            </a:xfrm>
            <a:custGeom>
              <a:avLst/>
              <a:gdLst/>
              <a:ahLst/>
              <a:cxnLst/>
              <a:rect l="0" t="0" r="0" b="0"/>
              <a:pathLst>
                <a:path w="85610" h="207773">
                  <a:moveTo>
                    <a:pt x="9409" y="17333"/>
                  </a:moveTo>
                  <a:lnTo>
                    <a:pt x="9409" y="17333"/>
                  </a:lnTo>
                  <a:lnTo>
                    <a:pt x="9409" y="0"/>
                  </a:lnTo>
                  <a:lnTo>
                    <a:pt x="9409" y="44088"/>
                  </a:lnTo>
                  <a:lnTo>
                    <a:pt x="9409" y="88577"/>
                  </a:lnTo>
                  <a:lnTo>
                    <a:pt x="9409" y="130654"/>
                  </a:lnTo>
                  <a:lnTo>
                    <a:pt x="2863" y="173969"/>
                  </a:lnTo>
                  <a:lnTo>
                    <a:pt x="0" y="205497"/>
                  </a:lnTo>
                  <a:lnTo>
                    <a:pt x="1020" y="206276"/>
                  </a:lnTo>
                  <a:lnTo>
                    <a:pt x="7511" y="207372"/>
                  </a:lnTo>
                  <a:lnTo>
                    <a:pt x="22277" y="207772"/>
                  </a:lnTo>
                  <a:lnTo>
                    <a:pt x="85609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2835">
              <a:extLst>
                <a:ext uri="{FF2B5EF4-FFF2-40B4-BE49-F238E27FC236}">
                  <a16:creationId xmlns:a16="http://schemas.microsoft.com/office/drawing/2014/main" id="{849D3FE7-057F-22C2-07BB-F7F7E59DA320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95300" y="41243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21755" y="15483"/>
                  </a:lnTo>
                  <a:lnTo>
                    <a:pt x="62400" y="350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2836">
              <a:extLst>
                <a:ext uri="{FF2B5EF4-FFF2-40B4-BE49-F238E27FC236}">
                  <a16:creationId xmlns:a16="http://schemas.microsoft.com/office/drawing/2014/main" id="{E2F86C1C-8AC6-F57E-0EC1-4DB07B9577B0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43886" y="4099811"/>
              <a:ext cx="184790" cy="114986"/>
            </a:xfrm>
            <a:custGeom>
              <a:avLst/>
              <a:gdLst/>
              <a:ahLst/>
              <a:cxnLst/>
              <a:rect l="0" t="0" r="0" b="0"/>
              <a:pathLst>
                <a:path w="184790" h="114986">
                  <a:moveTo>
                    <a:pt x="108589" y="24514"/>
                  </a:moveTo>
                  <a:lnTo>
                    <a:pt x="108589" y="24514"/>
                  </a:lnTo>
                  <a:lnTo>
                    <a:pt x="108589" y="15106"/>
                  </a:lnTo>
                  <a:lnTo>
                    <a:pt x="100388" y="14999"/>
                  </a:lnTo>
                  <a:lnTo>
                    <a:pt x="99947" y="13938"/>
                  </a:lnTo>
                  <a:lnTo>
                    <a:pt x="99456" y="9936"/>
                  </a:lnTo>
                  <a:lnTo>
                    <a:pt x="98267" y="8445"/>
                  </a:lnTo>
                  <a:lnTo>
                    <a:pt x="90897" y="5857"/>
                  </a:lnTo>
                  <a:lnTo>
                    <a:pt x="84885" y="5581"/>
                  </a:lnTo>
                  <a:lnTo>
                    <a:pt x="83261" y="4483"/>
                  </a:lnTo>
                  <a:lnTo>
                    <a:pt x="82179" y="2694"/>
                  </a:lnTo>
                  <a:lnTo>
                    <a:pt x="81457" y="442"/>
                  </a:lnTo>
                  <a:lnTo>
                    <a:pt x="79918" y="0"/>
                  </a:lnTo>
                  <a:lnTo>
                    <a:pt x="52605" y="10245"/>
                  </a:lnTo>
                  <a:lnTo>
                    <a:pt x="34969" y="23696"/>
                  </a:lnTo>
                  <a:lnTo>
                    <a:pt x="14097" y="53399"/>
                  </a:lnTo>
                  <a:lnTo>
                    <a:pt x="789" y="78550"/>
                  </a:lnTo>
                  <a:lnTo>
                    <a:pt x="0" y="91216"/>
                  </a:lnTo>
                  <a:lnTo>
                    <a:pt x="1271" y="97557"/>
                  </a:lnTo>
                  <a:lnTo>
                    <a:pt x="3177" y="101784"/>
                  </a:lnTo>
                  <a:lnTo>
                    <a:pt x="5506" y="104603"/>
                  </a:lnTo>
                  <a:lnTo>
                    <a:pt x="16848" y="114183"/>
                  </a:lnTo>
                  <a:lnTo>
                    <a:pt x="19912" y="114985"/>
                  </a:lnTo>
                  <a:lnTo>
                    <a:pt x="23013" y="114461"/>
                  </a:lnTo>
                  <a:lnTo>
                    <a:pt x="29280" y="112115"/>
                  </a:lnTo>
                  <a:lnTo>
                    <a:pt x="38759" y="109736"/>
                  </a:lnTo>
                  <a:lnTo>
                    <a:pt x="45098" y="105430"/>
                  </a:lnTo>
                  <a:lnTo>
                    <a:pt x="66256" y="76101"/>
                  </a:lnTo>
                  <a:lnTo>
                    <a:pt x="69235" y="66022"/>
                  </a:lnTo>
                  <a:lnTo>
                    <a:pt x="69932" y="59542"/>
                  </a:lnTo>
                  <a:lnTo>
                    <a:pt x="73064" y="53135"/>
                  </a:lnTo>
                  <a:lnTo>
                    <a:pt x="83697" y="35341"/>
                  </a:lnTo>
                  <a:lnTo>
                    <a:pt x="89026" y="17264"/>
                  </a:lnTo>
                  <a:lnTo>
                    <a:pt x="88139" y="16505"/>
                  </a:lnTo>
                  <a:lnTo>
                    <a:pt x="84331" y="15663"/>
                  </a:lnTo>
                  <a:lnTo>
                    <a:pt x="82892" y="17555"/>
                  </a:lnTo>
                  <a:lnTo>
                    <a:pt x="79808" y="29272"/>
                  </a:lnTo>
                  <a:lnTo>
                    <a:pt x="73720" y="40975"/>
                  </a:lnTo>
                  <a:lnTo>
                    <a:pt x="70915" y="69460"/>
                  </a:lnTo>
                  <a:lnTo>
                    <a:pt x="75672" y="88161"/>
                  </a:lnTo>
                  <a:lnTo>
                    <a:pt x="79236" y="92345"/>
                  </a:lnTo>
                  <a:lnTo>
                    <a:pt x="106148" y="104668"/>
                  </a:lnTo>
                  <a:lnTo>
                    <a:pt x="129738" y="108588"/>
                  </a:lnTo>
                  <a:lnTo>
                    <a:pt x="151779" y="104693"/>
                  </a:lnTo>
                  <a:lnTo>
                    <a:pt x="184789" y="81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SMARTInkShape-2837">
              <a:extLst>
                <a:ext uri="{FF2B5EF4-FFF2-40B4-BE49-F238E27FC236}">
                  <a16:creationId xmlns:a16="http://schemas.microsoft.com/office/drawing/2014/main" id="{D3A026BA-38DC-6206-8EDE-A7EF68B81FD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57250" y="4002217"/>
              <a:ext cx="19051" cy="219652"/>
            </a:xfrm>
            <a:custGeom>
              <a:avLst/>
              <a:gdLst/>
              <a:ahLst/>
              <a:cxnLst/>
              <a:rect l="0" t="0" r="0" b="0"/>
              <a:pathLst>
                <a:path w="19051" h="219652">
                  <a:moveTo>
                    <a:pt x="0" y="17333"/>
                  </a:moveTo>
                  <a:lnTo>
                    <a:pt x="0" y="17333"/>
                  </a:lnTo>
                  <a:lnTo>
                    <a:pt x="0" y="12276"/>
                  </a:lnTo>
                  <a:lnTo>
                    <a:pt x="2822" y="6972"/>
                  </a:lnTo>
                  <a:lnTo>
                    <a:pt x="8201" y="0"/>
                  </a:lnTo>
                  <a:lnTo>
                    <a:pt x="8642" y="486"/>
                  </a:lnTo>
                  <a:lnTo>
                    <a:pt x="9448" y="37443"/>
                  </a:lnTo>
                  <a:lnTo>
                    <a:pt x="9502" y="73621"/>
                  </a:lnTo>
                  <a:lnTo>
                    <a:pt x="9518" y="115267"/>
                  </a:lnTo>
                  <a:lnTo>
                    <a:pt x="12346" y="161679"/>
                  </a:lnTo>
                  <a:lnTo>
                    <a:pt x="18167" y="207635"/>
                  </a:lnTo>
                  <a:lnTo>
                    <a:pt x="18788" y="219651"/>
                  </a:lnTo>
                  <a:lnTo>
                    <a:pt x="19050" y="21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2" name="SMARTInkShape-Group501">
            <a:extLst>
              <a:ext uri="{FF2B5EF4-FFF2-40B4-BE49-F238E27FC236}">
                <a16:creationId xmlns:a16="http://schemas.microsoft.com/office/drawing/2014/main" id="{B124D066-8C72-D430-10E0-228C37655B8D}"/>
              </a:ext>
            </a:extLst>
          </p:cNvPr>
          <p:cNvGrpSpPr/>
          <p:nvPr/>
        </p:nvGrpSpPr>
        <p:grpSpPr>
          <a:xfrm>
            <a:off x="1200150" y="4042738"/>
            <a:ext cx="389293" cy="194474"/>
            <a:chOff x="1200150" y="4042738"/>
            <a:chExt cx="389293" cy="194474"/>
          </a:xfrm>
        </p:grpSpPr>
        <p:sp>
          <p:nvSpPr>
            <p:cNvPr id="1410" name="SMARTInkShape-2838">
              <a:extLst>
                <a:ext uri="{FF2B5EF4-FFF2-40B4-BE49-F238E27FC236}">
                  <a16:creationId xmlns:a16="http://schemas.microsoft.com/office/drawing/2014/main" id="{D7C58FF7-5861-C907-7E8E-9F88D99FA60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200150" y="4048125"/>
              <a:ext cx="184057" cy="189087"/>
            </a:xfrm>
            <a:custGeom>
              <a:avLst/>
              <a:gdLst/>
              <a:ahLst/>
              <a:cxnLst/>
              <a:rect l="0" t="0" r="0" b="0"/>
              <a:pathLst>
                <a:path w="184057" h="189087">
                  <a:moveTo>
                    <a:pt x="133350" y="0"/>
                  </a:moveTo>
                  <a:lnTo>
                    <a:pt x="133350" y="0"/>
                  </a:lnTo>
                  <a:lnTo>
                    <a:pt x="152387" y="0"/>
                  </a:lnTo>
                  <a:lnTo>
                    <a:pt x="119906" y="1058"/>
                  </a:lnTo>
                  <a:lnTo>
                    <a:pt x="76997" y="16247"/>
                  </a:lnTo>
                  <a:lnTo>
                    <a:pt x="54916" y="31799"/>
                  </a:lnTo>
                  <a:lnTo>
                    <a:pt x="44729" y="41289"/>
                  </a:lnTo>
                  <a:lnTo>
                    <a:pt x="43578" y="45518"/>
                  </a:lnTo>
                  <a:lnTo>
                    <a:pt x="45121" y="55861"/>
                  </a:lnTo>
                  <a:lnTo>
                    <a:pt x="52156" y="64691"/>
                  </a:lnTo>
                  <a:lnTo>
                    <a:pt x="73920" y="78983"/>
                  </a:lnTo>
                  <a:lnTo>
                    <a:pt x="116260" y="90190"/>
                  </a:lnTo>
                  <a:lnTo>
                    <a:pt x="156201" y="112259"/>
                  </a:lnTo>
                  <a:lnTo>
                    <a:pt x="182351" y="135211"/>
                  </a:lnTo>
                  <a:lnTo>
                    <a:pt x="184009" y="138824"/>
                  </a:lnTo>
                  <a:lnTo>
                    <a:pt x="184056" y="142291"/>
                  </a:lnTo>
                  <a:lnTo>
                    <a:pt x="183029" y="145660"/>
                  </a:lnTo>
                  <a:lnTo>
                    <a:pt x="171471" y="160516"/>
                  </a:lnTo>
                  <a:lnTo>
                    <a:pt x="160523" y="166590"/>
                  </a:lnTo>
                  <a:lnTo>
                    <a:pt x="118057" y="181385"/>
                  </a:lnTo>
                  <a:lnTo>
                    <a:pt x="71886" y="188700"/>
                  </a:lnTo>
                  <a:lnTo>
                    <a:pt x="42696" y="18908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SMARTInkShape-2839">
              <a:extLst>
                <a:ext uri="{FF2B5EF4-FFF2-40B4-BE49-F238E27FC236}">
                  <a16:creationId xmlns:a16="http://schemas.microsoft.com/office/drawing/2014/main" id="{CD35FA39-90A2-4409-9A5A-FD47C33B308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438275" y="4042738"/>
              <a:ext cx="151168" cy="186173"/>
            </a:xfrm>
            <a:custGeom>
              <a:avLst/>
              <a:gdLst/>
              <a:ahLst/>
              <a:cxnLst/>
              <a:rect l="0" t="0" r="0" b="0"/>
              <a:pathLst>
                <a:path w="151168" h="186173">
                  <a:moveTo>
                    <a:pt x="95250" y="24437"/>
                  </a:moveTo>
                  <a:lnTo>
                    <a:pt x="95250" y="24437"/>
                  </a:lnTo>
                  <a:lnTo>
                    <a:pt x="110458" y="23379"/>
                  </a:lnTo>
                  <a:lnTo>
                    <a:pt x="121765" y="19380"/>
                  </a:lnTo>
                  <a:lnTo>
                    <a:pt x="125627" y="16832"/>
                  </a:lnTo>
                  <a:lnTo>
                    <a:pt x="133049" y="5895"/>
                  </a:lnTo>
                  <a:lnTo>
                    <a:pt x="133261" y="481"/>
                  </a:lnTo>
                  <a:lnTo>
                    <a:pt x="131174" y="0"/>
                  </a:lnTo>
                  <a:lnTo>
                    <a:pt x="84390" y="7801"/>
                  </a:lnTo>
                  <a:lnTo>
                    <a:pt x="67140" y="13868"/>
                  </a:lnTo>
                  <a:lnTo>
                    <a:pt x="32229" y="41011"/>
                  </a:lnTo>
                  <a:lnTo>
                    <a:pt x="24907" y="53322"/>
                  </a:lnTo>
                  <a:lnTo>
                    <a:pt x="22955" y="59569"/>
                  </a:lnTo>
                  <a:lnTo>
                    <a:pt x="23770" y="64792"/>
                  </a:lnTo>
                  <a:lnTo>
                    <a:pt x="26430" y="69332"/>
                  </a:lnTo>
                  <a:lnTo>
                    <a:pt x="50964" y="89279"/>
                  </a:lnTo>
                  <a:lnTo>
                    <a:pt x="78780" y="104939"/>
                  </a:lnTo>
                  <a:lnTo>
                    <a:pt x="107480" y="114775"/>
                  </a:lnTo>
                  <a:lnTo>
                    <a:pt x="138353" y="136473"/>
                  </a:lnTo>
                  <a:lnTo>
                    <a:pt x="146157" y="145845"/>
                  </a:lnTo>
                  <a:lnTo>
                    <a:pt x="149625" y="153538"/>
                  </a:lnTo>
                  <a:lnTo>
                    <a:pt x="151167" y="160485"/>
                  </a:lnTo>
                  <a:lnTo>
                    <a:pt x="143385" y="169922"/>
                  </a:lnTo>
                  <a:lnTo>
                    <a:pt x="136866" y="175402"/>
                  </a:lnTo>
                  <a:lnTo>
                    <a:pt x="121154" y="181491"/>
                  </a:lnTo>
                  <a:lnTo>
                    <a:pt x="73732" y="185721"/>
                  </a:lnTo>
                  <a:lnTo>
                    <a:pt x="35487" y="186172"/>
                  </a:lnTo>
                  <a:lnTo>
                    <a:pt x="10397" y="185247"/>
                  </a:lnTo>
                  <a:lnTo>
                    <a:pt x="0" y="167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5" name="SMARTInkShape-Group502">
            <a:extLst>
              <a:ext uri="{FF2B5EF4-FFF2-40B4-BE49-F238E27FC236}">
                <a16:creationId xmlns:a16="http://schemas.microsoft.com/office/drawing/2014/main" id="{B7B665E8-A701-5627-7619-E7B8FDA7EA5B}"/>
              </a:ext>
            </a:extLst>
          </p:cNvPr>
          <p:cNvGrpSpPr/>
          <p:nvPr/>
        </p:nvGrpSpPr>
        <p:grpSpPr>
          <a:xfrm>
            <a:off x="2114550" y="4105275"/>
            <a:ext cx="171451" cy="95251"/>
            <a:chOff x="2114550" y="4105275"/>
            <a:chExt cx="171451" cy="95251"/>
          </a:xfrm>
        </p:grpSpPr>
        <p:sp>
          <p:nvSpPr>
            <p:cNvPr id="1413" name="SMARTInkShape-2840">
              <a:extLst>
                <a:ext uri="{FF2B5EF4-FFF2-40B4-BE49-F238E27FC236}">
                  <a16:creationId xmlns:a16="http://schemas.microsoft.com/office/drawing/2014/main" id="{625FD7AE-FD65-696D-A957-5623AC19A48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114550" y="4105275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6052" y="0"/>
                  </a:lnTo>
                  <a:lnTo>
                    <a:pt x="92926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2841">
              <a:extLst>
                <a:ext uri="{FF2B5EF4-FFF2-40B4-BE49-F238E27FC236}">
                  <a16:creationId xmlns:a16="http://schemas.microsoft.com/office/drawing/2014/main" id="{1844FCE2-1419-CEFC-1389-40FDF486ADF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124075" y="41910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10113" y="8201"/>
                  </a:lnTo>
                  <a:lnTo>
                    <a:pt x="52981" y="1208"/>
                  </a:lnTo>
                  <a:lnTo>
                    <a:pt x="98778" y="2982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9" name="SMARTInkShape-Group503">
            <a:extLst>
              <a:ext uri="{FF2B5EF4-FFF2-40B4-BE49-F238E27FC236}">
                <a16:creationId xmlns:a16="http://schemas.microsoft.com/office/drawing/2014/main" id="{48D4B9E6-0A1D-AD6A-161D-1EF76408E7B3}"/>
              </a:ext>
            </a:extLst>
          </p:cNvPr>
          <p:cNvGrpSpPr/>
          <p:nvPr/>
        </p:nvGrpSpPr>
        <p:grpSpPr>
          <a:xfrm>
            <a:off x="2419350" y="3924303"/>
            <a:ext cx="581026" cy="233369"/>
            <a:chOff x="2419350" y="3924303"/>
            <a:chExt cx="581026" cy="233369"/>
          </a:xfrm>
        </p:grpSpPr>
        <p:sp>
          <p:nvSpPr>
            <p:cNvPr id="1416" name="SMARTInkShape-2842">
              <a:extLst>
                <a:ext uri="{FF2B5EF4-FFF2-40B4-BE49-F238E27FC236}">
                  <a16:creationId xmlns:a16="http://schemas.microsoft.com/office/drawing/2014/main" id="{B905EFA6-6F85-AD2B-1BF1-70BFC47C3BB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419350" y="3924303"/>
              <a:ext cx="168532" cy="219073"/>
            </a:xfrm>
            <a:custGeom>
              <a:avLst/>
              <a:gdLst/>
              <a:ahLst/>
              <a:cxnLst/>
              <a:rect l="0" t="0" r="0" b="0"/>
              <a:pathLst>
                <a:path w="168532" h="219073">
                  <a:moveTo>
                    <a:pt x="142875" y="9522"/>
                  </a:moveTo>
                  <a:lnTo>
                    <a:pt x="142875" y="9522"/>
                  </a:lnTo>
                  <a:lnTo>
                    <a:pt x="142875" y="1321"/>
                  </a:lnTo>
                  <a:lnTo>
                    <a:pt x="143933" y="880"/>
                  </a:lnTo>
                  <a:lnTo>
                    <a:pt x="152365" y="0"/>
                  </a:lnTo>
                  <a:lnTo>
                    <a:pt x="152390" y="5054"/>
                  </a:lnTo>
                  <a:lnTo>
                    <a:pt x="150277" y="6543"/>
                  </a:lnTo>
                  <a:lnTo>
                    <a:pt x="106265" y="19709"/>
                  </a:lnTo>
                  <a:lnTo>
                    <a:pt x="92738" y="26749"/>
                  </a:lnTo>
                  <a:lnTo>
                    <a:pt x="49502" y="59941"/>
                  </a:lnTo>
                  <a:lnTo>
                    <a:pt x="40345" y="72147"/>
                  </a:lnTo>
                  <a:lnTo>
                    <a:pt x="36422" y="79847"/>
                  </a:lnTo>
                  <a:lnTo>
                    <a:pt x="34885" y="94047"/>
                  </a:lnTo>
                  <a:lnTo>
                    <a:pt x="35957" y="100797"/>
                  </a:lnTo>
                  <a:lnTo>
                    <a:pt x="38788" y="106355"/>
                  </a:lnTo>
                  <a:lnTo>
                    <a:pt x="59371" y="126369"/>
                  </a:lnTo>
                  <a:lnTo>
                    <a:pt x="85929" y="138515"/>
                  </a:lnTo>
                  <a:lnTo>
                    <a:pt x="125794" y="151153"/>
                  </a:lnTo>
                  <a:lnTo>
                    <a:pt x="161596" y="173413"/>
                  </a:lnTo>
                  <a:lnTo>
                    <a:pt x="167071" y="180434"/>
                  </a:lnTo>
                  <a:lnTo>
                    <a:pt x="168531" y="183788"/>
                  </a:lnTo>
                  <a:lnTo>
                    <a:pt x="166329" y="188141"/>
                  </a:lnTo>
                  <a:lnTo>
                    <a:pt x="155416" y="198622"/>
                  </a:lnTo>
                  <a:lnTo>
                    <a:pt x="137160" y="204691"/>
                  </a:lnTo>
                  <a:lnTo>
                    <a:pt x="96002" y="213645"/>
                  </a:lnTo>
                  <a:lnTo>
                    <a:pt x="56785" y="217464"/>
                  </a:lnTo>
                  <a:lnTo>
                    <a:pt x="0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SMARTInkShape-2843">
              <a:extLst>
                <a:ext uri="{FF2B5EF4-FFF2-40B4-BE49-F238E27FC236}">
                  <a16:creationId xmlns:a16="http://schemas.microsoft.com/office/drawing/2014/main" id="{76B07A4C-93CC-9336-4A6C-767F9A2B665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676525" y="4038600"/>
              <a:ext cx="85726" cy="111359"/>
            </a:xfrm>
            <a:custGeom>
              <a:avLst/>
              <a:gdLst/>
              <a:ahLst/>
              <a:cxnLst/>
              <a:rect l="0" t="0" r="0" b="0"/>
              <a:pathLst>
                <a:path w="85726" h="111359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522" y="9525"/>
                  </a:lnTo>
                  <a:lnTo>
                    <a:pt x="9524" y="9525"/>
                  </a:lnTo>
                  <a:lnTo>
                    <a:pt x="4469" y="14582"/>
                  </a:lnTo>
                  <a:lnTo>
                    <a:pt x="1986" y="22708"/>
                  </a:lnTo>
                  <a:lnTo>
                    <a:pt x="392" y="45173"/>
                  </a:lnTo>
                  <a:lnTo>
                    <a:pt x="5173" y="63714"/>
                  </a:lnTo>
                  <a:lnTo>
                    <a:pt x="30601" y="104763"/>
                  </a:lnTo>
                  <a:lnTo>
                    <a:pt x="43234" y="110061"/>
                  </a:lnTo>
                  <a:lnTo>
                    <a:pt x="57315" y="111358"/>
                  </a:lnTo>
                  <a:lnTo>
                    <a:pt x="67101" y="108406"/>
                  </a:lnTo>
                  <a:lnTo>
                    <a:pt x="74978" y="100745"/>
                  </a:lnTo>
                  <a:lnTo>
                    <a:pt x="78561" y="95738"/>
                  </a:lnTo>
                  <a:lnTo>
                    <a:pt x="83602" y="68466"/>
                  </a:lnTo>
                  <a:lnTo>
                    <a:pt x="85539" y="2294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SMARTInkShape-2844">
              <a:extLst>
                <a:ext uri="{FF2B5EF4-FFF2-40B4-BE49-F238E27FC236}">
                  <a16:creationId xmlns:a16="http://schemas.microsoft.com/office/drawing/2014/main" id="{C39158B6-0ECC-205F-840B-366B9544891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800350" y="4063046"/>
              <a:ext cx="200026" cy="94626"/>
            </a:xfrm>
            <a:custGeom>
              <a:avLst/>
              <a:gdLst/>
              <a:ahLst/>
              <a:cxnLst/>
              <a:rect l="0" t="0" r="0" b="0"/>
              <a:pathLst>
                <a:path w="200026" h="94626">
                  <a:moveTo>
                    <a:pt x="0" y="23179"/>
                  </a:moveTo>
                  <a:lnTo>
                    <a:pt x="0" y="23179"/>
                  </a:lnTo>
                  <a:lnTo>
                    <a:pt x="5056" y="18122"/>
                  </a:lnTo>
                  <a:lnTo>
                    <a:pt x="13184" y="15640"/>
                  </a:lnTo>
                  <a:lnTo>
                    <a:pt x="35875" y="13771"/>
                  </a:lnTo>
                  <a:lnTo>
                    <a:pt x="36617" y="14790"/>
                  </a:lnTo>
                  <a:lnTo>
                    <a:pt x="47011" y="54063"/>
                  </a:lnTo>
                  <a:lnTo>
                    <a:pt x="47618" y="94625"/>
                  </a:lnTo>
                  <a:lnTo>
                    <a:pt x="47625" y="76845"/>
                  </a:lnTo>
                  <a:lnTo>
                    <a:pt x="52681" y="62481"/>
                  </a:lnTo>
                  <a:lnTo>
                    <a:pt x="66922" y="42805"/>
                  </a:lnTo>
                  <a:lnTo>
                    <a:pt x="74193" y="36135"/>
                  </a:lnTo>
                  <a:lnTo>
                    <a:pt x="102506" y="15545"/>
                  </a:lnTo>
                  <a:lnTo>
                    <a:pt x="103262" y="17032"/>
                  </a:lnTo>
                  <a:lnTo>
                    <a:pt x="105385" y="28178"/>
                  </a:lnTo>
                  <a:lnTo>
                    <a:pt x="112226" y="41962"/>
                  </a:lnTo>
                  <a:lnTo>
                    <a:pt x="114179" y="72640"/>
                  </a:lnTo>
                  <a:lnTo>
                    <a:pt x="113161" y="75203"/>
                  </a:lnTo>
                  <a:lnTo>
                    <a:pt x="111424" y="76911"/>
                  </a:lnTo>
                  <a:lnTo>
                    <a:pt x="106088" y="79654"/>
                  </a:lnTo>
                  <a:lnTo>
                    <a:pt x="106709" y="79879"/>
                  </a:lnTo>
                  <a:lnTo>
                    <a:pt x="110221" y="80129"/>
                  </a:lnTo>
                  <a:lnTo>
                    <a:pt x="111581" y="78079"/>
                  </a:lnTo>
                  <a:lnTo>
                    <a:pt x="118998" y="53797"/>
                  </a:lnTo>
                  <a:lnTo>
                    <a:pt x="144860" y="21786"/>
                  </a:lnTo>
                  <a:lnTo>
                    <a:pt x="164002" y="7656"/>
                  </a:lnTo>
                  <a:lnTo>
                    <a:pt x="168140" y="1110"/>
                  </a:lnTo>
                  <a:lnTo>
                    <a:pt x="170301" y="0"/>
                  </a:lnTo>
                  <a:lnTo>
                    <a:pt x="172801" y="318"/>
                  </a:lnTo>
                  <a:lnTo>
                    <a:pt x="178401" y="3493"/>
                  </a:lnTo>
                  <a:lnTo>
                    <a:pt x="184417" y="8433"/>
                  </a:lnTo>
                  <a:lnTo>
                    <a:pt x="187797" y="16978"/>
                  </a:lnTo>
                  <a:lnTo>
                    <a:pt x="198543" y="61443"/>
                  </a:lnTo>
                  <a:lnTo>
                    <a:pt x="200025" y="89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8" name="SMARTInkShape-Group504">
            <a:extLst>
              <a:ext uri="{FF2B5EF4-FFF2-40B4-BE49-F238E27FC236}">
                <a16:creationId xmlns:a16="http://schemas.microsoft.com/office/drawing/2014/main" id="{BC54ADA3-5BE4-6FB2-90D4-2595043198EF}"/>
              </a:ext>
            </a:extLst>
          </p:cNvPr>
          <p:cNvGrpSpPr/>
          <p:nvPr/>
        </p:nvGrpSpPr>
        <p:grpSpPr>
          <a:xfrm>
            <a:off x="3129580" y="3909843"/>
            <a:ext cx="1412129" cy="347833"/>
            <a:chOff x="3129580" y="3909843"/>
            <a:chExt cx="1412129" cy="347833"/>
          </a:xfrm>
        </p:grpSpPr>
        <p:sp>
          <p:nvSpPr>
            <p:cNvPr id="1420" name="SMARTInkShape-2845">
              <a:extLst>
                <a:ext uri="{FF2B5EF4-FFF2-40B4-BE49-F238E27FC236}">
                  <a16:creationId xmlns:a16="http://schemas.microsoft.com/office/drawing/2014/main" id="{9AE3CC94-1E9D-D7F8-0E4A-3A1FA8A672B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129580" y="4038717"/>
              <a:ext cx="68973" cy="98719"/>
            </a:xfrm>
            <a:custGeom>
              <a:avLst/>
              <a:gdLst/>
              <a:ahLst/>
              <a:cxnLst/>
              <a:rect l="0" t="0" r="0" b="0"/>
              <a:pathLst>
                <a:path w="68973" h="98719">
                  <a:moveTo>
                    <a:pt x="42245" y="9408"/>
                  </a:moveTo>
                  <a:lnTo>
                    <a:pt x="42245" y="9408"/>
                  </a:lnTo>
                  <a:lnTo>
                    <a:pt x="42245" y="4351"/>
                  </a:lnTo>
                  <a:lnTo>
                    <a:pt x="41187" y="2862"/>
                  </a:lnTo>
                  <a:lnTo>
                    <a:pt x="39423" y="1869"/>
                  </a:lnTo>
                  <a:lnTo>
                    <a:pt x="32544" y="145"/>
                  </a:lnTo>
                  <a:lnTo>
                    <a:pt x="28056" y="0"/>
                  </a:lnTo>
                  <a:lnTo>
                    <a:pt x="14522" y="10031"/>
                  </a:lnTo>
                  <a:lnTo>
                    <a:pt x="8757" y="20621"/>
                  </a:lnTo>
                  <a:lnTo>
                    <a:pt x="0" y="49723"/>
                  </a:lnTo>
                  <a:lnTo>
                    <a:pt x="323" y="57451"/>
                  </a:lnTo>
                  <a:lnTo>
                    <a:pt x="6327" y="71683"/>
                  </a:lnTo>
                  <a:lnTo>
                    <a:pt x="16551" y="86539"/>
                  </a:lnTo>
                  <a:lnTo>
                    <a:pt x="36396" y="97643"/>
                  </a:lnTo>
                  <a:lnTo>
                    <a:pt x="50582" y="98718"/>
                  </a:lnTo>
                  <a:lnTo>
                    <a:pt x="57328" y="97523"/>
                  </a:lnTo>
                  <a:lnTo>
                    <a:pt x="61825" y="94610"/>
                  </a:lnTo>
                  <a:lnTo>
                    <a:pt x="64823" y="90551"/>
                  </a:lnTo>
                  <a:lnTo>
                    <a:pt x="68155" y="79338"/>
                  </a:lnTo>
                  <a:lnTo>
                    <a:pt x="68972" y="57292"/>
                  </a:lnTo>
                  <a:lnTo>
                    <a:pt x="57459" y="30622"/>
                  </a:lnTo>
                  <a:lnTo>
                    <a:pt x="53446" y="26725"/>
                  </a:lnTo>
                  <a:lnTo>
                    <a:pt x="23195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2846">
              <a:extLst>
                <a:ext uri="{FF2B5EF4-FFF2-40B4-BE49-F238E27FC236}">
                  <a16:creationId xmlns:a16="http://schemas.microsoft.com/office/drawing/2014/main" id="{BE31F87A-3887-0556-9C62-0CFD46F419A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276895" y="3909843"/>
              <a:ext cx="83990" cy="347833"/>
            </a:xfrm>
            <a:custGeom>
              <a:avLst/>
              <a:gdLst/>
              <a:ahLst/>
              <a:cxnLst/>
              <a:rect l="0" t="0" r="0" b="0"/>
              <a:pathLst>
                <a:path w="83990" h="347833">
                  <a:moveTo>
                    <a:pt x="66380" y="90657"/>
                  </a:moveTo>
                  <a:lnTo>
                    <a:pt x="66380" y="90657"/>
                  </a:lnTo>
                  <a:lnTo>
                    <a:pt x="73919" y="72757"/>
                  </a:lnTo>
                  <a:lnTo>
                    <a:pt x="74581" y="69198"/>
                  </a:lnTo>
                  <a:lnTo>
                    <a:pt x="78139" y="62423"/>
                  </a:lnTo>
                  <a:lnTo>
                    <a:pt x="82190" y="55884"/>
                  </a:lnTo>
                  <a:lnTo>
                    <a:pt x="83989" y="49450"/>
                  </a:lnTo>
                  <a:lnTo>
                    <a:pt x="83412" y="46252"/>
                  </a:lnTo>
                  <a:lnTo>
                    <a:pt x="77701" y="33516"/>
                  </a:lnTo>
                  <a:lnTo>
                    <a:pt x="77103" y="30338"/>
                  </a:lnTo>
                  <a:lnTo>
                    <a:pt x="75645" y="28219"/>
                  </a:lnTo>
                  <a:lnTo>
                    <a:pt x="73615" y="26807"/>
                  </a:lnTo>
                  <a:lnTo>
                    <a:pt x="71203" y="25865"/>
                  </a:lnTo>
                  <a:lnTo>
                    <a:pt x="58603" y="7745"/>
                  </a:lnTo>
                  <a:lnTo>
                    <a:pt x="57373" y="709"/>
                  </a:lnTo>
                  <a:lnTo>
                    <a:pt x="55084" y="0"/>
                  </a:lnTo>
                  <a:lnTo>
                    <a:pt x="46896" y="2035"/>
                  </a:lnTo>
                  <a:lnTo>
                    <a:pt x="39023" y="9289"/>
                  </a:lnTo>
                  <a:lnTo>
                    <a:pt x="28641" y="28095"/>
                  </a:lnTo>
                  <a:lnTo>
                    <a:pt x="13511" y="74265"/>
                  </a:lnTo>
                  <a:lnTo>
                    <a:pt x="9440" y="115551"/>
                  </a:lnTo>
                  <a:lnTo>
                    <a:pt x="3060" y="160240"/>
                  </a:lnTo>
                  <a:lnTo>
                    <a:pt x="699" y="201820"/>
                  </a:lnTo>
                  <a:lnTo>
                    <a:pt x="0" y="242951"/>
                  </a:lnTo>
                  <a:lnTo>
                    <a:pt x="851" y="264780"/>
                  </a:lnTo>
                  <a:lnTo>
                    <a:pt x="8355" y="304396"/>
                  </a:lnTo>
                  <a:lnTo>
                    <a:pt x="9230" y="347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2847">
              <a:extLst>
                <a:ext uri="{FF2B5EF4-FFF2-40B4-BE49-F238E27FC236}">
                  <a16:creationId xmlns:a16="http://schemas.microsoft.com/office/drawing/2014/main" id="{80BFE513-DA92-2D35-D9EE-83077EBA4FE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238500" y="4091202"/>
              <a:ext cx="133351" cy="23599"/>
            </a:xfrm>
            <a:custGeom>
              <a:avLst/>
              <a:gdLst/>
              <a:ahLst/>
              <a:cxnLst/>
              <a:rect l="0" t="0" r="0" b="0"/>
              <a:pathLst>
                <a:path w="133351" h="23599">
                  <a:moveTo>
                    <a:pt x="0" y="23598"/>
                  </a:moveTo>
                  <a:lnTo>
                    <a:pt x="0" y="23598"/>
                  </a:lnTo>
                  <a:lnTo>
                    <a:pt x="5056" y="18541"/>
                  </a:lnTo>
                  <a:lnTo>
                    <a:pt x="23370" y="10341"/>
                  </a:lnTo>
                  <a:lnTo>
                    <a:pt x="68378" y="0"/>
                  </a:lnTo>
                  <a:lnTo>
                    <a:pt x="83660" y="57"/>
                  </a:lnTo>
                  <a:lnTo>
                    <a:pt x="133350" y="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SMARTInkShape-2848">
              <a:extLst>
                <a:ext uri="{FF2B5EF4-FFF2-40B4-BE49-F238E27FC236}">
                  <a16:creationId xmlns:a16="http://schemas.microsoft.com/office/drawing/2014/main" id="{27361B1A-5258-A0D4-9DF4-2721EAB402B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571875" y="3991101"/>
              <a:ext cx="159857" cy="123700"/>
            </a:xfrm>
            <a:custGeom>
              <a:avLst/>
              <a:gdLst/>
              <a:ahLst/>
              <a:cxnLst/>
              <a:rect l="0" t="0" r="0" b="0"/>
              <a:pathLst>
                <a:path w="159857" h="123700">
                  <a:moveTo>
                    <a:pt x="142875" y="18924"/>
                  </a:moveTo>
                  <a:lnTo>
                    <a:pt x="142875" y="18924"/>
                  </a:lnTo>
                  <a:lnTo>
                    <a:pt x="142875" y="13867"/>
                  </a:lnTo>
                  <a:lnTo>
                    <a:pt x="143933" y="12378"/>
                  </a:lnTo>
                  <a:lnTo>
                    <a:pt x="145697" y="11385"/>
                  </a:lnTo>
                  <a:lnTo>
                    <a:pt x="147931" y="10723"/>
                  </a:lnTo>
                  <a:lnTo>
                    <a:pt x="149421" y="9223"/>
                  </a:lnTo>
                  <a:lnTo>
                    <a:pt x="152284" y="300"/>
                  </a:lnTo>
                  <a:lnTo>
                    <a:pt x="147309" y="0"/>
                  </a:lnTo>
                  <a:lnTo>
                    <a:pt x="106637" y="13143"/>
                  </a:lnTo>
                  <a:lnTo>
                    <a:pt x="75706" y="25386"/>
                  </a:lnTo>
                  <a:lnTo>
                    <a:pt x="66103" y="31674"/>
                  </a:lnTo>
                  <a:lnTo>
                    <a:pt x="64177" y="34832"/>
                  </a:lnTo>
                  <a:lnTo>
                    <a:pt x="63951" y="37996"/>
                  </a:lnTo>
                  <a:lnTo>
                    <a:pt x="64859" y="41163"/>
                  </a:lnTo>
                  <a:lnTo>
                    <a:pt x="76250" y="55735"/>
                  </a:lnTo>
                  <a:lnTo>
                    <a:pt x="84336" y="61743"/>
                  </a:lnTo>
                  <a:lnTo>
                    <a:pt x="129327" y="79525"/>
                  </a:lnTo>
                  <a:lnTo>
                    <a:pt x="151452" y="95160"/>
                  </a:lnTo>
                  <a:lnTo>
                    <a:pt x="157270" y="101490"/>
                  </a:lnTo>
                  <a:lnTo>
                    <a:pt x="159856" y="107831"/>
                  </a:lnTo>
                  <a:lnTo>
                    <a:pt x="159488" y="111004"/>
                  </a:lnTo>
                  <a:lnTo>
                    <a:pt x="156256" y="117351"/>
                  </a:lnTo>
                  <a:lnTo>
                    <a:pt x="145647" y="120878"/>
                  </a:lnTo>
                  <a:lnTo>
                    <a:pt x="102853" y="123141"/>
                  </a:lnTo>
                  <a:lnTo>
                    <a:pt x="63871" y="123534"/>
                  </a:lnTo>
                  <a:lnTo>
                    <a:pt x="0" y="123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SMARTInkShape-2849">
              <a:extLst>
                <a:ext uri="{FF2B5EF4-FFF2-40B4-BE49-F238E27FC236}">
                  <a16:creationId xmlns:a16="http://schemas.microsoft.com/office/drawing/2014/main" id="{5BCB1E94-F773-15A7-E8A5-7B1D33CA640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737411" y="4010455"/>
              <a:ext cx="282140" cy="168069"/>
            </a:xfrm>
            <a:custGeom>
              <a:avLst/>
              <a:gdLst/>
              <a:ahLst/>
              <a:cxnLst/>
              <a:rect l="0" t="0" r="0" b="0"/>
              <a:pathLst>
                <a:path w="282140" h="168069">
                  <a:moveTo>
                    <a:pt x="72589" y="47195"/>
                  </a:moveTo>
                  <a:lnTo>
                    <a:pt x="72589" y="47195"/>
                  </a:lnTo>
                  <a:lnTo>
                    <a:pt x="77645" y="42138"/>
                  </a:lnTo>
                  <a:lnTo>
                    <a:pt x="82950" y="39656"/>
                  </a:lnTo>
                  <a:lnTo>
                    <a:pt x="89922" y="38063"/>
                  </a:lnTo>
                  <a:lnTo>
                    <a:pt x="90494" y="36874"/>
                  </a:lnTo>
                  <a:lnTo>
                    <a:pt x="91639" y="10539"/>
                  </a:lnTo>
                  <a:lnTo>
                    <a:pt x="86583" y="4466"/>
                  </a:lnTo>
                  <a:lnTo>
                    <a:pt x="81278" y="1746"/>
                  </a:lnTo>
                  <a:lnTo>
                    <a:pt x="69249" y="0"/>
                  </a:lnTo>
                  <a:lnTo>
                    <a:pt x="49727" y="4754"/>
                  </a:lnTo>
                  <a:lnTo>
                    <a:pt x="28891" y="17922"/>
                  </a:lnTo>
                  <a:lnTo>
                    <a:pt x="9312" y="35229"/>
                  </a:lnTo>
                  <a:lnTo>
                    <a:pt x="2133" y="50343"/>
                  </a:lnTo>
                  <a:lnTo>
                    <a:pt x="0" y="65528"/>
                  </a:lnTo>
                  <a:lnTo>
                    <a:pt x="2580" y="75804"/>
                  </a:lnTo>
                  <a:lnTo>
                    <a:pt x="4750" y="78967"/>
                  </a:lnTo>
                  <a:lnTo>
                    <a:pt x="7255" y="81077"/>
                  </a:lnTo>
                  <a:lnTo>
                    <a:pt x="9983" y="82483"/>
                  </a:lnTo>
                  <a:lnTo>
                    <a:pt x="23935" y="84462"/>
                  </a:lnTo>
                  <a:lnTo>
                    <a:pt x="32621" y="82102"/>
                  </a:lnTo>
                  <a:lnTo>
                    <a:pt x="78035" y="51392"/>
                  </a:lnTo>
                  <a:lnTo>
                    <a:pt x="91046" y="47359"/>
                  </a:lnTo>
                  <a:lnTo>
                    <a:pt x="91463" y="52300"/>
                  </a:lnTo>
                  <a:lnTo>
                    <a:pt x="76440" y="98655"/>
                  </a:lnTo>
                  <a:lnTo>
                    <a:pt x="73096" y="142950"/>
                  </a:lnTo>
                  <a:lnTo>
                    <a:pt x="75636" y="156075"/>
                  </a:lnTo>
                  <a:lnTo>
                    <a:pt x="77796" y="161057"/>
                  </a:lnTo>
                  <a:lnTo>
                    <a:pt x="80293" y="164378"/>
                  </a:lnTo>
                  <a:lnTo>
                    <a:pt x="85891" y="168068"/>
                  </a:lnTo>
                  <a:lnTo>
                    <a:pt x="89924" y="166935"/>
                  </a:lnTo>
                  <a:lnTo>
                    <a:pt x="100049" y="160032"/>
                  </a:lnTo>
                  <a:lnTo>
                    <a:pt x="116192" y="138354"/>
                  </a:lnTo>
                  <a:lnTo>
                    <a:pt x="143619" y="93485"/>
                  </a:lnTo>
                  <a:lnTo>
                    <a:pt x="162428" y="62101"/>
                  </a:lnTo>
                  <a:lnTo>
                    <a:pt x="166770" y="45083"/>
                  </a:lnTo>
                  <a:lnTo>
                    <a:pt x="167811" y="28730"/>
                  </a:lnTo>
                  <a:lnTo>
                    <a:pt x="168897" y="76197"/>
                  </a:lnTo>
                  <a:lnTo>
                    <a:pt x="172895" y="85838"/>
                  </a:lnTo>
                  <a:lnTo>
                    <a:pt x="175443" y="88832"/>
                  </a:lnTo>
                  <a:lnTo>
                    <a:pt x="195286" y="99088"/>
                  </a:lnTo>
                  <a:lnTo>
                    <a:pt x="198837" y="99782"/>
                  </a:lnTo>
                  <a:lnTo>
                    <a:pt x="201204" y="99186"/>
                  </a:lnTo>
                  <a:lnTo>
                    <a:pt x="210060" y="90626"/>
                  </a:lnTo>
                  <a:lnTo>
                    <a:pt x="231394" y="45530"/>
                  </a:lnTo>
                  <a:lnTo>
                    <a:pt x="239823" y="31650"/>
                  </a:lnTo>
                  <a:lnTo>
                    <a:pt x="243874" y="10099"/>
                  </a:lnTo>
                  <a:lnTo>
                    <a:pt x="244032" y="56666"/>
                  </a:lnTo>
                  <a:lnTo>
                    <a:pt x="246860" y="78576"/>
                  </a:lnTo>
                  <a:lnTo>
                    <a:pt x="253740" y="108556"/>
                  </a:lnTo>
                  <a:lnTo>
                    <a:pt x="258228" y="116094"/>
                  </a:lnTo>
                  <a:lnTo>
                    <a:pt x="261965" y="117469"/>
                  </a:lnTo>
                  <a:lnTo>
                    <a:pt x="271761" y="116175"/>
                  </a:lnTo>
                  <a:lnTo>
                    <a:pt x="275220" y="114349"/>
                  </a:lnTo>
                  <a:lnTo>
                    <a:pt x="282139" y="104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2850">
              <a:extLst>
                <a:ext uri="{FF2B5EF4-FFF2-40B4-BE49-F238E27FC236}">
                  <a16:creationId xmlns:a16="http://schemas.microsoft.com/office/drawing/2014/main" id="{89387699-4AF4-1945-B24A-DFCC13CAB01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041058" y="4000500"/>
              <a:ext cx="273768" cy="118075"/>
            </a:xfrm>
            <a:custGeom>
              <a:avLst/>
              <a:gdLst/>
              <a:ahLst/>
              <a:cxnLst/>
              <a:rect l="0" t="0" r="0" b="0"/>
              <a:pathLst>
                <a:path w="273768" h="118075">
                  <a:moveTo>
                    <a:pt x="73742" y="57150"/>
                  </a:moveTo>
                  <a:lnTo>
                    <a:pt x="73742" y="57150"/>
                  </a:lnTo>
                  <a:lnTo>
                    <a:pt x="87931" y="57150"/>
                  </a:lnTo>
                  <a:lnTo>
                    <a:pt x="89552" y="56092"/>
                  </a:lnTo>
                  <a:lnTo>
                    <a:pt x="90632" y="54328"/>
                  </a:lnTo>
                  <a:lnTo>
                    <a:pt x="92365" y="48949"/>
                  </a:lnTo>
                  <a:lnTo>
                    <a:pt x="100956" y="39540"/>
                  </a:lnTo>
                  <a:lnTo>
                    <a:pt x="100351" y="38002"/>
                  </a:lnTo>
                  <a:lnTo>
                    <a:pt x="88940" y="24969"/>
                  </a:lnTo>
                  <a:lnTo>
                    <a:pt x="82967" y="21680"/>
                  </a:lnTo>
                  <a:lnTo>
                    <a:pt x="79892" y="20804"/>
                  </a:lnTo>
                  <a:lnTo>
                    <a:pt x="60394" y="24626"/>
                  </a:lnTo>
                  <a:lnTo>
                    <a:pt x="39566" y="32461"/>
                  </a:lnTo>
                  <a:lnTo>
                    <a:pt x="5839" y="59063"/>
                  </a:lnTo>
                  <a:lnTo>
                    <a:pt x="1230" y="68936"/>
                  </a:lnTo>
                  <a:lnTo>
                    <a:pt x="0" y="74533"/>
                  </a:lnTo>
                  <a:lnTo>
                    <a:pt x="1298" y="79322"/>
                  </a:lnTo>
                  <a:lnTo>
                    <a:pt x="8383" y="87466"/>
                  </a:lnTo>
                  <a:lnTo>
                    <a:pt x="21410" y="91790"/>
                  </a:lnTo>
                  <a:lnTo>
                    <a:pt x="35667" y="92654"/>
                  </a:lnTo>
                  <a:lnTo>
                    <a:pt x="74637" y="84356"/>
                  </a:lnTo>
                  <a:lnTo>
                    <a:pt x="103310" y="64365"/>
                  </a:lnTo>
                  <a:lnTo>
                    <a:pt x="119294" y="49583"/>
                  </a:lnTo>
                  <a:lnTo>
                    <a:pt x="120446" y="45673"/>
                  </a:lnTo>
                  <a:lnTo>
                    <a:pt x="121351" y="38231"/>
                  </a:lnTo>
                  <a:lnTo>
                    <a:pt x="116306" y="38139"/>
                  </a:lnTo>
                  <a:lnTo>
                    <a:pt x="111003" y="43762"/>
                  </a:lnTo>
                  <a:lnTo>
                    <a:pt x="104033" y="54506"/>
                  </a:lnTo>
                  <a:lnTo>
                    <a:pt x="102826" y="61423"/>
                  </a:lnTo>
                  <a:lnTo>
                    <a:pt x="102361" y="84528"/>
                  </a:lnTo>
                  <a:lnTo>
                    <a:pt x="103405" y="88102"/>
                  </a:lnTo>
                  <a:lnTo>
                    <a:pt x="105159" y="90484"/>
                  </a:lnTo>
                  <a:lnTo>
                    <a:pt x="110522" y="94309"/>
                  </a:lnTo>
                  <a:lnTo>
                    <a:pt x="116507" y="94971"/>
                  </a:lnTo>
                  <a:lnTo>
                    <a:pt x="118127" y="94006"/>
                  </a:lnTo>
                  <a:lnTo>
                    <a:pt x="119207" y="92304"/>
                  </a:lnTo>
                  <a:lnTo>
                    <a:pt x="119928" y="90110"/>
                  </a:lnTo>
                  <a:lnTo>
                    <a:pt x="145794" y="45103"/>
                  </a:lnTo>
                  <a:lnTo>
                    <a:pt x="149771" y="32884"/>
                  </a:lnTo>
                  <a:lnTo>
                    <a:pt x="154452" y="25904"/>
                  </a:lnTo>
                  <a:lnTo>
                    <a:pt x="160060" y="22096"/>
                  </a:lnTo>
                  <a:lnTo>
                    <a:pt x="169168" y="19953"/>
                  </a:lnTo>
                  <a:lnTo>
                    <a:pt x="172284" y="19652"/>
                  </a:lnTo>
                  <a:lnTo>
                    <a:pt x="178569" y="22140"/>
                  </a:lnTo>
                  <a:lnTo>
                    <a:pt x="181726" y="24285"/>
                  </a:lnTo>
                  <a:lnTo>
                    <a:pt x="185235" y="35135"/>
                  </a:lnTo>
                  <a:lnTo>
                    <a:pt x="187488" y="67971"/>
                  </a:lnTo>
                  <a:lnTo>
                    <a:pt x="179793" y="105625"/>
                  </a:lnTo>
                  <a:lnTo>
                    <a:pt x="176262" y="113266"/>
                  </a:lnTo>
                  <a:lnTo>
                    <a:pt x="173839" y="116786"/>
                  </a:lnTo>
                  <a:lnTo>
                    <a:pt x="171164" y="118074"/>
                  </a:lnTo>
                  <a:lnTo>
                    <a:pt x="168324" y="117874"/>
                  </a:lnTo>
                  <a:lnTo>
                    <a:pt x="165371" y="116683"/>
                  </a:lnTo>
                  <a:lnTo>
                    <a:pt x="163404" y="114830"/>
                  </a:lnTo>
                  <a:lnTo>
                    <a:pt x="161217" y="109949"/>
                  </a:lnTo>
                  <a:lnTo>
                    <a:pt x="159620" y="91972"/>
                  </a:lnTo>
                  <a:lnTo>
                    <a:pt x="173648" y="66263"/>
                  </a:lnTo>
                  <a:lnTo>
                    <a:pt x="200790" y="29763"/>
                  </a:lnTo>
                  <a:lnTo>
                    <a:pt x="222692" y="13445"/>
                  </a:lnTo>
                  <a:lnTo>
                    <a:pt x="232411" y="10686"/>
                  </a:lnTo>
                  <a:lnTo>
                    <a:pt x="243051" y="8811"/>
                  </a:lnTo>
                  <a:lnTo>
                    <a:pt x="273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2851">
              <a:extLst>
                <a:ext uri="{FF2B5EF4-FFF2-40B4-BE49-F238E27FC236}">
                  <a16:creationId xmlns:a16="http://schemas.microsoft.com/office/drawing/2014/main" id="{2356C0DE-4518-0EE8-9012-E8BF4EE8619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311671" y="3982701"/>
              <a:ext cx="116342" cy="120048"/>
            </a:xfrm>
            <a:custGeom>
              <a:avLst/>
              <a:gdLst/>
              <a:ahLst/>
              <a:cxnLst/>
              <a:rect l="0" t="0" r="0" b="0"/>
              <a:pathLst>
                <a:path w="116342" h="120048">
                  <a:moveTo>
                    <a:pt x="12679" y="36849"/>
                  </a:moveTo>
                  <a:lnTo>
                    <a:pt x="12679" y="36849"/>
                  </a:lnTo>
                  <a:lnTo>
                    <a:pt x="17735" y="41906"/>
                  </a:lnTo>
                  <a:lnTo>
                    <a:pt x="25862" y="44388"/>
                  </a:lnTo>
                  <a:lnTo>
                    <a:pt x="66868" y="46257"/>
                  </a:lnTo>
                  <a:lnTo>
                    <a:pt x="92096" y="38747"/>
                  </a:lnTo>
                  <a:lnTo>
                    <a:pt x="109000" y="30121"/>
                  </a:lnTo>
                  <a:lnTo>
                    <a:pt x="113696" y="23981"/>
                  </a:lnTo>
                  <a:lnTo>
                    <a:pt x="116341" y="14574"/>
                  </a:lnTo>
                  <a:lnTo>
                    <a:pt x="115654" y="11416"/>
                  </a:lnTo>
                  <a:lnTo>
                    <a:pt x="112067" y="5085"/>
                  </a:lnTo>
                  <a:lnTo>
                    <a:pt x="108571" y="2972"/>
                  </a:lnTo>
                  <a:lnTo>
                    <a:pt x="92479" y="0"/>
                  </a:lnTo>
                  <a:lnTo>
                    <a:pt x="68073" y="178"/>
                  </a:lnTo>
                  <a:lnTo>
                    <a:pt x="42850" y="6463"/>
                  </a:lnTo>
                  <a:lnTo>
                    <a:pt x="32086" y="12056"/>
                  </a:lnTo>
                  <a:lnTo>
                    <a:pt x="15019" y="31266"/>
                  </a:lnTo>
                  <a:lnTo>
                    <a:pt x="1613" y="57067"/>
                  </a:lnTo>
                  <a:lnTo>
                    <a:pt x="0" y="75468"/>
                  </a:lnTo>
                  <a:lnTo>
                    <a:pt x="2810" y="92113"/>
                  </a:lnTo>
                  <a:lnTo>
                    <a:pt x="10342" y="107434"/>
                  </a:lnTo>
                  <a:lnTo>
                    <a:pt x="16227" y="115140"/>
                  </a:lnTo>
                  <a:lnTo>
                    <a:pt x="30836" y="119270"/>
                  </a:lnTo>
                  <a:lnTo>
                    <a:pt x="50382" y="120047"/>
                  </a:lnTo>
                  <a:lnTo>
                    <a:pt x="98404" y="113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2852">
              <a:extLst>
                <a:ext uri="{FF2B5EF4-FFF2-40B4-BE49-F238E27FC236}">
                  <a16:creationId xmlns:a16="http://schemas.microsoft.com/office/drawing/2014/main" id="{F2B029C1-803E-484F-6CE7-3612481B5B5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400550" y="3982039"/>
              <a:ext cx="141159" cy="132762"/>
            </a:xfrm>
            <a:custGeom>
              <a:avLst/>
              <a:gdLst/>
              <a:ahLst/>
              <a:cxnLst/>
              <a:rect l="0" t="0" r="0" b="0"/>
              <a:pathLst>
                <a:path w="141159" h="132762">
                  <a:moveTo>
                    <a:pt x="123825" y="8936"/>
                  </a:moveTo>
                  <a:lnTo>
                    <a:pt x="123825" y="8936"/>
                  </a:lnTo>
                  <a:lnTo>
                    <a:pt x="128881" y="8936"/>
                  </a:lnTo>
                  <a:lnTo>
                    <a:pt x="134186" y="6114"/>
                  </a:lnTo>
                  <a:lnTo>
                    <a:pt x="141158" y="735"/>
                  </a:lnTo>
                  <a:lnTo>
                    <a:pt x="136468" y="0"/>
                  </a:lnTo>
                  <a:lnTo>
                    <a:pt x="97189" y="547"/>
                  </a:lnTo>
                  <a:lnTo>
                    <a:pt x="60999" y="12679"/>
                  </a:lnTo>
                  <a:lnTo>
                    <a:pt x="46531" y="21804"/>
                  </a:lnTo>
                  <a:lnTo>
                    <a:pt x="41847" y="28061"/>
                  </a:lnTo>
                  <a:lnTo>
                    <a:pt x="40598" y="31211"/>
                  </a:lnTo>
                  <a:lnTo>
                    <a:pt x="41882" y="34369"/>
                  </a:lnTo>
                  <a:lnTo>
                    <a:pt x="48954" y="40700"/>
                  </a:lnTo>
                  <a:lnTo>
                    <a:pt x="92604" y="73625"/>
                  </a:lnTo>
                  <a:lnTo>
                    <a:pt x="99366" y="81078"/>
                  </a:lnTo>
                  <a:lnTo>
                    <a:pt x="102371" y="87919"/>
                  </a:lnTo>
                  <a:lnTo>
                    <a:pt x="100885" y="97309"/>
                  </a:lnTo>
                  <a:lnTo>
                    <a:pt x="99007" y="102776"/>
                  </a:lnTo>
                  <a:lnTo>
                    <a:pt x="91275" y="111674"/>
                  </a:lnTo>
                  <a:lnTo>
                    <a:pt x="81842" y="118097"/>
                  </a:lnTo>
                  <a:lnTo>
                    <a:pt x="46391" y="129331"/>
                  </a:lnTo>
                  <a:lnTo>
                    <a:pt x="0" y="132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2" name="SMARTInkShape-Group505">
            <a:extLst>
              <a:ext uri="{FF2B5EF4-FFF2-40B4-BE49-F238E27FC236}">
                <a16:creationId xmlns:a16="http://schemas.microsoft.com/office/drawing/2014/main" id="{8E520735-1900-A88B-46FA-9293BB513132}"/>
              </a:ext>
            </a:extLst>
          </p:cNvPr>
          <p:cNvGrpSpPr/>
          <p:nvPr/>
        </p:nvGrpSpPr>
        <p:grpSpPr>
          <a:xfrm>
            <a:off x="2616250" y="4230052"/>
            <a:ext cx="231726" cy="360999"/>
            <a:chOff x="2616250" y="4230052"/>
            <a:chExt cx="231726" cy="360999"/>
          </a:xfrm>
        </p:grpSpPr>
        <p:sp>
          <p:nvSpPr>
            <p:cNvPr id="1429" name="SMARTInkShape-2853">
              <a:extLst>
                <a:ext uri="{FF2B5EF4-FFF2-40B4-BE49-F238E27FC236}">
                  <a16:creationId xmlns:a16="http://schemas.microsoft.com/office/drawing/2014/main" id="{20D222CB-9C6F-EB56-B311-5945B654B26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616250" y="4333875"/>
              <a:ext cx="59874" cy="102308"/>
            </a:xfrm>
            <a:custGeom>
              <a:avLst/>
              <a:gdLst/>
              <a:ahLst/>
              <a:cxnLst/>
              <a:rect l="0" t="0" r="0" b="0"/>
              <a:pathLst>
                <a:path w="59874" h="102308">
                  <a:moveTo>
                    <a:pt x="41225" y="19050"/>
                  </a:moveTo>
                  <a:lnTo>
                    <a:pt x="41225" y="19050"/>
                  </a:lnTo>
                  <a:lnTo>
                    <a:pt x="41225" y="13993"/>
                  </a:lnTo>
                  <a:lnTo>
                    <a:pt x="42283" y="12504"/>
                  </a:lnTo>
                  <a:lnTo>
                    <a:pt x="44047" y="11511"/>
                  </a:lnTo>
                  <a:lnTo>
                    <a:pt x="50358" y="9642"/>
                  </a:lnTo>
                  <a:lnTo>
                    <a:pt x="59873" y="396"/>
                  </a:lnTo>
                  <a:lnTo>
                    <a:pt x="46982" y="34"/>
                  </a:lnTo>
                  <a:lnTo>
                    <a:pt x="32818" y="5068"/>
                  </a:lnTo>
                  <a:lnTo>
                    <a:pt x="15215" y="18317"/>
                  </a:lnTo>
                  <a:lnTo>
                    <a:pt x="1651" y="40705"/>
                  </a:lnTo>
                  <a:lnTo>
                    <a:pt x="0" y="55485"/>
                  </a:lnTo>
                  <a:lnTo>
                    <a:pt x="7564" y="82221"/>
                  </a:lnTo>
                  <a:lnTo>
                    <a:pt x="18856" y="92282"/>
                  </a:lnTo>
                  <a:lnTo>
                    <a:pt x="37420" y="101073"/>
                  </a:lnTo>
                  <a:lnTo>
                    <a:pt x="41863" y="102307"/>
                  </a:lnTo>
                  <a:lnTo>
                    <a:pt x="45884" y="102071"/>
                  </a:lnTo>
                  <a:lnTo>
                    <a:pt x="53173" y="98987"/>
                  </a:lnTo>
                  <a:lnTo>
                    <a:pt x="55540" y="94567"/>
                  </a:lnTo>
                  <a:lnTo>
                    <a:pt x="59652" y="55806"/>
                  </a:lnTo>
                  <a:lnTo>
                    <a:pt x="59094" y="26389"/>
                  </a:lnTo>
                  <a:lnTo>
                    <a:pt x="55164" y="13139"/>
                  </a:lnTo>
                  <a:lnTo>
                    <a:pt x="52634" y="8760"/>
                  </a:lnTo>
                  <a:lnTo>
                    <a:pt x="41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2854">
              <a:extLst>
                <a:ext uri="{FF2B5EF4-FFF2-40B4-BE49-F238E27FC236}">
                  <a16:creationId xmlns:a16="http://schemas.microsoft.com/office/drawing/2014/main" id="{3527FFDF-AAC5-39C9-8AE4-C6DDD40D49C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724200" y="4230052"/>
              <a:ext cx="103286" cy="360999"/>
            </a:xfrm>
            <a:custGeom>
              <a:avLst/>
              <a:gdLst/>
              <a:ahLst/>
              <a:cxnLst/>
              <a:rect l="0" t="0" r="0" b="0"/>
              <a:pathLst>
                <a:path w="103286" h="360999">
                  <a:moveTo>
                    <a:pt x="85675" y="75248"/>
                  </a:moveTo>
                  <a:lnTo>
                    <a:pt x="85675" y="75248"/>
                  </a:lnTo>
                  <a:lnTo>
                    <a:pt x="90731" y="75248"/>
                  </a:lnTo>
                  <a:lnTo>
                    <a:pt x="92221" y="74190"/>
                  </a:lnTo>
                  <a:lnTo>
                    <a:pt x="93213" y="72426"/>
                  </a:lnTo>
                  <a:lnTo>
                    <a:pt x="103285" y="44657"/>
                  </a:lnTo>
                  <a:lnTo>
                    <a:pt x="102707" y="41096"/>
                  </a:lnTo>
                  <a:lnTo>
                    <a:pt x="93882" y="20283"/>
                  </a:lnTo>
                  <a:lnTo>
                    <a:pt x="81286" y="6281"/>
                  </a:lnTo>
                  <a:lnTo>
                    <a:pt x="73847" y="2262"/>
                  </a:lnTo>
                  <a:lnTo>
                    <a:pt x="63708" y="0"/>
                  </a:lnTo>
                  <a:lnTo>
                    <a:pt x="60447" y="741"/>
                  </a:lnTo>
                  <a:lnTo>
                    <a:pt x="54002" y="4387"/>
                  </a:lnTo>
                  <a:lnTo>
                    <a:pt x="39366" y="17445"/>
                  </a:lnTo>
                  <a:lnTo>
                    <a:pt x="26681" y="49890"/>
                  </a:lnTo>
                  <a:lnTo>
                    <a:pt x="19591" y="80911"/>
                  </a:lnTo>
                  <a:lnTo>
                    <a:pt x="9650" y="125609"/>
                  </a:lnTo>
                  <a:lnTo>
                    <a:pt x="2824" y="167428"/>
                  </a:lnTo>
                  <a:lnTo>
                    <a:pt x="802" y="214391"/>
                  </a:lnTo>
                  <a:lnTo>
                    <a:pt x="202" y="257940"/>
                  </a:lnTo>
                  <a:lnTo>
                    <a:pt x="0" y="304893"/>
                  </a:lnTo>
                  <a:lnTo>
                    <a:pt x="1018" y="340038"/>
                  </a:lnTo>
                  <a:lnTo>
                    <a:pt x="9475" y="360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2855">
              <a:extLst>
                <a:ext uri="{FF2B5EF4-FFF2-40B4-BE49-F238E27FC236}">
                  <a16:creationId xmlns:a16="http://schemas.microsoft.com/office/drawing/2014/main" id="{C607D0E7-FC8A-DB96-C5C5-3F7C4814FF8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695575" y="44100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46135" y="9277"/>
                  </a:lnTo>
                  <a:lnTo>
                    <a:pt x="66233" y="2749"/>
                  </a:lnTo>
                  <a:lnTo>
                    <a:pt x="110381" y="2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3" name="SMARTInkShape-Group506">
            <a:extLst>
              <a:ext uri="{FF2B5EF4-FFF2-40B4-BE49-F238E27FC236}">
                <a16:creationId xmlns:a16="http://schemas.microsoft.com/office/drawing/2014/main" id="{A5CC7315-508E-055F-3649-643A0FE050F3}"/>
              </a:ext>
            </a:extLst>
          </p:cNvPr>
          <p:cNvGrpSpPr/>
          <p:nvPr/>
        </p:nvGrpSpPr>
        <p:grpSpPr>
          <a:xfrm>
            <a:off x="3105150" y="4276725"/>
            <a:ext cx="1581151" cy="348011"/>
            <a:chOff x="3105150" y="4276725"/>
            <a:chExt cx="1581151" cy="348011"/>
          </a:xfrm>
        </p:grpSpPr>
        <p:sp>
          <p:nvSpPr>
            <p:cNvPr id="1433" name="SMARTInkShape-2856">
              <a:extLst>
                <a:ext uri="{FF2B5EF4-FFF2-40B4-BE49-F238E27FC236}">
                  <a16:creationId xmlns:a16="http://schemas.microsoft.com/office/drawing/2014/main" id="{0F3BFD93-787C-4BCD-71F8-C93FD20FB7F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105150" y="4349619"/>
              <a:ext cx="190501" cy="134600"/>
            </a:xfrm>
            <a:custGeom>
              <a:avLst/>
              <a:gdLst/>
              <a:ahLst/>
              <a:cxnLst/>
              <a:rect l="0" t="0" r="0" b="0"/>
              <a:pathLst>
                <a:path w="190501" h="134600">
                  <a:moveTo>
                    <a:pt x="0" y="31881"/>
                  </a:moveTo>
                  <a:lnTo>
                    <a:pt x="0" y="31881"/>
                  </a:lnTo>
                  <a:lnTo>
                    <a:pt x="0" y="23680"/>
                  </a:lnTo>
                  <a:lnTo>
                    <a:pt x="45712" y="0"/>
                  </a:lnTo>
                  <a:lnTo>
                    <a:pt x="51642" y="44"/>
                  </a:lnTo>
                  <a:lnTo>
                    <a:pt x="63874" y="5736"/>
                  </a:lnTo>
                  <a:lnTo>
                    <a:pt x="73544" y="18145"/>
                  </a:lnTo>
                  <a:lnTo>
                    <a:pt x="88375" y="51981"/>
                  </a:lnTo>
                  <a:lnTo>
                    <a:pt x="89372" y="70448"/>
                  </a:lnTo>
                  <a:lnTo>
                    <a:pt x="81389" y="113230"/>
                  </a:lnTo>
                  <a:lnTo>
                    <a:pt x="77543" y="121038"/>
                  </a:lnTo>
                  <a:lnTo>
                    <a:pt x="72862" y="126244"/>
                  </a:lnTo>
                  <a:lnTo>
                    <a:pt x="62016" y="132029"/>
                  </a:lnTo>
                  <a:lnTo>
                    <a:pt x="50141" y="134599"/>
                  </a:lnTo>
                  <a:lnTo>
                    <a:pt x="45069" y="133168"/>
                  </a:lnTo>
                  <a:lnTo>
                    <a:pt x="36611" y="125933"/>
                  </a:lnTo>
                  <a:lnTo>
                    <a:pt x="25900" y="104904"/>
                  </a:lnTo>
                  <a:lnTo>
                    <a:pt x="24675" y="98554"/>
                  </a:lnTo>
                  <a:lnTo>
                    <a:pt x="27852" y="77167"/>
                  </a:lnTo>
                  <a:lnTo>
                    <a:pt x="38474" y="61997"/>
                  </a:lnTo>
                  <a:lnTo>
                    <a:pt x="61026" y="45512"/>
                  </a:lnTo>
                  <a:lnTo>
                    <a:pt x="91508" y="32065"/>
                  </a:lnTo>
                  <a:lnTo>
                    <a:pt x="117072" y="22410"/>
                  </a:lnTo>
                  <a:lnTo>
                    <a:pt x="128232" y="17088"/>
                  </a:lnTo>
                  <a:lnTo>
                    <a:pt x="190500" y="1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2857">
              <a:extLst>
                <a:ext uri="{FF2B5EF4-FFF2-40B4-BE49-F238E27FC236}">
                  <a16:creationId xmlns:a16="http://schemas.microsoft.com/office/drawing/2014/main" id="{24731953-2F73-8DE7-F32C-18ACD8BF4B7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293123" y="4354942"/>
              <a:ext cx="154928" cy="121295"/>
            </a:xfrm>
            <a:custGeom>
              <a:avLst/>
              <a:gdLst/>
              <a:ahLst/>
              <a:cxnLst/>
              <a:rect l="0" t="0" r="0" b="0"/>
              <a:pathLst>
                <a:path w="154928" h="121295">
                  <a:moveTo>
                    <a:pt x="12052" y="36083"/>
                  </a:moveTo>
                  <a:lnTo>
                    <a:pt x="12052" y="36083"/>
                  </a:lnTo>
                  <a:lnTo>
                    <a:pt x="25309" y="49340"/>
                  </a:lnTo>
                  <a:lnTo>
                    <a:pt x="34172" y="52558"/>
                  </a:lnTo>
                  <a:lnTo>
                    <a:pt x="78867" y="55033"/>
                  </a:lnTo>
                  <a:lnTo>
                    <a:pt x="105191" y="55119"/>
                  </a:lnTo>
                  <a:lnTo>
                    <a:pt x="110128" y="53008"/>
                  </a:lnTo>
                  <a:lnTo>
                    <a:pt x="118436" y="45016"/>
                  </a:lnTo>
                  <a:lnTo>
                    <a:pt x="122834" y="34409"/>
                  </a:lnTo>
                  <a:lnTo>
                    <a:pt x="125657" y="15409"/>
                  </a:lnTo>
                  <a:lnTo>
                    <a:pt x="122714" y="11717"/>
                  </a:lnTo>
                  <a:lnTo>
                    <a:pt x="110977" y="4792"/>
                  </a:lnTo>
                  <a:lnTo>
                    <a:pt x="91575" y="0"/>
                  </a:lnTo>
                  <a:lnTo>
                    <a:pt x="62308" y="8694"/>
                  </a:lnTo>
                  <a:lnTo>
                    <a:pt x="41994" y="19619"/>
                  </a:lnTo>
                  <a:lnTo>
                    <a:pt x="12557" y="48000"/>
                  </a:lnTo>
                  <a:lnTo>
                    <a:pt x="2399" y="65721"/>
                  </a:lnTo>
                  <a:lnTo>
                    <a:pt x="0" y="81358"/>
                  </a:lnTo>
                  <a:lnTo>
                    <a:pt x="843" y="88491"/>
                  </a:lnTo>
                  <a:lnTo>
                    <a:pt x="7423" y="102062"/>
                  </a:lnTo>
                  <a:lnTo>
                    <a:pt x="12141" y="108644"/>
                  </a:lnTo>
                  <a:lnTo>
                    <a:pt x="23028" y="115957"/>
                  </a:lnTo>
                  <a:lnTo>
                    <a:pt x="37038" y="119208"/>
                  </a:lnTo>
                  <a:lnTo>
                    <a:pt x="77705" y="121294"/>
                  </a:lnTo>
                  <a:lnTo>
                    <a:pt x="154927" y="11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2858">
              <a:extLst>
                <a:ext uri="{FF2B5EF4-FFF2-40B4-BE49-F238E27FC236}">
                  <a16:creationId xmlns:a16="http://schemas.microsoft.com/office/drawing/2014/main" id="{EC7B6A08-52D5-D696-E929-14F39A17C6A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517476" y="4347800"/>
              <a:ext cx="187750" cy="276936"/>
            </a:xfrm>
            <a:custGeom>
              <a:avLst/>
              <a:gdLst/>
              <a:ahLst/>
              <a:cxnLst/>
              <a:rect l="0" t="0" r="0" b="0"/>
              <a:pathLst>
                <a:path w="187750" h="276936">
                  <a:moveTo>
                    <a:pt x="73449" y="52750"/>
                  </a:moveTo>
                  <a:lnTo>
                    <a:pt x="73449" y="52750"/>
                  </a:lnTo>
                  <a:lnTo>
                    <a:pt x="89851" y="44549"/>
                  </a:lnTo>
                  <a:lnTo>
                    <a:pt x="90734" y="43049"/>
                  </a:lnTo>
                  <a:lnTo>
                    <a:pt x="92430" y="34127"/>
                  </a:lnTo>
                  <a:lnTo>
                    <a:pt x="92492" y="20480"/>
                  </a:lnTo>
                  <a:lnTo>
                    <a:pt x="89674" y="14419"/>
                  </a:lnTo>
                  <a:lnTo>
                    <a:pt x="87441" y="11321"/>
                  </a:lnTo>
                  <a:lnTo>
                    <a:pt x="82137" y="7879"/>
                  </a:lnTo>
                  <a:lnTo>
                    <a:pt x="58327" y="0"/>
                  </a:lnTo>
                  <a:lnTo>
                    <a:pt x="42386" y="2141"/>
                  </a:lnTo>
                  <a:lnTo>
                    <a:pt x="27541" y="9444"/>
                  </a:lnTo>
                  <a:lnTo>
                    <a:pt x="14946" y="19744"/>
                  </a:lnTo>
                  <a:lnTo>
                    <a:pt x="5820" y="31378"/>
                  </a:lnTo>
                  <a:lnTo>
                    <a:pt x="1058" y="46426"/>
                  </a:lnTo>
                  <a:lnTo>
                    <a:pt x="0" y="62640"/>
                  </a:lnTo>
                  <a:lnTo>
                    <a:pt x="3058" y="76901"/>
                  </a:lnTo>
                  <a:lnTo>
                    <a:pt x="10767" y="87473"/>
                  </a:lnTo>
                  <a:lnTo>
                    <a:pt x="15786" y="91774"/>
                  </a:lnTo>
                  <a:lnTo>
                    <a:pt x="22308" y="93582"/>
                  </a:lnTo>
                  <a:lnTo>
                    <a:pt x="38019" y="92770"/>
                  </a:lnTo>
                  <a:lnTo>
                    <a:pt x="59659" y="86362"/>
                  </a:lnTo>
                  <a:lnTo>
                    <a:pt x="90552" y="68510"/>
                  </a:lnTo>
                  <a:lnTo>
                    <a:pt x="96925" y="62224"/>
                  </a:lnTo>
                  <a:lnTo>
                    <a:pt x="98625" y="59066"/>
                  </a:lnTo>
                  <a:lnTo>
                    <a:pt x="100816" y="56961"/>
                  </a:lnTo>
                  <a:lnTo>
                    <a:pt x="106073" y="54621"/>
                  </a:lnTo>
                  <a:lnTo>
                    <a:pt x="107898" y="56114"/>
                  </a:lnTo>
                  <a:lnTo>
                    <a:pt x="109926" y="63418"/>
                  </a:lnTo>
                  <a:lnTo>
                    <a:pt x="111335" y="104602"/>
                  </a:lnTo>
                  <a:lnTo>
                    <a:pt x="116563" y="152010"/>
                  </a:lnTo>
                  <a:lnTo>
                    <a:pt x="119125" y="189047"/>
                  </a:lnTo>
                  <a:lnTo>
                    <a:pt x="110537" y="232112"/>
                  </a:lnTo>
                  <a:lnTo>
                    <a:pt x="103691" y="251000"/>
                  </a:lnTo>
                  <a:lnTo>
                    <a:pt x="88995" y="271417"/>
                  </a:lnTo>
                  <a:lnTo>
                    <a:pt x="81064" y="276935"/>
                  </a:lnTo>
                  <a:lnTo>
                    <a:pt x="76409" y="276290"/>
                  </a:lnTo>
                  <a:lnTo>
                    <a:pt x="65593" y="269929"/>
                  </a:lnTo>
                  <a:lnTo>
                    <a:pt x="59374" y="262869"/>
                  </a:lnTo>
                  <a:lnTo>
                    <a:pt x="57715" y="259504"/>
                  </a:lnTo>
                  <a:lnTo>
                    <a:pt x="54836" y="219755"/>
                  </a:lnTo>
                  <a:lnTo>
                    <a:pt x="57350" y="187605"/>
                  </a:lnTo>
                  <a:lnTo>
                    <a:pt x="59542" y="177578"/>
                  </a:lnTo>
                  <a:lnTo>
                    <a:pt x="77795" y="148296"/>
                  </a:lnTo>
                  <a:lnTo>
                    <a:pt x="99315" y="124110"/>
                  </a:lnTo>
                  <a:lnTo>
                    <a:pt x="131945" y="102868"/>
                  </a:lnTo>
                  <a:lnTo>
                    <a:pt x="158852" y="93224"/>
                  </a:lnTo>
                  <a:lnTo>
                    <a:pt x="187749" y="9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2859">
              <a:extLst>
                <a:ext uri="{FF2B5EF4-FFF2-40B4-BE49-F238E27FC236}">
                  <a16:creationId xmlns:a16="http://schemas.microsoft.com/office/drawing/2014/main" id="{9AE12336-F1EE-9502-B7C7-AE62C8448B9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705225" y="4362450"/>
              <a:ext cx="200026" cy="106633"/>
            </a:xfrm>
            <a:custGeom>
              <a:avLst/>
              <a:gdLst/>
              <a:ahLst/>
              <a:cxnLst/>
              <a:rect l="0" t="0" r="0" b="0"/>
              <a:pathLst>
                <a:path w="200026" h="106633">
                  <a:moveTo>
                    <a:pt x="0" y="47625"/>
                  </a:moveTo>
                  <a:lnTo>
                    <a:pt x="0" y="47625"/>
                  </a:lnTo>
                  <a:lnTo>
                    <a:pt x="31056" y="19391"/>
                  </a:lnTo>
                  <a:lnTo>
                    <a:pt x="42378" y="13910"/>
                  </a:lnTo>
                  <a:lnTo>
                    <a:pt x="54465" y="11474"/>
                  </a:lnTo>
                  <a:lnTo>
                    <a:pt x="59594" y="12941"/>
                  </a:lnTo>
                  <a:lnTo>
                    <a:pt x="68114" y="20215"/>
                  </a:lnTo>
                  <a:lnTo>
                    <a:pt x="72606" y="30504"/>
                  </a:lnTo>
                  <a:lnTo>
                    <a:pt x="75885" y="77206"/>
                  </a:lnTo>
                  <a:lnTo>
                    <a:pt x="75990" y="86395"/>
                  </a:lnTo>
                  <a:lnTo>
                    <a:pt x="73943" y="93580"/>
                  </a:lnTo>
                  <a:lnTo>
                    <a:pt x="66025" y="104386"/>
                  </a:lnTo>
                  <a:lnTo>
                    <a:pt x="60950" y="106632"/>
                  </a:lnTo>
                  <a:lnTo>
                    <a:pt x="49667" y="106306"/>
                  </a:lnTo>
                  <a:lnTo>
                    <a:pt x="40418" y="102633"/>
                  </a:lnTo>
                  <a:lnTo>
                    <a:pt x="36471" y="100172"/>
                  </a:lnTo>
                  <a:lnTo>
                    <a:pt x="25858" y="86596"/>
                  </a:lnTo>
                  <a:lnTo>
                    <a:pt x="24647" y="81014"/>
                  </a:lnTo>
                  <a:lnTo>
                    <a:pt x="26124" y="69167"/>
                  </a:lnTo>
                  <a:lnTo>
                    <a:pt x="32905" y="55654"/>
                  </a:lnTo>
                  <a:lnTo>
                    <a:pt x="50902" y="35073"/>
                  </a:lnTo>
                  <a:lnTo>
                    <a:pt x="96374" y="15889"/>
                  </a:lnTo>
                  <a:lnTo>
                    <a:pt x="135484" y="10363"/>
                  </a:lnTo>
                  <a:lnTo>
                    <a:pt x="179140" y="309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2860">
              <a:extLst>
                <a:ext uri="{FF2B5EF4-FFF2-40B4-BE49-F238E27FC236}">
                  <a16:creationId xmlns:a16="http://schemas.microsoft.com/office/drawing/2014/main" id="{99E267CA-2252-43EC-2AF1-75794181BB1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891987" y="4336143"/>
              <a:ext cx="115605" cy="148074"/>
            </a:xfrm>
            <a:custGeom>
              <a:avLst/>
              <a:gdLst/>
              <a:ahLst/>
              <a:cxnLst/>
              <a:rect l="0" t="0" r="0" b="0"/>
              <a:pathLst>
                <a:path w="115605" h="148074">
                  <a:moveTo>
                    <a:pt x="13263" y="35832"/>
                  </a:moveTo>
                  <a:lnTo>
                    <a:pt x="13263" y="35832"/>
                  </a:lnTo>
                  <a:lnTo>
                    <a:pt x="13263" y="40889"/>
                  </a:lnTo>
                  <a:lnTo>
                    <a:pt x="16085" y="46193"/>
                  </a:lnTo>
                  <a:lnTo>
                    <a:pt x="18319" y="49089"/>
                  </a:lnTo>
                  <a:lnTo>
                    <a:pt x="23624" y="52307"/>
                  </a:lnTo>
                  <a:lnTo>
                    <a:pt x="35383" y="54119"/>
                  </a:lnTo>
                  <a:lnTo>
                    <a:pt x="64467" y="53724"/>
                  </a:lnTo>
                  <a:lnTo>
                    <a:pt x="95866" y="41611"/>
                  </a:lnTo>
                  <a:lnTo>
                    <a:pt x="109822" y="32488"/>
                  </a:lnTo>
                  <a:lnTo>
                    <a:pt x="114387" y="23410"/>
                  </a:lnTo>
                  <a:lnTo>
                    <a:pt x="115604" y="18025"/>
                  </a:lnTo>
                  <a:lnTo>
                    <a:pt x="115357" y="13377"/>
                  </a:lnTo>
                  <a:lnTo>
                    <a:pt x="112260" y="5391"/>
                  </a:lnTo>
                  <a:lnTo>
                    <a:pt x="107836" y="2838"/>
                  </a:lnTo>
                  <a:lnTo>
                    <a:pt x="94454" y="0"/>
                  </a:lnTo>
                  <a:lnTo>
                    <a:pt x="77923" y="4385"/>
                  </a:lnTo>
                  <a:lnTo>
                    <a:pt x="41440" y="24445"/>
                  </a:lnTo>
                  <a:lnTo>
                    <a:pt x="28255" y="39238"/>
                  </a:lnTo>
                  <a:lnTo>
                    <a:pt x="7633" y="82847"/>
                  </a:lnTo>
                  <a:lnTo>
                    <a:pt x="883" y="97650"/>
                  </a:lnTo>
                  <a:lnTo>
                    <a:pt x="0" y="111284"/>
                  </a:lnTo>
                  <a:lnTo>
                    <a:pt x="3000" y="132228"/>
                  </a:lnTo>
                  <a:lnTo>
                    <a:pt x="5362" y="136079"/>
                  </a:lnTo>
                  <a:lnTo>
                    <a:pt x="13632" y="143181"/>
                  </a:lnTo>
                  <a:lnTo>
                    <a:pt x="24363" y="147043"/>
                  </a:lnTo>
                  <a:lnTo>
                    <a:pt x="30188" y="148073"/>
                  </a:lnTo>
                  <a:lnTo>
                    <a:pt x="60888" y="14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2861">
              <a:extLst>
                <a:ext uri="{FF2B5EF4-FFF2-40B4-BE49-F238E27FC236}">
                  <a16:creationId xmlns:a16="http://schemas.microsoft.com/office/drawing/2014/main" id="{6D5C1CD3-39A1-6510-077C-AA0C7EFEF7B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010025" y="4320161"/>
              <a:ext cx="141159" cy="137540"/>
            </a:xfrm>
            <a:custGeom>
              <a:avLst/>
              <a:gdLst/>
              <a:ahLst/>
              <a:cxnLst/>
              <a:rect l="0" t="0" r="0" b="0"/>
              <a:pathLst>
                <a:path w="141159" h="137540">
                  <a:moveTo>
                    <a:pt x="123825" y="42289"/>
                  </a:moveTo>
                  <a:lnTo>
                    <a:pt x="123825" y="42289"/>
                  </a:lnTo>
                  <a:lnTo>
                    <a:pt x="141158" y="10766"/>
                  </a:lnTo>
                  <a:lnTo>
                    <a:pt x="139614" y="7516"/>
                  </a:lnTo>
                  <a:lnTo>
                    <a:pt x="132254" y="1082"/>
                  </a:lnTo>
                  <a:lnTo>
                    <a:pt x="127327" y="0"/>
                  </a:lnTo>
                  <a:lnTo>
                    <a:pt x="116209" y="1622"/>
                  </a:lnTo>
                  <a:lnTo>
                    <a:pt x="74009" y="20285"/>
                  </a:lnTo>
                  <a:lnTo>
                    <a:pt x="65349" y="26513"/>
                  </a:lnTo>
                  <a:lnTo>
                    <a:pt x="60794" y="35630"/>
                  </a:lnTo>
                  <a:lnTo>
                    <a:pt x="59580" y="41024"/>
                  </a:lnTo>
                  <a:lnTo>
                    <a:pt x="59828" y="45679"/>
                  </a:lnTo>
                  <a:lnTo>
                    <a:pt x="62926" y="53674"/>
                  </a:lnTo>
                  <a:lnTo>
                    <a:pt x="70621" y="64124"/>
                  </a:lnTo>
                  <a:lnTo>
                    <a:pt x="117423" y="96257"/>
                  </a:lnTo>
                  <a:lnTo>
                    <a:pt x="131044" y="107082"/>
                  </a:lnTo>
                  <a:lnTo>
                    <a:pt x="130754" y="108768"/>
                  </a:lnTo>
                  <a:lnTo>
                    <a:pt x="127610" y="113463"/>
                  </a:lnTo>
                  <a:lnTo>
                    <a:pt x="109777" y="122056"/>
                  </a:lnTo>
                  <a:lnTo>
                    <a:pt x="64645" y="134212"/>
                  </a:lnTo>
                  <a:lnTo>
                    <a:pt x="0" y="13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2862">
              <a:extLst>
                <a:ext uri="{FF2B5EF4-FFF2-40B4-BE49-F238E27FC236}">
                  <a16:creationId xmlns:a16="http://schemas.microsoft.com/office/drawing/2014/main" id="{A013D628-68FB-43C9-DE43-4EF8DBFA0C4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124325" y="4305864"/>
              <a:ext cx="131321" cy="142312"/>
            </a:xfrm>
            <a:custGeom>
              <a:avLst/>
              <a:gdLst/>
              <a:ahLst/>
              <a:cxnLst/>
              <a:rect l="0" t="0" r="0" b="0"/>
              <a:pathLst>
                <a:path w="131321" h="142312">
                  <a:moveTo>
                    <a:pt x="95250" y="47061"/>
                  </a:moveTo>
                  <a:lnTo>
                    <a:pt x="95250" y="47061"/>
                  </a:lnTo>
                  <a:lnTo>
                    <a:pt x="119081" y="22172"/>
                  </a:lnTo>
                  <a:lnTo>
                    <a:pt x="121716" y="15538"/>
                  </a:lnTo>
                  <a:lnTo>
                    <a:pt x="121361" y="12288"/>
                  </a:lnTo>
                  <a:lnTo>
                    <a:pt x="115439" y="1338"/>
                  </a:lnTo>
                  <a:lnTo>
                    <a:pt x="111984" y="281"/>
                  </a:lnTo>
                  <a:lnTo>
                    <a:pt x="109581" y="0"/>
                  </a:lnTo>
                  <a:lnTo>
                    <a:pt x="96086" y="4659"/>
                  </a:lnTo>
                  <a:lnTo>
                    <a:pt x="56976" y="30042"/>
                  </a:lnTo>
                  <a:lnTo>
                    <a:pt x="51781" y="37028"/>
                  </a:lnTo>
                  <a:lnTo>
                    <a:pt x="50395" y="40372"/>
                  </a:lnTo>
                  <a:lnTo>
                    <a:pt x="51588" y="44719"/>
                  </a:lnTo>
                  <a:lnTo>
                    <a:pt x="71019" y="78410"/>
                  </a:lnTo>
                  <a:lnTo>
                    <a:pt x="115789" y="107376"/>
                  </a:lnTo>
                  <a:lnTo>
                    <a:pt x="126500" y="116908"/>
                  </a:lnTo>
                  <a:lnTo>
                    <a:pt x="130306" y="123260"/>
                  </a:lnTo>
                  <a:lnTo>
                    <a:pt x="131320" y="126435"/>
                  </a:lnTo>
                  <a:lnTo>
                    <a:pt x="130939" y="129611"/>
                  </a:lnTo>
                  <a:lnTo>
                    <a:pt x="127692" y="135961"/>
                  </a:lnTo>
                  <a:lnTo>
                    <a:pt x="125345" y="138078"/>
                  </a:lnTo>
                  <a:lnTo>
                    <a:pt x="119914" y="140430"/>
                  </a:lnTo>
                  <a:lnTo>
                    <a:pt x="76417" y="142063"/>
                  </a:lnTo>
                  <a:lnTo>
                    <a:pt x="29661" y="142278"/>
                  </a:lnTo>
                  <a:lnTo>
                    <a:pt x="0" y="142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2863">
              <a:extLst>
                <a:ext uri="{FF2B5EF4-FFF2-40B4-BE49-F238E27FC236}">
                  <a16:creationId xmlns:a16="http://schemas.microsoft.com/office/drawing/2014/main" id="{30A7667A-5228-7E91-C84D-F3F2E90C0B9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333875" y="4345117"/>
              <a:ext cx="19051" cy="103059"/>
            </a:xfrm>
            <a:custGeom>
              <a:avLst/>
              <a:gdLst/>
              <a:ahLst/>
              <a:cxnLst/>
              <a:rect l="0" t="0" r="0" b="0"/>
              <a:pathLst>
                <a:path w="19051" h="103059">
                  <a:moveTo>
                    <a:pt x="0" y="17333"/>
                  </a:moveTo>
                  <a:lnTo>
                    <a:pt x="0" y="17333"/>
                  </a:lnTo>
                  <a:lnTo>
                    <a:pt x="17333" y="0"/>
                  </a:lnTo>
                  <a:lnTo>
                    <a:pt x="17905" y="486"/>
                  </a:lnTo>
                  <a:lnTo>
                    <a:pt x="18711" y="7284"/>
                  </a:lnTo>
                  <a:lnTo>
                    <a:pt x="17892" y="23292"/>
                  </a:lnTo>
                  <a:lnTo>
                    <a:pt x="10399" y="67402"/>
                  </a:lnTo>
                  <a:lnTo>
                    <a:pt x="10842" y="85907"/>
                  </a:lnTo>
                  <a:lnTo>
                    <a:pt x="19050" y="10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2864">
              <a:extLst>
                <a:ext uri="{FF2B5EF4-FFF2-40B4-BE49-F238E27FC236}">
                  <a16:creationId xmlns:a16="http://schemas.microsoft.com/office/drawing/2014/main" id="{2C5C1AA3-A657-89FD-23AB-E88D654A521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371975" y="42767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7539" y="10675"/>
                  </a:lnTo>
                  <a:lnTo>
                    <a:pt x="8201" y="7116"/>
                  </a:lnTo>
                  <a:lnTo>
                    <a:pt x="9701" y="4744"/>
                  </a:lnTo>
                  <a:lnTo>
                    <a:pt x="11759" y="316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2865">
              <a:extLst>
                <a:ext uri="{FF2B5EF4-FFF2-40B4-BE49-F238E27FC236}">
                  <a16:creationId xmlns:a16="http://schemas.microsoft.com/office/drawing/2014/main" id="{14B526B8-53E1-336C-3DEC-92D5B8C2B02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453277" y="4353052"/>
              <a:ext cx="233024" cy="148428"/>
            </a:xfrm>
            <a:custGeom>
              <a:avLst/>
              <a:gdLst/>
              <a:ahLst/>
              <a:cxnLst/>
              <a:rect l="0" t="0" r="0" b="0"/>
              <a:pathLst>
                <a:path w="233024" h="148428">
                  <a:moveTo>
                    <a:pt x="32998" y="18923"/>
                  </a:moveTo>
                  <a:lnTo>
                    <a:pt x="32998" y="18923"/>
                  </a:lnTo>
                  <a:lnTo>
                    <a:pt x="41199" y="10722"/>
                  </a:lnTo>
                  <a:lnTo>
                    <a:pt x="42130" y="4734"/>
                  </a:lnTo>
                  <a:lnTo>
                    <a:pt x="43319" y="3113"/>
                  </a:lnTo>
                  <a:lnTo>
                    <a:pt x="47463" y="1313"/>
                  </a:lnTo>
                  <a:lnTo>
                    <a:pt x="47933" y="833"/>
                  </a:lnTo>
                  <a:lnTo>
                    <a:pt x="47188" y="513"/>
                  </a:lnTo>
                  <a:lnTo>
                    <a:pt x="43445" y="0"/>
                  </a:lnTo>
                  <a:lnTo>
                    <a:pt x="19784" y="18244"/>
                  </a:lnTo>
                  <a:lnTo>
                    <a:pt x="9445" y="38477"/>
                  </a:lnTo>
                  <a:lnTo>
                    <a:pt x="28" y="69542"/>
                  </a:lnTo>
                  <a:lnTo>
                    <a:pt x="0" y="84105"/>
                  </a:lnTo>
                  <a:lnTo>
                    <a:pt x="14396" y="131106"/>
                  </a:lnTo>
                  <a:lnTo>
                    <a:pt x="21680" y="148092"/>
                  </a:lnTo>
                  <a:lnTo>
                    <a:pt x="23337" y="148427"/>
                  </a:lnTo>
                  <a:lnTo>
                    <a:pt x="27998" y="145978"/>
                  </a:lnTo>
                  <a:lnTo>
                    <a:pt x="54923" y="101456"/>
                  </a:lnTo>
                  <a:lnTo>
                    <a:pt x="66306" y="80772"/>
                  </a:lnTo>
                  <a:lnTo>
                    <a:pt x="70027" y="71811"/>
                  </a:lnTo>
                  <a:lnTo>
                    <a:pt x="87157" y="45368"/>
                  </a:lnTo>
                  <a:lnTo>
                    <a:pt x="93405" y="41260"/>
                  </a:lnTo>
                  <a:lnTo>
                    <a:pt x="106040" y="20043"/>
                  </a:lnTo>
                  <a:lnTo>
                    <a:pt x="109209" y="18611"/>
                  </a:lnTo>
                  <a:lnTo>
                    <a:pt x="116844" y="18861"/>
                  </a:lnTo>
                  <a:lnTo>
                    <a:pt x="117470" y="19940"/>
                  </a:lnTo>
                  <a:lnTo>
                    <a:pt x="118166" y="23961"/>
                  </a:lnTo>
                  <a:lnTo>
                    <a:pt x="119410" y="25456"/>
                  </a:lnTo>
                  <a:lnTo>
                    <a:pt x="123615" y="27118"/>
                  </a:lnTo>
                  <a:lnTo>
                    <a:pt x="124101" y="29678"/>
                  </a:lnTo>
                  <a:lnTo>
                    <a:pt x="121845" y="42336"/>
                  </a:lnTo>
                  <a:lnTo>
                    <a:pt x="127196" y="59936"/>
                  </a:lnTo>
                  <a:lnTo>
                    <a:pt x="119955" y="87426"/>
                  </a:lnTo>
                  <a:lnTo>
                    <a:pt x="120602" y="91050"/>
                  </a:lnTo>
                  <a:lnTo>
                    <a:pt x="124144" y="97898"/>
                  </a:lnTo>
                  <a:lnTo>
                    <a:pt x="124454" y="101208"/>
                  </a:lnTo>
                  <a:lnTo>
                    <a:pt x="118807" y="114005"/>
                  </a:lnTo>
                  <a:lnTo>
                    <a:pt x="145564" y="84508"/>
                  </a:lnTo>
                  <a:lnTo>
                    <a:pt x="169018" y="39863"/>
                  </a:lnTo>
                  <a:lnTo>
                    <a:pt x="180544" y="22305"/>
                  </a:lnTo>
                  <a:lnTo>
                    <a:pt x="182162" y="18003"/>
                  </a:lnTo>
                  <a:lnTo>
                    <a:pt x="184299" y="15134"/>
                  </a:lnTo>
                  <a:lnTo>
                    <a:pt x="210849" y="1421"/>
                  </a:lnTo>
                  <a:lnTo>
                    <a:pt x="221899" y="9"/>
                  </a:lnTo>
                  <a:lnTo>
                    <a:pt x="228082" y="10026"/>
                  </a:lnTo>
                  <a:lnTo>
                    <a:pt x="231558" y="21343"/>
                  </a:lnTo>
                  <a:lnTo>
                    <a:pt x="232589" y="36456"/>
                  </a:lnTo>
                  <a:lnTo>
                    <a:pt x="224784" y="81245"/>
                  </a:lnTo>
                  <a:lnTo>
                    <a:pt x="223498" y="123672"/>
                  </a:lnTo>
                  <a:lnTo>
                    <a:pt x="233023" y="123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0" name="SMARTInkShape-Group507">
            <a:extLst>
              <a:ext uri="{FF2B5EF4-FFF2-40B4-BE49-F238E27FC236}">
                <a16:creationId xmlns:a16="http://schemas.microsoft.com/office/drawing/2014/main" id="{F4307730-C61B-7888-044A-203AD1A6A3B0}"/>
              </a:ext>
            </a:extLst>
          </p:cNvPr>
          <p:cNvGrpSpPr/>
          <p:nvPr/>
        </p:nvGrpSpPr>
        <p:grpSpPr>
          <a:xfrm>
            <a:off x="4820222" y="4191000"/>
            <a:ext cx="646962" cy="409576"/>
            <a:chOff x="4820222" y="4191000"/>
            <a:chExt cx="646962" cy="409576"/>
          </a:xfrm>
        </p:grpSpPr>
        <p:sp>
          <p:nvSpPr>
            <p:cNvPr id="1444" name="SMARTInkShape-2866">
              <a:extLst>
                <a:ext uri="{FF2B5EF4-FFF2-40B4-BE49-F238E27FC236}">
                  <a16:creationId xmlns:a16="http://schemas.microsoft.com/office/drawing/2014/main" id="{E7728828-50B8-E7B8-6221-CD04345D227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820222" y="4248150"/>
              <a:ext cx="123254" cy="352426"/>
            </a:xfrm>
            <a:custGeom>
              <a:avLst/>
              <a:gdLst/>
              <a:ahLst/>
              <a:cxnLst/>
              <a:rect l="0" t="0" r="0" b="0"/>
              <a:pathLst>
                <a:path w="123254" h="352426">
                  <a:moveTo>
                    <a:pt x="123253" y="0"/>
                  </a:moveTo>
                  <a:lnTo>
                    <a:pt x="123253" y="0"/>
                  </a:lnTo>
                  <a:lnTo>
                    <a:pt x="81617" y="27446"/>
                  </a:lnTo>
                  <a:lnTo>
                    <a:pt x="40950" y="63680"/>
                  </a:lnTo>
                  <a:lnTo>
                    <a:pt x="12514" y="111115"/>
                  </a:lnTo>
                  <a:lnTo>
                    <a:pt x="2326" y="141305"/>
                  </a:lnTo>
                  <a:lnTo>
                    <a:pt x="0" y="162909"/>
                  </a:lnTo>
                  <a:lnTo>
                    <a:pt x="7145" y="200180"/>
                  </a:lnTo>
                  <a:lnTo>
                    <a:pt x="18748" y="245486"/>
                  </a:lnTo>
                  <a:lnTo>
                    <a:pt x="34389" y="288444"/>
                  </a:lnTo>
                  <a:lnTo>
                    <a:pt x="43889" y="311948"/>
                  </a:lnTo>
                  <a:lnTo>
                    <a:pt x="59755" y="332396"/>
                  </a:lnTo>
                  <a:lnTo>
                    <a:pt x="66103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2867">
              <a:extLst>
                <a:ext uri="{FF2B5EF4-FFF2-40B4-BE49-F238E27FC236}">
                  <a16:creationId xmlns:a16="http://schemas.microsoft.com/office/drawing/2014/main" id="{B4866B7A-D001-A0C5-4F18-AA07B976B94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905375" y="4305417"/>
              <a:ext cx="158052" cy="142759"/>
            </a:xfrm>
            <a:custGeom>
              <a:avLst/>
              <a:gdLst/>
              <a:ahLst/>
              <a:cxnLst/>
              <a:rect l="0" t="0" r="0" b="0"/>
              <a:pathLst>
                <a:path w="158052" h="142759">
                  <a:moveTo>
                    <a:pt x="123825" y="18933"/>
                  </a:moveTo>
                  <a:lnTo>
                    <a:pt x="123825" y="18933"/>
                  </a:lnTo>
                  <a:lnTo>
                    <a:pt x="128881" y="18933"/>
                  </a:lnTo>
                  <a:lnTo>
                    <a:pt x="134186" y="16111"/>
                  </a:lnTo>
                  <a:lnTo>
                    <a:pt x="141158" y="10732"/>
                  </a:lnTo>
                  <a:lnTo>
                    <a:pt x="151963" y="9442"/>
                  </a:lnTo>
                  <a:lnTo>
                    <a:pt x="152362" y="1210"/>
                  </a:lnTo>
                  <a:lnTo>
                    <a:pt x="151316" y="768"/>
                  </a:lnTo>
                  <a:lnTo>
                    <a:pt x="144195" y="0"/>
                  </a:lnTo>
                  <a:lnTo>
                    <a:pt x="100073" y="13151"/>
                  </a:lnTo>
                  <a:lnTo>
                    <a:pt x="67864" y="26453"/>
                  </a:lnTo>
                  <a:lnTo>
                    <a:pt x="45442" y="49374"/>
                  </a:lnTo>
                  <a:lnTo>
                    <a:pt x="44053" y="52985"/>
                  </a:lnTo>
                  <a:lnTo>
                    <a:pt x="44185" y="56451"/>
                  </a:lnTo>
                  <a:lnTo>
                    <a:pt x="47155" y="63124"/>
                  </a:lnTo>
                  <a:lnTo>
                    <a:pt x="52001" y="69618"/>
                  </a:lnTo>
                  <a:lnTo>
                    <a:pt x="65737" y="79224"/>
                  </a:lnTo>
                  <a:lnTo>
                    <a:pt x="83213" y="83715"/>
                  </a:lnTo>
                  <a:lnTo>
                    <a:pt x="121926" y="88181"/>
                  </a:lnTo>
                  <a:lnTo>
                    <a:pt x="135680" y="94161"/>
                  </a:lnTo>
                  <a:lnTo>
                    <a:pt x="153209" y="108368"/>
                  </a:lnTo>
                  <a:lnTo>
                    <a:pt x="158051" y="116184"/>
                  </a:lnTo>
                  <a:lnTo>
                    <a:pt x="157226" y="119750"/>
                  </a:lnTo>
                  <a:lnTo>
                    <a:pt x="150665" y="126535"/>
                  </a:lnTo>
                  <a:lnTo>
                    <a:pt x="105278" y="135174"/>
                  </a:lnTo>
                  <a:lnTo>
                    <a:pt x="61718" y="141260"/>
                  </a:lnTo>
                  <a:lnTo>
                    <a:pt x="16582" y="142462"/>
                  </a:lnTo>
                  <a:lnTo>
                    <a:pt x="0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2868">
              <a:extLst>
                <a:ext uri="{FF2B5EF4-FFF2-40B4-BE49-F238E27FC236}">
                  <a16:creationId xmlns:a16="http://schemas.microsoft.com/office/drawing/2014/main" id="{F55A942F-B473-46FC-DEFA-05E8F80448A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067300" y="4324357"/>
              <a:ext cx="128672" cy="123819"/>
            </a:xfrm>
            <a:custGeom>
              <a:avLst/>
              <a:gdLst/>
              <a:ahLst/>
              <a:cxnLst/>
              <a:rect l="0" t="0" r="0" b="0"/>
              <a:pathLst>
                <a:path w="128672" h="123819">
                  <a:moveTo>
                    <a:pt x="104775" y="9518"/>
                  </a:moveTo>
                  <a:lnTo>
                    <a:pt x="104775" y="9518"/>
                  </a:lnTo>
                  <a:lnTo>
                    <a:pt x="104775" y="27"/>
                  </a:lnTo>
                  <a:lnTo>
                    <a:pt x="110263" y="0"/>
                  </a:lnTo>
                  <a:lnTo>
                    <a:pt x="80940" y="1051"/>
                  </a:lnTo>
                  <a:lnTo>
                    <a:pt x="50588" y="13250"/>
                  </a:lnTo>
                  <a:lnTo>
                    <a:pt x="30995" y="26736"/>
                  </a:lnTo>
                  <a:lnTo>
                    <a:pt x="31247" y="28404"/>
                  </a:lnTo>
                  <a:lnTo>
                    <a:pt x="34349" y="33081"/>
                  </a:lnTo>
                  <a:lnTo>
                    <a:pt x="39255" y="35865"/>
                  </a:lnTo>
                  <a:lnTo>
                    <a:pt x="78734" y="45610"/>
                  </a:lnTo>
                  <a:lnTo>
                    <a:pt x="94496" y="54551"/>
                  </a:lnTo>
                  <a:lnTo>
                    <a:pt x="97922" y="55415"/>
                  </a:lnTo>
                  <a:lnTo>
                    <a:pt x="112857" y="66744"/>
                  </a:lnTo>
                  <a:lnTo>
                    <a:pt x="118950" y="74816"/>
                  </a:lnTo>
                  <a:lnTo>
                    <a:pt x="127919" y="93678"/>
                  </a:lnTo>
                  <a:lnTo>
                    <a:pt x="128671" y="98432"/>
                  </a:lnTo>
                  <a:lnTo>
                    <a:pt x="126685" y="106538"/>
                  </a:lnTo>
                  <a:lnTo>
                    <a:pt x="119452" y="113669"/>
                  </a:lnTo>
                  <a:lnTo>
                    <a:pt x="114559" y="117052"/>
                  </a:lnTo>
                  <a:lnTo>
                    <a:pt x="92505" y="121813"/>
                  </a:lnTo>
                  <a:lnTo>
                    <a:pt x="46059" y="123642"/>
                  </a:lnTo>
                  <a:lnTo>
                    <a:pt x="0" y="123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SMARTInkShape-2869">
              <a:extLst>
                <a:ext uri="{FF2B5EF4-FFF2-40B4-BE49-F238E27FC236}">
                  <a16:creationId xmlns:a16="http://schemas.microsoft.com/office/drawing/2014/main" id="{8D409B06-7BD0-DC75-2062-7F5855961C4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238750" y="4334659"/>
              <a:ext cx="37868" cy="151617"/>
            </a:xfrm>
            <a:custGeom>
              <a:avLst/>
              <a:gdLst/>
              <a:ahLst/>
              <a:cxnLst/>
              <a:rect l="0" t="0" r="0" b="0"/>
              <a:pathLst>
                <a:path w="37868" h="151617">
                  <a:moveTo>
                    <a:pt x="19050" y="18266"/>
                  </a:moveTo>
                  <a:lnTo>
                    <a:pt x="19050" y="18266"/>
                  </a:lnTo>
                  <a:lnTo>
                    <a:pt x="37315" y="0"/>
                  </a:lnTo>
                  <a:lnTo>
                    <a:pt x="37867" y="9561"/>
                  </a:lnTo>
                  <a:lnTo>
                    <a:pt x="24822" y="49073"/>
                  </a:lnTo>
                  <a:lnTo>
                    <a:pt x="12586" y="90869"/>
                  </a:lnTo>
                  <a:lnTo>
                    <a:pt x="0" y="151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SMARTInkShape-2870">
              <a:extLst>
                <a:ext uri="{FF2B5EF4-FFF2-40B4-BE49-F238E27FC236}">
                  <a16:creationId xmlns:a16="http://schemas.microsoft.com/office/drawing/2014/main" id="{D3A1CE33-28DE-ED04-DB9D-3617737CAD2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248617" y="4278606"/>
              <a:ext cx="161584" cy="169570"/>
            </a:xfrm>
            <a:custGeom>
              <a:avLst/>
              <a:gdLst/>
              <a:ahLst/>
              <a:cxnLst/>
              <a:rect l="0" t="0" r="0" b="0"/>
              <a:pathLst>
                <a:path w="161584" h="169570">
                  <a:moveTo>
                    <a:pt x="9183" y="74319"/>
                  </a:moveTo>
                  <a:lnTo>
                    <a:pt x="9183" y="74319"/>
                  </a:lnTo>
                  <a:lnTo>
                    <a:pt x="9183" y="69262"/>
                  </a:lnTo>
                  <a:lnTo>
                    <a:pt x="12005" y="63958"/>
                  </a:lnTo>
                  <a:lnTo>
                    <a:pt x="56825" y="17153"/>
                  </a:lnTo>
                  <a:lnTo>
                    <a:pt x="72685" y="2350"/>
                  </a:lnTo>
                  <a:lnTo>
                    <a:pt x="79034" y="0"/>
                  </a:lnTo>
                  <a:lnTo>
                    <a:pt x="82208" y="431"/>
                  </a:lnTo>
                  <a:lnTo>
                    <a:pt x="98083" y="6485"/>
                  </a:lnTo>
                  <a:lnTo>
                    <a:pt x="104433" y="12774"/>
                  </a:lnTo>
                  <a:lnTo>
                    <a:pt x="109725" y="21566"/>
                  </a:lnTo>
                  <a:lnTo>
                    <a:pt x="112704" y="33523"/>
                  </a:lnTo>
                  <a:lnTo>
                    <a:pt x="113400" y="44193"/>
                  </a:lnTo>
                  <a:lnTo>
                    <a:pt x="110888" y="53169"/>
                  </a:lnTo>
                  <a:lnTo>
                    <a:pt x="100652" y="67555"/>
                  </a:lnTo>
                  <a:lnTo>
                    <a:pt x="64581" y="83790"/>
                  </a:lnTo>
                  <a:lnTo>
                    <a:pt x="19390" y="100067"/>
                  </a:lnTo>
                  <a:lnTo>
                    <a:pt x="0" y="102846"/>
                  </a:lnTo>
                  <a:lnTo>
                    <a:pt x="4816" y="107936"/>
                  </a:lnTo>
                  <a:lnTo>
                    <a:pt x="42891" y="131542"/>
                  </a:lnTo>
                  <a:lnTo>
                    <a:pt x="90327" y="148230"/>
                  </a:lnTo>
                  <a:lnTo>
                    <a:pt x="121638" y="157397"/>
                  </a:lnTo>
                  <a:lnTo>
                    <a:pt x="141986" y="162082"/>
                  </a:lnTo>
                  <a:lnTo>
                    <a:pt x="161583" y="169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2871">
              <a:extLst>
                <a:ext uri="{FF2B5EF4-FFF2-40B4-BE49-F238E27FC236}">
                  <a16:creationId xmlns:a16="http://schemas.microsoft.com/office/drawing/2014/main" id="{C860DA55-6AEF-DEAF-DE12-9753D30F9E3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372100" y="4191000"/>
              <a:ext cx="95084" cy="352426"/>
            </a:xfrm>
            <a:custGeom>
              <a:avLst/>
              <a:gdLst/>
              <a:ahLst/>
              <a:cxnLst/>
              <a:rect l="0" t="0" r="0" b="0"/>
              <a:pathLst>
                <a:path w="95084" h="352426">
                  <a:moveTo>
                    <a:pt x="0" y="0"/>
                  </a:moveTo>
                  <a:lnTo>
                    <a:pt x="0" y="0"/>
                  </a:lnTo>
                  <a:lnTo>
                    <a:pt x="40704" y="45760"/>
                  </a:lnTo>
                  <a:lnTo>
                    <a:pt x="57333" y="85760"/>
                  </a:lnTo>
                  <a:lnTo>
                    <a:pt x="68964" y="121014"/>
                  </a:lnTo>
                  <a:lnTo>
                    <a:pt x="79113" y="161680"/>
                  </a:lnTo>
                  <a:lnTo>
                    <a:pt x="90965" y="206561"/>
                  </a:lnTo>
                  <a:lnTo>
                    <a:pt x="94686" y="253776"/>
                  </a:lnTo>
                  <a:lnTo>
                    <a:pt x="95083" y="279687"/>
                  </a:lnTo>
                  <a:lnTo>
                    <a:pt x="89531" y="293991"/>
                  </a:lnTo>
                  <a:lnTo>
                    <a:pt x="63723" y="339649"/>
                  </a:lnTo>
                  <a:lnTo>
                    <a:pt x="57249" y="346747"/>
                  </a:lnTo>
                  <a:lnTo>
                    <a:pt x="4762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3" name="SMARTInkShape-Group508">
            <a:extLst>
              <a:ext uri="{FF2B5EF4-FFF2-40B4-BE49-F238E27FC236}">
                <a16:creationId xmlns:a16="http://schemas.microsoft.com/office/drawing/2014/main" id="{1464A19C-06FD-6F3C-F9B8-85E6F6971D26}"/>
              </a:ext>
            </a:extLst>
          </p:cNvPr>
          <p:cNvGrpSpPr/>
          <p:nvPr/>
        </p:nvGrpSpPr>
        <p:grpSpPr>
          <a:xfrm>
            <a:off x="5938544" y="3886593"/>
            <a:ext cx="271757" cy="237733"/>
            <a:chOff x="5938544" y="3886593"/>
            <a:chExt cx="271757" cy="237733"/>
          </a:xfrm>
        </p:grpSpPr>
        <p:sp>
          <p:nvSpPr>
            <p:cNvPr id="1451" name="SMARTInkShape-2872">
              <a:extLst>
                <a:ext uri="{FF2B5EF4-FFF2-40B4-BE49-F238E27FC236}">
                  <a16:creationId xmlns:a16="http://schemas.microsoft.com/office/drawing/2014/main" id="{45E2412B-DCCA-F8B3-E1C4-1BEFDB4D1F0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048375" y="3886593"/>
              <a:ext cx="28576" cy="237733"/>
            </a:xfrm>
            <a:custGeom>
              <a:avLst/>
              <a:gdLst/>
              <a:ahLst/>
              <a:cxnLst/>
              <a:rect l="0" t="0" r="0" b="0"/>
              <a:pathLst>
                <a:path w="28576" h="237733">
                  <a:moveTo>
                    <a:pt x="0" y="9132"/>
                  </a:moveTo>
                  <a:lnTo>
                    <a:pt x="0" y="9132"/>
                  </a:lnTo>
                  <a:lnTo>
                    <a:pt x="5056" y="9132"/>
                  </a:lnTo>
                  <a:lnTo>
                    <a:pt x="6545" y="8074"/>
                  </a:lnTo>
                  <a:lnTo>
                    <a:pt x="7539" y="6310"/>
                  </a:lnTo>
                  <a:lnTo>
                    <a:pt x="9409" y="0"/>
                  </a:lnTo>
                  <a:lnTo>
                    <a:pt x="9522" y="40321"/>
                  </a:lnTo>
                  <a:lnTo>
                    <a:pt x="10583" y="82869"/>
                  </a:lnTo>
                  <a:lnTo>
                    <a:pt x="17064" y="128590"/>
                  </a:lnTo>
                  <a:lnTo>
                    <a:pt x="21284" y="166941"/>
                  </a:lnTo>
                  <a:lnTo>
                    <a:pt x="27615" y="209478"/>
                  </a:lnTo>
                  <a:lnTo>
                    <a:pt x="28575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2873">
              <a:extLst>
                <a:ext uri="{FF2B5EF4-FFF2-40B4-BE49-F238E27FC236}">
                  <a16:creationId xmlns:a16="http://schemas.microsoft.com/office/drawing/2014/main" id="{ACFAEEB3-37CC-CB1F-EC6F-D15D225865E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938544" y="3971925"/>
              <a:ext cx="271757" cy="28576"/>
            </a:xfrm>
            <a:custGeom>
              <a:avLst/>
              <a:gdLst/>
              <a:ahLst/>
              <a:cxnLst/>
              <a:rect l="0" t="0" r="0" b="0"/>
              <a:pathLst>
                <a:path w="271757" h="28576">
                  <a:moveTo>
                    <a:pt x="5056" y="28575"/>
                  </a:moveTo>
                  <a:lnTo>
                    <a:pt x="5056" y="28575"/>
                  </a:lnTo>
                  <a:lnTo>
                    <a:pt x="0" y="28575"/>
                  </a:lnTo>
                  <a:lnTo>
                    <a:pt x="627" y="27517"/>
                  </a:lnTo>
                  <a:lnTo>
                    <a:pt x="6968" y="23518"/>
                  </a:lnTo>
                  <a:lnTo>
                    <a:pt x="50540" y="14386"/>
                  </a:lnTo>
                  <a:lnTo>
                    <a:pt x="93533" y="9427"/>
                  </a:lnTo>
                  <a:lnTo>
                    <a:pt x="140986" y="3263"/>
                  </a:lnTo>
                  <a:lnTo>
                    <a:pt x="184796" y="967"/>
                  </a:lnTo>
                  <a:lnTo>
                    <a:pt x="225641" y="128"/>
                  </a:lnTo>
                  <a:lnTo>
                    <a:pt x="271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4" name="SMARTInkShape-Group509">
            <a:extLst>
              <a:ext uri="{FF2B5EF4-FFF2-40B4-BE49-F238E27FC236}">
                <a16:creationId xmlns:a16="http://schemas.microsoft.com/office/drawing/2014/main" id="{7A595641-EA6D-478A-2843-2BC2232369CB}"/>
              </a:ext>
            </a:extLst>
          </p:cNvPr>
          <p:cNvGrpSpPr/>
          <p:nvPr/>
        </p:nvGrpSpPr>
        <p:grpSpPr>
          <a:xfrm>
            <a:off x="6562725" y="3571875"/>
            <a:ext cx="2152651" cy="464347"/>
            <a:chOff x="6562725" y="3571875"/>
            <a:chExt cx="2152651" cy="464347"/>
          </a:xfrm>
        </p:grpSpPr>
        <p:sp>
          <p:nvSpPr>
            <p:cNvPr id="1454" name="SMARTInkShape-2874">
              <a:extLst>
                <a:ext uri="{FF2B5EF4-FFF2-40B4-BE49-F238E27FC236}">
                  <a16:creationId xmlns:a16="http://schemas.microsoft.com/office/drawing/2014/main" id="{83F708B6-E11F-5784-838B-2099FFFE232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562725" y="3724275"/>
              <a:ext cx="180942" cy="195633"/>
            </a:xfrm>
            <a:custGeom>
              <a:avLst/>
              <a:gdLst/>
              <a:ahLst/>
              <a:cxnLst/>
              <a:rect l="0" t="0" r="0" b="0"/>
              <a:pathLst>
                <a:path w="180942" h="195633">
                  <a:moveTo>
                    <a:pt x="171450" y="0"/>
                  </a:moveTo>
                  <a:lnTo>
                    <a:pt x="171450" y="0"/>
                  </a:lnTo>
                  <a:lnTo>
                    <a:pt x="179650" y="0"/>
                  </a:lnTo>
                  <a:lnTo>
                    <a:pt x="180092" y="1058"/>
                  </a:lnTo>
                  <a:lnTo>
                    <a:pt x="180941" y="9132"/>
                  </a:lnTo>
                  <a:lnTo>
                    <a:pt x="149401" y="14547"/>
                  </a:lnTo>
                  <a:lnTo>
                    <a:pt x="114766" y="26823"/>
                  </a:lnTo>
                  <a:lnTo>
                    <a:pt x="73725" y="59947"/>
                  </a:lnTo>
                  <a:lnTo>
                    <a:pt x="69808" y="69329"/>
                  </a:lnTo>
                  <a:lnTo>
                    <a:pt x="68764" y="74794"/>
                  </a:lnTo>
                  <a:lnTo>
                    <a:pt x="70185" y="79496"/>
                  </a:lnTo>
                  <a:lnTo>
                    <a:pt x="77407" y="87543"/>
                  </a:lnTo>
                  <a:lnTo>
                    <a:pt x="100348" y="101331"/>
                  </a:lnTo>
                  <a:lnTo>
                    <a:pt x="143546" y="117440"/>
                  </a:lnTo>
                  <a:lnTo>
                    <a:pt x="165899" y="130168"/>
                  </a:lnTo>
                  <a:lnTo>
                    <a:pt x="173570" y="136522"/>
                  </a:lnTo>
                  <a:lnTo>
                    <a:pt x="177684" y="142874"/>
                  </a:lnTo>
                  <a:lnTo>
                    <a:pt x="178781" y="146049"/>
                  </a:lnTo>
                  <a:lnTo>
                    <a:pt x="177395" y="150283"/>
                  </a:lnTo>
                  <a:lnTo>
                    <a:pt x="170212" y="160631"/>
                  </a:lnTo>
                  <a:lnTo>
                    <a:pt x="162786" y="166641"/>
                  </a:lnTo>
                  <a:lnTo>
                    <a:pt x="116804" y="178421"/>
                  </a:lnTo>
                  <a:lnTo>
                    <a:pt x="78118" y="186451"/>
                  </a:lnTo>
                  <a:lnTo>
                    <a:pt x="37845" y="190359"/>
                  </a:lnTo>
                  <a:lnTo>
                    <a:pt x="17328" y="19563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2875">
              <a:extLst>
                <a:ext uri="{FF2B5EF4-FFF2-40B4-BE49-F238E27FC236}">
                  <a16:creationId xmlns:a16="http://schemas.microsoft.com/office/drawing/2014/main" id="{9C999ED6-FBCC-1F01-2981-97E07E44ECD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805435" y="3792995"/>
              <a:ext cx="357366" cy="131306"/>
            </a:xfrm>
            <a:custGeom>
              <a:avLst/>
              <a:gdLst/>
              <a:ahLst/>
              <a:cxnLst/>
              <a:rect l="0" t="0" r="0" b="0"/>
              <a:pathLst>
                <a:path w="357366" h="131306">
                  <a:moveTo>
                    <a:pt x="14465" y="55105"/>
                  </a:moveTo>
                  <a:lnTo>
                    <a:pt x="14465" y="55105"/>
                  </a:lnTo>
                  <a:lnTo>
                    <a:pt x="14465" y="18732"/>
                  </a:lnTo>
                  <a:lnTo>
                    <a:pt x="13407" y="18156"/>
                  </a:lnTo>
                  <a:lnTo>
                    <a:pt x="9409" y="17517"/>
                  </a:lnTo>
                  <a:lnTo>
                    <a:pt x="7920" y="19463"/>
                  </a:lnTo>
                  <a:lnTo>
                    <a:pt x="5528" y="34973"/>
                  </a:lnTo>
                  <a:lnTo>
                    <a:pt x="4144" y="42982"/>
                  </a:lnTo>
                  <a:lnTo>
                    <a:pt x="0" y="53598"/>
                  </a:lnTo>
                  <a:lnTo>
                    <a:pt x="588" y="60450"/>
                  </a:lnTo>
                  <a:lnTo>
                    <a:pt x="17276" y="98377"/>
                  </a:lnTo>
                  <a:lnTo>
                    <a:pt x="26650" y="108909"/>
                  </a:lnTo>
                  <a:lnTo>
                    <a:pt x="32114" y="113200"/>
                  </a:lnTo>
                  <a:lnTo>
                    <a:pt x="36814" y="115001"/>
                  </a:lnTo>
                  <a:lnTo>
                    <a:pt x="41006" y="115144"/>
                  </a:lnTo>
                  <a:lnTo>
                    <a:pt x="48486" y="112481"/>
                  </a:lnTo>
                  <a:lnTo>
                    <a:pt x="65146" y="99167"/>
                  </a:lnTo>
                  <a:lnTo>
                    <a:pt x="84303" y="67213"/>
                  </a:lnTo>
                  <a:lnTo>
                    <a:pt x="95780" y="24379"/>
                  </a:lnTo>
                  <a:lnTo>
                    <a:pt x="90926" y="0"/>
                  </a:lnTo>
                  <a:lnTo>
                    <a:pt x="95800" y="8674"/>
                  </a:lnTo>
                  <a:lnTo>
                    <a:pt x="99323" y="30568"/>
                  </a:lnTo>
                  <a:lnTo>
                    <a:pt x="105132" y="66626"/>
                  </a:lnTo>
                  <a:lnTo>
                    <a:pt x="118470" y="88740"/>
                  </a:lnTo>
                  <a:lnTo>
                    <a:pt x="130771" y="103642"/>
                  </a:lnTo>
                  <a:lnTo>
                    <a:pt x="137771" y="108427"/>
                  </a:lnTo>
                  <a:lnTo>
                    <a:pt x="145831" y="111499"/>
                  </a:lnTo>
                  <a:lnTo>
                    <a:pt x="149755" y="109097"/>
                  </a:lnTo>
                  <a:lnTo>
                    <a:pt x="160898" y="98931"/>
                  </a:lnTo>
                  <a:lnTo>
                    <a:pt x="191213" y="58531"/>
                  </a:lnTo>
                  <a:lnTo>
                    <a:pt x="194883" y="47495"/>
                  </a:lnTo>
                  <a:lnTo>
                    <a:pt x="196128" y="47915"/>
                  </a:lnTo>
                  <a:lnTo>
                    <a:pt x="200332" y="51204"/>
                  </a:lnTo>
                  <a:lnTo>
                    <a:pt x="202905" y="59016"/>
                  </a:lnTo>
                  <a:lnTo>
                    <a:pt x="207177" y="75314"/>
                  </a:lnTo>
                  <a:lnTo>
                    <a:pt x="212323" y="93548"/>
                  </a:lnTo>
                  <a:lnTo>
                    <a:pt x="214479" y="130700"/>
                  </a:lnTo>
                  <a:lnTo>
                    <a:pt x="214487" y="126069"/>
                  </a:lnTo>
                  <a:lnTo>
                    <a:pt x="233787" y="83352"/>
                  </a:lnTo>
                  <a:lnTo>
                    <a:pt x="241059" y="71892"/>
                  </a:lnTo>
                  <a:lnTo>
                    <a:pt x="254935" y="59491"/>
                  </a:lnTo>
                  <a:lnTo>
                    <a:pt x="258924" y="52468"/>
                  </a:lnTo>
                  <a:lnTo>
                    <a:pt x="261046" y="51230"/>
                  </a:lnTo>
                  <a:lnTo>
                    <a:pt x="263519" y="51464"/>
                  </a:lnTo>
                  <a:lnTo>
                    <a:pt x="271165" y="54892"/>
                  </a:lnTo>
                  <a:lnTo>
                    <a:pt x="279116" y="83338"/>
                  </a:lnTo>
                  <a:lnTo>
                    <a:pt x="281154" y="121172"/>
                  </a:lnTo>
                  <a:lnTo>
                    <a:pt x="294422" y="108469"/>
                  </a:lnTo>
                  <a:lnTo>
                    <a:pt x="322669" y="65085"/>
                  </a:lnTo>
                  <a:lnTo>
                    <a:pt x="334267" y="51829"/>
                  </a:lnTo>
                  <a:lnTo>
                    <a:pt x="341102" y="48357"/>
                  </a:lnTo>
                  <a:lnTo>
                    <a:pt x="343348" y="48490"/>
                  </a:lnTo>
                  <a:lnTo>
                    <a:pt x="344845" y="49637"/>
                  </a:lnTo>
                  <a:lnTo>
                    <a:pt x="352305" y="64138"/>
                  </a:lnTo>
                  <a:lnTo>
                    <a:pt x="352933" y="69594"/>
                  </a:lnTo>
                  <a:lnTo>
                    <a:pt x="350877" y="86327"/>
                  </a:lnTo>
                  <a:lnTo>
                    <a:pt x="357365" y="13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2876">
              <a:extLst>
                <a:ext uri="{FF2B5EF4-FFF2-40B4-BE49-F238E27FC236}">
                  <a16:creationId xmlns:a16="http://schemas.microsoft.com/office/drawing/2014/main" id="{8F2B1F0B-1788-2BA9-5990-0031E4E62D2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335277" y="3819525"/>
              <a:ext cx="46448" cy="84893"/>
            </a:xfrm>
            <a:custGeom>
              <a:avLst/>
              <a:gdLst/>
              <a:ahLst/>
              <a:cxnLst/>
              <a:rect l="0" t="0" r="0" b="0"/>
              <a:pathLst>
                <a:path w="46448" h="84893">
                  <a:moveTo>
                    <a:pt x="27548" y="38100"/>
                  </a:moveTo>
                  <a:lnTo>
                    <a:pt x="27548" y="38100"/>
                  </a:lnTo>
                  <a:lnTo>
                    <a:pt x="32604" y="33043"/>
                  </a:lnTo>
                  <a:lnTo>
                    <a:pt x="37909" y="30561"/>
                  </a:lnTo>
                  <a:lnTo>
                    <a:pt x="40805" y="29899"/>
                  </a:lnTo>
                  <a:lnTo>
                    <a:pt x="42736" y="28399"/>
                  </a:lnTo>
                  <a:lnTo>
                    <a:pt x="46090" y="20490"/>
                  </a:lnTo>
                  <a:lnTo>
                    <a:pt x="46447" y="14420"/>
                  </a:lnTo>
                  <a:lnTo>
                    <a:pt x="43708" y="8878"/>
                  </a:lnTo>
                  <a:lnTo>
                    <a:pt x="38384" y="1754"/>
                  </a:lnTo>
                  <a:lnTo>
                    <a:pt x="27348" y="5576"/>
                  </a:lnTo>
                  <a:lnTo>
                    <a:pt x="10674" y="18468"/>
                  </a:lnTo>
                  <a:lnTo>
                    <a:pt x="4173" y="29727"/>
                  </a:lnTo>
                  <a:lnTo>
                    <a:pt x="0" y="59259"/>
                  </a:lnTo>
                  <a:lnTo>
                    <a:pt x="2253" y="71493"/>
                  </a:lnTo>
                  <a:lnTo>
                    <a:pt x="4335" y="76237"/>
                  </a:lnTo>
                  <a:lnTo>
                    <a:pt x="6780" y="79400"/>
                  </a:lnTo>
                  <a:lnTo>
                    <a:pt x="12320" y="82914"/>
                  </a:lnTo>
                  <a:lnTo>
                    <a:pt x="21390" y="84892"/>
                  </a:lnTo>
                  <a:lnTo>
                    <a:pt x="24502" y="83053"/>
                  </a:lnTo>
                  <a:lnTo>
                    <a:pt x="30780" y="75365"/>
                  </a:lnTo>
                  <a:lnTo>
                    <a:pt x="35209" y="54080"/>
                  </a:lnTo>
                  <a:lnTo>
                    <a:pt x="36909" y="12988"/>
                  </a:lnTo>
                  <a:lnTo>
                    <a:pt x="35906" y="8659"/>
                  </a:lnTo>
                  <a:lnTo>
                    <a:pt x="34178" y="5773"/>
                  </a:lnTo>
                  <a:lnTo>
                    <a:pt x="31968" y="3848"/>
                  </a:lnTo>
                  <a:lnTo>
                    <a:pt x="18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SMARTInkShape-2877">
              <a:extLst>
                <a:ext uri="{FF2B5EF4-FFF2-40B4-BE49-F238E27FC236}">
                  <a16:creationId xmlns:a16="http://schemas.microsoft.com/office/drawing/2014/main" id="{514B85B0-4531-B2EC-E34B-2C273B6F285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422027" y="3679089"/>
              <a:ext cx="74128" cy="357133"/>
            </a:xfrm>
            <a:custGeom>
              <a:avLst/>
              <a:gdLst/>
              <a:ahLst/>
              <a:cxnLst/>
              <a:rect l="0" t="0" r="0" b="0"/>
              <a:pathLst>
                <a:path w="74128" h="357133">
                  <a:moveTo>
                    <a:pt x="55098" y="111861"/>
                  </a:moveTo>
                  <a:lnTo>
                    <a:pt x="55098" y="111861"/>
                  </a:lnTo>
                  <a:lnTo>
                    <a:pt x="68189" y="90107"/>
                  </a:lnTo>
                  <a:lnTo>
                    <a:pt x="72971" y="64329"/>
                  </a:lnTo>
                  <a:lnTo>
                    <a:pt x="74079" y="19792"/>
                  </a:lnTo>
                  <a:lnTo>
                    <a:pt x="74127" y="5794"/>
                  </a:lnTo>
                  <a:lnTo>
                    <a:pt x="73076" y="3049"/>
                  </a:lnTo>
                  <a:lnTo>
                    <a:pt x="71316" y="1220"/>
                  </a:lnTo>
                  <a:lnTo>
                    <a:pt x="69085" y="0"/>
                  </a:lnTo>
                  <a:lnTo>
                    <a:pt x="60961" y="1467"/>
                  </a:lnTo>
                  <a:lnTo>
                    <a:pt x="55832" y="3340"/>
                  </a:lnTo>
                  <a:lnTo>
                    <a:pt x="47310" y="13888"/>
                  </a:lnTo>
                  <a:lnTo>
                    <a:pt x="23450" y="57757"/>
                  </a:lnTo>
                  <a:lnTo>
                    <a:pt x="11727" y="90042"/>
                  </a:lnTo>
                  <a:lnTo>
                    <a:pt x="7675" y="132560"/>
                  </a:lnTo>
                  <a:lnTo>
                    <a:pt x="1301" y="168794"/>
                  </a:lnTo>
                  <a:lnTo>
                    <a:pt x="0" y="211045"/>
                  </a:lnTo>
                  <a:lnTo>
                    <a:pt x="4789" y="250845"/>
                  </a:lnTo>
                  <a:lnTo>
                    <a:pt x="7736" y="289449"/>
                  </a:lnTo>
                  <a:lnTo>
                    <a:pt x="14855" y="331953"/>
                  </a:lnTo>
                  <a:lnTo>
                    <a:pt x="17104" y="343030"/>
                  </a:lnTo>
                  <a:lnTo>
                    <a:pt x="25073" y="357132"/>
                  </a:lnTo>
                  <a:lnTo>
                    <a:pt x="25556" y="356867"/>
                  </a:lnTo>
                  <a:lnTo>
                    <a:pt x="26523" y="349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2878">
              <a:extLst>
                <a:ext uri="{FF2B5EF4-FFF2-40B4-BE49-F238E27FC236}">
                  <a16:creationId xmlns:a16="http://schemas.microsoft.com/office/drawing/2014/main" id="{66E10C8A-305F-EBB3-C707-33332D1CB53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419975" y="3819525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20722" y="34442"/>
                  </a:lnTo>
                  <a:lnTo>
                    <a:pt x="32493" y="25891"/>
                  </a:lnTo>
                  <a:lnTo>
                    <a:pt x="79066" y="9089"/>
                  </a:lnTo>
                  <a:lnTo>
                    <a:pt x="108446" y="269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2879">
              <a:extLst>
                <a:ext uri="{FF2B5EF4-FFF2-40B4-BE49-F238E27FC236}">
                  <a16:creationId xmlns:a16="http://schemas.microsoft.com/office/drawing/2014/main" id="{D5D1F7DD-CEBE-9EA7-C14F-6F2FDE45FAF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791450" y="3781470"/>
              <a:ext cx="154978" cy="142831"/>
            </a:xfrm>
            <a:custGeom>
              <a:avLst/>
              <a:gdLst/>
              <a:ahLst/>
              <a:cxnLst/>
              <a:rect l="0" t="0" r="0" b="0"/>
              <a:pathLst>
                <a:path w="154978" h="142831">
                  <a:moveTo>
                    <a:pt x="114300" y="19005"/>
                  </a:moveTo>
                  <a:lnTo>
                    <a:pt x="114300" y="19005"/>
                  </a:lnTo>
                  <a:lnTo>
                    <a:pt x="114300" y="13948"/>
                  </a:lnTo>
                  <a:lnTo>
                    <a:pt x="117122" y="8644"/>
                  </a:lnTo>
                  <a:lnTo>
                    <a:pt x="123434" y="463"/>
                  </a:lnTo>
                  <a:lnTo>
                    <a:pt x="105477" y="0"/>
                  </a:lnTo>
                  <a:lnTo>
                    <a:pt x="83110" y="5025"/>
                  </a:lnTo>
                  <a:lnTo>
                    <a:pt x="61433" y="18273"/>
                  </a:lnTo>
                  <a:lnTo>
                    <a:pt x="35580" y="40887"/>
                  </a:lnTo>
                  <a:lnTo>
                    <a:pt x="34304" y="44176"/>
                  </a:lnTo>
                  <a:lnTo>
                    <a:pt x="34510" y="47428"/>
                  </a:lnTo>
                  <a:lnTo>
                    <a:pt x="35707" y="50653"/>
                  </a:lnTo>
                  <a:lnTo>
                    <a:pt x="59382" y="69981"/>
                  </a:lnTo>
                  <a:lnTo>
                    <a:pt x="103831" y="91767"/>
                  </a:lnTo>
                  <a:lnTo>
                    <a:pt x="148001" y="114240"/>
                  </a:lnTo>
                  <a:lnTo>
                    <a:pt x="154678" y="119540"/>
                  </a:lnTo>
                  <a:lnTo>
                    <a:pt x="154977" y="120953"/>
                  </a:lnTo>
                  <a:lnTo>
                    <a:pt x="154118" y="121896"/>
                  </a:lnTo>
                  <a:lnTo>
                    <a:pt x="122322" y="136500"/>
                  </a:lnTo>
                  <a:lnTo>
                    <a:pt x="78098" y="141580"/>
                  </a:lnTo>
                  <a:lnTo>
                    <a:pt x="33418" y="142583"/>
                  </a:lnTo>
                  <a:lnTo>
                    <a:pt x="0" y="14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2880">
              <a:extLst>
                <a:ext uri="{FF2B5EF4-FFF2-40B4-BE49-F238E27FC236}">
                  <a16:creationId xmlns:a16="http://schemas.microsoft.com/office/drawing/2014/main" id="{D5DF6A6A-D609-CE15-AD75-99DDF59CA5D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950719" y="3801021"/>
              <a:ext cx="269357" cy="158759"/>
            </a:xfrm>
            <a:custGeom>
              <a:avLst/>
              <a:gdLst/>
              <a:ahLst/>
              <a:cxnLst/>
              <a:rect l="0" t="0" r="0" b="0"/>
              <a:pathLst>
                <a:path w="269357" h="158759">
                  <a:moveTo>
                    <a:pt x="97906" y="66129"/>
                  </a:moveTo>
                  <a:lnTo>
                    <a:pt x="97906" y="66129"/>
                  </a:lnTo>
                  <a:lnTo>
                    <a:pt x="97906" y="47815"/>
                  </a:lnTo>
                  <a:lnTo>
                    <a:pt x="98964" y="44395"/>
                  </a:lnTo>
                  <a:lnTo>
                    <a:pt x="100728" y="42115"/>
                  </a:lnTo>
                  <a:lnTo>
                    <a:pt x="102962" y="40594"/>
                  </a:lnTo>
                  <a:lnTo>
                    <a:pt x="104453" y="38523"/>
                  </a:lnTo>
                  <a:lnTo>
                    <a:pt x="107040" y="29620"/>
                  </a:lnTo>
                  <a:lnTo>
                    <a:pt x="107397" y="14912"/>
                  </a:lnTo>
                  <a:lnTo>
                    <a:pt x="104594" y="8793"/>
                  </a:lnTo>
                  <a:lnTo>
                    <a:pt x="99228" y="1298"/>
                  </a:lnTo>
                  <a:lnTo>
                    <a:pt x="88185" y="0"/>
                  </a:lnTo>
                  <a:lnTo>
                    <a:pt x="66451" y="4673"/>
                  </a:lnTo>
                  <a:lnTo>
                    <a:pt x="31720" y="23337"/>
                  </a:lnTo>
                  <a:lnTo>
                    <a:pt x="11150" y="41221"/>
                  </a:lnTo>
                  <a:lnTo>
                    <a:pt x="1845" y="53648"/>
                  </a:lnTo>
                  <a:lnTo>
                    <a:pt x="0" y="59925"/>
                  </a:lnTo>
                  <a:lnTo>
                    <a:pt x="769" y="72544"/>
                  </a:lnTo>
                  <a:lnTo>
                    <a:pt x="2457" y="76755"/>
                  </a:lnTo>
                  <a:lnTo>
                    <a:pt x="4640" y="79563"/>
                  </a:lnTo>
                  <a:lnTo>
                    <a:pt x="7153" y="81435"/>
                  </a:lnTo>
                  <a:lnTo>
                    <a:pt x="20805" y="84070"/>
                  </a:lnTo>
                  <a:lnTo>
                    <a:pt x="29419" y="81864"/>
                  </a:lnTo>
                  <a:lnTo>
                    <a:pt x="43574" y="71824"/>
                  </a:lnTo>
                  <a:lnTo>
                    <a:pt x="81629" y="34754"/>
                  </a:lnTo>
                  <a:lnTo>
                    <a:pt x="82821" y="32512"/>
                  </a:lnTo>
                  <a:lnTo>
                    <a:pt x="82558" y="31018"/>
                  </a:lnTo>
                  <a:lnTo>
                    <a:pt x="79587" y="28619"/>
                  </a:lnTo>
                  <a:lnTo>
                    <a:pt x="64850" y="43354"/>
                  </a:lnTo>
                  <a:lnTo>
                    <a:pt x="54009" y="62673"/>
                  </a:lnTo>
                  <a:lnTo>
                    <a:pt x="43687" y="103233"/>
                  </a:lnTo>
                  <a:lnTo>
                    <a:pt x="43117" y="121778"/>
                  </a:lnTo>
                  <a:lnTo>
                    <a:pt x="49128" y="152532"/>
                  </a:lnTo>
                  <a:lnTo>
                    <a:pt x="50571" y="155481"/>
                  </a:lnTo>
                  <a:lnTo>
                    <a:pt x="52591" y="157447"/>
                  </a:lnTo>
                  <a:lnTo>
                    <a:pt x="54996" y="158758"/>
                  </a:lnTo>
                  <a:lnTo>
                    <a:pt x="63313" y="157392"/>
                  </a:lnTo>
                  <a:lnTo>
                    <a:pt x="74064" y="152199"/>
                  </a:lnTo>
                  <a:lnTo>
                    <a:pt x="85898" y="142835"/>
                  </a:lnTo>
                  <a:lnTo>
                    <a:pt x="109508" y="103041"/>
                  </a:lnTo>
                  <a:lnTo>
                    <a:pt x="137338" y="57506"/>
                  </a:lnTo>
                  <a:lnTo>
                    <a:pt x="144452" y="27272"/>
                  </a:lnTo>
                  <a:lnTo>
                    <a:pt x="145504" y="9600"/>
                  </a:lnTo>
                  <a:lnTo>
                    <a:pt x="145531" y="49916"/>
                  </a:lnTo>
                  <a:lnTo>
                    <a:pt x="158788" y="82532"/>
                  </a:lnTo>
                  <a:lnTo>
                    <a:pt x="172273" y="101837"/>
                  </a:lnTo>
                  <a:lnTo>
                    <a:pt x="178936" y="100344"/>
                  </a:lnTo>
                  <a:lnTo>
                    <a:pt x="183676" y="98464"/>
                  </a:lnTo>
                  <a:lnTo>
                    <a:pt x="191765" y="90730"/>
                  </a:lnTo>
                  <a:lnTo>
                    <a:pt x="223501" y="44965"/>
                  </a:lnTo>
                  <a:lnTo>
                    <a:pt x="230235" y="12359"/>
                  </a:lnTo>
                  <a:lnTo>
                    <a:pt x="231054" y="2003"/>
                  </a:lnTo>
                  <a:lnTo>
                    <a:pt x="231122" y="2212"/>
                  </a:lnTo>
                  <a:lnTo>
                    <a:pt x="232302" y="23454"/>
                  </a:lnTo>
                  <a:lnTo>
                    <a:pt x="239455" y="58719"/>
                  </a:lnTo>
                  <a:lnTo>
                    <a:pt x="240665" y="87425"/>
                  </a:lnTo>
                  <a:lnTo>
                    <a:pt x="242820" y="89851"/>
                  </a:lnTo>
                  <a:lnTo>
                    <a:pt x="250860" y="92548"/>
                  </a:lnTo>
                  <a:lnTo>
                    <a:pt x="269356" y="94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2881">
              <a:extLst>
                <a:ext uri="{FF2B5EF4-FFF2-40B4-BE49-F238E27FC236}">
                  <a16:creationId xmlns:a16="http://schemas.microsoft.com/office/drawing/2014/main" id="{6841E9B0-452C-653C-C9BE-A174FBB6C5F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230094" y="3778598"/>
              <a:ext cx="275732" cy="114511"/>
            </a:xfrm>
            <a:custGeom>
              <a:avLst/>
              <a:gdLst/>
              <a:ahLst/>
              <a:cxnLst/>
              <a:rect l="0" t="0" r="0" b="0"/>
              <a:pathLst>
                <a:path w="275732" h="114511">
                  <a:moveTo>
                    <a:pt x="85231" y="59977"/>
                  </a:moveTo>
                  <a:lnTo>
                    <a:pt x="85231" y="59977"/>
                  </a:lnTo>
                  <a:lnTo>
                    <a:pt x="85231" y="51776"/>
                  </a:lnTo>
                  <a:lnTo>
                    <a:pt x="86289" y="51335"/>
                  </a:lnTo>
                  <a:lnTo>
                    <a:pt x="90287" y="50845"/>
                  </a:lnTo>
                  <a:lnTo>
                    <a:pt x="91777" y="49655"/>
                  </a:lnTo>
                  <a:lnTo>
                    <a:pt x="93433" y="45512"/>
                  </a:lnTo>
                  <a:lnTo>
                    <a:pt x="94365" y="37229"/>
                  </a:lnTo>
                  <a:lnTo>
                    <a:pt x="91760" y="31169"/>
                  </a:lnTo>
                  <a:lnTo>
                    <a:pt x="89583" y="28072"/>
                  </a:lnTo>
                  <a:lnTo>
                    <a:pt x="84343" y="24630"/>
                  </a:lnTo>
                  <a:lnTo>
                    <a:pt x="61635" y="16752"/>
                  </a:lnTo>
                  <a:lnTo>
                    <a:pt x="43550" y="20946"/>
                  </a:lnTo>
                  <a:lnTo>
                    <a:pt x="24786" y="29951"/>
                  </a:lnTo>
                  <a:lnTo>
                    <a:pt x="7937" y="44495"/>
                  </a:lnTo>
                  <a:lnTo>
                    <a:pt x="3254" y="52391"/>
                  </a:lnTo>
                  <a:lnTo>
                    <a:pt x="0" y="79700"/>
                  </a:lnTo>
                  <a:lnTo>
                    <a:pt x="784" y="90968"/>
                  </a:lnTo>
                  <a:lnTo>
                    <a:pt x="4660" y="99504"/>
                  </a:lnTo>
                  <a:lnTo>
                    <a:pt x="7175" y="102203"/>
                  </a:lnTo>
                  <a:lnTo>
                    <a:pt x="12793" y="105202"/>
                  </a:lnTo>
                  <a:lnTo>
                    <a:pt x="21905" y="106891"/>
                  </a:lnTo>
                  <a:lnTo>
                    <a:pt x="36364" y="102335"/>
                  </a:lnTo>
                  <a:lnTo>
                    <a:pt x="45168" y="94325"/>
                  </a:lnTo>
                  <a:lnTo>
                    <a:pt x="51549" y="83710"/>
                  </a:lnTo>
                  <a:lnTo>
                    <a:pt x="58470" y="62469"/>
                  </a:lnTo>
                  <a:lnTo>
                    <a:pt x="61041" y="58464"/>
                  </a:lnTo>
                  <a:lnTo>
                    <a:pt x="66141" y="22288"/>
                  </a:lnTo>
                  <a:lnTo>
                    <a:pt x="69002" y="54374"/>
                  </a:lnTo>
                  <a:lnTo>
                    <a:pt x="77939" y="94763"/>
                  </a:lnTo>
                  <a:lnTo>
                    <a:pt x="80370" y="99042"/>
                  </a:lnTo>
                  <a:lnTo>
                    <a:pt x="83049" y="101896"/>
                  </a:lnTo>
                  <a:lnTo>
                    <a:pt x="88847" y="105066"/>
                  </a:lnTo>
                  <a:lnTo>
                    <a:pt x="98062" y="106851"/>
                  </a:lnTo>
                  <a:lnTo>
                    <a:pt x="104339" y="104446"/>
                  </a:lnTo>
                  <a:lnTo>
                    <a:pt x="107495" y="102323"/>
                  </a:lnTo>
                  <a:lnTo>
                    <a:pt x="116993" y="89222"/>
                  </a:lnTo>
                  <a:lnTo>
                    <a:pt x="132857" y="49286"/>
                  </a:lnTo>
                  <a:lnTo>
                    <a:pt x="148730" y="11336"/>
                  </a:lnTo>
                  <a:lnTo>
                    <a:pt x="155082" y="2023"/>
                  </a:lnTo>
                  <a:lnTo>
                    <a:pt x="158255" y="174"/>
                  </a:lnTo>
                  <a:lnTo>
                    <a:pt x="161431" y="0"/>
                  </a:lnTo>
                  <a:lnTo>
                    <a:pt x="164607" y="942"/>
                  </a:lnTo>
                  <a:lnTo>
                    <a:pt x="170956" y="7634"/>
                  </a:lnTo>
                  <a:lnTo>
                    <a:pt x="174132" y="12382"/>
                  </a:lnTo>
                  <a:lnTo>
                    <a:pt x="179226" y="49361"/>
                  </a:lnTo>
                  <a:lnTo>
                    <a:pt x="180316" y="92877"/>
                  </a:lnTo>
                  <a:lnTo>
                    <a:pt x="177584" y="103880"/>
                  </a:lnTo>
                  <a:lnTo>
                    <a:pt x="175375" y="108295"/>
                  </a:lnTo>
                  <a:lnTo>
                    <a:pt x="171785" y="111239"/>
                  </a:lnTo>
                  <a:lnTo>
                    <a:pt x="162152" y="114510"/>
                  </a:lnTo>
                  <a:lnTo>
                    <a:pt x="157679" y="114324"/>
                  </a:lnTo>
                  <a:lnTo>
                    <a:pt x="149887" y="111295"/>
                  </a:lnTo>
                  <a:lnTo>
                    <a:pt x="147385" y="109006"/>
                  </a:lnTo>
                  <a:lnTo>
                    <a:pt x="144604" y="103640"/>
                  </a:lnTo>
                  <a:lnTo>
                    <a:pt x="148097" y="84556"/>
                  </a:lnTo>
                  <a:lnTo>
                    <a:pt x="160891" y="63849"/>
                  </a:lnTo>
                  <a:lnTo>
                    <a:pt x="178087" y="49365"/>
                  </a:lnTo>
                  <a:lnTo>
                    <a:pt x="223898" y="26233"/>
                  </a:lnTo>
                  <a:lnTo>
                    <a:pt x="275731" y="12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SMARTInkShape-2882">
              <a:extLst>
                <a:ext uri="{FF2B5EF4-FFF2-40B4-BE49-F238E27FC236}">
                  <a16:creationId xmlns:a16="http://schemas.microsoft.com/office/drawing/2014/main" id="{CF8B1426-9822-9A70-CE0D-DFC2478ABDF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477250" y="3801960"/>
              <a:ext cx="142876" cy="102661"/>
            </a:xfrm>
            <a:custGeom>
              <a:avLst/>
              <a:gdLst/>
              <a:ahLst/>
              <a:cxnLst/>
              <a:rect l="0" t="0" r="0" b="0"/>
              <a:pathLst>
                <a:path w="142876" h="102661">
                  <a:moveTo>
                    <a:pt x="0" y="17565"/>
                  </a:moveTo>
                  <a:lnTo>
                    <a:pt x="0" y="17565"/>
                  </a:lnTo>
                  <a:lnTo>
                    <a:pt x="0" y="22622"/>
                  </a:lnTo>
                  <a:lnTo>
                    <a:pt x="5644" y="27926"/>
                  </a:lnTo>
                  <a:lnTo>
                    <a:pt x="15208" y="32753"/>
                  </a:lnTo>
                  <a:lnTo>
                    <a:pt x="60453" y="36464"/>
                  </a:lnTo>
                  <a:lnTo>
                    <a:pt x="81647" y="31514"/>
                  </a:lnTo>
                  <a:lnTo>
                    <a:pt x="111358" y="17312"/>
                  </a:lnTo>
                  <a:lnTo>
                    <a:pt x="121362" y="9871"/>
                  </a:lnTo>
                  <a:lnTo>
                    <a:pt x="121125" y="8202"/>
                  </a:lnTo>
                  <a:lnTo>
                    <a:pt x="118039" y="3526"/>
                  </a:lnTo>
                  <a:lnTo>
                    <a:pt x="95181" y="0"/>
                  </a:lnTo>
                  <a:lnTo>
                    <a:pt x="66654" y="4011"/>
                  </a:lnTo>
                  <a:lnTo>
                    <a:pt x="38095" y="16959"/>
                  </a:lnTo>
                  <a:lnTo>
                    <a:pt x="14580" y="34202"/>
                  </a:lnTo>
                  <a:lnTo>
                    <a:pt x="6479" y="43656"/>
                  </a:lnTo>
                  <a:lnTo>
                    <a:pt x="4321" y="47659"/>
                  </a:lnTo>
                  <a:lnTo>
                    <a:pt x="1280" y="68462"/>
                  </a:lnTo>
                  <a:lnTo>
                    <a:pt x="3390" y="80050"/>
                  </a:lnTo>
                  <a:lnTo>
                    <a:pt x="5436" y="84622"/>
                  </a:lnTo>
                  <a:lnTo>
                    <a:pt x="13353" y="92524"/>
                  </a:lnTo>
                  <a:lnTo>
                    <a:pt x="23926" y="98505"/>
                  </a:lnTo>
                  <a:lnTo>
                    <a:pt x="54199" y="102660"/>
                  </a:lnTo>
                  <a:lnTo>
                    <a:pt x="100115" y="94503"/>
                  </a:lnTo>
                  <a:lnTo>
                    <a:pt x="142875" y="74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2883">
              <a:extLst>
                <a:ext uri="{FF2B5EF4-FFF2-40B4-BE49-F238E27FC236}">
                  <a16:creationId xmlns:a16="http://schemas.microsoft.com/office/drawing/2014/main" id="{D03DD057-DF8D-CBD5-AF9F-E49719777C3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635688" y="3571875"/>
              <a:ext cx="79688" cy="327193"/>
            </a:xfrm>
            <a:custGeom>
              <a:avLst/>
              <a:gdLst/>
              <a:ahLst/>
              <a:cxnLst/>
              <a:rect l="0" t="0" r="0" b="0"/>
              <a:pathLst>
                <a:path w="79688" h="327193">
                  <a:moveTo>
                    <a:pt x="70162" y="238125"/>
                  </a:moveTo>
                  <a:lnTo>
                    <a:pt x="70162" y="238125"/>
                  </a:lnTo>
                  <a:lnTo>
                    <a:pt x="70162" y="215459"/>
                  </a:lnTo>
                  <a:lnTo>
                    <a:pt x="69104" y="213489"/>
                  </a:lnTo>
                  <a:lnTo>
                    <a:pt x="67338" y="212176"/>
                  </a:lnTo>
                  <a:lnTo>
                    <a:pt x="65105" y="211301"/>
                  </a:lnTo>
                  <a:lnTo>
                    <a:pt x="56978" y="213150"/>
                  </a:lnTo>
                  <a:lnTo>
                    <a:pt x="29458" y="228018"/>
                  </a:lnTo>
                  <a:lnTo>
                    <a:pt x="12828" y="245243"/>
                  </a:lnTo>
                  <a:lnTo>
                    <a:pt x="1198" y="263753"/>
                  </a:lnTo>
                  <a:lnTo>
                    <a:pt x="0" y="281970"/>
                  </a:lnTo>
                  <a:lnTo>
                    <a:pt x="2995" y="301003"/>
                  </a:lnTo>
                  <a:lnTo>
                    <a:pt x="10633" y="317669"/>
                  </a:lnTo>
                  <a:lnTo>
                    <a:pt x="16541" y="325689"/>
                  </a:lnTo>
                  <a:lnTo>
                    <a:pt x="20656" y="327192"/>
                  </a:lnTo>
                  <a:lnTo>
                    <a:pt x="30872" y="326041"/>
                  </a:lnTo>
                  <a:lnTo>
                    <a:pt x="48525" y="314386"/>
                  </a:lnTo>
                  <a:lnTo>
                    <a:pt x="55254" y="300594"/>
                  </a:lnTo>
                  <a:lnTo>
                    <a:pt x="59574" y="255756"/>
                  </a:lnTo>
                  <a:lnTo>
                    <a:pt x="66972" y="210093"/>
                  </a:lnTo>
                  <a:lnTo>
                    <a:pt x="70276" y="173845"/>
                  </a:lnTo>
                  <a:lnTo>
                    <a:pt x="76428" y="134177"/>
                  </a:lnTo>
                  <a:lnTo>
                    <a:pt x="78238" y="100910"/>
                  </a:lnTo>
                  <a:lnTo>
                    <a:pt x="79258" y="56592"/>
                  </a:lnTo>
                  <a:lnTo>
                    <a:pt x="79649" y="9576"/>
                  </a:lnTo>
                  <a:lnTo>
                    <a:pt x="79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1" name="SMARTInkShape-Group510">
            <a:extLst>
              <a:ext uri="{FF2B5EF4-FFF2-40B4-BE49-F238E27FC236}">
                <a16:creationId xmlns:a16="http://schemas.microsoft.com/office/drawing/2014/main" id="{0EC00AF6-F6F3-59FD-45C2-B5023B83D88A}"/>
              </a:ext>
            </a:extLst>
          </p:cNvPr>
          <p:cNvGrpSpPr/>
          <p:nvPr/>
        </p:nvGrpSpPr>
        <p:grpSpPr>
          <a:xfrm>
            <a:off x="6700048" y="4135204"/>
            <a:ext cx="947351" cy="139330"/>
            <a:chOff x="6700048" y="4135204"/>
            <a:chExt cx="947351" cy="139330"/>
          </a:xfrm>
        </p:grpSpPr>
        <p:sp>
          <p:nvSpPr>
            <p:cNvPr id="1465" name="SMARTInkShape-2884">
              <a:extLst>
                <a:ext uri="{FF2B5EF4-FFF2-40B4-BE49-F238E27FC236}">
                  <a16:creationId xmlns:a16="http://schemas.microsoft.com/office/drawing/2014/main" id="{263786C6-A146-10B8-F6DC-F5FE4F97BBE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700048" y="4135204"/>
              <a:ext cx="177003" cy="131682"/>
            </a:xfrm>
            <a:custGeom>
              <a:avLst/>
              <a:gdLst/>
              <a:ahLst/>
              <a:cxnLst/>
              <a:rect l="0" t="0" r="0" b="0"/>
              <a:pathLst>
                <a:path w="177003" h="131682">
                  <a:moveTo>
                    <a:pt x="34127" y="36746"/>
                  </a:moveTo>
                  <a:lnTo>
                    <a:pt x="34127" y="36746"/>
                  </a:lnTo>
                  <a:lnTo>
                    <a:pt x="34127" y="41803"/>
                  </a:lnTo>
                  <a:lnTo>
                    <a:pt x="36949" y="47107"/>
                  </a:lnTo>
                  <a:lnTo>
                    <a:pt x="39183" y="50003"/>
                  </a:lnTo>
                  <a:lnTo>
                    <a:pt x="44488" y="53221"/>
                  </a:lnTo>
                  <a:lnTo>
                    <a:pt x="73787" y="60944"/>
                  </a:lnTo>
                  <a:lnTo>
                    <a:pt x="119757" y="53368"/>
                  </a:lnTo>
                  <a:lnTo>
                    <a:pt x="132510" y="47309"/>
                  </a:lnTo>
                  <a:lnTo>
                    <a:pt x="149473" y="33055"/>
                  </a:lnTo>
                  <a:lnTo>
                    <a:pt x="154183" y="25228"/>
                  </a:lnTo>
                  <a:lnTo>
                    <a:pt x="157621" y="10156"/>
                  </a:lnTo>
                  <a:lnTo>
                    <a:pt x="147741" y="3703"/>
                  </a:lnTo>
                  <a:lnTo>
                    <a:pt x="131409" y="144"/>
                  </a:lnTo>
                  <a:lnTo>
                    <a:pt x="86230" y="0"/>
                  </a:lnTo>
                  <a:lnTo>
                    <a:pt x="64692" y="3834"/>
                  </a:lnTo>
                  <a:lnTo>
                    <a:pt x="34717" y="22055"/>
                  </a:lnTo>
                  <a:lnTo>
                    <a:pt x="10783" y="42506"/>
                  </a:lnTo>
                  <a:lnTo>
                    <a:pt x="2586" y="61178"/>
                  </a:lnTo>
                  <a:lnTo>
                    <a:pt x="0" y="80413"/>
                  </a:lnTo>
                  <a:lnTo>
                    <a:pt x="2379" y="92489"/>
                  </a:lnTo>
                  <a:lnTo>
                    <a:pt x="14724" y="110295"/>
                  </a:lnTo>
                  <a:lnTo>
                    <a:pt x="36844" y="123920"/>
                  </a:lnTo>
                  <a:lnTo>
                    <a:pt x="72763" y="130401"/>
                  </a:lnTo>
                  <a:lnTo>
                    <a:pt x="113255" y="131681"/>
                  </a:lnTo>
                  <a:lnTo>
                    <a:pt x="133853" y="130798"/>
                  </a:lnTo>
                  <a:lnTo>
                    <a:pt x="177002" y="12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2885">
              <a:extLst>
                <a:ext uri="{FF2B5EF4-FFF2-40B4-BE49-F238E27FC236}">
                  <a16:creationId xmlns:a16="http://schemas.microsoft.com/office/drawing/2014/main" id="{753E34CB-6E74-A01C-76A3-954A5300E25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867525" y="4153471"/>
              <a:ext cx="247651" cy="120695"/>
            </a:xfrm>
            <a:custGeom>
              <a:avLst/>
              <a:gdLst/>
              <a:ahLst/>
              <a:cxnLst/>
              <a:rect l="0" t="0" r="0" b="0"/>
              <a:pathLst>
                <a:path w="247651" h="120695">
                  <a:moveTo>
                    <a:pt x="0" y="37529"/>
                  </a:moveTo>
                  <a:lnTo>
                    <a:pt x="0" y="37529"/>
                  </a:lnTo>
                  <a:lnTo>
                    <a:pt x="8662" y="29924"/>
                  </a:lnTo>
                  <a:lnTo>
                    <a:pt x="41756" y="13077"/>
                  </a:lnTo>
                  <a:lnTo>
                    <a:pt x="54188" y="10786"/>
                  </a:lnTo>
                  <a:lnTo>
                    <a:pt x="66770" y="12591"/>
                  </a:lnTo>
                  <a:lnTo>
                    <a:pt x="73089" y="14554"/>
                  </a:lnTo>
                  <a:lnTo>
                    <a:pt x="85754" y="25201"/>
                  </a:lnTo>
                  <a:lnTo>
                    <a:pt x="121005" y="68680"/>
                  </a:lnTo>
                  <a:lnTo>
                    <a:pt x="125120" y="77346"/>
                  </a:lnTo>
                  <a:lnTo>
                    <a:pt x="126871" y="92620"/>
                  </a:lnTo>
                  <a:lnTo>
                    <a:pt x="124120" y="105406"/>
                  </a:lnTo>
                  <a:lnTo>
                    <a:pt x="119370" y="114616"/>
                  </a:lnTo>
                  <a:lnTo>
                    <a:pt x="113731" y="119415"/>
                  </a:lnTo>
                  <a:lnTo>
                    <a:pt x="110746" y="120694"/>
                  </a:lnTo>
                  <a:lnTo>
                    <a:pt x="101784" y="119294"/>
                  </a:lnTo>
                  <a:lnTo>
                    <a:pt x="96431" y="117439"/>
                  </a:lnTo>
                  <a:lnTo>
                    <a:pt x="87661" y="106911"/>
                  </a:lnTo>
                  <a:lnTo>
                    <a:pt x="79596" y="88778"/>
                  </a:lnTo>
                  <a:lnTo>
                    <a:pt x="76871" y="73170"/>
                  </a:lnTo>
                  <a:lnTo>
                    <a:pt x="81456" y="58084"/>
                  </a:lnTo>
                  <a:lnTo>
                    <a:pt x="94573" y="40209"/>
                  </a:lnTo>
                  <a:lnTo>
                    <a:pt x="111865" y="26564"/>
                  </a:lnTo>
                  <a:lnTo>
                    <a:pt x="153333" y="9182"/>
                  </a:lnTo>
                  <a:lnTo>
                    <a:pt x="184074" y="2319"/>
                  </a:lnTo>
                  <a:lnTo>
                    <a:pt x="217218" y="0"/>
                  </a:lnTo>
                  <a:lnTo>
                    <a:pt x="247650" y="8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2886">
              <a:extLst>
                <a:ext uri="{FF2B5EF4-FFF2-40B4-BE49-F238E27FC236}">
                  <a16:creationId xmlns:a16="http://schemas.microsoft.com/office/drawing/2014/main" id="{2BAA6E4A-1DD4-6732-2641-40731EEE10B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067550" y="4172527"/>
              <a:ext cx="200026" cy="102007"/>
            </a:xfrm>
            <a:custGeom>
              <a:avLst/>
              <a:gdLst/>
              <a:ahLst/>
              <a:cxnLst/>
              <a:rect l="0" t="0" r="0" b="0"/>
              <a:pathLst>
                <a:path w="200026" h="102007">
                  <a:moveTo>
                    <a:pt x="0" y="37523"/>
                  </a:moveTo>
                  <a:lnTo>
                    <a:pt x="0" y="37523"/>
                  </a:lnTo>
                  <a:lnTo>
                    <a:pt x="0" y="27410"/>
                  </a:lnTo>
                  <a:lnTo>
                    <a:pt x="2822" y="19623"/>
                  </a:lnTo>
                  <a:lnTo>
                    <a:pt x="5056" y="16064"/>
                  </a:lnTo>
                  <a:lnTo>
                    <a:pt x="18314" y="6000"/>
                  </a:lnTo>
                  <a:lnTo>
                    <a:pt x="35648" y="1372"/>
                  </a:lnTo>
                  <a:lnTo>
                    <a:pt x="49133" y="0"/>
                  </a:lnTo>
                  <a:lnTo>
                    <a:pt x="64888" y="4651"/>
                  </a:lnTo>
                  <a:lnTo>
                    <a:pt x="73995" y="12682"/>
                  </a:lnTo>
                  <a:lnTo>
                    <a:pt x="85072" y="31927"/>
                  </a:lnTo>
                  <a:lnTo>
                    <a:pt x="100455" y="74023"/>
                  </a:lnTo>
                  <a:lnTo>
                    <a:pt x="102855" y="84789"/>
                  </a:lnTo>
                  <a:lnTo>
                    <a:pt x="102436" y="89143"/>
                  </a:lnTo>
                  <a:lnTo>
                    <a:pt x="99150" y="96801"/>
                  </a:lnTo>
                  <a:lnTo>
                    <a:pt x="95733" y="99266"/>
                  </a:lnTo>
                  <a:lnTo>
                    <a:pt x="86293" y="102006"/>
                  </a:lnTo>
                  <a:lnTo>
                    <a:pt x="81870" y="100620"/>
                  </a:lnTo>
                  <a:lnTo>
                    <a:pt x="74134" y="93435"/>
                  </a:lnTo>
                  <a:lnTo>
                    <a:pt x="69990" y="86009"/>
                  </a:lnTo>
                  <a:lnTo>
                    <a:pt x="68885" y="82547"/>
                  </a:lnTo>
                  <a:lnTo>
                    <a:pt x="70479" y="73056"/>
                  </a:lnTo>
                  <a:lnTo>
                    <a:pt x="85182" y="44659"/>
                  </a:lnTo>
                  <a:lnTo>
                    <a:pt x="99243" y="32581"/>
                  </a:lnTo>
                  <a:lnTo>
                    <a:pt x="134139" y="16203"/>
                  </a:lnTo>
                  <a:lnTo>
                    <a:pt x="176035" y="10381"/>
                  </a:lnTo>
                  <a:lnTo>
                    <a:pt x="200025" y="8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2887">
              <a:extLst>
                <a:ext uri="{FF2B5EF4-FFF2-40B4-BE49-F238E27FC236}">
                  <a16:creationId xmlns:a16="http://schemas.microsoft.com/office/drawing/2014/main" id="{D4BF6824-A3E0-A7B8-2833-52991E9D3CE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288608" y="4172067"/>
              <a:ext cx="83131" cy="101293"/>
            </a:xfrm>
            <a:custGeom>
              <a:avLst/>
              <a:gdLst/>
              <a:ahLst/>
              <a:cxnLst/>
              <a:rect l="0" t="0" r="0" b="0"/>
              <a:pathLst>
                <a:path w="83131" h="101293">
                  <a:moveTo>
                    <a:pt x="36117" y="18933"/>
                  </a:moveTo>
                  <a:lnTo>
                    <a:pt x="36117" y="18933"/>
                  </a:lnTo>
                  <a:lnTo>
                    <a:pt x="45527" y="9525"/>
                  </a:lnTo>
                  <a:lnTo>
                    <a:pt x="45641" y="0"/>
                  </a:lnTo>
                  <a:lnTo>
                    <a:pt x="32458" y="10259"/>
                  </a:lnTo>
                  <a:lnTo>
                    <a:pt x="22849" y="17195"/>
                  </a:lnTo>
                  <a:lnTo>
                    <a:pt x="4710" y="44940"/>
                  </a:lnTo>
                  <a:lnTo>
                    <a:pt x="0" y="63563"/>
                  </a:lnTo>
                  <a:lnTo>
                    <a:pt x="1720" y="73341"/>
                  </a:lnTo>
                  <a:lnTo>
                    <a:pt x="11449" y="93298"/>
                  </a:lnTo>
                  <a:lnTo>
                    <a:pt x="16496" y="97084"/>
                  </a:lnTo>
                  <a:lnTo>
                    <a:pt x="30572" y="101292"/>
                  </a:lnTo>
                  <a:lnTo>
                    <a:pt x="44589" y="100340"/>
                  </a:lnTo>
                  <a:lnTo>
                    <a:pt x="56815" y="96389"/>
                  </a:lnTo>
                  <a:lnTo>
                    <a:pt x="65777" y="91105"/>
                  </a:lnTo>
                  <a:lnTo>
                    <a:pt x="73289" y="79584"/>
                  </a:lnTo>
                  <a:lnTo>
                    <a:pt x="81677" y="56431"/>
                  </a:lnTo>
                  <a:lnTo>
                    <a:pt x="83130" y="40039"/>
                  </a:lnTo>
                  <a:lnTo>
                    <a:pt x="78504" y="21777"/>
                  </a:lnTo>
                  <a:lnTo>
                    <a:pt x="67656" y="12083"/>
                  </a:lnTo>
                  <a:lnTo>
                    <a:pt x="60318" y="8016"/>
                  </a:lnTo>
                  <a:lnTo>
                    <a:pt x="53310" y="6364"/>
                  </a:lnTo>
                  <a:lnTo>
                    <a:pt x="26592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2888">
              <a:extLst>
                <a:ext uri="{FF2B5EF4-FFF2-40B4-BE49-F238E27FC236}">
                  <a16:creationId xmlns:a16="http://schemas.microsoft.com/office/drawing/2014/main" id="{759AB385-0C1A-08F0-3A8D-F6EEE825DF1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372350" y="4162978"/>
              <a:ext cx="152401" cy="103999"/>
            </a:xfrm>
            <a:custGeom>
              <a:avLst/>
              <a:gdLst/>
              <a:ahLst/>
              <a:cxnLst/>
              <a:rect l="0" t="0" r="0" b="0"/>
              <a:pathLst>
                <a:path w="152401" h="103999">
                  <a:moveTo>
                    <a:pt x="0" y="37547"/>
                  </a:moveTo>
                  <a:lnTo>
                    <a:pt x="0" y="37547"/>
                  </a:lnTo>
                  <a:lnTo>
                    <a:pt x="5056" y="32490"/>
                  </a:lnTo>
                  <a:lnTo>
                    <a:pt x="7540" y="27186"/>
                  </a:lnTo>
                  <a:lnTo>
                    <a:pt x="8201" y="24290"/>
                  </a:lnTo>
                  <a:lnTo>
                    <a:pt x="14190" y="15157"/>
                  </a:lnTo>
                  <a:lnTo>
                    <a:pt x="27723" y="5748"/>
                  </a:lnTo>
                  <a:lnTo>
                    <a:pt x="40082" y="1314"/>
                  </a:lnTo>
                  <a:lnTo>
                    <a:pt x="50447" y="0"/>
                  </a:lnTo>
                  <a:lnTo>
                    <a:pt x="56993" y="2515"/>
                  </a:lnTo>
                  <a:lnTo>
                    <a:pt x="60220" y="4667"/>
                  </a:lnTo>
                  <a:lnTo>
                    <a:pt x="69819" y="17809"/>
                  </a:lnTo>
                  <a:lnTo>
                    <a:pt x="80697" y="58697"/>
                  </a:lnTo>
                  <a:lnTo>
                    <a:pt x="84236" y="80738"/>
                  </a:lnTo>
                  <a:lnTo>
                    <a:pt x="82241" y="91315"/>
                  </a:lnTo>
                  <a:lnTo>
                    <a:pt x="80227" y="95617"/>
                  </a:lnTo>
                  <a:lnTo>
                    <a:pt x="77826" y="98486"/>
                  </a:lnTo>
                  <a:lnTo>
                    <a:pt x="68352" y="103467"/>
                  </a:lnTo>
                  <a:lnTo>
                    <a:pt x="62116" y="103998"/>
                  </a:lnTo>
                  <a:lnTo>
                    <a:pt x="59403" y="101956"/>
                  </a:lnTo>
                  <a:lnTo>
                    <a:pt x="53565" y="94042"/>
                  </a:lnTo>
                  <a:lnTo>
                    <a:pt x="49385" y="77687"/>
                  </a:lnTo>
                  <a:lnTo>
                    <a:pt x="53202" y="54379"/>
                  </a:lnTo>
                  <a:lnTo>
                    <a:pt x="61037" y="37478"/>
                  </a:lnTo>
                  <a:lnTo>
                    <a:pt x="80173" y="20711"/>
                  </a:lnTo>
                  <a:lnTo>
                    <a:pt x="112240" y="4946"/>
                  </a:lnTo>
                  <a:lnTo>
                    <a:pt x="130506" y="1077"/>
                  </a:lnTo>
                  <a:lnTo>
                    <a:pt x="152400" y="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SMARTInkShape-2889">
              <a:extLst>
                <a:ext uri="{FF2B5EF4-FFF2-40B4-BE49-F238E27FC236}">
                  <a16:creationId xmlns:a16="http://schemas.microsoft.com/office/drawing/2014/main" id="{3E2A9340-530D-81EA-D25F-A54BB44D7F3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534275" y="4135290"/>
              <a:ext cx="113124" cy="131911"/>
            </a:xfrm>
            <a:custGeom>
              <a:avLst/>
              <a:gdLst/>
              <a:ahLst/>
              <a:cxnLst/>
              <a:rect l="0" t="0" r="0" b="0"/>
              <a:pathLst>
                <a:path w="113124" h="131911">
                  <a:moveTo>
                    <a:pt x="85725" y="17610"/>
                  </a:moveTo>
                  <a:lnTo>
                    <a:pt x="85725" y="17610"/>
                  </a:lnTo>
                  <a:lnTo>
                    <a:pt x="110327" y="9409"/>
                  </a:lnTo>
                  <a:lnTo>
                    <a:pt x="111653" y="7909"/>
                  </a:lnTo>
                  <a:lnTo>
                    <a:pt x="113123" y="3421"/>
                  </a:lnTo>
                  <a:lnTo>
                    <a:pt x="112457" y="1801"/>
                  </a:lnTo>
                  <a:lnTo>
                    <a:pt x="110954" y="720"/>
                  </a:lnTo>
                  <a:lnTo>
                    <a:pt x="108895" y="0"/>
                  </a:lnTo>
                  <a:lnTo>
                    <a:pt x="68235" y="10375"/>
                  </a:lnTo>
                  <a:lnTo>
                    <a:pt x="50434" y="16511"/>
                  </a:lnTo>
                  <a:lnTo>
                    <a:pt x="26607" y="38645"/>
                  </a:lnTo>
                  <a:lnTo>
                    <a:pt x="25147" y="42217"/>
                  </a:lnTo>
                  <a:lnTo>
                    <a:pt x="25230" y="45656"/>
                  </a:lnTo>
                  <a:lnTo>
                    <a:pt x="28147" y="52300"/>
                  </a:lnTo>
                  <a:lnTo>
                    <a:pt x="32971" y="58780"/>
                  </a:lnTo>
                  <a:lnTo>
                    <a:pt x="41465" y="62366"/>
                  </a:lnTo>
                  <a:lnTo>
                    <a:pt x="51238" y="65018"/>
                  </a:lnTo>
                  <a:lnTo>
                    <a:pt x="83579" y="81636"/>
                  </a:lnTo>
                  <a:lnTo>
                    <a:pt x="87470" y="82519"/>
                  </a:lnTo>
                  <a:lnTo>
                    <a:pt x="89005" y="85224"/>
                  </a:lnTo>
                  <a:lnTo>
                    <a:pt x="86366" y="105588"/>
                  </a:lnTo>
                  <a:lnTo>
                    <a:pt x="84036" y="109070"/>
                  </a:lnTo>
                  <a:lnTo>
                    <a:pt x="75802" y="115762"/>
                  </a:lnTo>
                  <a:lnTo>
                    <a:pt x="67909" y="119441"/>
                  </a:lnTo>
                  <a:lnTo>
                    <a:pt x="26374" y="131245"/>
                  </a:lnTo>
                  <a:lnTo>
                    <a:pt x="0" y="13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0" name="SMARTInkShape-Group511">
            <a:extLst>
              <a:ext uri="{FF2B5EF4-FFF2-40B4-BE49-F238E27FC236}">
                <a16:creationId xmlns:a16="http://schemas.microsoft.com/office/drawing/2014/main" id="{84802552-A93F-6199-7AA2-D36A5EFF9193}"/>
              </a:ext>
            </a:extLst>
          </p:cNvPr>
          <p:cNvGrpSpPr/>
          <p:nvPr/>
        </p:nvGrpSpPr>
        <p:grpSpPr>
          <a:xfrm>
            <a:off x="7899124" y="3990975"/>
            <a:ext cx="815020" cy="438151"/>
            <a:chOff x="7899124" y="3990975"/>
            <a:chExt cx="815020" cy="438151"/>
          </a:xfrm>
        </p:grpSpPr>
        <p:sp>
          <p:nvSpPr>
            <p:cNvPr id="1472" name="SMARTInkShape-2890">
              <a:extLst>
                <a:ext uri="{FF2B5EF4-FFF2-40B4-BE49-F238E27FC236}">
                  <a16:creationId xmlns:a16="http://schemas.microsoft.com/office/drawing/2014/main" id="{C27B6AF0-CD63-5EB8-BB8D-B0C4B3F10CC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899124" y="4019584"/>
              <a:ext cx="120500" cy="361917"/>
            </a:xfrm>
            <a:custGeom>
              <a:avLst/>
              <a:gdLst/>
              <a:ahLst/>
              <a:cxnLst/>
              <a:rect l="0" t="0" r="0" b="0"/>
              <a:pathLst>
                <a:path w="120500" h="361917">
                  <a:moveTo>
                    <a:pt x="101876" y="9491"/>
                  </a:moveTo>
                  <a:lnTo>
                    <a:pt x="101876" y="9491"/>
                  </a:lnTo>
                  <a:lnTo>
                    <a:pt x="106932" y="9491"/>
                  </a:lnTo>
                  <a:lnTo>
                    <a:pt x="108423" y="8433"/>
                  </a:lnTo>
                  <a:lnTo>
                    <a:pt x="109416" y="6669"/>
                  </a:lnTo>
                  <a:lnTo>
                    <a:pt x="110077" y="4434"/>
                  </a:lnTo>
                  <a:lnTo>
                    <a:pt x="111577" y="2945"/>
                  </a:lnTo>
                  <a:lnTo>
                    <a:pt x="120499" y="83"/>
                  </a:lnTo>
                  <a:lnTo>
                    <a:pt x="115743" y="0"/>
                  </a:lnTo>
                  <a:lnTo>
                    <a:pt x="95992" y="16240"/>
                  </a:lnTo>
                  <a:lnTo>
                    <a:pt x="65436" y="51746"/>
                  </a:lnTo>
                  <a:lnTo>
                    <a:pt x="38704" y="94155"/>
                  </a:lnTo>
                  <a:lnTo>
                    <a:pt x="20645" y="133106"/>
                  </a:lnTo>
                  <a:lnTo>
                    <a:pt x="6886" y="177019"/>
                  </a:lnTo>
                  <a:lnTo>
                    <a:pt x="0" y="217879"/>
                  </a:lnTo>
                  <a:lnTo>
                    <a:pt x="781" y="256797"/>
                  </a:lnTo>
                  <a:lnTo>
                    <a:pt x="6145" y="279213"/>
                  </a:lnTo>
                  <a:lnTo>
                    <a:pt x="22123" y="299899"/>
                  </a:lnTo>
                  <a:lnTo>
                    <a:pt x="67280" y="344137"/>
                  </a:lnTo>
                  <a:lnTo>
                    <a:pt x="96693" y="359366"/>
                  </a:lnTo>
                  <a:lnTo>
                    <a:pt x="111401" y="3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2891">
              <a:extLst>
                <a:ext uri="{FF2B5EF4-FFF2-40B4-BE49-F238E27FC236}">
                  <a16:creationId xmlns:a16="http://schemas.microsoft.com/office/drawing/2014/main" id="{4D32540F-6AF3-B752-223B-90A83EB4D79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086725" y="4105392"/>
              <a:ext cx="129454" cy="157393"/>
            </a:xfrm>
            <a:custGeom>
              <a:avLst/>
              <a:gdLst/>
              <a:ahLst/>
              <a:cxnLst/>
              <a:rect l="0" t="0" r="0" b="0"/>
              <a:pathLst>
                <a:path w="129454" h="157393">
                  <a:moveTo>
                    <a:pt x="95250" y="9408"/>
                  </a:moveTo>
                  <a:lnTo>
                    <a:pt x="95250" y="9408"/>
                  </a:lnTo>
                  <a:lnTo>
                    <a:pt x="109440" y="9408"/>
                  </a:lnTo>
                  <a:lnTo>
                    <a:pt x="111059" y="8350"/>
                  </a:lnTo>
                  <a:lnTo>
                    <a:pt x="112140" y="6586"/>
                  </a:lnTo>
                  <a:lnTo>
                    <a:pt x="114174" y="276"/>
                  </a:lnTo>
                  <a:lnTo>
                    <a:pt x="109207" y="0"/>
                  </a:lnTo>
                  <a:lnTo>
                    <a:pt x="65391" y="13151"/>
                  </a:lnTo>
                  <a:lnTo>
                    <a:pt x="32064" y="28533"/>
                  </a:lnTo>
                  <a:lnTo>
                    <a:pt x="27726" y="31683"/>
                  </a:lnTo>
                  <a:lnTo>
                    <a:pt x="24834" y="35899"/>
                  </a:lnTo>
                  <a:lnTo>
                    <a:pt x="21621" y="46229"/>
                  </a:lnTo>
                  <a:lnTo>
                    <a:pt x="21823" y="50889"/>
                  </a:lnTo>
                  <a:lnTo>
                    <a:pt x="24868" y="58888"/>
                  </a:lnTo>
                  <a:lnTo>
                    <a:pt x="32534" y="69342"/>
                  </a:lnTo>
                  <a:lnTo>
                    <a:pt x="59813" y="82356"/>
                  </a:lnTo>
                  <a:lnTo>
                    <a:pt x="106929" y="102534"/>
                  </a:lnTo>
                  <a:lnTo>
                    <a:pt x="124582" y="117552"/>
                  </a:lnTo>
                  <a:lnTo>
                    <a:pt x="129453" y="125558"/>
                  </a:lnTo>
                  <a:lnTo>
                    <a:pt x="128635" y="129175"/>
                  </a:lnTo>
                  <a:lnTo>
                    <a:pt x="122082" y="136015"/>
                  </a:lnTo>
                  <a:lnTo>
                    <a:pt x="101436" y="145816"/>
                  </a:lnTo>
                  <a:lnTo>
                    <a:pt x="53888" y="154254"/>
                  </a:lnTo>
                  <a:lnTo>
                    <a:pt x="32417" y="157392"/>
                  </a:lnTo>
                  <a:lnTo>
                    <a:pt x="0" y="15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SMARTInkShape-2892">
              <a:extLst>
                <a:ext uri="{FF2B5EF4-FFF2-40B4-BE49-F238E27FC236}">
                  <a16:creationId xmlns:a16="http://schemas.microsoft.com/office/drawing/2014/main" id="{4E50B608-F5DE-086B-D4D6-65557FAB461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229600" y="4114800"/>
              <a:ext cx="121510" cy="133351"/>
            </a:xfrm>
            <a:custGeom>
              <a:avLst/>
              <a:gdLst/>
              <a:ahLst/>
              <a:cxnLst/>
              <a:rect l="0" t="0" r="0" b="0"/>
              <a:pathLst>
                <a:path w="121510" h="133351">
                  <a:moveTo>
                    <a:pt x="104775" y="9525"/>
                  </a:moveTo>
                  <a:lnTo>
                    <a:pt x="104775" y="9525"/>
                  </a:lnTo>
                  <a:lnTo>
                    <a:pt x="104775" y="4468"/>
                  </a:lnTo>
                  <a:lnTo>
                    <a:pt x="105833" y="2979"/>
                  </a:lnTo>
                  <a:lnTo>
                    <a:pt x="107598" y="1986"/>
                  </a:lnTo>
                  <a:lnTo>
                    <a:pt x="114290" y="3"/>
                  </a:lnTo>
                  <a:lnTo>
                    <a:pt x="92841" y="0"/>
                  </a:lnTo>
                  <a:lnTo>
                    <a:pt x="49331" y="14189"/>
                  </a:lnTo>
                  <a:lnTo>
                    <a:pt x="45588" y="16868"/>
                  </a:lnTo>
                  <a:lnTo>
                    <a:pt x="41428" y="22666"/>
                  </a:lnTo>
                  <a:lnTo>
                    <a:pt x="39086" y="31881"/>
                  </a:lnTo>
                  <a:lnTo>
                    <a:pt x="39816" y="35012"/>
                  </a:lnTo>
                  <a:lnTo>
                    <a:pt x="43449" y="41313"/>
                  </a:lnTo>
                  <a:lnTo>
                    <a:pt x="62009" y="60528"/>
                  </a:lnTo>
                  <a:lnTo>
                    <a:pt x="107817" y="93056"/>
                  </a:lnTo>
                  <a:lnTo>
                    <a:pt x="118612" y="108123"/>
                  </a:lnTo>
                  <a:lnTo>
                    <a:pt x="121509" y="116141"/>
                  </a:lnTo>
                  <a:lnTo>
                    <a:pt x="121223" y="119761"/>
                  </a:lnTo>
                  <a:lnTo>
                    <a:pt x="118082" y="126604"/>
                  </a:lnTo>
                  <a:lnTo>
                    <a:pt x="115763" y="128853"/>
                  </a:lnTo>
                  <a:lnTo>
                    <a:pt x="110365" y="131351"/>
                  </a:lnTo>
                  <a:lnTo>
                    <a:pt x="62908" y="13323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2893">
              <a:extLst>
                <a:ext uri="{FF2B5EF4-FFF2-40B4-BE49-F238E27FC236}">
                  <a16:creationId xmlns:a16="http://schemas.microsoft.com/office/drawing/2014/main" id="{70F5A977-3DD7-AD52-3B74-EBB6A354FDA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439150" y="4129506"/>
              <a:ext cx="28505" cy="137695"/>
            </a:xfrm>
            <a:custGeom>
              <a:avLst/>
              <a:gdLst/>
              <a:ahLst/>
              <a:cxnLst/>
              <a:rect l="0" t="0" r="0" b="0"/>
              <a:pathLst>
                <a:path w="28505" h="137695">
                  <a:moveTo>
                    <a:pt x="0" y="23394"/>
                  </a:moveTo>
                  <a:lnTo>
                    <a:pt x="0" y="23394"/>
                  </a:lnTo>
                  <a:lnTo>
                    <a:pt x="22389" y="1004"/>
                  </a:lnTo>
                  <a:lnTo>
                    <a:pt x="24452" y="0"/>
                  </a:lnTo>
                  <a:lnTo>
                    <a:pt x="25826" y="390"/>
                  </a:lnTo>
                  <a:lnTo>
                    <a:pt x="26743" y="1708"/>
                  </a:lnTo>
                  <a:lnTo>
                    <a:pt x="28504" y="45659"/>
                  </a:lnTo>
                  <a:lnTo>
                    <a:pt x="25733" y="71971"/>
                  </a:lnTo>
                  <a:lnTo>
                    <a:pt x="19441" y="119436"/>
                  </a:lnTo>
                  <a:lnTo>
                    <a:pt x="19050" y="13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2894">
              <a:extLst>
                <a:ext uri="{FF2B5EF4-FFF2-40B4-BE49-F238E27FC236}">
                  <a16:creationId xmlns:a16="http://schemas.microsoft.com/office/drawing/2014/main" id="{96C361C9-9CB5-05AA-D4E8-5BBE1AADAD0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439150" y="4072813"/>
              <a:ext cx="133351" cy="41988"/>
            </a:xfrm>
            <a:custGeom>
              <a:avLst/>
              <a:gdLst/>
              <a:ahLst/>
              <a:cxnLst/>
              <a:rect l="0" t="0" r="0" b="0"/>
              <a:pathLst>
                <a:path w="133351" h="41988">
                  <a:moveTo>
                    <a:pt x="0" y="41987"/>
                  </a:moveTo>
                  <a:lnTo>
                    <a:pt x="0" y="41987"/>
                  </a:lnTo>
                  <a:lnTo>
                    <a:pt x="0" y="36930"/>
                  </a:lnTo>
                  <a:lnTo>
                    <a:pt x="5644" y="31626"/>
                  </a:lnTo>
                  <a:lnTo>
                    <a:pt x="52080" y="7029"/>
                  </a:lnTo>
                  <a:lnTo>
                    <a:pt x="68655" y="698"/>
                  </a:lnTo>
                  <a:lnTo>
                    <a:pt x="83782" y="0"/>
                  </a:lnTo>
                  <a:lnTo>
                    <a:pt x="133350" y="13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2895">
              <a:extLst>
                <a:ext uri="{FF2B5EF4-FFF2-40B4-BE49-F238E27FC236}">
                  <a16:creationId xmlns:a16="http://schemas.microsoft.com/office/drawing/2014/main" id="{DFBAAC27-FC59-52A3-A523-4F1572CB279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458200" y="41529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1417" y="6703"/>
                  </a:lnTo>
                  <a:lnTo>
                    <a:pt x="86162" y="88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2896">
              <a:extLst>
                <a:ext uri="{FF2B5EF4-FFF2-40B4-BE49-F238E27FC236}">
                  <a16:creationId xmlns:a16="http://schemas.microsoft.com/office/drawing/2014/main" id="{6D7FB914-0E71-3B35-5C2E-AADD7F32270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467725" y="42576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2815" y="8467"/>
                  </a:lnTo>
                  <a:lnTo>
                    <a:pt x="86346" y="132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SMARTInkShape-2897">
              <a:extLst>
                <a:ext uri="{FF2B5EF4-FFF2-40B4-BE49-F238E27FC236}">
                  <a16:creationId xmlns:a16="http://schemas.microsoft.com/office/drawing/2014/main" id="{5D8A82EA-B6E2-DA74-FB88-64A23DAFE93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620125" y="3990975"/>
              <a:ext cx="94019" cy="438151"/>
            </a:xfrm>
            <a:custGeom>
              <a:avLst/>
              <a:gdLst/>
              <a:ahLst/>
              <a:cxnLst/>
              <a:rect l="0" t="0" r="0" b="0"/>
              <a:pathLst>
                <a:path w="94019" h="438151">
                  <a:moveTo>
                    <a:pt x="9525" y="0"/>
                  </a:moveTo>
                  <a:lnTo>
                    <a:pt x="9525" y="0"/>
                  </a:lnTo>
                  <a:lnTo>
                    <a:pt x="30247" y="13183"/>
                  </a:lnTo>
                  <a:lnTo>
                    <a:pt x="36040" y="18314"/>
                  </a:lnTo>
                  <a:lnTo>
                    <a:pt x="52942" y="55907"/>
                  </a:lnTo>
                  <a:lnTo>
                    <a:pt x="63647" y="95004"/>
                  </a:lnTo>
                  <a:lnTo>
                    <a:pt x="71134" y="133302"/>
                  </a:lnTo>
                  <a:lnTo>
                    <a:pt x="79756" y="177080"/>
                  </a:lnTo>
                  <a:lnTo>
                    <a:pt x="89014" y="220156"/>
                  </a:lnTo>
                  <a:lnTo>
                    <a:pt x="94018" y="267148"/>
                  </a:lnTo>
                  <a:lnTo>
                    <a:pt x="93826" y="307872"/>
                  </a:lnTo>
                  <a:lnTo>
                    <a:pt x="81994" y="353973"/>
                  </a:lnTo>
                  <a:lnTo>
                    <a:pt x="65569" y="385339"/>
                  </a:lnTo>
                  <a:lnTo>
                    <a:pt x="46113" y="409844"/>
                  </a:lnTo>
                  <a:lnTo>
                    <a:pt x="25305" y="421414"/>
                  </a:lnTo>
                  <a:lnTo>
                    <a:pt x="6097" y="428259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4" name="SMARTInkShape-Group512">
            <a:extLst>
              <a:ext uri="{FF2B5EF4-FFF2-40B4-BE49-F238E27FC236}">
                <a16:creationId xmlns:a16="http://schemas.microsoft.com/office/drawing/2014/main" id="{3A77925A-1669-4996-631C-6952C20754B4}"/>
              </a:ext>
            </a:extLst>
          </p:cNvPr>
          <p:cNvGrpSpPr/>
          <p:nvPr/>
        </p:nvGrpSpPr>
        <p:grpSpPr>
          <a:xfrm>
            <a:off x="172774" y="4810244"/>
            <a:ext cx="1722702" cy="695018"/>
            <a:chOff x="172774" y="4810244"/>
            <a:chExt cx="1722702" cy="695018"/>
          </a:xfrm>
        </p:grpSpPr>
        <p:sp>
          <p:nvSpPr>
            <p:cNvPr id="1481" name="SMARTInkShape-2898">
              <a:extLst>
                <a:ext uri="{FF2B5EF4-FFF2-40B4-BE49-F238E27FC236}">
                  <a16:creationId xmlns:a16="http://schemas.microsoft.com/office/drawing/2014/main" id="{510D3C89-10A5-1028-F560-5F55B3CDEF2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81377" y="4933950"/>
              <a:ext cx="228199" cy="9525"/>
            </a:xfrm>
            <a:custGeom>
              <a:avLst/>
              <a:gdLst/>
              <a:ahLst/>
              <a:cxnLst/>
              <a:rect l="0" t="0" r="0" b="0"/>
              <a:pathLst>
                <a:path w="228199" h="9525">
                  <a:moveTo>
                    <a:pt x="18648" y="0"/>
                  </a:moveTo>
                  <a:lnTo>
                    <a:pt x="18648" y="0"/>
                  </a:lnTo>
                  <a:lnTo>
                    <a:pt x="18648" y="5488"/>
                  </a:lnTo>
                  <a:lnTo>
                    <a:pt x="18648" y="276"/>
                  </a:lnTo>
                  <a:lnTo>
                    <a:pt x="18648" y="5542"/>
                  </a:lnTo>
                  <a:lnTo>
                    <a:pt x="18648" y="3170"/>
                  </a:lnTo>
                  <a:lnTo>
                    <a:pt x="17590" y="2113"/>
                  </a:lnTo>
                  <a:lnTo>
                    <a:pt x="9515" y="83"/>
                  </a:lnTo>
                  <a:lnTo>
                    <a:pt x="0" y="9135"/>
                  </a:lnTo>
                  <a:lnTo>
                    <a:pt x="40777" y="9502"/>
                  </a:lnTo>
                  <a:lnTo>
                    <a:pt x="86558" y="9520"/>
                  </a:lnTo>
                  <a:lnTo>
                    <a:pt x="123789" y="9524"/>
                  </a:lnTo>
                  <a:lnTo>
                    <a:pt x="155987" y="6702"/>
                  </a:lnTo>
                  <a:lnTo>
                    <a:pt x="171762" y="4037"/>
                  </a:lnTo>
                  <a:lnTo>
                    <a:pt x="192544" y="6370"/>
                  </a:lnTo>
                  <a:lnTo>
                    <a:pt x="228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2899">
              <a:extLst>
                <a:ext uri="{FF2B5EF4-FFF2-40B4-BE49-F238E27FC236}">
                  <a16:creationId xmlns:a16="http://schemas.microsoft.com/office/drawing/2014/main" id="{AF6AE73F-326E-AB55-6EE0-A5A14CEF8A3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72774" y="4934042"/>
              <a:ext cx="246327" cy="285659"/>
            </a:xfrm>
            <a:custGeom>
              <a:avLst/>
              <a:gdLst/>
              <a:ahLst/>
              <a:cxnLst/>
              <a:rect l="0" t="0" r="0" b="0"/>
              <a:pathLst>
                <a:path w="246327" h="285659">
                  <a:moveTo>
                    <a:pt x="17726" y="28483"/>
                  </a:moveTo>
                  <a:lnTo>
                    <a:pt x="17726" y="28483"/>
                  </a:lnTo>
                  <a:lnTo>
                    <a:pt x="17726" y="13936"/>
                  </a:lnTo>
                  <a:lnTo>
                    <a:pt x="16668" y="13494"/>
                  </a:lnTo>
                  <a:lnTo>
                    <a:pt x="12670" y="15824"/>
                  </a:lnTo>
                  <a:lnTo>
                    <a:pt x="11180" y="15811"/>
                  </a:lnTo>
                  <a:lnTo>
                    <a:pt x="10187" y="14743"/>
                  </a:lnTo>
                  <a:lnTo>
                    <a:pt x="8201" y="9433"/>
                  </a:lnTo>
                  <a:lnTo>
                    <a:pt x="8201" y="4377"/>
                  </a:lnTo>
                  <a:lnTo>
                    <a:pt x="7143" y="3945"/>
                  </a:lnTo>
                  <a:lnTo>
                    <a:pt x="3145" y="6289"/>
                  </a:lnTo>
                  <a:lnTo>
                    <a:pt x="1655" y="6278"/>
                  </a:lnTo>
                  <a:lnTo>
                    <a:pt x="662" y="5213"/>
                  </a:lnTo>
                  <a:lnTo>
                    <a:pt x="0" y="3445"/>
                  </a:lnTo>
                  <a:lnTo>
                    <a:pt x="617" y="2266"/>
                  </a:lnTo>
                  <a:lnTo>
                    <a:pt x="2087" y="1480"/>
                  </a:lnTo>
                  <a:lnTo>
                    <a:pt x="7843" y="0"/>
                  </a:lnTo>
                  <a:lnTo>
                    <a:pt x="49605" y="38507"/>
                  </a:lnTo>
                  <a:lnTo>
                    <a:pt x="92244" y="68765"/>
                  </a:lnTo>
                  <a:lnTo>
                    <a:pt x="107421" y="82281"/>
                  </a:lnTo>
                  <a:lnTo>
                    <a:pt x="119679" y="98163"/>
                  </a:lnTo>
                  <a:lnTo>
                    <a:pt x="139426" y="116369"/>
                  </a:lnTo>
                  <a:lnTo>
                    <a:pt x="145898" y="127869"/>
                  </a:lnTo>
                  <a:lnTo>
                    <a:pt x="150394" y="153728"/>
                  </a:lnTo>
                  <a:lnTo>
                    <a:pt x="145817" y="174601"/>
                  </a:lnTo>
                  <a:lnTo>
                    <a:pt x="137759" y="190780"/>
                  </a:lnTo>
                  <a:lnTo>
                    <a:pt x="123612" y="207334"/>
                  </a:lnTo>
                  <a:lnTo>
                    <a:pt x="79009" y="235606"/>
                  </a:lnTo>
                  <a:lnTo>
                    <a:pt x="32661" y="272689"/>
                  </a:lnTo>
                  <a:lnTo>
                    <a:pt x="9279" y="285089"/>
                  </a:lnTo>
                  <a:lnTo>
                    <a:pt x="11503" y="285406"/>
                  </a:lnTo>
                  <a:lnTo>
                    <a:pt x="53990" y="285644"/>
                  </a:lnTo>
                  <a:lnTo>
                    <a:pt x="85959" y="280168"/>
                  </a:lnTo>
                  <a:lnTo>
                    <a:pt x="106147" y="282503"/>
                  </a:lnTo>
                  <a:lnTo>
                    <a:pt x="152351" y="276443"/>
                  </a:lnTo>
                  <a:lnTo>
                    <a:pt x="199649" y="276161"/>
                  </a:lnTo>
                  <a:lnTo>
                    <a:pt x="212528" y="278968"/>
                  </a:lnTo>
                  <a:lnTo>
                    <a:pt x="226392" y="284776"/>
                  </a:lnTo>
                  <a:lnTo>
                    <a:pt x="246326" y="28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2900">
              <a:extLst>
                <a:ext uri="{FF2B5EF4-FFF2-40B4-BE49-F238E27FC236}">
                  <a16:creationId xmlns:a16="http://schemas.microsoft.com/office/drawing/2014/main" id="{0B5106F6-5310-8421-421F-D0AC953D2E4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30164" y="4933950"/>
              <a:ext cx="93737" cy="368309"/>
            </a:xfrm>
            <a:custGeom>
              <a:avLst/>
              <a:gdLst/>
              <a:ahLst/>
              <a:cxnLst/>
              <a:rect l="0" t="0" r="0" b="0"/>
              <a:pathLst>
                <a:path w="93737" h="368309">
                  <a:moveTo>
                    <a:pt x="55636" y="19050"/>
                  </a:moveTo>
                  <a:lnTo>
                    <a:pt x="55636" y="19050"/>
                  </a:lnTo>
                  <a:lnTo>
                    <a:pt x="60693" y="13994"/>
                  </a:lnTo>
                  <a:lnTo>
                    <a:pt x="63175" y="8689"/>
                  </a:lnTo>
                  <a:lnTo>
                    <a:pt x="63837" y="5793"/>
                  </a:lnTo>
                  <a:lnTo>
                    <a:pt x="65337" y="3862"/>
                  </a:lnTo>
                  <a:lnTo>
                    <a:pt x="74560" y="45"/>
                  </a:lnTo>
                  <a:lnTo>
                    <a:pt x="74681" y="2"/>
                  </a:lnTo>
                  <a:lnTo>
                    <a:pt x="74683" y="1"/>
                  </a:lnTo>
                  <a:lnTo>
                    <a:pt x="74686" y="0"/>
                  </a:lnTo>
                  <a:lnTo>
                    <a:pt x="69629" y="0"/>
                  </a:lnTo>
                  <a:lnTo>
                    <a:pt x="64325" y="5645"/>
                  </a:lnTo>
                  <a:lnTo>
                    <a:pt x="34686" y="52982"/>
                  </a:lnTo>
                  <a:lnTo>
                    <a:pt x="19207" y="87900"/>
                  </a:lnTo>
                  <a:lnTo>
                    <a:pt x="10165" y="119500"/>
                  </a:lnTo>
                  <a:lnTo>
                    <a:pt x="3677" y="153654"/>
                  </a:lnTo>
                  <a:lnTo>
                    <a:pt x="24" y="200514"/>
                  </a:lnTo>
                  <a:lnTo>
                    <a:pt x="0" y="237565"/>
                  </a:lnTo>
                  <a:lnTo>
                    <a:pt x="7284" y="278998"/>
                  </a:lnTo>
                  <a:lnTo>
                    <a:pt x="28172" y="322516"/>
                  </a:lnTo>
                  <a:lnTo>
                    <a:pt x="39196" y="339132"/>
                  </a:lnTo>
                  <a:lnTo>
                    <a:pt x="64942" y="366725"/>
                  </a:lnTo>
                  <a:lnTo>
                    <a:pt x="68190" y="368308"/>
                  </a:lnTo>
                  <a:lnTo>
                    <a:pt x="71414" y="368305"/>
                  </a:lnTo>
                  <a:lnTo>
                    <a:pt x="87373" y="362996"/>
                  </a:lnTo>
                  <a:lnTo>
                    <a:pt x="89494" y="361589"/>
                  </a:lnTo>
                  <a:lnTo>
                    <a:pt x="93736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2901">
              <a:extLst>
                <a:ext uri="{FF2B5EF4-FFF2-40B4-BE49-F238E27FC236}">
                  <a16:creationId xmlns:a16="http://schemas.microsoft.com/office/drawing/2014/main" id="{A5782C47-80DD-40EB-4DDA-A3473C6FA53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09625" y="5058499"/>
              <a:ext cx="121799" cy="250136"/>
            </a:xfrm>
            <a:custGeom>
              <a:avLst/>
              <a:gdLst/>
              <a:ahLst/>
              <a:cxnLst/>
              <a:rect l="0" t="0" r="0" b="0"/>
              <a:pathLst>
                <a:path w="121799" h="250136">
                  <a:moveTo>
                    <a:pt x="0" y="27851"/>
                  </a:moveTo>
                  <a:lnTo>
                    <a:pt x="0" y="27851"/>
                  </a:lnTo>
                  <a:lnTo>
                    <a:pt x="0" y="22795"/>
                  </a:lnTo>
                  <a:lnTo>
                    <a:pt x="1058" y="21306"/>
                  </a:lnTo>
                  <a:lnTo>
                    <a:pt x="2822" y="20312"/>
                  </a:lnTo>
                  <a:lnTo>
                    <a:pt x="9409" y="18360"/>
                  </a:lnTo>
                  <a:lnTo>
                    <a:pt x="9522" y="9194"/>
                  </a:lnTo>
                  <a:lnTo>
                    <a:pt x="4468" y="13974"/>
                  </a:lnTo>
                  <a:lnTo>
                    <a:pt x="1324" y="32206"/>
                  </a:lnTo>
                  <a:lnTo>
                    <a:pt x="5449" y="52660"/>
                  </a:lnTo>
                  <a:lnTo>
                    <a:pt x="13374" y="72126"/>
                  </a:lnTo>
                  <a:lnTo>
                    <a:pt x="22172" y="82101"/>
                  </a:lnTo>
                  <a:lnTo>
                    <a:pt x="40010" y="97129"/>
                  </a:lnTo>
                  <a:lnTo>
                    <a:pt x="43607" y="98377"/>
                  </a:lnTo>
                  <a:lnTo>
                    <a:pt x="47063" y="98152"/>
                  </a:lnTo>
                  <a:lnTo>
                    <a:pt x="50425" y="96943"/>
                  </a:lnTo>
                  <a:lnTo>
                    <a:pt x="65270" y="80073"/>
                  </a:lnTo>
                  <a:lnTo>
                    <a:pt x="71342" y="66583"/>
                  </a:lnTo>
                  <a:lnTo>
                    <a:pt x="84117" y="21537"/>
                  </a:lnTo>
                  <a:lnTo>
                    <a:pt x="85683" y="0"/>
                  </a:lnTo>
                  <a:lnTo>
                    <a:pt x="98979" y="25853"/>
                  </a:lnTo>
                  <a:lnTo>
                    <a:pt x="104688" y="65517"/>
                  </a:lnTo>
                  <a:lnTo>
                    <a:pt x="112088" y="108473"/>
                  </a:lnTo>
                  <a:lnTo>
                    <a:pt x="118919" y="148081"/>
                  </a:lnTo>
                  <a:lnTo>
                    <a:pt x="121798" y="190124"/>
                  </a:lnTo>
                  <a:lnTo>
                    <a:pt x="115496" y="235395"/>
                  </a:lnTo>
                  <a:lnTo>
                    <a:pt x="112009" y="244623"/>
                  </a:lnTo>
                  <a:lnTo>
                    <a:pt x="109598" y="248565"/>
                  </a:lnTo>
                  <a:lnTo>
                    <a:pt x="104815" y="250135"/>
                  </a:lnTo>
                  <a:lnTo>
                    <a:pt x="82915" y="247289"/>
                  </a:lnTo>
                  <a:lnTo>
                    <a:pt x="52714" y="236845"/>
                  </a:lnTo>
                  <a:lnTo>
                    <a:pt x="19050" y="218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2902">
              <a:extLst>
                <a:ext uri="{FF2B5EF4-FFF2-40B4-BE49-F238E27FC236}">
                  <a16:creationId xmlns:a16="http://schemas.microsoft.com/office/drawing/2014/main" id="{4697206C-82A6-3B11-DAF2-A430C7E5908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62543" y="5210175"/>
              <a:ext cx="75683" cy="76182"/>
            </a:xfrm>
            <a:custGeom>
              <a:avLst/>
              <a:gdLst/>
              <a:ahLst/>
              <a:cxnLst/>
              <a:rect l="0" t="0" r="0" b="0"/>
              <a:pathLst>
                <a:path w="75683" h="76182">
                  <a:moveTo>
                    <a:pt x="18532" y="0"/>
                  </a:moveTo>
                  <a:lnTo>
                    <a:pt x="18532" y="0"/>
                  </a:lnTo>
                  <a:lnTo>
                    <a:pt x="23589" y="0"/>
                  </a:lnTo>
                  <a:lnTo>
                    <a:pt x="25078" y="1058"/>
                  </a:lnTo>
                  <a:lnTo>
                    <a:pt x="26071" y="2822"/>
                  </a:lnTo>
                  <a:lnTo>
                    <a:pt x="26733" y="5056"/>
                  </a:lnTo>
                  <a:lnTo>
                    <a:pt x="16247" y="47946"/>
                  </a:lnTo>
                  <a:lnTo>
                    <a:pt x="8330" y="63948"/>
                  </a:lnTo>
                  <a:lnTo>
                    <a:pt x="0" y="75483"/>
                  </a:lnTo>
                  <a:lnTo>
                    <a:pt x="7728" y="76137"/>
                  </a:lnTo>
                  <a:lnTo>
                    <a:pt x="18741" y="76181"/>
                  </a:lnTo>
                  <a:lnTo>
                    <a:pt x="26739" y="73369"/>
                  </a:lnTo>
                  <a:lnTo>
                    <a:pt x="30353" y="71138"/>
                  </a:lnTo>
                  <a:lnTo>
                    <a:pt x="45553" y="67997"/>
                  </a:lnTo>
                  <a:lnTo>
                    <a:pt x="75682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2903">
              <a:extLst>
                <a:ext uri="{FF2B5EF4-FFF2-40B4-BE49-F238E27FC236}">
                  <a16:creationId xmlns:a16="http://schemas.microsoft.com/office/drawing/2014/main" id="{37B5FC26-84BB-87F0-8F59-DE00228A378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00125" y="5124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2904">
              <a:extLst>
                <a:ext uri="{FF2B5EF4-FFF2-40B4-BE49-F238E27FC236}">
                  <a16:creationId xmlns:a16="http://schemas.microsoft.com/office/drawing/2014/main" id="{6A3B8152-93DD-8241-1F3C-951E9FAE730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90625" y="5153025"/>
              <a:ext cx="180976" cy="9525"/>
            </a:xfrm>
            <a:custGeom>
              <a:avLst/>
              <a:gdLst/>
              <a:ahLst/>
              <a:cxnLst/>
              <a:rect l="0" t="0" r="0" b="0"/>
              <a:pathLst>
                <a:path w="180976" h="9525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8" y="9133"/>
                  </a:lnTo>
                  <a:lnTo>
                    <a:pt x="53258" y="9491"/>
                  </a:lnTo>
                  <a:lnTo>
                    <a:pt x="88954" y="9518"/>
                  </a:lnTo>
                  <a:lnTo>
                    <a:pt x="136300" y="9524"/>
                  </a:lnTo>
                  <a:lnTo>
                    <a:pt x="152653" y="846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2905">
              <a:extLst>
                <a:ext uri="{FF2B5EF4-FFF2-40B4-BE49-F238E27FC236}">
                  <a16:creationId xmlns:a16="http://schemas.microsoft.com/office/drawing/2014/main" id="{83E97679-1BAE-B0AD-4D8D-E6007E1A17B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451837" y="5062222"/>
              <a:ext cx="119396" cy="220993"/>
            </a:xfrm>
            <a:custGeom>
              <a:avLst/>
              <a:gdLst/>
              <a:ahLst/>
              <a:cxnLst/>
              <a:rect l="0" t="0" r="0" b="0"/>
              <a:pathLst>
                <a:path w="119396" h="220993">
                  <a:moveTo>
                    <a:pt x="5488" y="5078"/>
                  </a:moveTo>
                  <a:lnTo>
                    <a:pt x="5488" y="5078"/>
                  </a:lnTo>
                  <a:lnTo>
                    <a:pt x="5488" y="10134"/>
                  </a:lnTo>
                  <a:lnTo>
                    <a:pt x="2666" y="15439"/>
                  </a:lnTo>
                  <a:lnTo>
                    <a:pt x="431" y="18335"/>
                  </a:lnTo>
                  <a:lnTo>
                    <a:pt x="0" y="22384"/>
                  </a:lnTo>
                  <a:lnTo>
                    <a:pt x="10269" y="68757"/>
                  </a:lnTo>
                  <a:lnTo>
                    <a:pt x="23720" y="87681"/>
                  </a:lnTo>
                  <a:lnTo>
                    <a:pt x="35111" y="94708"/>
                  </a:lnTo>
                  <a:lnTo>
                    <a:pt x="41112" y="96581"/>
                  </a:lnTo>
                  <a:lnTo>
                    <a:pt x="53423" y="95840"/>
                  </a:lnTo>
                  <a:lnTo>
                    <a:pt x="59670" y="94161"/>
                  </a:lnTo>
                  <a:lnTo>
                    <a:pt x="69433" y="86651"/>
                  </a:lnTo>
                  <a:lnTo>
                    <a:pt x="89380" y="59526"/>
                  </a:lnTo>
                  <a:lnTo>
                    <a:pt x="95690" y="44800"/>
                  </a:lnTo>
                  <a:lnTo>
                    <a:pt x="99553" y="32257"/>
                  </a:lnTo>
                  <a:lnTo>
                    <a:pt x="107834" y="15582"/>
                  </a:lnTo>
                  <a:lnTo>
                    <a:pt x="110168" y="0"/>
                  </a:lnTo>
                  <a:lnTo>
                    <a:pt x="110262" y="46685"/>
                  </a:lnTo>
                  <a:lnTo>
                    <a:pt x="115319" y="84552"/>
                  </a:lnTo>
                  <a:lnTo>
                    <a:pt x="118464" y="122582"/>
                  </a:lnTo>
                  <a:lnTo>
                    <a:pt x="119395" y="160661"/>
                  </a:lnTo>
                  <a:lnTo>
                    <a:pt x="112106" y="201734"/>
                  </a:lnTo>
                  <a:lnTo>
                    <a:pt x="106496" y="213483"/>
                  </a:lnTo>
                  <a:lnTo>
                    <a:pt x="100475" y="219411"/>
                  </a:lnTo>
                  <a:lnTo>
                    <a:pt x="97388" y="220992"/>
                  </a:lnTo>
                  <a:lnTo>
                    <a:pt x="88313" y="219926"/>
                  </a:lnTo>
                  <a:lnTo>
                    <a:pt x="78282" y="215924"/>
                  </a:lnTo>
                  <a:lnTo>
                    <a:pt x="51059" y="198588"/>
                  </a:lnTo>
                  <a:lnTo>
                    <a:pt x="43588" y="186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2906">
              <a:extLst>
                <a:ext uri="{FF2B5EF4-FFF2-40B4-BE49-F238E27FC236}">
                  <a16:creationId xmlns:a16="http://schemas.microsoft.com/office/drawing/2014/main" id="{C2024B76-B511-3800-BAA4-E4BDB119DB4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400175" y="49625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18828" y="25753"/>
                  </a:lnTo>
                  <a:lnTo>
                    <a:pt x="57106" y="15318"/>
                  </a:lnTo>
                  <a:lnTo>
                    <a:pt x="101787" y="10669"/>
                  </a:lnTo>
                  <a:lnTo>
                    <a:pt x="130348" y="880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2907">
              <a:extLst>
                <a:ext uri="{FF2B5EF4-FFF2-40B4-BE49-F238E27FC236}">
                  <a16:creationId xmlns:a16="http://schemas.microsoft.com/office/drawing/2014/main" id="{B8E91825-9A6D-2057-0649-1C33C9B6FCD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590675" y="4914900"/>
              <a:ext cx="94681" cy="342901"/>
            </a:xfrm>
            <a:custGeom>
              <a:avLst/>
              <a:gdLst/>
              <a:ahLst/>
              <a:cxnLst/>
              <a:rect l="0" t="0" r="0" b="0"/>
              <a:pathLst>
                <a:path w="94681" h="342901">
                  <a:moveTo>
                    <a:pt x="0" y="0"/>
                  </a:moveTo>
                  <a:lnTo>
                    <a:pt x="0" y="0"/>
                  </a:lnTo>
                  <a:lnTo>
                    <a:pt x="17610" y="0"/>
                  </a:lnTo>
                  <a:lnTo>
                    <a:pt x="23680" y="5056"/>
                  </a:lnTo>
                  <a:lnTo>
                    <a:pt x="26400" y="10361"/>
                  </a:lnTo>
                  <a:lnTo>
                    <a:pt x="27124" y="13257"/>
                  </a:lnTo>
                  <a:lnTo>
                    <a:pt x="59925" y="59867"/>
                  </a:lnTo>
                  <a:lnTo>
                    <a:pt x="75494" y="100293"/>
                  </a:lnTo>
                  <a:lnTo>
                    <a:pt x="88761" y="139402"/>
                  </a:lnTo>
                  <a:lnTo>
                    <a:pt x="93327" y="180534"/>
                  </a:lnTo>
                  <a:lnTo>
                    <a:pt x="94680" y="226235"/>
                  </a:lnTo>
                  <a:lnTo>
                    <a:pt x="87533" y="271760"/>
                  </a:lnTo>
                  <a:lnTo>
                    <a:pt x="78970" y="288896"/>
                  </a:lnTo>
                  <a:lnTo>
                    <a:pt x="42318" y="331961"/>
                  </a:lnTo>
                  <a:lnTo>
                    <a:pt x="381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2908">
              <a:extLst>
                <a:ext uri="{FF2B5EF4-FFF2-40B4-BE49-F238E27FC236}">
                  <a16:creationId xmlns:a16="http://schemas.microsoft.com/office/drawing/2014/main" id="{E0F5B6B0-F554-AF4F-6A5A-E24E51444EA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743075" y="4810244"/>
              <a:ext cx="152401" cy="114054"/>
            </a:xfrm>
            <a:custGeom>
              <a:avLst/>
              <a:gdLst/>
              <a:ahLst/>
              <a:cxnLst/>
              <a:rect l="0" t="0" r="0" b="0"/>
              <a:pathLst>
                <a:path w="152401" h="114054">
                  <a:moveTo>
                    <a:pt x="0" y="28456"/>
                  </a:moveTo>
                  <a:lnTo>
                    <a:pt x="0" y="28456"/>
                  </a:lnTo>
                  <a:lnTo>
                    <a:pt x="0" y="23399"/>
                  </a:lnTo>
                  <a:lnTo>
                    <a:pt x="1058" y="21910"/>
                  </a:lnTo>
                  <a:lnTo>
                    <a:pt x="2822" y="20917"/>
                  </a:lnTo>
                  <a:lnTo>
                    <a:pt x="5057" y="20255"/>
                  </a:lnTo>
                  <a:lnTo>
                    <a:pt x="6546" y="18755"/>
                  </a:lnTo>
                  <a:lnTo>
                    <a:pt x="8201" y="14267"/>
                  </a:lnTo>
                  <a:lnTo>
                    <a:pt x="9701" y="12646"/>
                  </a:lnTo>
                  <a:lnTo>
                    <a:pt x="19148" y="8632"/>
                  </a:lnTo>
                  <a:lnTo>
                    <a:pt x="26370" y="2944"/>
                  </a:lnTo>
                  <a:lnTo>
                    <a:pt x="35213" y="789"/>
                  </a:lnTo>
                  <a:lnTo>
                    <a:pt x="50838" y="0"/>
                  </a:lnTo>
                  <a:lnTo>
                    <a:pt x="52942" y="1019"/>
                  </a:lnTo>
                  <a:lnTo>
                    <a:pt x="54345" y="2756"/>
                  </a:lnTo>
                  <a:lnTo>
                    <a:pt x="55280" y="4973"/>
                  </a:lnTo>
                  <a:lnTo>
                    <a:pt x="56962" y="6451"/>
                  </a:lnTo>
                  <a:lnTo>
                    <a:pt x="61652" y="8093"/>
                  </a:lnTo>
                  <a:lnTo>
                    <a:pt x="63327" y="9589"/>
                  </a:lnTo>
                  <a:lnTo>
                    <a:pt x="65187" y="14074"/>
                  </a:lnTo>
                  <a:lnTo>
                    <a:pt x="56887" y="50081"/>
                  </a:lnTo>
                  <a:lnTo>
                    <a:pt x="37899" y="83400"/>
                  </a:lnTo>
                  <a:lnTo>
                    <a:pt x="31661" y="89917"/>
                  </a:lnTo>
                  <a:lnTo>
                    <a:pt x="9520" y="102366"/>
                  </a:lnTo>
                  <a:lnTo>
                    <a:pt x="6346" y="103129"/>
                  </a:lnTo>
                  <a:lnTo>
                    <a:pt x="4231" y="104695"/>
                  </a:lnTo>
                  <a:lnTo>
                    <a:pt x="2821" y="106800"/>
                  </a:lnTo>
                  <a:lnTo>
                    <a:pt x="165" y="113749"/>
                  </a:lnTo>
                  <a:lnTo>
                    <a:pt x="5106" y="114053"/>
                  </a:lnTo>
                  <a:lnTo>
                    <a:pt x="50402" y="105532"/>
                  </a:lnTo>
                  <a:lnTo>
                    <a:pt x="95227" y="104707"/>
                  </a:lnTo>
                  <a:lnTo>
                    <a:pt x="152400" y="10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SMARTInkShape-2909">
              <a:extLst>
                <a:ext uri="{FF2B5EF4-FFF2-40B4-BE49-F238E27FC236}">
                  <a16:creationId xmlns:a16="http://schemas.microsoft.com/office/drawing/2014/main" id="{8D639B80-745D-C65B-EADF-1D24F3EEAA5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49008" y="5420117"/>
              <a:ext cx="103418" cy="85145"/>
            </a:xfrm>
            <a:custGeom>
              <a:avLst/>
              <a:gdLst/>
              <a:ahLst/>
              <a:cxnLst/>
              <a:rect l="0" t="0" r="0" b="0"/>
              <a:pathLst>
                <a:path w="103418" h="85145">
                  <a:moveTo>
                    <a:pt x="8167" y="9133"/>
                  </a:moveTo>
                  <a:lnTo>
                    <a:pt x="8167" y="9133"/>
                  </a:lnTo>
                  <a:lnTo>
                    <a:pt x="16368" y="9133"/>
                  </a:lnTo>
                  <a:lnTo>
                    <a:pt x="16809" y="8075"/>
                  </a:lnTo>
                  <a:lnTo>
                    <a:pt x="17658" y="0"/>
                  </a:lnTo>
                  <a:lnTo>
                    <a:pt x="17689" y="12900"/>
                  </a:lnTo>
                  <a:lnTo>
                    <a:pt x="9049" y="56302"/>
                  </a:lnTo>
                  <a:lnTo>
                    <a:pt x="7370" y="70616"/>
                  </a:lnTo>
                  <a:lnTo>
                    <a:pt x="0" y="83186"/>
                  </a:lnTo>
                  <a:lnTo>
                    <a:pt x="606" y="83902"/>
                  </a:lnTo>
                  <a:lnTo>
                    <a:pt x="6962" y="85144"/>
                  </a:lnTo>
                  <a:lnTo>
                    <a:pt x="49232" y="70134"/>
                  </a:lnTo>
                  <a:lnTo>
                    <a:pt x="95177" y="58232"/>
                  </a:lnTo>
                  <a:lnTo>
                    <a:pt x="103417" y="5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2910">
              <a:extLst>
                <a:ext uri="{FF2B5EF4-FFF2-40B4-BE49-F238E27FC236}">
                  <a16:creationId xmlns:a16="http://schemas.microsoft.com/office/drawing/2014/main" id="{748EAC1B-A9F6-4C42-F9A1-C78DFE16728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66700" y="533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7" name="SMARTInkShape-Group513">
            <a:extLst>
              <a:ext uri="{FF2B5EF4-FFF2-40B4-BE49-F238E27FC236}">
                <a16:creationId xmlns:a16="http://schemas.microsoft.com/office/drawing/2014/main" id="{709A3EC5-7305-2B0B-D461-863820A66EE3}"/>
              </a:ext>
            </a:extLst>
          </p:cNvPr>
          <p:cNvGrpSpPr/>
          <p:nvPr/>
        </p:nvGrpSpPr>
        <p:grpSpPr>
          <a:xfrm>
            <a:off x="2219325" y="5086350"/>
            <a:ext cx="142876" cy="66676"/>
            <a:chOff x="2219325" y="5086350"/>
            <a:chExt cx="142876" cy="66676"/>
          </a:xfrm>
        </p:grpSpPr>
        <p:sp>
          <p:nvSpPr>
            <p:cNvPr id="1495" name="SMARTInkShape-2911">
              <a:extLst>
                <a:ext uri="{FF2B5EF4-FFF2-40B4-BE49-F238E27FC236}">
                  <a16:creationId xmlns:a16="http://schemas.microsoft.com/office/drawing/2014/main" id="{988ADD3E-EABB-39CD-4817-C34DE7E01E9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219325" y="50863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87440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2912">
              <a:extLst>
                <a:ext uri="{FF2B5EF4-FFF2-40B4-BE49-F238E27FC236}">
                  <a16:creationId xmlns:a16="http://schemas.microsoft.com/office/drawing/2014/main" id="{E238246A-54F3-7E8D-98C2-5F9D3EF42DA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219717" y="5133975"/>
              <a:ext cx="142484" cy="19051"/>
            </a:xfrm>
            <a:custGeom>
              <a:avLst/>
              <a:gdLst/>
              <a:ahLst/>
              <a:cxnLst/>
              <a:rect l="0" t="0" r="0" b="0"/>
              <a:pathLst>
                <a:path w="142484" h="19051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39729" y="9447"/>
                  </a:lnTo>
                  <a:lnTo>
                    <a:pt x="85599" y="9515"/>
                  </a:lnTo>
                  <a:lnTo>
                    <a:pt x="98857" y="12342"/>
                  </a:lnTo>
                  <a:lnTo>
                    <a:pt x="109335" y="16069"/>
                  </a:lnTo>
                  <a:lnTo>
                    <a:pt x="1424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2" name="SMARTInkShape-Group514">
            <a:extLst>
              <a:ext uri="{FF2B5EF4-FFF2-40B4-BE49-F238E27FC236}">
                <a16:creationId xmlns:a16="http://schemas.microsoft.com/office/drawing/2014/main" id="{783B6E4E-728E-A4D9-7035-0E803DEA1D0D}"/>
              </a:ext>
            </a:extLst>
          </p:cNvPr>
          <p:cNvGrpSpPr/>
          <p:nvPr/>
        </p:nvGrpSpPr>
        <p:grpSpPr>
          <a:xfrm>
            <a:off x="2809875" y="4876848"/>
            <a:ext cx="600076" cy="247603"/>
            <a:chOff x="2809875" y="4876848"/>
            <a:chExt cx="600076" cy="247603"/>
          </a:xfrm>
        </p:grpSpPr>
        <p:sp>
          <p:nvSpPr>
            <p:cNvPr id="1498" name="SMARTInkShape-2913">
              <a:extLst>
                <a:ext uri="{FF2B5EF4-FFF2-40B4-BE49-F238E27FC236}">
                  <a16:creationId xmlns:a16="http://schemas.microsoft.com/office/drawing/2014/main" id="{5A3025B5-185B-3717-00FF-95CAA7B26E3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809875" y="4905375"/>
              <a:ext cx="197817" cy="171275"/>
            </a:xfrm>
            <a:custGeom>
              <a:avLst/>
              <a:gdLst/>
              <a:ahLst/>
              <a:cxnLst/>
              <a:rect l="0" t="0" r="0" b="0"/>
              <a:pathLst>
                <a:path w="197817" h="171275">
                  <a:moveTo>
                    <a:pt x="152400" y="0"/>
                  </a:moveTo>
                  <a:lnTo>
                    <a:pt x="152400" y="0"/>
                  </a:lnTo>
                  <a:lnTo>
                    <a:pt x="147344" y="0"/>
                  </a:lnTo>
                  <a:lnTo>
                    <a:pt x="142039" y="2822"/>
                  </a:lnTo>
                  <a:lnTo>
                    <a:pt x="94981" y="28648"/>
                  </a:lnTo>
                  <a:lnTo>
                    <a:pt x="76120" y="40944"/>
                  </a:lnTo>
                  <a:lnTo>
                    <a:pt x="65581" y="51006"/>
                  </a:lnTo>
                  <a:lnTo>
                    <a:pt x="60897" y="59005"/>
                  </a:lnTo>
                  <a:lnTo>
                    <a:pt x="60706" y="62620"/>
                  </a:lnTo>
                  <a:lnTo>
                    <a:pt x="63317" y="69458"/>
                  </a:lnTo>
                  <a:lnTo>
                    <a:pt x="73649" y="76025"/>
                  </a:lnTo>
                  <a:lnTo>
                    <a:pt x="88825" y="81414"/>
                  </a:lnTo>
                  <a:lnTo>
                    <a:pt x="133758" y="90213"/>
                  </a:lnTo>
                  <a:lnTo>
                    <a:pt x="175385" y="104947"/>
                  </a:lnTo>
                  <a:lnTo>
                    <a:pt x="192571" y="117509"/>
                  </a:lnTo>
                  <a:lnTo>
                    <a:pt x="196712" y="123842"/>
                  </a:lnTo>
                  <a:lnTo>
                    <a:pt x="197816" y="127010"/>
                  </a:lnTo>
                  <a:lnTo>
                    <a:pt x="196221" y="136177"/>
                  </a:lnTo>
                  <a:lnTo>
                    <a:pt x="194314" y="141584"/>
                  </a:lnTo>
                  <a:lnTo>
                    <a:pt x="183729" y="150414"/>
                  </a:lnTo>
                  <a:lnTo>
                    <a:pt x="151062" y="164708"/>
                  </a:lnTo>
                  <a:lnTo>
                    <a:pt x="108548" y="170118"/>
                  </a:lnTo>
                  <a:lnTo>
                    <a:pt x="65709" y="171274"/>
                  </a:lnTo>
                  <a:lnTo>
                    <a:pt x="23955" y="16381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2914">
              <a:extLst>
                <a:ext uri="{FF2B5EF4-FFF2-40B4-BE49-F238E27FC236}">
                  <a16:creationId xmlns:a16="http://schemas.microsoft.com/office/drawing/2014/main" id="{8D703E60-3C58-B431-DA4E-1AAF3A4E7B7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019425" y="4906282"/>
              <a:ext cx="169037" cy="160116"/>
            </a:xfrm>
            <a:custGeom>
              <a:avLst/>
              <a:gdLst/>
              <a:ahLst/>
              <a:cxnLst/>
              <a:rect l="0" t="0" r="0" b="0"/>
              <a:pathLst>
                <a:path w="169037" h="160116">
                  <a:moveTo>
                    <a:pt x="133350" y="27668"/>
                  </a:moveTo>
                  <a:lnTo>
                    <a:pt x="133350" y="27668"/>
                  </a:lnTo>
                  <a:lnTo>
                    <a:pt x="133350" y="22612"/>
                  </a:lnTo>
                  <a:lnTo>
                    <a:pt x="134408" y="21123"/>
                  </a:lnTo>
                  <a:lnTo>
                    <a:pt x="136172" y="20129"/>
                  </a:lnTo>
                  <a:lnTo>
                    <a:pt x="138406" y="19467"/>
                  </a:lnTo>
                  <a:lnTo>
                    <a:pt x="139896" y="17967"/>
                  </a:lnTo>
                  <a:lnTo>
                    <a:pt x="142759" y="9045"/>
                  </a:lnTo>
                  <a:lnTo>
                    <a:pt x="142840" y="3688"/>
                  </a:lnTo>
                  <a:lnTo>
                    <a:pt x="141794" y="2155"/>
                  </a:lnTo>
                  <a:lnTo>
                    <a:pt x="140037" y="1135"/>
                  </a:lnTo>
                  <a:lnTo>
                    <a:pt x="134205" y="0"/>
                  </a:lnTo>
                  <a:lnTo>
                    <a:pt x="117964" y="420"/>
                  </a:lnTo>
                  <a:lnTo>
                    <a:pt x="75428" y="12386"/>
                  </a:lnTo>
                  <a:lnTo>
                    <a:pt x="57509" y="21494"/>
                  </a:lnTo>
                  <a:lnTo>
                    <a:pt x="45497" y="35951"/>
                  </a:lnTo>
                  <a:lnTo>
                    <a:pt x="44090" y="40599"/>
                  </a:lnTo>
                  <a:lnTo>
                    <a:pt x="44210" y="44755"/>
                  </a:lnTo>
                  <a:lnTo>
                    <a:pt x="45348" y="48584"/>
                  </a:lnTo>
                  <a:lnTo>
                    <a:pt x="52258" y="55661"/>
                  </a:lnTo>
                  <a:lnTo>
                    <a:pt x="81043" y="72042"/>
                  </a:lnTo>
                  <a:lnTo>
                    <a:pt x="125258" y="86799"/>
                  </a:lnTo>
                  <a:lnTo>
                    <a:pt x="149508" y="97910"/>
                  </a:lnTo>
                  <a:lnTo>
                    <a:pt x="159228" y="106864"/>
                  </a:lnTo>
                  <a:lnTo>
                    <a:pt x="166018" y="117900"/>
                  </a:lnTo>
                  <a:lnTo>
                    <a:pt x="169036" y="129859"/>
                  </a:lnTo>
                  <a:lnTo>
                    <a:pt x="166665" y="134954"/>
                  </a:lnTo>
                  <a:lnTo>
                    <a:pt x="155565" y="143437"/>
                  </a:lnTo>
                  <a:lnTo>
                    <a:pt x="116023" y="156447"/>
                  </a:lnTo>
                  <a:lnTo>
                    <a:pt x="73718" y="160115"/>
                  </a:lnTo>
                  <a:lnTo>
                    <a:pt x="40187" y="157928"/>
                  </a:lnTo>
                  <a:lnTo>
                    <a:pt x="15581" y="152764"/>
                  </a:lnTo>
                  <a:lnTo>
                    <a:pt x="0" y="14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SMARTInkShape-2915">
              <a:extLst>
                <a:ext uri="{FF2B5EF4-FFF2-40B4-BE49-F238E27FC236}">
                  <a16:creationId xmlns:a16="http://schemas.microsoft.com/office/drawing/2014/main" id="{55F2A445-203B-965F-70B5-FEDBC2930B4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228975" y="4925749"/>
              <a:ext cx="33802" cy="151077"/>
            </a:xfrm>
            <a:custGeom>
              <a:avLst/>
              <a:gdLst/>
              <a:ahLst/>
              <a:cxnLst/>
              <a:rect l="0" t="0" r="0" b="0"/>
              <a:pathLst>
                <a:path w="33802" h="151077">
                  <a:moveTo>
                    <a:pt x="19050" y="8201"/>
                  </a:moveTo>
                  <a:lnTo>
                    <a:pt x="19050" y="8201"/>
                  </a:lnTo>
                  <a:lnTo>
                    <a:pt x="24106" y="8201"/>
                  </a:lnTo>
                  <a:lnTo>
                    <a:pt x="25596" y="7143"/>
                  </a:lnTo>
                  <a:lnTo>
                    <a:pt x="26589" y="5379"/>
                  </a:lnTo>
                  <a:lnTo>
                    <a:pt x="27251" y="3145"/>
                  </a:lnTo>
                  <a:lnTo>
                    <a:pt x="28751" y="1656"/>
                  </a:lnTo>
                  <a:lnTo>
                    <a:pt x="33239" y="0"/>
                  </a:lnTo>
                  <a:lnTo>
                    <a:pt x="33801" y="617"/>
                  </a:lnTo>
                  <a:lnTo>
                    <a:pt x="15584" y="47616"/>
                  </a:lnTo>
                  <a:lnTo>
                    <a:pt x="7501" y="94098"/>
                  </a:lnTo>
                  <a:lnTo>
                    <a:pt x="293" y="137639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SMARTInkShape-2916">
              <a:extLst>
                <a:ext uri="{FF2B5EF4-FFF2-40B4-BE49-F238E27FC236}">
                  <a16:creationId xmlns:a16="http://schemas.microsoft.com/office/drawing/2014/main" id="{5ECBBD91-2AD6-7FFA-4017-A04E0178547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238616" y="4876848"/>
              <a:ext cx="171335" cy="247603"/>
            </a:xfrm>
            <a:custGeom>
              <a:avLst/>
              <a:gdLst/>
              <a:ahLst/>
              <a:cxnLst/>
              <a:rect l="0" t="0" r="0" b="0"/>
              <a:pathLst>
                <a:path w="171335" h="247603">
                  <a:moveTo>
                    <a:pt x="9409" y="57102"/>
                  </a:moveTo>
                  <a:lnTo>
                    <a:pt x="9409" y="57102"/>
                  </a:lnTo>
                  <a:lnTo>
                    <a:pt x="4353" y="57102"/>
                  </a:lnTo>
                  <a:lnTo>
                    <a:pt x="2863" y="56044"/>
                  </a:lnTo>
                  <a:lnTo>
                    <a:pt x="1871" y="54280"/>
                  </a:lnTo>
                  <a:lnTo>
                    <a:pt x="146" y="47401"/>
                  </a:lnTo>
                  <a:lnTo>
                    <a:pt x="0" y="42913"/>
                  </a:lnTo>
                  <a:lnTo>
                    <a:pt x="2758" y="37390"/>
                  </a:lnTo>
                  <a:lnTo>
                    <a:pt x="13151" y="25221"/>
                  </a:lnTo>
                  <a:lnTo>
                    <a:pt x="45250" y="1831"/>
                  </a:lnTo>
                  <a:lnTo>
                    <a:pt x="87174" y="0"/>
                  </a:lnTo>
                  <a:lnTo>
                    <a:pt x="89828" y="1042"/>
                  </a:lnTo>
                  <a:lnTo>
                    <a:pt x="91596" y="2796"/>
                  </a:lnTo>
                  <a:lnTo>
                    <a:pt x="92776" y="5023"/>
                  </a:lnTo>
                  <a:lnTo>
                    <a:pt x="94620" y="6508"/>
                  </a:lnTo>
                  <a:lnTo>
                    <a:pt x="105185" y="11713"/>
                  </a:lnTo>
                  <a:lnTo>
                    <a:pt x="108184" y="14142"/>
                  </a:lnTo>
                  <a:lnTo>
                    <a:pt x="111517" y="19664"/>
                  </a:lnTo>
                  <a:lnTo>
                    <a:pt x="112406" y="22619"/>
                  </a:lnTo>
                  <a:lnTo>
                    <a:pt x="110572" y="31545"/>
                  </a:lnTo>
                  <a:lnTo>
                    <a:pt x="103589" y="45650"/>
                  </a:lnTo>
                  <a:lnTo>
                    <a:pt x="74170" y="77890"/>
                  </a:lnTo>
                  <a:lnTo>
                    <a:pt x="53645" y="88426"/>
                  </a:lnTo>
                  <a:lnTo>
                    <a:pt x="6428" y="101352"/>
                  </a:lnTo>
                  <a:lnTo>
                    <a:pt x="2792" y="103227"/>
                  </a:lnTo>
                  <a:lnTo>
                    <a:pt x="1823" y="104785"/>
                  </a:lnTo>
                  <a:lnTo>
                    <a:pt x="745" y="109339"/>
                  </a:lnTo>
                  <a:lnTo>
                    <a:pt x="1516" y="112035"/>
                  </a:lnTo>
                  <a:lnTo>
                    <a:pt x="8717" y="121944"/>
                  </a:lnTo>
                  <a:lnTo>
                    <a:pt x="54080" y="168403"/>
                  </a:lnTo>
                  <a:lnTo>
                    <a:pt x="97757" y="212124"/>
                  </a:lnTo>
                  <a:lnTo>
                    <a:pt x="118505" y="230755"/>
                  </a:lnTo>
                  <a:lnTo>
                    <a:pt x="154946" y="245992"/>
                  </a:lnTo>
                  <a:lnTo>
                    <a:pt x="171334" y="247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5" name="SMARTInkShape-Group515">
            <a:extLst>
              <a:ext uri="{FF2B5EF4-FFF2-40B4-BE49-F238E27FC236}">
                <a16:creationId xmlns:a16="http://schemas.microsoft.com/office/drawing/2014/main" id="{429B71F6-B290-3E41-F089-CA899158D0B2}"/>
              </a:ext>
            </a:extLst>
          </p:cNvPr>
          <p:cNvGrpSpPr/>
          <p:nvPr/>
        </p:nvGrpSpPr>
        <p:grpSpPr>
          <a:xfrm>
            <a:off x="3773224" y="4924428"/>
            <a:ext cx="236802" cy="190498"/>
            <a:chOff x="3773224" y="4924428"/>
            <a:chExt cx="236802" cy="190498"/>
          </a:xfrm>
        </p:grpSpPr>
        <p:sp>
          <p:nvSpPr>
            <p:cNvPr id="1503" name="SMARTInkShape-2917">
              <a:extLst>
                <a:ext uri="{FF2B5EF4-FFF2-40B4-BE49-F238E27FC236}">
                  <a16:creationId xmlns:a16="http://schemas.microsoft.com/office/drawing/2014/main" id="{6BD27375-42F5-6B7F-05A7-2C68C6EDF7C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857625" y="4924428"/>
              <a:ext cx="9526" cy="190498"/>
            </a:xfrm>
            <a:custGeom>
              <a:avLst/>
              <a:gdLst/>
              <a:ahLst/>
              <a:cxnLst/>
              <a:rect l="0" t="0" r="0" b="0"/>
              <a:pathLst>
                <a:path w="9526" h="190498">
                  <a:moveTo>
                    <a:pt x="0" y="19047"/>
                  </a:moveTo>
                  <a:lnTo>
                    <a:pt x="0" y="19047"/>
                  </a:lnTo>
                  <a:lnTo>
                    <a:pt x="0" y="10846"/>
                  </a:lnTo>
                  <a:lnTo>
                    <a:pt x="1058" y="10405"/>
                  </a:lnTo>
                  <a:lnTo>
                    <a:pt x="9132" y="9556"/>
                  </a:lnTo>
                  <a:lnTo>
                    <a:pt x="9525" y="0"/>
                  </a:lnTo>
                  <a:lnTo>
                    <a:pt x="6703" y="18825"/>
                  </a:lnTo>
                  <a:lnTo>
                    <a:pt x="1324" y="62159"/>
                  </a:lnTo>
                  <a:lnTo>
                    <a:pt x="262" y="105998"/>
                  </a:lnTo>
                  <a:lnTo>
                    <a:pt x="52" y="152129"/>
                  </a:lnTo>
                  <a:lnTo>
                    <a:pt x="10" y="177744"/>
                  </a:lnTo>
                  <a:lnTo>
                    <a:pt x="1065" y="181995"/>
                  </a:lnTo>
                  <a:lnTo>
                    <a:pt x="2827" y="184829"/>
                  </a:lnTo>
                  <a:lnTo>
                    <a:pt x="9525" y="19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SMARTInkShape-2918">
              <a:extLst>
                <a:ext uri="{FF2B5EF4-FFF2-40B4-BE49-F238E27FC236}">
                  <a16:creationId xmlns:a16="http://schemas.microsoft.com/office/drawing/2014/main" id="{33E622B5-EC0A-EFF8-92F3-48CCCAEBADC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773224" y="5000677"/>
              <a:ext cx="236802" cy="9474"/>
            </a:xfrm>
            <a:custGeom>
              <a:avLst/>
              <a:gdLst/>
              <a:ahLst/>
              <a:cxnLst/>
              <a:rect l="0" t="0" r="0" b="0"/>
              <a:pathLst>
                <a:path w="236802" h="9474">
                  <a:moveTo>
                    <a:pt x="8201" y="9473"/>
                  </a:moveTo>
                  <a:lnTo>
                    <a:pt x="8201" y="9473"/>
                  </a:lnTo>
                  <a:lnTo>
                    <a:pt x="0" y="9473"/>
                  </a:lnTo>
                  <a:lnTo>
                    <a:pt x="39418" y="8415"/>
                  </a:lnTo>
                  <a:lnTo>
                    <a:pt x="79692" y="1272"/>
                  </a:lnTo>
                  <a:lnTo>
                    <a:pt x="121532" y="210"/>
                  </a:lnTo>
                  <a:lnTo>
                    <a:pt x="167740" y="0"/>
                  </a:lnTo>
                  <a:lnTo>
                    <a:pt x="195172" y="2785"/>
                  </a:lnTo>
                  <a:lnTo>
                    <a:pt x="226570" y="9212"/>
                  </a:lnTo>
                  <a:lnTo>
                    <a:pt x="236801" y="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8" name="SMARTInkShape-Group516">
            <a:extLst>
              <a:ext uri="{FF2B5EF4-FFF2-40B4-BE49-F238E27FC236}">
                <a16:creationId xmlns:a16="http://schemas.microsoft.com/office/drawing/2014/main" id="{17D2F384-F58E-4914-2F13-1BA59545296E}"/>
              </a:ext>
            </a:extLst>
          </p:cNvPr>
          <p:cNvGrpSpPr/>
          <p:nvPr/>
        </p:nvGrpSpPr>
        <p:grpSpPr>
          <a:xfrm>
            <a:off x="4276725" y="4840034"/>
            <a:ext cx="276226" cy="246317"/>
            <a:chOff x="4276725" y="4840034"/>
            <a:chExt cx="276226" cy="246317"/>
          </a:xfrm>
        </p:grpSpPr>
        <p:sp>
          <p:nvSpPr>
            <p:cNvPr id="1506" name="SMARTInkShape-2919">
              <a:extLst>
                <a:ext uri="{FF2B5EF4-FFF2-40B4-BE49-F238E27FC236}">
                  <a16:creationId xmlns:a16="http://schemas.microsoft.com/office/drawing/2014/main" id="{F0A76058-8272-BAC2-A1BA-7685E2B5068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295775" y="4840034"/>
              <a:ext cx="257176" cy="17707"/>
            </a:xfrm>
            <a:custGeom>
              <a:avLst/>
              <a:gdLst/>
              <a:ahLst/>
              <a:cxnLst/>
              <a:rect l="0" t="0" r="0" b="0"/>
              <a:pathLst>
                <a:path w="257176" h="17707">
                  <a:moveTo>
                    <a:pt x="0" y="8191"/>
                  </a:moveTo>
                  <a:lnTo>
                    <a:pt x="0" y="8191"/>
                  </a:lnTo>
                  <a:lnTo>
                    <a:pt x="5488" y="8191"/>
                  </a:lnTo>
                  <a:lnTo>
                    <a:pt x="276" y="8191"/>
                  </a:lnTo>
                  <a:lnTo>
                    <a:pt x="2" y="17599"/>
                  </a:lnTo>
                  <a:lnTo>
                    <a:pt x="41684" y="17706"/>
                  </a:lnTo>
                  <a:lnTo>
                    <a:pt x="79496" y="12656"/>
                  </a:lnTo>
                  <a:lnTo>
                    <a:pt x="122568" y="9514"/>
                  </a:lnTo>
                  <a:lnTo>
                    <a:pt x="168844" y="8583"/>
                  </a:lnTo>
                  <a:lnTo>
                    <a:pt x="209074" y="7210"/>
                  </a:lnTo>
                  <a:lnTo>
                    <a:pt x="243994" y="0"/>
                  </a:lnTo>
                  <a:lnTo>
                    <a:pt x="248388" y="614"/>
                  </a:lnTo>
                  <a:lnTo>
                    <a:pt x="257175" y="8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2920">
              <a:extLst>
                <a:ext uri="{FF2B5EF4-FFF2-40B4-BE49-F238E27FC236}">
                  <a16:creationId xmlns:a16="http://schemas.microsoft.com/office/drawing/2014/main" id="{F924CB34-6F9E-B77F-4770-F9861C960EE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76725" y="4857750"/>
              <a:ext cx="228601" cy="228601"/>
            </a:xfrm>
            <a:custGeom>
              <a:avLst/>
              <a:gdLst/>
              <a:ahLst/>
              <a:cxnLst/>
              <a:rect l="0" t="0" r="0" b="0"/>
              <a:pathLst>
                <a:path w="228601" h="228601">
                  <a:moveTo>
                    <a:pt x="28575" y="9525"/>
                  </a:moveTo>
                  <a:lnTo>
                    <a:pt x="28575" y="9525"/>
                  </a:lnTo>
                  <a:lnTo>
                    <a:pt x="9560" y="9525"/>
                  </a:lnTo>
                  <a:lnTo>
                    <a:pt x="9528" y="1324"/>
                  </a:lnTo>
                  <a:lnTo>
                    <a:pt x="8469" y="883"/>
                  </a:lnTo>
                  <a:lnTo>
                    <a:pt x="0" y="0"/>
                  </a:lnTo>
                  <a:lnTo>
                    <a:pt x="46548" y="39010"/>
                  </a:lnTo>
                  <a:lnTo>
                    <a:pt x="92012" y="74403"/>
                  </a:lnTo>
                  <a:lnTo>
                    <a:pt x="137559" y="101309"/>
                  </a:lnTo>
                  <a:lnTo>
                    <a:pt x="147533" y="111039"/>
                  </a:lnTo>
                  <a:lnTo>
                    <a:pt x="150237" y="117437"/>
                  </a:lnTo>
                  <a:lnTo>
                    <a:pt x="152210" y="131465"/>
                  </a:lnTo>
                  <a:lnTo>
                    <a:pt x="147288" y="137848"/>
                  </a:lnTo>
                  <a:lnTo>
                    <a:pt x="122734" y="160113"/>
                  </a:lnTo>
                  <a:lnTo>
                    <a:pt x="75268" y="188356"/>
                  </a:lnTo>
                  <a:lnTo>
                    <a:pt x="30929" y="212600"/>
                  </a:lnTo>
                  <a:lnTo>
                    <a:pt x="10253" y="225761"/>
                  </a:lnTo>
                  <a:lnTo>
                    <a:pt x="600" y="228434"/>
                  </a:lnTo>
                  <a:lnTo>
                    <a:pt x="39825" y="228586"/>
                  </a:lnTo>
                  <a:lnTo>
                    <a:pt x="77600" y="228597"/>
                  </a:lnTo>
                  <a:lnTo>
                    <a:pt x="121957" y="228600"/>
                  </a:lnTo>
                  <a:lnTo>
                    <a:pt x="162933" y="228600"/>
                  </a:lnTo>
                  <a:lnTo>
                    <a:pt x="210000" y="228600"/>
                  </a:lnTo>
                  <a:lnTo>
                    <a:pt x="2286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5" name="SMARTInkShape-Group517">
            <a:extLst>
              <a:ext uri="{FF2B5EF4-FFF2-40B4-BE49-F238E27FC236}">
                <a16:creationId xmlns:a16="http://schemas.microsoft.com/office/drawing/2014/main" id="{FA09FD59-D955-C57E-E620-44AAC3B9B526}"/>
              </a:ext>
            </a:extLst>
          </p:cNvPr>
          <p:cNvGrpSpPr/>
          <p:nvPr/>
        </p:nvGrpSpPr>
        <p:grpSpPr>
          <a:xfrm>
            <a:off x="4391025" y="4772152"/>
            <a:ext cx="800101" cy="475946"/>
            <a:chOff x="4391025" y="4772152"/>
            <a:chExt cx="800101" cy="475946"/>
          </a:xfrm>
        </p:grpSpPr>
        <p:sp>
          <p:nvSpPr>
            <p:cNvPr id="1509" name="SMARTInkShape-2921">
              <a:extLst>
                <a:ext uri="{FF2B5EF4-FFF2-40B4-BE49-F238E27FC236}">
                  <a16:creationId xmlns:a16="http://schemas.microsoft.com/office/drawing/2014/main" id="{FF9E6233-F547-F331-DA75-0B55F504F7B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391533" y="5172191"/>
              <a:ext cx="75693" cy="75907"/>
            </a:xfrm>
            <a:custGeom>
              <a:avLst/>
              <a:gdLst/>
              <a:ahLst/>
              <a:cxnLst/>
              <a:rect l="0" t="0" r="0" b="0"/>
              <a:pathLst>
                <a:path w="75693" h="75907">
                  <a:moveTo>
                    <a:pt x="9017" y="9409"/>
                  </a:moveTo>
                  <a:lnTo>
                    <a:pt x="9017" y="9409"/>
                  </a:lnTo>
                  <a:lnTo>
                    <a:pt x="17218" y="9409"/>
                  </a:lnTo>
                  <a:lnTo>
                    <a:pt x="17659" y="8351"/>
                  </a:lnTo>
                  <a:lnTo>
                    <a:pt x="18532" y="0"/>
                  </a:lnTo>
                  <a:lnTo>
                    <a:pt x="17484" y="33000"/>
                  </a:lnTo>
                  <a:lnTo>
                    <a:pt x="10938" y="50031"/>
                  </a:lnTo>
                  <a:lnTo>
                    <a:pt x="2067" y="65802"/>
                  </a:lnTo>
                  <a:lnTo>
                    <a:pt x="0" y="74053"/>
                  </a:lnTo>
                  <a:lnTo>
                    <a:pt x="889" y="74730"/>
                  </a:lnTo>
                  <a:lnTo>
                    <a:pt x="7738" y="75906"/>
                  </a:lnTo>
                  <a:lnTo>
                    <a:pt x="30363" y="67867"/>
                  </a:lnTo>
                  <a:lnTo>
                    <a:pt x="75692" y="6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SMARTInkShape-2922">
              <a:extLst>
                <a:ext uri="{FF2B5EF4-FFF2-40B4-BE49-F238E27FC236}">
                  <a16:creationId xmlns:a16="http://schemas.microsoft.com/office/drawing/2014/main" id="{60B40D77-C2F6-AB5B-BC87-9B3641AB134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91025" y="5143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2923">
              <a:extLst>
                <a:ext uri="{FF2B5EF4-FFF2-40B4-BE49-F238E27FC236}">
                  <a16:creationId xmlns:a16="http://schemas.microsoft.com/office/drawing/2014/main" id="{08EE6706-29E4-2587-A503-70F4F64C90E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783687" y="4972088"/>
              <a:ext cx="150264" cy="123788"/>
            </a:xfrm>
            <a:custGeom>
              <a:avLst/>
              <a:gdLst/>
              <a:ahLst/>
              <a:cxnLst/>
              <a:rect l="0" t="0" r="0" b="0"/>
              <a:pathLst>
                <a:path w="150264" h="123788">
                  <a:moveTo>
                    <a:pt x="7388" y="47587"/>
                  </a:moveTo>
                  <a:lnTo>
                    <a:pt x="7388" y="47587"/>
                  </a:lnTo>
                  <a:lnTo>
                    <a:pt x="49024" y="47587"/>
                  </a:lnTo>
                  <a:lnTo>
                    <a:pt x="76682" y="46529"/>
                  </a:lnTo>
                  <a:lnTo>
                    <a:pt x="117904" y="30253"/>
                  </a:lnTo>
                  <a:lnTo>
                    <a:pt x="119166" y="28623"/>
                  </a:lnTo>
                  <a:lnTo>
                    <a:pt x="120567" y="23989"/>
                  </a:lnTo>
                  <a:lnTo>
                    <a:pt x="121659" y="4952"/>
                  </a:lnTo>
                  <a:lnTo>
                    <a:pt x="120610" y="3289"/>
                  </a:lnTo>
                  <a:lnTo>
                    <a:pt x="118853" y="2180"/>
                  </a:lnTo>
                  <a:lnTo>
                    <a:pt x="111324" y="619"/>
                  </a:lnTo>
                  <a:lnTo>
                    <a:pt x="71574" y="0"/>
                  </a:lnTo>
                  <a:lnTo>
                    <a:pt x="59551" y="2801"/>
                  </a:lnTo>
                  <a:lnTo>
                    <a:pt x="33097" y="18279"/>
                  </a:lnTo>
                  <a:lnTo>
                    <a:pt x="16651" y="35611"/>
                  </a:lnTo>
                  <a:lnTo>
                    <a:pt x="5076" y="54151"/>
                  </a:lnTo>
                  <a:lnTo>
                    <a:pt x="0" y="78107"/>
                  </a:lnTo>
                  <a:lnTo>
                    <a:pt x="1405" y="84867"/>
                  </a:lnTo>
                  <a:lnTo>
                    <a:pt x="8608" y="95201"/>
                  </a:lnTo>
                  <a:lnTo>
                    <a:pt x="24565" y="106968"/>
                  </a:lnTo>
                  <a:lnTo>
                    <a:pt x="56525" y="119367"/>
                  </a:lnTo>
                  <a:lnTo>
                    <a:pt x="97781" y="123205"/>
                  </a:lnTo>
                  <a:lnTo>
                    <a:pt x="150263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2924">
              <a:extLst>
                <a:ext uri="{FF2B5EF4-FFF2-40B4-BE49-F238E27FC236}">
                  <a16:creationId xmlns:a16="http://schemas.microsoft.com/office/drawing/2014/main" id="{066CBAB1-9B86-07C9-0B3D-22A60380004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981575" y="5077217"/>
              <a:ext cx="85726" cy="56759"/>
            </a:xfrm>
            <a:custGeom>
              <a:avLst/>
              <a:gdLst/>
              <a:ahLst/>
              <a:cxnLst/>
              <a:rect l="0" t="0" r="0" b="0"/>
              <a:pathLst>
                <a:path w="85726" h="56759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9522" y="39611"/>
                  </a:lnTo>
                  <a:lnTo>
                    <a:pt x="6702" y="46668"/>
                  </a:lnTo>
                  <a:lnTo>
                    <a:pt x="392" y="56167"/>
                  </a:lnTo>
                  <a:lnTo>
                    <a:pt x="45662" y="56756"/>
                  </a:lnTo>
                  <a:lnTo>
                    <a:pt x="77936" y="56758"/>
                  </a:lnTo>
                  <a:lnTo>
                    <a:pt x="80533" y="55700"/>
                  </a:lnTo>
                  <a:lnTo>
                    <a:pt x="85725" y="4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SMARTInkShape-2925">
              <a:extLst>
                <a:ext uri="{FF2B5EF4-FFF2-40B4-BE49-F238E27FC236}">
                  <a16:creationId xmlns:a16="http://schemas.microsoft.com/office/drawing/2014/main" id="{CE163E64-E3BC-37AC-BB94-4752B8A1B0F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010150" y="5019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2926">
              <a:extLst>
                <a:ext uri="{FF2B5EF4-FFF2-40B4-BE49-F238E27FC236}">
                  <a16:creationId xmlns:a16="http://schemas.microsoft.com/office/drawing/2014/main" id="{36D1D1AC-527B-B0F4-1A08-8281D8CCE0D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48250" y="4772152"/>
              <a:ext cx="142876" cy="91087"/>
            </a:xfrm>
            <a:custGeom>
              <a:avLst/>
              <a:gdLst/>
              <a:ahLst/>
              <a:cxnLst/>
              <a:rect l="0" t="0" r="0" b="0"/>
              <a:pathLst>
                <a:path w="142876" h="91087">
                  <a:moveTo>
                    <a:pt x="0" y="28448"/>
                  </a:moveTo>
                  <a:lnTo>
                    <a:pt x="0" y="28448"/>
                  </a:lnTo>
                  <a:lnTo>
                    <a:pt x="0" y="19315"/>
                  </a:lnTo>
                  <a:lnTo>
                    <a:pt x="14189" y="4744"/>
                  </a:lnTo>
                  <a:lnTo>
                    <a:pt x="19712" y="2038"/>
                  </a:lnTo>
                  <a:lnTo>
                    <a:pt x="28056" y="0"/>
                  </a:lnTo>
                  <a:lnTo>
                    <a:pt x="36077" y="6444"/>
                  </a:lnTo>
                  <a:lnTo>
                    <a:pt x="41787" y="8085"/>
                  </a:lnTo>
                  <a:lnTo>
                    <a:pt x="43733" y="9581"/>
                  </a:lnTo>
                  <a:lnTo>
                    <a:pt x="54937" y="28644"/>
                  </a:lnTo>
                  <a:lnTo>
                    <a:pt x="55674" y="31754"/>
                  </a:lnTo>
                  <a:lnTo>
                    <a:pt x="55108" y="34885"/>
                  </a:lnTo>
                  <a:lnTo>
                    <a:pt x="47979" y="46944"/>
                  </a:lnTo>
                  <a:lnTo>
                    <a:pt x="47634" y="61673"/>
                  </a:lnTo>
                  <a:lnTo>
                    <a:pt x="46573" y="63297"/>
                  </a:lnTo>
                  <a:lnTo>
                    <a:pt x="44807" y="64381"/>
                  </a:lnTo>
                  <a:lnTo>
                    <a:pt x="39424" y="66120"/>
                  </a:lnTo>
                  <a:lnTo>
                    <a:pt x="38688" y="69180"/>
                  </a:lnTo>
                  <a:lnTo>
                    <a:pt x="38134" y="75670"/>
                  </a:lnTo>
                  <a:lnTo>
                    <a:pt x="28968" y="76062"/>
                  </a:lnTo>
                  <a:lnTo>
                    <a:pt x="28585" y="85205"/>
                  </a:lnTo>
                  <a:lnTo>
                    <a:pt x="9528" y="85598"/>
                  </a:lnTo>
                  <a:lnTo>
                    <a:pt x="9525" y="90655"/>
                  </a:lnTo>
                  <a:lnTo>
                    <a:pt x="11642" y="91086"/>
                  </a:lnTo>
                  <a:lnTo>
                    <a:pt x="56587" y="86012"/>
                  </a:lnTo>
                  <a:lnTo>
                    <a:pt x="97726" y="85680"/>
                  </a:lnTo>
                  <a:lnTo>
                    <a:pt x="142875" y="8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9" name="SMARTInkShape-Group518">
            <a:extLst>
              <a:ext uri="{FF2B5EF4-FFF2-40B4-BE49-F238E27FC236}">
                <a16:creationId xmlns:a16="http://schemas.microsoft.com/office/drawing/2014/main" id="{0AA2B424-6C47-5B0E-2E88-83952382B552}"/>
              </a:ext>
            </a:extLst>
          </p:cNvPr>
          <p:cNvGrpSpPr/>
          <p:nvPr/>
        </p:nvGrpSpPr>
        <p:grpSpPr>
          <a:xfrm>
            <a:off x="7221415" y="4419639"/>
            <a:ext cx="1598736" cy="414171"/>
            <a:chOff x="7221415" y="4419639"/>
            <a:chExt cx="1598736" cy="414171"/>
          </a:xfrm>
        </p:grpSpPr>
        <p:sp>
          <p:nvSpPr>
            <p:cNvPr id="1516" name="SMARTInkShape-2927">
              <a:extLst>
                <a:ext uri="{FF2B5EF4-FFF2-40B4-BE49-F238E27FC236}">
                  <a16:creationId xmlns:a16="http://schemas.microsoft.com/office/drawing/2014/main" id="{EF78F375-9E24-5B30-CF0A-F789D3D472E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430008" y="4687624"/>
              <a:ext cx="85218" cy="74732"/>
            </a:xfrm>
            <a:custGeom>
              <a:avLst/>
              <a:gdLst/>
              <a:ahLst/>
              <a:cxnLst/>
              <a:rect l="0" t="0" r="0" b="0"/>
              <a:pathLst>
                <a:path w="85218" h="74732">
                  <a:moveTo>
                    <a:pt x="18542" y="8201"/>
                  </a:moveTo>
                  <a:lnTo>
                    <a:pt x="18542" y="8201"/>
                  </a:lnTo>
                  <a:lnTo>
                    <a:pt x="18542" y="0"/>
                  </a:lnTo>
                  <a:lnTo>
                    <a:pt x="17484" y="40455"/>
                  </a:lnTo>
                  <a:lnTo>
                    <a:pt x="13486" y="52875"/>
                  </a:lnTo>
                  <a:lnTo>
                    <a:pt x="10937" y="57034"/>
                  </a:lnTo>
                  <a:lnTo>
                    <a:pt x="3354" y="63945"/>
                  </a:lnTo>
                  <a:lnTo>
                    <a:pt x="0" y="73228"/>
                  </a:lnTo>
                  <a:lnTo>
                    <a:pt x="890" y="73777"/>
                  </a:lnTo>
                  <a:lnTo>
                    <a:pt x="12794" y="74731"/>
                  </a:lnTo>
                  <a:lnTo>
                    <a:pt x="18809" y="71989"/>
                  </a:lnTo>
                  <a:lnTo>
                    <a:pt x="21895" y="69777"/>
                  </a:lnTo>
                  <a:lnTo>
                    <a:pt x="36351" y="66662"/>
                  </a:lnTo>
                  <a:lnTo>
                    <a:pt x="85217" y="653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SMARTInkShape-2928">
              <a:extLst>
                <a:ext uri="{FF2B5EF4-FFF2-40B4-BE49-F238E27FC236}">
                  <a16:creationId xmlns:a16="http://schemas.microsoft.com/office/drawing/2014/main" id="{BEA1D569-B7C8-037B-5748-74F74896851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124825" y="4638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SMARTInkShape-2929">
              <a:extLst>
                <a:ext uri="{FF2B5EF4-FFF2-40B4-BE49-F238E27FC236}">
                  <a16:creationId xmlns:a16="http://schemas.microsoft.com/office/drawing/2014/main" id="{61BDD2A6-3C62-D9CB-FA93-3BCEB32E8CB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458075" y="4600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2930">
              <a:extLst>
                <a:ext uri="{FF2B5EF4-FFF2-40B4-BE49-F238E27FC236}">
                  <a16:creationId xmlns:a16="http://schemas.microsoft.com/office/drawing/2014/main" id="{66EE6883-9E53-63C1-FAC2-D5F94825D68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639050" y="46101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3229" y="0"/>
                  </a:lnTo>
                  <a:lnTo>
                    <a:pt x="85340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SMARTInkShape-2931">
              <a:extLst>
                <a:ext uri="{FF2B5EF4-FFF2-40B4-BE49-F238E27FC236}">
                  <a16:creationId xmlns:a16="http://schemas.microsoft.com/office/drawing/2014/main" id="{CE4A278E-E507-6CD0-31AB-BECD8EA1DB9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48575" y="466725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1418" y="0"/>
                  </a:lnTo>
                  <a:lnTo>
                    <a:pt x="84045" y="0"/>
                  </a:lnTo>
                  <a:lnTo>
                    <a:pt x="130419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SMARTInkShape-2932">
              <a:extLst>
                <a:ext uri="{FF2B5EF4-FFF2-40B4-BE49-F238E27FC236}">
                  <a16:creationId xmlns:a16="http://schemas.microsoft.com/office/drawing/2014/main" id="{4032BA15-0ACF-9C01-6993-6C3D9427EE9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086729" y="4733925"/>
              <a:ext cx="85722" cy="84190"/>
            </a:xfrm>
            <a:custGeom>
              <a:avLst/>
              <a:gdLst/>
              <a:ahLst/>
              <a:cxnLst/>
              <a:rect l="0" t="0" r="0" b="0"/>
              <a:pathLst>
                <a:path w="85722" h="84190">
                  <a:moveTo>
                    <a:pt x="9521" y="0"/>
                  </a:moveTo>
                  <a:lnTo>
                    <a:pt x="9521" y="0"/>
                  </a:lnTo>
                  <a:lnTo>
                    <a:pt x="8463" y="23851"/>
                  </a:lnTo>
                  <a:lnTo>
                    <a:pt x="878" y="59409"/>
                  </a:lnTo>
                  <a:lnTo>
                    <a:pt x="6" y="84189"/>
                  </a:lnTo>
                  <a:lnTo>
                    <a:pt x="0" y="80213"/>
                  </a:lnTo>
                  <a:lnTo>
                    <a:pt x="1056" y="78875"/>
                  </a:lnTo>
                  <a:lnTo>
                    <a:pt x="10357" y="73906"/>
                  </a:lnTo>
                  <a:lnTo>
                    <a:pt x="13253" y="71495"/>
                  </a:lnTo>
                  <a:lnTo>
                    <a:pt x="22116" y="68818"/>
                  </a:lnTo>
                  <a:lnTo>
                    <a:pt x="68907" y="66759"/>
                  </a:lnTo>
                  <a:lnTo>
                    <a:pt x="85721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2933">
              <a:extLst>
                <a:ext uri="{FF2B5EF4-FFF2-40B4-BE49-F238E27FC236}">
                  <a16:creationId xmlns:a16="http://schemas.microsoft.com/office/drawing/2014/main" id="{0A29833C-4305-6C15-7D6D-3C50BD1810E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925191" y="4555039"/>
              <a:ext cx="123316" cy="268156"/>
            </a:xfrm>
            <a:custGeom>
              <a:avLst/>
              <a:gdLst/>
              <a:ahLst/>
              <a:cxnLst/>
              <a:rect l="0" t="0" r="0" b="0"/>
              <a:pathLst>
                <a:path w="123316" h="268156">
                  <a:moveTo>
                    <a:pt x="9134" y="7436"/>
                  </a:moveTo>
                  <a:lnTo>
                    <a:pt x="9134" y="7436"/>
                  </a:lnTo>
                  <a:lnTo>
                    <a:pt x="4078" y="12493"/>
                  </a:lnTo>
                  <a:lnTo>
                    <a:pt x="1594" y="20619"/>
                  </a:lnTo>
                  <a:lnTo>
                    <a:pt x="0" y="53196"/>
                  </a:lnTo>
                  <a:lnTo>
                    <a:pt x="4782" y="78027"/>
                  </a:lnTo>
                  <a:lnTo>
                    <a:pt x="17957" y="98790"/>
                  </a:lnTo>
                  <a:lnTo>
                    <a:pt x="35267" y="113291"/>
                  </a:lnTo>
                  <a:lnTo>
                    <a:pt x="47560" y="117983"/>
                  </a:lnTo>
                  <a:lnTo>
                    <a:pt x="53801" y="119234"/>
                  </a:lnTo>
                  <a:lnTo>
                    <a:pt x="66381" y="117801"/>
                  </a:lnTo>
                  <a:lnTo>
                    <a:pt x="72698" y="115938"/>
                  </a:lnTo>
                  <a:lnTo>
                    <a:pt x="82540" y="108222"/>
                  </a:lnTo>
                  <a:lnTo>
                    <a:pt x="90441" y="96681"/>
                  </a:lnTo>
                  <a:lnTo>
                    <a:pt x="107395" y="54270"/>
                  </a:lnTo>
                  <a:lnTo>
                    <a:pt x="108192" y="38482"/>
                  </a:lnTo>
                  <a:lnTo>
                    <a:pt x="104450" y="0"/>
                  </a:lnTo>
                  <a:lnTo>
                    <a:pt x="104385" y="40582"/>
                  </a:lnTo>
                  <a:lnTo>
                    <a:pt x="109440" y="87812"/>
                  </a:lnTo>
                  <a:lnTo>
                    <a:pt x="113027" y="131302"/>
                  </a:lnTo>
                  <a:lnTo>
                    <a:pt x="116557" y="172191"/>
                  </a:lnTo>
                  <a:lnTo>
                    <a:pt x="122528" y="219083"/>
                  </a:lnTo>
                  <a:lnTo>
                    <a:pt x="123315" y="254774"/>
                  </a:lnTo>
                  <a:lnTo>
                    <a:pt x="120559" y="263061"/>
                  </a:lnTo>
                  <a:lnTo>
                    <a:pt x="118342" y="266752"/>
                  </a:lnTo>
                  <a:lnTo>
                    <a:pt x="114748" y="268155"/>
                  </a:lnTo>
                  <a:lnTo>
                    <a:pt x="105110" y="266891"/>
                  </a:lnTo>
                  <a:lnTo>
                    <a:pt x="64187" y="243353"/>
                  </a:lnTo>
                  <a:lnTo>
                    <a:pt x="39105" y="226639"/>
                  </a:lnTo>
                  <a:lnTo>
                    <a:pt x="31980" y="221276"/>
                  </a:lnTo>
                  <a:lnTo>
                    <a:pt x="18659" y="216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SMARTInkShape-2934">
              <a:extLst>
                <a:ext uri="{FF2B5EF4-FFF2-40B4-BE49-F238E27FC236}">
                  <a16:creationId xmlns:a16="http://schemas.microsoft.com/office/drawing/2014/main" id="{EAA8B4D9-2222-1FA2-2236-C2F0EE1EB68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21415" y="4544759"/>
              <a:ext cx="169986" cy="170117"/>
            </a:xfrm>
            <a:custGeom>
              <a:avLst/>
              <a:gdLst/>
              <a:ahLst/>
              <a:cxnLst/>
              <a:rect l="0" t="0" r="0" b="0"/>
              <a:pathLst>
                <a:path w="169986" h="170117">
                  <a:moveTo>
                    <a:pt x="36635" y="65341"/>
                  </a:moveTo>
                  <a:lnTo>
                    <a:pt x="36635" y="65341"/>
                  </a:lnTo>
                  <a:lnTo>
                    <a:pt x="36635" y="55933"/>
                  </a:lnTo>
                  <a:lnTo>
                    <a:pt x="36635" y="65226"/>
                  </a:lnTo>
                  <a:lnTo>
                    <a:pt x="41691" y="65307"/>
                  </a:lnTo>
                  <a:lnTo>
                    <a:pt x="43182" y="66377"/>
                  </a:lnTo>
                  <a:lnTo>
                    <a:pt x="44836" y="70388"/>
                  </a:lnTo>
                  <a:lnTo>
                    <a:pt x="46336" y="71880"/>
                  </a:lnTo>
                  <a:lnTo>
                    <a:pt x="54245" y="74473"/>
                  </a:lnTo>
                  <a:lnTo>
                    <a:pt x="69837" y="74856"/>
                  </a:lnTo>
                  <a:lnTo>
                    <a:pt x="75381" y="72039"/>
                  </a:lnTo>
                  <a:lnTo>
                    <a:pt x="81372" y="68318"/>
                  </a:lnTo>
                  <a:lnTo>
                    <a:pt x="93842" y="65929"/>
                  </a:lnTo>
                  <a:lnTo>
                    <a:pt x="101440" y="65457"/>
                  </a:lnTo>
                  <a:lnTo>
                    <a:pt x="111347" y="57150"/>
                  </a:lnTo>
                  <a:lnTo>
                    <a:pt x="120146" y="55021"/>
                  </a:lnTo>
                  <a:lnTo>
                    <a:pt x="131365" y="46694"/>
                  </a:lnTo>
                  <a:lnTo>
                    <a:pt x="131885" y="12697"/>
                  </a:lnTo>
                  <a:lnTo>
                    <a:pt x="130827" y="11195"/>
                  </a:lnTo>
                  <a:lnTo>
                    <a:pt x="129063" y="10194"/>
                  </a:lnTo>
                  <a:lnTo>
                    <a:pt x="122751" y="8308"/>
                  </a:lnTo>
                  <a:lnTo>
                    <a:pt x="117420" y="3169"/>
                  </a:lnTo>
                  <a:lnTo>
                    <a:pt x="109228" y="667"/>
                  </a:lnTo>
                  <a:lnTo>
                    <a:pt x="104080" y="0"/>
                  </a:lnTo>
                  <a:lnTo>
                    <a:pt x="95539" y="2081"/>
                  </a:lnTo>
                  <a:lnTo>
                    <a:pt x="88214" y="5475"/>
                  </a:lnTo>
                  <a:lnTo>
                    <a:pt x="81431" y="6984"/>
                  </a:lnTo>
                  <a:lnTo>
                    <a:pt x="57717" y="25932"/>
                  </a:lnTo>
                  <a:lnTo>
                    <a:pt x="24877" y="59136"/>
                  </a:lnTo>
                  <a:lnTo>
                    <a:pt x="13488" y="82698"/>
                  </a:lnTo>
                  <a:lnTo>
                    <a:pt x="733" y="129252"/>
                  </a:lnTo>
                  <a:lnTo>
                    <a:pt x="0" y="133348"/>
                  </a:lnTo>
                  <a:lnTo>
                    <a:pt x="4830" y="143544"/>
                  </a:lnTo>
                  <a:lnTo>
                    <a:pt x="9082" y="149226"/>
                  </a:lnTo>
                  <a:lnTo>
                    <a:pt x="30235" y="162280"/>
                  </a:lnTo>
                  <a:lnTo>
                    <a:pt x="66885" y="168568"/>
                  </a:lnTo>
                  <a:lnTo>
                    <a:pt x="113793" y="169811"/>
                  </a:lnTo>
                  <a:lnTo>
                    <a:pt x="169985" y="1701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SMARTInkShape-2935">
              <a:extLst>
                <a:ext uri="{FF2B5EF4-FFF2-40B4-BE49-F238E27FC236}">
                  <a16:creationId xmlns:a16="http://schemas.microsoft.com/office/drawing/2014/main" id="{7EDA756E-D9E7-72A5-B029-A3D92109851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296275" y="46482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4779" y="0"/>
                  </a:lnTo>
                  <a:lnTo>
                    <a:pt x="91321" y="282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2936">
              <a:extLst>
                <a:ext uri="{FF2B5EF4-FFF2-40B4-BE49-F238E27FC236}">
                  <a16:creationId xmlns:a16="http://schemas.microsoft.com/office/drawing/2014/main" id="{CFEF7133-CB5C-AAAA-521E-E101F12DBC2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534400" y="4572565"/>
              <a:ext cx="121666" cy="261245"/>
            </a:xfrm>
            <a:custGeom>
              <a:avLst/>
              <a:gdLst/>
              <a:ahLst/>
              <a:cxnLst/>
              <a:rect l="0" t="0" r="0" b="0"/>
              <a:pathLst>
                <a:path w="121666" h="261245">
                  <a:moveTo>
                    <a:pt x="9525" y="28010"/>
                  </a:moveTo>
                  <a:lnTo>
                    <a:pt x="9525" y="28010"/>
                  </a:lnTo>
                  <a:lnTo>
                    <a:pt x="9525" y="9079"/>
                  </a:lnTo>
                  <a:lnTo>
                    <a:pt x="9525" y="14052"/>
                  </a:lnTo>
                  <a:lnTo>
                    <a:pt x="1323" y="44611"/>
                  </a:lnTo>
                  <a:lnTo>
                    <a:pt x="13374" y="87105"/>
                  </a:lnTo>
                  <a:lnTo>
                    <a:pt x="22426" y="104199"/>
                  </a:lnTo>
                  <a:lnTo>
                    <a:pt x="28663" y="109496"/>
                  </a:lnTo>
                  <a:lnTo>
                    <a:pt x="31810" y="110909"/>
                  </a:lnTo>
                  <a:lnTo>
                    <a:pt x="40949" y="109657"/>
                  </a:lnTo>
                  <a:lnTo>
                    <a:pt x="52066" y="104514"/>
                  </a:lnTo>
                  <a:lnTo>
                    <a:pt x="69167" y="89718"/>
                  </a:lnTo>
                  <a:lnTo>
                    <a:pt x="81407" y="70871"/>
                  </a:lnTo>
                  <a:lnTo>
                    <a:pt x="93218" y="37496"/>
                  </a:lnTo>
                  <a:lnTo>
                    <a:pt x="95908" y="22279"/>
                  </a:lnTo>
                  <a:lnTo>
                    <a:pt x="102710" y="9082"/>
                  </a:lnTo>
                  <a:lnTo>
                    <a:pt x="104654" y="0"/>
                  </a:lnTo>
                  <a:lnTo>
                    <a:pt x="104771" y="45211"/>
                  </a:lnTo>
                  <a:lnTo>
                    <a:pt x="105833" y="90283"/>
                  </a:lnTo>
                  <a:lnTo>
                    <a:pt x="112314" y="130230"/>
                  </a:lnTo>
                  <a:lnTo>
                    <a:pt x="116535" y="170128"/>
                  </a:lnTo>
                  <a:lnTo>
                    <a:pt x="121665" y="208761"/>
                  </a:lnTo>
                  <a:lnTo>
                    <a:pt x="120362" y="241374"/>
                  </a:lnTo>
                  <a:lnTo>
                    <a:pt x="115936" y="255130"/>
                  </a:lnTo>
                  <a:lnTo>
                    <a:pt x="113273" y="258799"/>
                  </a:lnTo>
                  <a:lnTo>
                    <a:pt x="110441" y="261244"/>
                  </a:lnTo>
                  <a:lnTo>
                    <a:pt x="98827" y="261139"/>
                  </a:lnTo>
                  <a:lnTo>
                    <a:pt x="63971" y="249602"/>
                  </a:lnTo>
                  <a:lnTo>
                    <a:pt x="19953" y="231152"/>
                  </a:lnTo>
                  <a:lnTo>
                    <a:pt x="0" y="2185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2937">
              <a:extLst>
                <a:ext uri="{FF2B5EF4-FFF2-40B4-BE49-F238E27FC236}">
                  <a16:creationId xmlns:a16="http://schemas.microsoft.com/office/drawing/2014/main" id="{3E00C3B6-CCD7-8B29-795E-33BAE1782A2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43985" y="4724400"/>
              <a:ext cx="76166" cy="85121"/>
            </a:xfrm>
            <a:custGeom>
              <a:avLst/>
              <a:gdLst/>
              <a:ahLst/>
              <a:cxnLst/>
              <a:rect l="0" t="0" r="0" b="0"/>
              <a:pathLst>
                <a:path w="76166" h="85121">
                  <a:moveTo>
                    <a:pt x="9490" y="0"/>
                  </a:moveTo>
                  <a:lnTo>
                    <a:pt x="9490" y="0"/>
                  </a:lnTo>
                  <a:lnTo>
                    <a:pt x="8432" y="41757"/>
                  </a:lnTo>
                  <a:lnTo>
                    <a:pt x="0" y="85120"/>
                  </a:lnTo>
                  <a:lnTo>
                    <a:pt x="7575" y="79059"/>
                  </a:lnTo>
                  <a:lnTo>
                    <a:pt x="13225" y="77471"/>
                  </a:lnTo>
                  <a:lnTo>
                    <a:pt x="58588" y="76233"/>
                  </a:lnTo>
                  <a:lnTo>
                    <a:pt x="7616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SMARTInkShape-2938">
              <a:extLst>
                <a:ext uri="{FF2B5EF4-FFF2-40B4-BE49-F238E27FC236}">
                  <a16:creationId xmlns:a16="http://schemas.microsoft.com/office/drawing/2014/main" id="{1EE67E65-BC1F-8D8D-283A-00DAC20F575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29625" y="4419639"/>
              <a:ext cx="295276" cy="114262"/>
            </a:xfrm>
            <a:custGeom>
              <a:avLst/>
              <a:gdLst/>
              <a:ahLst/>
              <a:cxnLst/>
              <a:rect l="0" t="0" r="0" b="0"/>
              <a:pathLst>
                <a:path w="295276" h="114262">
                  <a:moveTo>
                    <a:pt x="0" y="104736"/>
                  </a:moveTo>
                  <a:lnTo>
                    <a:pt x="0" y="104736"/>
                  </a:lnTo>
                  <a:lnTo>
                    <a:pt x="0" y="113869"/>
                  </a:lnTo>
                  <a:lnTo>
                    <a:pt x="0" y="109088"/>
                  </a:lnTo>
                  <a:lnTo>
                    <a:pt x="10112" y="95912"/>
                  </a:lnTo>
                  <a:lnTo>
                    <a:pt x="52982" y="60069"/>
                  </a:lnTo>
                  <a:lnTo>
                    <a:pt x="87609" y="25524"/>
                  </a:lnTo>
                  <a:lnTo>
                    <a:pt x="104739" y="0"/>
                  </a:lnTo>
                  <a:lnTo>
                    <a:pt x="119976" y="8632"/>
                  </a:lnTo>
                  <a:lnTo>
                    <a:pt x="140547" y="23977"/>
                  </a:lnTo>
                  <a:lnTo>
                    <a:pt x="182442" y="48858"/>
                  </a:lnTo>
                  <a:lnTo>
                    <a:pt x="224421" y="73237"/>
                  </a:lnTo>
                  <a:lnTo>
                    <a:pt x="268981" y="97851"/>
                  </a:lnTo>
                  <a:lnTo>
                    <a:pt x="283496" y="103376"/>
                  </a:lnTo>
                  <a:lnTo>
                    <a:pt x="289334" y="104131"/>
                  </a:lnTo>
                  <a:lnTo>
                    <a:pt x="291315" y="105391"/>
                  </a:lnTo>
                  <a:lnTo>
                    <a:pt x="292634" y="107289"/>
                  </a:lnTo>
                  <a:lnTo>
                    <a:pt x="295275" y="114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SMARTInkShape-2939">
              <a:extLst>
                <a:ext uri="{FF2B5EF4-FFF2-40B4-BE49-F238E27FC236}">
                  <a16:creationId xmlns:a16="http://schemas.microsoft.com/office/drawing/2014/main" id="{9AB44A64-CA7D-E58A-8B7B-0882FA3F374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791575" y="4667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8" y="13993"/>
                  </a:lnTo>
                  <a:lnTo>
                    <a:pt x="1987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4" name="SMARTInkShape-Group519">
            <a:extLst>
              <a:ext uri="{FF2B5EF4-FFF2-40B4-BE49-F238E27FC236}">
                <a16:creationId xmlns:a16="http://schemas.microsoft.com/office/drawing/2014/main" id="{550A8490-F18F-2F86-3889-FEC37E4AD603}"/>
              </a:ext>
            </a:extLst>
          </p:cNvPr>
          <p:cNvGrpSpPr/>
          <p:nvPr/>
        </p:nvGrpSpPr>
        <p:grpSpPr>
          <a:xfrm>
            <a:off x="2257425" y="5448300"/>
            <a:ext cx="733426" cy="370604"/>
            <a:chOff x="2257425" y="5448300"/>
            <a:chExt cx="733426" cy="370604"/>
          </a:xfrm>
        </p:grpSpPr>
        <p:sp>
          <p:nvSpPr>
            <p:cNvPr id="1530" name="SMARTInkShape-2940">
              <a:extLst>
                <a:ext uri="{FF2B5EF4-FFF2-40B4-BE49-F238E27FC236}">
                  <a16:creationId xmlns:a16="http://schemas.microsoft.com/office/drawing/2014/main" id="{F3559259-DE66-9248-954F-0D0332CE463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267066" y="5610225"/>
              <a:ext cx="114185" cy="1"/>
            </a:xfrm>
            <a:custGeom>
              <a:avLst/>
              <a:gdLst/>
              <a:ahLst/>
              <a:cxnLst/>
              <a:rect l="0" t="0" r="0" b="0"/>
              <a:pathLst>
                <a:path w="114185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3322" y="0"/>
                  </a:lnTo>
                  <a:lnTo>
                    <a:pt x="87071" y="0"/>
                  </a:lnTo>
                  <a:lnTo>
                    <a:pt x="114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SMARTInkShape-2941">
              <a:extLst>
                <a:ext uri="{FF2B5EF4-FFF2-40B4-BE49-F238E27FC236}">
                  <a16:creationId xmlns:a16="http://schemas.microsoft.com/office/drawing/2014/main" id="{A64E2F3F-E3B1-83AC-2EC7-FCC4F319C30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257425" y="5667375"/>
              <a:ext cx="161926" cy="1"/>
            </a:xfrm>
            <a:custGeom>
              <a:avLst/>
              <a:gdLst/>
              <a:ahLst/>
              <a:cxnLst/>
              <a:rect l="0" t="0" r="0" b="0"/>
              <a:pathLst>
                <a:path w="161926" h="1">
                  <a:moveTo>
                    <a:pt x="0" y="0"/>
                  </a:moveTo>
                  <a:lnTo>
                    <a:pt x="0" y="0"/>
                  </a:lnTo>
                  <a:lnTo>
                    <a:pt x="43848" y="0"/>
                  </a:lnTo>
                  <a:lnTo>
                    <a:pt x="87827" y="0"/>
                  </a:lnTo>
                  <a:lnTo>
                    <a:pt x="134623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SMARTInkShape-2942">
              <a:extLst>
                <a:ext uri="{FF2B5EF4-FFF2-40B4-BE49-F238E27FC236}">
                  <a16:creationId xmlns:a16="http://schemas.microsoft.com/office/drawing/2014/main" id="{6F26A729-044D-DC99-5572-8744E155287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620819" y="5448300"/>
              <a:ext cx="284307" cy="19051"/>
            </a:xfrm>
            <a:custGeom>
              <a:avLst/>
              <a:gdLst/>
              <a:ahLst/>
              <a:cxnLst/>
              <a:rect l="0" t="0" r="0" b="0"/>
              <a:pathLst>
                <a:path w="284307" h="19051">
                  <a:moveTo>
                    <a:pt x="27131" y="9525"/>
                  </a:moveTo>
                  <a:lnTo>
                    <a:pt x="27131" y="9525"/>
                  </a:lnTo>
                  <a:lnTo>
                    <a:pt x="9439" y="9525"/>
                  </a:lnTo>
                  <a:lnTo>
                    <a:pt x="0" y="17726"/>
                  </a:lnTo>
                  <a:lnTo>
                    <a:pt x="577" y="18167"/>
                  </a:lnTo>
                  <a:lnTo>
                    <a:pt x="44787" y="19027"/>
                  </a:lnTo>
                  <a:lnTo>
                    <a:pt x="82320" y="19045"/>
                  </a:lnTo>
                  <a:lnTo>
                    <a:pt x="127445" y="19049"/>
                  </a:lnTo>
                  <a:lnTo>
                    <a:pt x="161673" y="19050"/>
                  </a:lnTo>
                  <a:lnTo>
                    <a:pt x="208577" y="17992"/>
                  </a:lnTo>
                  <a:lnTo>
                    <a:pt x="251120" y="11511"/>
                  </a:lnTo>
                  <a:lnTo>
                    <a:pt x="275164" y="9917"/>
                  </a:lnTo>
                  <a:lnTo>
                    <a:pt x="278211" y="8729"/>
                  </a:lnTo>
                  <a:lnTo>
                    <a:pt x="280243" y="6877"/>
                  </a:lnTo>
                  <a:lnTo>
                    <a:pt x="284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SMARTInkShape-2943">
              <a:extLst>
                <a:ext uri="{FF2B5EF4-FFF2-40B4-BE49-F238E27FC236}">
                  <a16:creationId xmlns:a16="http://schemas.microsoft.com/office/drawing/2014/main" id="{32BCFF80-3492-84D6-5E05-82DCE81C3CD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609850" y="5457825"/>
              <a:ext cx="381001" cy="361079"/>
            </a:xfrm>
            <a:custGeom>
              <a:avLst/>
              <a:gdLst/>
              <a:ahLst/>
              <a:cxnLst/>
              <a:rect l="0" t="0" r="0" b="0"/>
              <a:pathLst>
                <a:path w="381001" h="361079">
                  <a:moveTo>
                    <a:pt x="38100" y="9525"/>
                  </a:moveTo>
                  <a:lnTo>
                    <a:pt x="38100" y="9525"/>
                  </a:lnTo>
                  <a:lnTo>
                    <a:pt x="23911" y="9525"/>
                  </a:lnTo>
                  <a:lnTo>
                    <a:pt x="18389" y="6703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5056" y="10113"/>
                  </a:lnTo>
                  <a:lnTo>
                    <a:pt x="13183" y="17900"/>
                  </a:lnTo>
                  <a:lnTo>
                    <a:pt x="23851" y="27006"/>
                  </a:lnTo>
                  <a:lnTo>
                    <a:pt x="61526" y="70353"/>
                  </a:lnTo>
                  <a:lnTo>
                    <a:pt x="98937" y="105502"/>
                  </a:lnTo>
                  <a:lnTo>
                    <a:pt x="141722" y="137963"/>
                  </a:lnTo>
                  <a:lnTo>
                    <a:pt x="181610" y="172591"/>
                  </a:lnTo>
                  <a:lnTo>
                    <a:pt x="186549" y="182893"/>
                  </a:lnTo>
                  <a:lnTo>
                    <a:pt x="189802" y="193469"/>
                  </a:lnTo>
                  <a:lnTo>
                    <a:pt x="194776" y="201698"/>
                  </a:lnTo>
                  <a:lnTo>
                    <a:pt x="194870" y="214527"/>
                  </a:lnTo>
                  <a:lnTo>
                    <a:pt x="190326" y="229755"/>
                  </a:lnTo>
                  <a:lnTo>
                    <a:pt x="158177" y="269697"/>
                  </a:lnTo>
                  <a:lnTo>
                    <a:pt x="115112" y="306901"/>
                  </a:lnTo>
                  <a:lnTo>
                    <a:pt x="78605" y="337843"/>
                  </a:lnTo>
                  <a:lnTo>
                    <a:pt x="74628" y="339529"/>
                  </a:lnTo>
                  <a:lnTo>
                    <a:pt x="71977" y="342770"/>
                  </a:lnTo>
                  <a:lnTo>
                    <a:pt x="69031" y="352015"/>
                  </a:lnTo>
                  <a:lnTo>
                    <a:pt x="69304" y="355326"/>
                  </a:lnTo>
                  <a:lnTo>
                    <a:pt x="70545" y="357534"/>
                  </a:lnTo>
                  <a:lnTo>
                    <a:pt x="72430" y="359006"/>
                  </a:lnTo>
                  <a:lnTo>
                    <a:pt x="85196" y="361078"/>
                  </a:lnTo>
                  <a:lnTo>
                    <a:pt x="121565" y="360719"/>
                  </a:lnTo>
                  <a:lnTo>
                    <a:pt x="168147" y="353726"/>
                  </a:lnTo>
                  <a:lnTo>
                    <a:pt x="204103" y="352811"/>
                  </a:lnTo>
                  <a:lnTo>
                    <a:pt x="241567" y="352540"/>
                  </a:lnTo>
                  <a:lnTo>
                    <a:pt x="284548" y="352448"/>
                  </a:lnTo>
                  <a:lnTo>
                    <a:pt x="328160" y="352428"/>
                  </a:lnTo>
                  <a:lnTo>
                    <a:pt x="354139" y="351367"/>
                  </a:lnTo>
                  <a:lnTo>
                    <a:pt x="38100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7" name="SMARTInkShape-Group520">
            <a:extLst>
              <a:ext uri="{FF2B5EF4-FFF2-40B4-BE49-F238E27FC236}">
                <a16:creationId xmlns:a16="http://schemas.microsoft.com/office/drawing/2014/main" id="{2A12A93B-C90D-8486-8B69-E28ECB5DEC29}"/>
              </a:ext>
            </a:extLst>
          </p:cNvPr>
          <p:cNvGrpSpPr/>
          <p:nvPr/>
        </p:nvGrpSpPr>
        <p:grpSpPr>
          <a:xfrm>
            <a:off x="2762250" y="5839218"/>
            <a:ext cx="66676" cy="123369"/>
            <a:chOff x="2762250" y="5839218"/>
            <a:chExt cx="66676" cy="123369"/>
          </a:xfrm>
        </p:grpSpPr>
        <p:sp>
          <p:nvSpPr>
            <p:cNvPr id="1535" name="SMARTInkShape-2944">
              <a:extLst>
                <a:ext uri="{FF2B5EF4-FFF2-40B4-BE49-F238E27FC236}">
                  <a16:creationId xmlns:a16="http://schemas.microsoft.com/office/drawing/2014/main" id="{9BF1701F-E9CE-B5A4-3515-3360B3A275A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762684" y="5876925"/>
              <a:ext cx="66242" cy="85662"/>
            </a:xfrm>
            <a:custGeom>
              <a:avLst/>
              <a:gdLst/>
              <a:ahLst/>
              <a:cxnLst/>
              <a:rect l="0" t="0" r="0" b="0"/>
              <a:pathLst>
                <a:path w="66242" h="85662">
                  <a:moveTo>
                    <a:pt x="18616" y="0"/>
                  </a:moveTo>
                  <a:lnTo>
                    <a:pt x="18616" y="0"/>
                  </a:lnTo>
                  <a:lnTo>
                    <a:pt x="18616" y="9515"/>
                  </a:lnTo>
                  <a:lnTo>
                    <a:pt x="23672" y="14578"/>
                  </a:lnTo>
                  <a:lnTo>
                    <a:pt x="24104" y="18185"/>
                  </a:lnTo>
                  <a:lnTo>
                    <a:pt x="19654" y="33375"/>
                  </a:lnTo>
                  <a:lnTo>
                    <a:pt x="11491" y="57471"/>
                  </a:lnTo>
                  <a:lnTo>
                    <a:pt x="9099" y="68934"/>
                  </a:lnTo>
                  <a:lnTo>
                    <a:pt x="0" y="85008"/>
                  </a:lnTo>
                  <a:lnTo>
                    <a:pt x="7805" y="85661"/>
                  </a:lnTo>
                  <a:lnTo>
                    <a:pt x="17179" y="77519"/>
                  </a:lnTo>
                  <a:lnTo>
                    <a:pt x="23247" y="76591"/>
                  </a:lnTo>
                  <a:lnTo>
                    <a:pt x="6624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2945">
              <a:extLst>
                <a:ext uri="{FF2B5EF4-FFF2-40B4-BE49-F238E27FC236}">
                  <a16:creationId xmlns:a16="http://schemas.microsoft.com/office/drawing/2014/main" id="{05AC749C-1708-8D42-E78B-21C399DA543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762250" y="5839218"/>
              <a:ext cx="1" cy="28183"/>
            </a:xfrm>
            <a:custGeom>
              <a:avLst/>
              <a:gdLst/>
              <a:ahLst/>
              <a:cxnLst/>
              <a:rect l="0" t="0" r="0" b="0"/>
              <a:pathLst>
                <a:path w="1" h="2818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18612"/>
                  </a:lnTo>
                  <a:lnTo>
                    <a:pt x="0" y="9248"/>
                  </a:lnTo>
                  <a:lnTo>
                    <a:pt x="0" y="2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2" name="SMARTInkShape-Group521">
            <a:extLst>
              <a:ext uri="{FF2B5EF4-FFF2-40B4-BE49-F238E27FC236}">
                <a16:creationId xmlns:a16="http://schemas.microsoft.com/office/drawing/2014/main" id="{2873B343-0B03-DC4D-BDC2-11B6F624F860}"/>
              </a:ext>
            </a:extLst>
          </p:cNvPr>
          <p:cNvGrpSpPr/>
          <p:nvPr/>
        </p:nvGrpSpPr>
        <p:grpSpPr>
          <a:xfrm>
            <a:off x="3143310" y="5438775"/>
            <a:ext cx="504766" cy="407029"/>
            <a:chOff x="3143310" y="5438775"/>
            <a:chExt cx="504766" cy="407029"/>
          </a:xfrm>
        </p:grpSpPr>
        <p:sp>
          <p:nvSpPr>
            <p:cNvPr id="1538" name="SMARTInkShape-2946">
              <a:extLst>
                <a:ext uri="{FF2B5EF4-FFF2-40B4-BE49-F238E27FC236}">
                  <a16:creationId xmlns:a16="http://schemas.microsoft.com/office/drawing/2014/main" id="{B122662C-8C13-139D-E37C-62613D8471F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143310" y="5438775"/>
              <a:ext cx="95191" cy="371476"/>
            </a:xfrm>
            <a:custGeom>
              <a:avLst/>
              <a:gdLst/>
              <a:ahLst/>
              <a:cxnLst/>
              <a:rect l="0" t="0" r="0" b="0"/>
              <a:pathLst>
                <a:path w="95191" h="371476">
                  <a:moveTo>
                    <a:pt x="85665" y="28575"/>
                  </a:moveTo>
                  <a:lnTo>
                    <a:pt x="85665" y="28575"/>
                  </a:lnTo>
                  <a:lnTo>
                    <a:pt x="85665" y="20374"/>
                  </a:lnTo>
                  <a:lnTo>
                    <a:pt x="93865" y="10966"/>
                  </a:lnTo>
                  <a:lnTo>
                    <a:pt x="95189" y="11"/>
                  </a:lnTo>
                  <a:lnTo>
                    <a:pt x="95190" y="3"/>
                  </a:lnTo>
                  <a:lnTo>
                    <a:pt x="95190" y="0"/>
                  </a:lnTo>
                  <a:lnTo>
                    <a:pt x="90134" y="5056"/>
                  </a:lnTo>
                  <a:lnTo>
                    <a:pt x="87652" y="10361"/>
                  </a:lnTo>
                  <a:lnTo>
                    <a:pt x="86990" y="13257"/>
                  </a:lnTo>
                  <a:lnTo>
                    <a:pt x="61891" y="57770"/>
                  </a:lnTo>
                  <a:lnTo>
                    <a:pt x="40556" y="99880"/>
                  </a:lnTo>
                  <a:lnTo>
                    <a:pt x="20780" y="144377"/>
                  </a:lnTo>
                  <a:lnTo>
                    <a:pt x="7761" y="183654"/>
                  </a:lnTo>
                  <a:lnTo>
                    <a:pt x="2258" y="222103"/>
                  </a:lnTo>
                  <a:lnTo>
                    <a:pt x="143" y="268776"/>
                  </a:lnTo>
                  <a:lnTo>
                    <a:pt x="0" y="290834"/>
                  </a:lnTo>
                  <a:lnTo>
                    <a:pt x="5612" y="304238"/>
                  </a:lnTo>
                  <a:lnTo>
                    <a:pt x="31465" y="335960"/>
                  </a:lnTo>
                  <a:lnTo>
                    <a:pt x="49833" y="349133"/>
                  </a:lnTo>
                  <a:lnTo>
                    <a:pt x="56134" y="360053"/>
                  </a:lnTo>
                  <a:lnTo>
                    <a:pt x="59487" y="361107"/>
                  </a:lnTo>
                  <a:lnTo>
                    <a:pt x="65207" y="361783"/>
                  </a:lnTo>
                  <a:lnTo>
                    <a:pt x="65676" y="362897"/>
                  </a:lnTo>
                  <a:lnTo>
                    <a:pt x="5709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SMARTInkShape-2947">
              <a:extLst>
                <a:ext uri="{FF2B5EF4-FFF2-40B4-BE49-F238E27FC236}">
                  <a16:creationId xmlns:a16="http://schemas.microsoft.com/office/drawing/2014/main" id="{E7CE51B8-92DF-4D57-3F24-088FD2D4F3F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11274" y="5553728"/>
              <a:ext cx="131989" cy="292076"/>
            </a:xfrm>
            <a:custGeom>
              <a:avLst/>
              <a:gdLst/>
              <a:ahLst/>
              <a:cxnLst/>
              <a:rect l="0" t="0" r="0" b="0"/>
              <a:pathLst>
                <a:path w="131989" h="292076">
                  <a:moveTo>
                    <a:pt x="8201" y="8872"/>
                  </a:moveTo>
                  <a:lnTo>
                    <a:pt x="8201" y="8872"/>
                  </a:lnTo>
                  <a:lnTo>
                    <a:pt x="7143" y="24082"/>
                  </a:lnTo>
                  <a:lnTo>
                    <a:pt x="0" y="53652"/>
                  </a:lnTo>
                  <a:lnTo>
                    <a:pt x="6542" y="85334"/>
                  </a:lnTo>
                  <a:lnTo>
                    <a:pt x="18026" y="110250"/>
                  </a:lnTo>
                  <a:lnTo>
                    <a:pt x="21101" y="114557"/>
                  </a:lnTo>
                  <a:lnTo>
                    <a:pt x="25267" y="117428"/>
                  </a:lnTo>
                  <a:lnTo>
                    <a:pt x="40186" y="121470"/>
                  </a:lnTo>
                  <a:lnTo>
                    <a:pt x="48169" y="122415"/>
                  </a:lnTo>
                  <a:lnTo>
                    <a:pt x="51780" y="120551"/>
                  </a:lnTo>
                  <a:lnTo>
                    <a:pt x="58614" y="112836"/>
                  </a:lnTo>
                  <a:lnTo>
                    <a:pt x="74825" y="74187"/>
                  </a:lnTo>
                  <a:lnTo>
                    <a:pt x="81564" y="46569"/>
                  </a:lnTo>
                  <a:lnTo>
                    <a:pt x="84199" y="29860"/>
                  </a:lnTo>
                  <a:lnTo>
                    <a:pt x="93795" y="0"/>
                  </a:lnTo>
                  <a:lnTo>
                    <a:pt x="100446" y="13626"/>
                  </a:lnTo>
                  <a:lnTo>
                    <a:pt x="109733" y="56945"/>
                  </a:lnTo>
                  <a:lnTo>
                    <a:pt x="115158" y="99193"/>
                  </a:lnTo>
                  <a:lnTo>
                    <a:pt x="120326" y="127356"/>
                  </a:lnTo>
                  <a:lnTo>
                    <a:pt x="127128" y="169742"/>
                  </a:lnTo>
                  <a:lnTo>
                    <a:pt x="131059" y="213118"/>
                  </a:lnTo>
                  <a:lnTo>
                    <a:pt x="131941" y="256949"/>
                  </a:lnTo>
                  <a:lnTo>
                    <a:pt x="131988" y="271177"/>
                  </a:lnTo>
                  <a:lnTo>
                    <a:pt x="129884" y="276875"/>
                  </a:lnTo>
                  <a:lnTo>
                    <a:pt x="115620" y="292075"/>
                  </a:lnTo>
                  <a:lnTo>
                    <a:pt x="98590" y="283754"/>
                  </a:lnTo>
                  <a:lnTo>
                    <a:pt x="53898" y="247657"/>
                  </a:lnTo>
                  <a:lnTo>
                    <a:pt x="39027" y="240490"/>
                  </a:lnTo>
                  <a:lnTo>
                    <a:pt x="27251" y="237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2948">
              <a:extLst>
                <a:ext uri="{FF2B5EF4-FFF2-40B4-BE49-F238E27FC236}">
                  <a16:creationId xmlns:a16="http://schemas.microsoft.com/office/drawing/2014/main" id="{89D1A792-357F-5FE9-976D-B93EE844C30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592666" y="5715000"/>
              <a:ext cx="55410" cy="95251"/>
            </a:xfrm>
            <a:custGeom>
              <a:avLst/>
              <a:gdLst/>
              <a:ahLst/>
              <a:cxnLst/>
              <a:rect l="0" t="0" r="0" b="0"/>
              <a:pathLst>
                <a:path w="55410" h="95251">
                  <a:moveTo>
                    <a:pt x="17309" y="0"/>
                  </a:moveTo>
                  <a:lnTo>
                    <a:pt x="17309" y="0"/>
                  </a:lnTo>
                  <a:lnTo>
                    <a:pt x="22365" y="5056"/>
                  </a:lnTo>
                  <a:lnTo>
                    <a:pt x="22797" y="7604"/>
                  </a:lnTo>
                  <a:lnTo>
                    <a:pt x="22025" y="10361"/>
                  </a:lnTo>
                  <a:lnTo>
                    <a:pt x="20453" y="13257"/>
                  </a:lnTo>
                  <a:lnTo>
                    <a:pt x="12528" y="53257"/>
                  </a:lnTo>
                  <a:lnTo>
                    <a:pt x="870" y="78090"/>
                  </a:lnTo>
                  <a:lnTo>
                    <a:pt x="0" y="83811"/>
                  </a:lnTo>
                  <a:lnTo>
                    <a:pt x="477" y="87624"/>
                  </a:lnTo>
                  <a:lnTo>
                    <a:pt x="1855" y="90166"/>
                  </a:lnTo>
                  <a:lnTo>
                    <a:pt x="7437" y="94952"/>
                  </a:lnTo>
                  <a:lnTo>
                    <a:pt x="5540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2949">
              <a:extLst>
                <a:ext uri="{FF2B5EF4-FFF2-40B4-BE49-F238E27FC236}">
                  <a16:creationId xmlns:a16="http://schemas.microsoft.com/office/drawing/2014/main" id="{4C5E21C9-1D98-7B18-3353-81C8E78FF48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629025" y="56673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3" name="SMARTInkShape-2950">
            <a:extLst>
              <a:ext uri="{FF2B5EF4-FFF2-40B4-BE49-F238E27FC236}">
                <a16:creationId xmlns:a16="http://schemas.microsoft.com/office/drawing/2014/main" id="{474E6CBC-BB5A-BBAC-3406-02F989C801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05175" y="5372111"/>
            <a:ext cx="295272" cy="161915"/>
          </a:xfrm>
          <a:custGeom>
            <a:avLst/>
            <a:gdLst/>
            <a:ahLst/>
            <a:cxnLst/>
            <a:rect l="0" t="0" r="0" b="0"/>
            <a:pathLst>
              <a:path w="295272" h="161915">
                <a:moveTo>
                  <a:pt x="9525" y="152389"/>
                </a:moveTo>
                <a:lnTo>
                  <a:pt x="9525" y="152389"/>
                </a:lnTo>
                <a:lnTo>
                  <a:pt x="9525" y="161522"/>
                </a:lnTo>
                <a:lnTo>
                  <a:pt x="0" y="161914"/>
                </a:lnTo>
                <a:lnTo>
                  <a:pt x="5488" y="161914"/>
                </a:lnTo>
                <a:lnTo>
                  <a:pt x="3144" y="161914"/>
                </a:lnTo>
                <a:lnTo>
                  <a:pt x="18657" y="161914"/>
                </a:lnTo>
                <a:lnTo>
                  <a:pt x="19050" y="152399"/>
                </a:lnTo>
                <a:lnTo>
                  <a:pt x="24106" y="152392"/>
                </a:lnTo>
                <a:lnTo>
                  <a:pt x="29411" y="146746"/>
                </a:lnTo>
                <a:lnTo>
                  <a:pt x="67533" y="101206"/>
                </a:lnTo>
                <a:lnTo>
                  <a:pt x="102975" y="59339"/>
                </a:lnTo>
                <a:lnTo>
                  <a:pt x="119667" y="36838"/>
                </a:lnTo>
                <a:lnTo>
                  <a:pt x="128825" y="29957"/>
                </a:lnTo>
                <a:lnTo>
                  <a:pt x="132754" y="20687"/>
                </a:lnTo>
                <a:lnTo>
                  <a:pt x="133174" y="14471"/>
                </a:lnTo>
                <a:lnTo>
                  <a:pt x="134291" y="12818"/>
                </a:lnTo>
                <a:lnTo>
                  <a:pt x="136094" y="11717"/>
                </a:lnTo>
                <a:lnTo>
                  <a:pt x="138354" y="10983"/>
                </a:lnTo>
                <a:lnTo>
                  <a:pt x="139861" y="9435"/>
                </a:lnTo>
                <a:lnTo>
                  <a:pt x="142872" y="0"/>
                </a:lnTo>
                <a:lnTo>
                  <a:pt x="190120" y="40688"/>
                </a:lnTo>
                <a:lnTo>
                  <a:pt x="206497" y="52852"/>
                </a:lnTo>
                <a:lnTo>
                  <a:pt x="236581" y="69267"/>
                </a:lnTo>
                <a:lnTo>
                  <a:pt x="253895" y="80840"/>
                </a:lnTo>
                <a:lnTo>
                  <a:pt x="287062" y="94524"/>
                </a:lnTo>
                <a:lnTo>
                  <a:pt x="295271" y="95239"/>
                </a:lnTo>
                <a:lnTo>
                  <a:pt x="285750" y="952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9" name="SMARTInkShape-Group523">
            <a:extLst>
              <a:ext uri="{FF2B5EF4-FFF2-40B4-BE49-F238E27FC236}">
                <a16:creationId xmlns:a16="http://schemas.microsoft.com/office/drawing/2014/main" id="{46F9528B-1FBE-34CF-2887-F7F0A2BCA735}"/>
              </a:ext>
            </a:extLst>
          </p:cNvPr>
          <p:cNvGrpSpPr/>
          <p:nvPr/>
        </p:nvGrpSpPr>
        <p:grpSpPr>
          <a:xfrm>
            <a:off x="3895725" y="5336301"/>
            <a:ext cx="771526" cy="502525"/>
            <a:chOff x="3895725" y="5336301"/>
            <a:chExt cx="771526" cy="502525"/>
          </a:xfrm>
        </p:grpSpPr>
        <p:sp>
          <p:nvSpPr>
            <p:cNvPr id="1544" name="SMARTInkShape-2951">
              <a:extLst>
                <a:ext uri="{FF2B5EF4-FFF2-40B4-BE49-F238E27FC236}">
                  <a16:creationId xmlns:a16="http://schemas.microsoft.com/office/drawing/2014/main" id="{9582C876-8E24-6ED6-9EE8-0DF7D1E9035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895725" y="56292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7992"/>
                  </a:lnTo>
                  <a:lnTo>
                    <a:pt x="44240" y="11511"/>
                  </a:lnTo>
                  <a:lnTo>
                    <a:pt x="85056" y="9917"/>
                  </a:lnTo>
                  <a:lnTo>
                    <a:pt x="128122" y="9603"/>
                  </a:lnTo>
                  <a:lnTo>
                    <a:pt x="152312" y="952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2952">
              <a:extLst>
                <a:ext uri="{FF2B5EF4-FFF2-40B4-BE49-F238E27FC236}">
                  <a16:creationId xmlns:a16="http://schemas.microsoft.com/office/drawing/2014/main" id="{D08EC102-EEC6-1B0C-4532-1DD817434B6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191000" y="5576663"/>
              <a:ext cx="140848" cy="233090"/>
            </a:xfrm>
            <a:custGeom>
              <a:avLst/>
              <a:gdLst/>
              <a:ahLst/>
              <a:cxnLst/>
              <a:rect l="0" t="0" r="0" b="0"/>
              <a:pathLst>
                <a:path w="140848" h="233090">
                  <a:moveTo>
                    <a:pt x="0" y="14512"/>
                  </a:moveTo>
                  <a:lnTo>
                    <a:pt x="0" y="14512"/>
                  </a:lnTo>
                  <a:lnTo>
                    <a:pt x="1058" y="44909"/>
                  </a:lnTo>
                  <a:lnTo>
                    <a:pt x="7604" y="63853"/>
                  </a:lnTo>
                  <a:lnTo>
                    <a:pt x="13257" y="72778"/>
                  </a:lnTo>
                  <a:lnTo>
                    <a:pt x="32503" y="83752"/>
                  </a:lnTo>
                  <a:lnTo>
                    <a:pt x="48201" y="88650"/>
                  </a:lnTo>
                  <a:lnTo>
                    <a:pt x="58817" y="86974"/>
                  </a:lnTo>
                  <a:lnTo>
                    <a:pt x="64611" y="85045"/>
                  </a:lnTo>
                  <a:lnTo>
                    <a:pt x="73872" y="77257"/>
                  </a:lnTo>
                  <a:lnTo>
                    <a:pt x="81516" y="65682"/>
                  </a:lnTo>
                  <a:lnTo>
                    <a:pt x="100451" y="22650"/>
                  </a:lnTo>
                  <a:lnTo>
                    <a:pt x="104396" y="5618"/>
                  </a:lnTo>
                  <a:lnTo>
                    <a:pt x="104663" y="0"/>
                  </a:lnTo>
                  <a:lnTo>
                    <a:pt x="104726" y="2065"/>
                  </a:lnTo>
                  <a:lnTo>
                    <a:pt x="109817" y="9178"/>
                  </a:lnTo>
                  <a:lnTo>
                    <a:pt x="118028" y="17989"/>
                  </a:lnTo>
                  <a:lnTo>
                    <a:pt x="121249" y="29815"/>
                  </a:lnTo>
                  <a:lnTo>
                    <a:pt x="128372" y="68335"/>
                  </a:lnTo>
                  <a:lnTo>
                    <a:pt x="133426" y="109105"/>
                  </a:lnTo>
                  <a:lnTo>
                    <a:pt x="140695" y="150554"/>
                  </a:lnTo>
                  <a:lnTo>
                    <a:pt x="140847" y="172342"/>
                  </a:lnTo>
                  <a:lnTo>
                    <a:pt x="137387" y="189080"/>
                  </a:lnTo>
                  <a:lnTo>
                    <a:pt x="124434" y="210404"/>
                  </a:lnTo>
                  <a:lnTo>
                    <a:pt x="115982" y="217992"/>
                  </a:lnTo>
                  <a:lnTo>
                    <a:pt x="97588" y="229809"/>
                  </a:lnTo>
                  <a:lnTo>
                    <a:pt x="59208" y="233089"/>
                  </a:lnTo>
                  <a:lnTo>
                    <a:pt x="44660" y="230544"/>
                  </a:lnTo>
                  <a:lnTo>
                    <a:pt x="27696" y="225983"/>
                  </a:lnTo>
                  <a:lnTo>
                    <a:pt x="9525" y="224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SMARTInkShape-2953">
              <a:extLst>
                <a:ext uri="{FF2B5EF4-FFF2-40B4-BE49-F238E27FC236}">
                  <a16:creationId xmlns:a16="http://schemas.microsoft.com/office/drawing/2014/main" id="{D6A67695-EFCF-9591-58F3-1C350FF5E16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47490" y="5457946"/>
              <a:ext cx="186386" cy="37980"/>
            </a:xfrm>
            <a:custGeom>
              <a:avLst/>
              <a:gdLst/>
              <a:ahLst/>
              <a:cxnLst/>
              <a:rect l="0" t="0" r="0" b="0"/>
              <a:pathLst>
                <a:path w="186386" h="37980">
                  <a:moveTo>
                    <a:pt x="14935" y="37979"/>
                  </a:moveTo>
                  <a:lnTo>
                    <a:pt x="14935" y="37979"/>
                  </a:lnTo>
                  <a:lnTo>
                    <a:pt x="0" y="37979"/>
                  </a:lnTo>
                  <a:lnTo>
                    <a:pt x="23828" y="35157"/>
                  </a:lnTo>
                  <a:lnTo>
                    <a:pt x="62435" y="24722"/>
                  </a:lnTo>
                  <a:lnTo>
                    <a:pt x="102752" y="13527"/>
                  </a:lnTo>
                  <a:lnTo>
                    <a:pt x="148189" y="10218"/>
                  </a:lnTo>
                  <a:lnTo>
                    <a:pt x="159884" y="8708"/>
                  </a:lnTo>
                  <a:lnTo>
                    <a:pt x="176135" y="285"/>
                  </a:lnTo>
                  <a:lnTo>
                    <a:pt x="181702" y="0"/>
                  </a:lnTo>
                  <a:lnTo>
                    <a:pt x="183263" y="1018"/>
                  </a:lnTo>
                  <a:lnTo>
                    <a:pt x="186385" y="9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SMARTInkShape-2954">
              <a:extLst>
                <a:ext uri="{FF2B5EF4-FFF2-40B4-BE49-F238E27FC236}">
                  <a16:creationId xmlns:a16="http://schemas.microsoft.com/office/drawing/2014/main" id="{7D8B89C9-9916-95A8-E78A-6200500F167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371975" y="5372216"/>
              <a:ext cx="140601" cy="466610"/>
            </a:xfrm>
            <a:custGeom>
              <a:avLst/>
              <a:gdLst/>
              <a:ahLst/>
              <a:cxnLst/>
              <a:rect l="0" t="0" r="0" b="0"/>
              <a:pathLst>
                <a:path w="140601" h="466610">
                  <a:moveTo>
                    <a:pt x="38100" y="9409"/>
                  </a:moveTo>
                  <a:lnTo>
                    <a:pt x="38100" y="9409"/>
                  </a:lnTo>
                  <a:lnTo>
                    <a:pt x="38100" y="0"/>
                  </a:lnTo>
                  <a:lnTo>
                    <a:pt x="48213" y="4975"/>
                  </a:lnTo>
                  <a:lnTo>
                    <a:pt x="56000" y="15905"/>
                  </a:lnTo>
                  <a:lnTo>
                    <a:pt x="76099" y="59590"/>
                  </a:lnTo>
                  <a:lnTo>
                    <a:pt x="83564" y="76162"/>
                  </a:lnTo>
                  <a:lnTo>
                    <a:pt x="97549" y="99508"/>
                  </a:lnTo>
                  <a:lnTo>
                    <a:pt x="108992" y="141428"/>
                  </a:lnTo>
                  <a:lnTo>
                    <a:pt x="125951" y="180597"/>
                  </a:lnTo>
                  <a:lnTo>
                    <a:pt x="132947" y="225453"/>
                  </a:lnTo>
                  <a:lnTo>
                    <a:pt x="140600" y="268807"/>
                  </a:lnTo>
                  <a:lnTo>
                    <a:pt x="139379" y="299699"/>
                  </a:lnTo>
                  <a:lnTo>
                    <a:pt x="125481" y="342324"/>
                  </a:lnTo>
                  <a:lnTo>
                    <a:pt x="92750" y="382287"/>
                  </a:lnTo>
                  <a:lnTo>
                    <a:pt x="47993" y="428044"/>
                  </a:lnTo>
                  <a:lnTo>
                    <a:pt x="0" y="466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SMARTInkShape-2955">
              <a:extLst>
                <a:ext uri="{FF2B5EF4-FFF2-40B4-BE49-F238E27FC236}">
                  <a16:creationId xmlns:a16="http://schemas.microsoft.com/office/drawing/2014/main" id="{D34BDE89-3275-9220-7C89-F61DE5A83E2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543425" y="5336301"/>
              <a:ext cx="123826" cy="88903"/>
            </a:xfrm>
            <a:custGeom>
              <a:avLst/>
              <a:gdLst/>
              <a:ahLst/>
              <a:cxnLst/>
              <a:rect l="0" t="0" r="0" b="0"/>
              <a:pathLst>
                <a:path w="123826" h="88903">
                  <a:moveTo>
                    <a:pt x="0" y="26274"/>
                  </a:moveTo>
                  <a:lnTo>
                    <a:pt x="0" y="26274"/>
                  </a:lnTo>
                  <a:lnTo>
                    <a:pt x="0" y="21218"/>
                  </a:lnTo>
                  <a:lnTo>
                    <a:pt x="2822" y="15913"/>
                  </a:lnTo>
                  <a:lnTo>
                    <a:pt x="5056" y="13017"/>
                  </a:lnTo>
                  <a:lnTo>
                    <a:pt x="10361" y="9799"/>
                  </a:lnTo>
                  <a:lnTo>
                    <a:pt x="13257" y="8941"/>
                  </a:lnTo>
                  <a:lnTo>
                    <a:pt x="16247" y="9427"/>
                  </a:lnTo>
                  <a:lnTo>
                    <a:pt x="22390" y="12790"/>
                  </a:lnTo>
                  <a:lnTo>
                    <a:pt x="24452" y="11992"/>
                  </a:lnTo>
                  <a:lnTo>
                    <a:pt x="25826" y="9344"/>
                  </a:lnTo>
                  <a:lnTo>
                    <a:pt x="28032" y="0"/>
                  </a:lnTo>
                  <a:lnTo>
                    <a:pt x="29271" y="291"/>
                  </a:lnTo>
                  <a:lnTo>
                    <a:pt x="33471" y="3437"/>
                  </a:lnTo>
                  <a:lnTo>
                    <a:pt x="36042" y="8363"/>
                  </a:lnTo>
                  <a:lnTo>
                    <a:pt x="37979" y="29516"/>
                  </a:lnTo>
                  <a:lnTo>
                    <a:pt x="35224" y="35828"/>
                  </a:lnTo>
                  <a:lnTo>
                    <a:pt x="33007" y="38994"/>
                  </a:lnTo>
                  <a:lnTo>
                    <a:pt x="28392" y="57166"/>
                  </a:lnTo>
                  <a:lnTo>
                    <a:pt x="26336" y="59568"/>
                  </a:lnTo>
                  <a:lnTo>
                    <a:pt x="48" y="83377"/>
                  </a:lnTo>
                  <a:lnTo>
                    <a:pt x="5071" y="88467"/>
                  </a:lnTo>
                  <a:lnTo>
                    <a:pt x="8674" y="88902"/>
                  </a:lnTo>
                  <a:lnTo>
                    <a:pt x="55486" y="83838"/>
                  </a:lnTo>
                  <a:lnTo>
                    <a:pt x="102643" y="83460"/>
                  </a:lnTo>
                  <a:lnTo>
                    <a:pt x="123825" y="83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2" name="SMARTInkShape-Group524">
            <a:extLst>
              <a:ext uri="{FF2B5EF4-FFF2-40B4-BE49-F238E27FC236}">
                <a16:creationId xmlns:a16="http://schemas.microsoft.com/office/drawing/2014/main" id="{332C48EC-4C6C-E39B-5420-B034AB427B5C}"/>
              </a:ext>
            </a:extLst>
          </p:cNvPr>
          <p:cNvGrpSpPr/>
          <p:nvPr/>
        </p:nvGrpSpPr>
        <p:grpSpPr>
          <a:xfrm>
            <a:off x="4914900" y="5515009"/>
            <a:ext cx="161926" cy="219042"/>
            <a:chOff x="4914900" y="5515009"/>
            <a:chExt cx="161926" cy="219042"/>
          </a:xfrm>
        </p:grpSpPr>
        <p:sp>
          <p:nvSpPr>
            <p:cNvPr id="1550" name="SMARTInkShape-2956">
              <a:extLst>
                <a:ext uri="{FF2B5EF4-FFF2-40B4-BE49-F238E27FC236}">
                  <a16:creationId xmlns:a16="http://schemas.microsoft.com/office/drawing/2014/main" id="{ED9AB785-455C-47E6-EE28-9FA427F2279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943475" y="5515009"/>
              <a:ext cx="38101" cy="219042"/>
            </a:xfrm>
            <a:custGeom>
              <a:avLst/>
              <a:gdLst/>
              <a:ahLst/>
              <a:cxnLst/>
              <a:rect l="0" t="0" r="0" b="0"/>
              <a:pathLst>
                <a:path w="38101" h="219042">
                  <a:moveTo>
                    <a:pt x="38100" y="9491"/>
                  </a:moveTo>
                  <a:lnTo>
                    <a:pt x="38100" y="9491"/>
                  </a:lnTo>
                  <a:lnTo>
                    <a:pt x="38100" y="0"/>
                  </a:lnTo>
                  <a:lnTo>
                    <a:pt x="33044" y="36597"/>
                  </a:lnTo>
                  <a:lnTo>
                    <a:pt x="22912" y="81364"/>
                  </a:lnTo>
                  <a:lnTo>
                    <a:pt x="16991" y="118429"/>
                  </a:lnTo>
                  <a:lnTo>
                    <a:pt x="10999" y="160832"/>
                  </a:lnTo>
                  <a:lnTo>
                    <a:pt x="1454" y="205691"/>
                  </a:lnTo>
                  <a:lnTo>
                    <a:pt x="0" y="21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SMARTInkShape-2957">
              <a:extLst>
                <a:ext uri="{FF2B5EF4-FFF2-40B4-BE49-F238E27FC236}">
                  <a16:creationId xmlns:a16="http://schemas.microsoft.com/office/drawing/2014/main" id="{3B41B0F6-0514-ABF5-2122-DEEE7FB92C5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14900" y="56102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15210" y="8467"/>
                  </a:lnTo>
                  <a:lnTo>
                    <a:pt x="44781" y="1324"/>
                  </a:lnTo>
                  <a:lnTo>
                    <a:pt x="84066" y="5749"/>
                  </a:lnTo>
                  <a:lnTo>
                    <a:pt x="128075" y="96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1" name="SMARTInkShape-Group525">
            <a:extLst>
              <a:ext uri="{FF2B5EF4-FFF2-40B4-BE49-F238E27FC236}">
                <a16:creationId xmlns:a16="http://schemas.microsoft.com/office/drawing/2014/main" id="{23749150-97EC-37D3-CE3D-003ACA92E452}"/>
              </a:ext>
            </a:extLst>
          </p:cNvPr>
          <p:cNvGrpSpPr/>
          <p:nvPr/>
        </p:nvGrpSpPr>
        <p:grpSpPr>
          <a:xfrm>
            <a:off x="5534025" y="5324478"/>
            <a:ext cx="838201" cy="628633"/>
            <a:chOff x="5534025" y="5324478"/>
            <a:chExt cx="838201" cy="628633"/>
          </a:xfrm>
        </p:grpSpPr>
        <p:sp>
          <p:nvSpPr>
            <p:cNvPr id="1553" name="SMARTInkShape-2958">
              <a:extLst>
                <a:ext uri="{FF2B5EF4-FFF2-40B4-BE49-F238E27FC236}">
                  <a16:creationId xmlns:a16="http://schemas.microsoft.com/office/drawing/2014/main" id="{9B8F3E3E-2135-E899-64A1-55F0C19208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34025" y="5410200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39039" y="13387"/>
                  </a:lnTo>
                  <a:lnTo>
                    <a:pt x="82843" y="10033"/>
                  </a:lnTo>
                  <a:lnTo>
                    <a:pt x="118503" y="4619"/>
                  </a:lnTo>
                  <a:lnTo>
                    <a:pt x="155879" y="1369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SMARTInkShape-2959">
              <a:extLst>
                <a:ext uri="{FF2B5EF4-FFF2-40B4-BE49-F238E27FC236}">
                  <a16:creationId xmlns:a16="http://schemas.microsoft.com/office/drawing/2014/main" id="{378FC640-EE49-95CC-9F20-E48D1C6B563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543550" y="5429250"/>
              <a:ext cx="247651" cy="314210"/>
            </a:xfrm>
            <a:custGeom>
              <a:avLst/>
              <a:gdLst/>
              <a:ahLst/>
              <a:cxnLst/>
              <a:rect l="0" t="0" r="0" b="0"/>
              <a:pathLst>
                <a:path w="247651" h="314210">
                  <a:moveTo>
                    <a:pt x="0" y="0"/>
                  </a:moveTo>
                  <a:lnTo>
                    <a:pt x="0" y="0"/>
                  </a:lnTo>
                  <a:lnTo>
                    <a:pt x="8662" y="7604"/>
                  </a:lnTo>
                  <a:lnTo>
                    <a:pt x="25967" y="16247"/>
                  </a:lnTo>
                  <a:lnTo>
                    <a:pt x="65535" y="31798"/>
                  </a:lnTo>
                  <a:lnTo>
                    <a:pt x="105880" y="60815"/>
                  </a:lnTo>
                  <a:lnTo>
                    <a:pt x="150428" y="98711"/>
                  </a:lnTo>
                  <a:lnTo>
                    <a:pt x="169806" y="134034"/>
                  </a:lnTo>
                  <a:lnTo>
                    <a:pt x="174952" y="151646"/>
                  </a:lnTo>
                  <a:lnTo>
                    <a:pt x="171900" y="174520"/>
                  </a:lnTo>
                  <a:lnTo>
                    <a:pt x="161387" y="204512"/>
                  </a:lnTo>
                  <a:lnTo>
                    <a:pt x="137317" y="238911"/>
                  </a:lnTo>
                  <a:lnTo>
                    <a:pt x="94517" y="272736"/>
                  </a:lnTo>
                  <a:lnTo>
                    <a:pt x="55068" y="294399"/>
                  </a:lnTo>
                  <a:lnTo>
                    <a:pt x="29034" y="304619"/>
                  </a:lnTo>
                  <a:lnTo>
                    <a:pt x="73129" y="304790"/>
                  </a:lnTo>
                  <a:lnTo>
                    <a:pt x="112354" y="304798"/>
                  </a:lnTo>
                  <a:lnTo>
                    <a:pt x="158562" y="305858"/>
                  </a:lnTo>
                  <a:lnTo>
                    <a:pt x="204051" y="313001"/>
                  </a:lnTo>
                  <a:lnTo>
                    <a:pt x="231014" y="314209"/>
                  </a:lnTo>
                  <a:lnTo>
                    <a:pt x="2476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SMARTInkShape-2960">
              <a:extLst>
                <a:ext uri="{FF2B5EF4-FFF2-40B4-BE49-F238E27FC236}">
                  <a16:creationId xmlns:a16="http://schemas.microsoft.com/office/drawing/2014/main" id="{A8CA27F8-D363-B0B4-6D49-F2A922A8DBB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993670" y="5526105"/>
              <a:ext cx="188056" cy="160321"/>
            </a:xfrm>
            <a:custGeom>
              <a:avLst/>
              <a:gdLst/>
              <a:ahLst/>
              <a:cxnLst/>
              <a:rect l="0" t="0" r="0" b="0"/>
              <a:pathLst>
                <a:path w="188056" h="160321">
                  <a:moveTo>
                    <a:pt x="35655" y="55545"/>
                  </a:moveTo>
                  <a:lnTo>
                    <a:pt x="35655" y="55545"/>
                  </a:lnTo>
                  <a:lnTo>
                    <a:pt x="26523" y="55545"/>
                  </a:lnTo>
                  <a:lnTo>
                    <a:pt x="34365" y="55545"/>
                  </a:lnTo>
                  <a:lnTo>
                    <a:pt x="56207" y="63084"/>
                  </a:lnTo>
                  <a:lnTo>
                    <a:pt x="85459" y="64678"/>
                  </a:lnTo>
                  <a:lnTo>
                    <a:pt x="97653" y="62073"/>
                  </a:lnTo>
                  <a:lnTo>
                    <a:pt x="110469" y="57479"/>
                  </a:lnTo>
                  <a:lnTo>
                    <a:pt x="114106" y="56834"/>
                  </a:lnTo>
                  <a:lnTo>
                    <a:pt x="120970" y="53296"/>
                  </a:lnTo>
                  <a:lnTo>
                    <a:pt x="124282" y="50871"/>
                  </a:lnTo>
                  <a:lnTo>
                    <a:pt x="127961" y="45355"/>
                  </a:lnTo>
                  <a:lnTo>
                    <a:pt x="130033" y="36298"/>
                  </a:lnTo>
                  <a:lnTo>
                    <a:pt x="130324" y="33188"/>
                  </a:lnTo>
                  <a:lnTo>
                    <a:pt x="125002" y="24088"/>
                  </a:lnTo>
                  <a:lnTo>
                    <a:pt x="116640" y="15106"/>
                  </a:lnTo>
                  <a:lnTo>
                    <a:pt x="99367" y="3810"/>
                  </a:lnTo>
                  <a:lnTo>
                    <a:pt x="79580" y="0"/>
                  </a:lnTo>
                  <a:lnTo>
                    <a:pt x="65408" y="4752"/>
                  </a:lnTo>
                  <a:lnTo>
                    <a:pt x="39063" y="25052"/>
                  </a:lnTo>
                  <a:lnTo>
                    <a:pt x="14534" y="57047"/>
                  </a:lnTo>
                  <a:lnTo>
                    <a:pt x="3057" y="83507"/>
                  </a:lnTo>
                  <a:lnTo>
                    <a:pt x="0" y="98311"/>
                  </a:lnTo>
                  <a:lnTo>
                    <a:pt x="1464" y="111947"/>
                  </a:lnTo>
                  <a:lnTo>
                    <a:pt x="3336" y="118546"/>
                  </a:lnTo>
                  <a:lnTo>
                    <a:pt x="7759" y="124004"/>
                  </a:lnTo>
                  <a:lnTo>
                    <a:pt x="27037" y="135684"/>
                  </a:lnTo>
                  <a:lnTo>
                    <a:pt x="67319" y="147325"/>
                  </a:lnTo>
                  <a:lnTo>
                    <a:pt x="110269" y="150110"/>
                  </a:lnTo>
                  <a:lnTo>
                    <a:pt x="151667" y="150705"/>
                  </a:lnTo>
                  <a:lnTo>
                    <a:pt x="170687" y="151827"/>
                  </a:lnTo>
                  <a:lnTo>
                    <a:pt x="188055" y="16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2961">
              <a:extLst>
                <a:ext uri="{FF2B5EF4-FFF2-40B4-BE49-F238E27FC236}">
                  <a16:creationId xmlns:a16="http://schemas.microsoft.com/office/drawing/2014/main" id="{2135E955-B07D-4570-69D7-8BC28D1A70D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248827" y="5724641"/>
              <a:ext cx="85299" cy="47510"/>
            </a:xfrm>
            <a:custGeom>
              <a:avLst/>
              <a:gdLst/>
              <a:ahLst/>
              <a:cxnLst/>
              <a:rect l="0" t="0" r="0" b="0"/>
              <a:pathLst>
                <a:path w="85299" h="47510">
                  <a:moveTo>
                    <a:pt x="9098" y="9409"/>
                  </a:moveTo>
                  <a:lnTo>
                    <a:pt x="9098" y="9409"/>
                  </a:lnTo>
                  <a:lnTo>
                    <a:pt x="9098" y="4353"/>
                  </a:lnTo>
                  <a:lnTo>
                    <a:pt x="10156" y="2864"/>
                  </a:lnTo>
                  <a:lnTo>
                    <a:pt x="11920" y="1870"/>
                  </a:lnTo>
                  <a:lnTo>
                    <a:pt x="18230" y="0"/>
                  </a:lnTo>
                  <a:lnTo>
                    <a:pt x="18589" y="13150"/>
                  </a:lnTo>
                  <a:lnTo>
                    <a:pt x="15786" y="19186"/>
                  </a:lnTo>
                  <a:lnTo>
                    <a:pt x="13555" y="22278"/>
                  </a:lnTo>
                  <a:lnTo>
                    <a:pt x="8920" y="40330"/>
                  </a:lnTo>
                  <a:lnTo>
                    <a:pt x="6862" y="42723"/>
                  </a:lnTo>
                  <a:lnTo>
                    <a:pt x="0" y="47229"/>
                  </a:lnTo>
                  <a:lnTo>
                    <a:pt x="45919" y="47509"/>
                  </a:lnTo>
                  <a:lnTo>
                    <a:pt x="63251" y="46451"/>
                  </a:lnTo>
                  <a:lnTo>
                    <a:pt x="85298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2962">
              <a:extLst>
                <a:ext uri="{FF2B5EF4-FFF2-40B4-BE49-F238E27FC236}">
                  <a16:creationId xmlns:a16="http://schemas.microsoft.com/office/drawing/2014/main" id="{0E638A5D-9BC8-1653-4253-085BCB0641E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76975" y="56483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4" y="9525"/>
                  </a:lnTo>
                  <a:lnTo>
                    <a:pt x="8689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2963">
              <a:extLst>
                <a:ext uri="{FF2B5EF4-FFF2-40B4-BE49-F238E27FC236}">
                  <a16:creationId xmlns:a16="http://schemas.microsoft.com/office/drawing/2014/main" id="{795E0675-026D-A2E6-E051-5CA15C5E934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248677" y="5324478"/>
              <a:ext cx="123549" cy="95248"/>
            </a:xfrm>
            <a:custGeom>
              <a:avLst/>
              <a:gdLst/>
              <a:ahLst/>
              <a:cxnLst/>
              <a:rect l="0" t="0" r="0" b="0"/>
              <a:pathLst>
                <a:path w="123549" h="95248">
                  <a:moveTo>
                    <a:pt x="9248" y="19047"/>
                  </a:moveTo>
                  <a:lnTo>
                    <a:pt x="9248" y="19047"/>
                  </a:lnTo>
                  <a:lnTo>
                    <a:pt x="9248" y="10846"/>
                  </a:lnTo>
                  <a:lnTo>
                    <a:pt x="17449" y="1438"/>
                  </a:lnTo>
                  <a:lnTo>
                    <a:pt x="27871" y="35"/>
                  </a:lnTo>
                  <a:lnTo>
                    <a:pt x="36461" y="0"/>
                  </a:lnTo>
                  <a:lnTo>
                    <a:pt x="36916" y="1057"/>
                  </a:lnTo>
                  <a:lnTo>
                    <a:pt x="37787" y="32499"/>
                  </a:lnTo>
                  <a:lnTo>
                    <a:pt x="32755" y="53255"/>
                  </a:lnTo>
                  <a:lnTo>
                    <a:pt x="24562" y="67753"/>
                  </a:lnTo>
                  <a:lnTo>
                    <a:pt x="0" y="94949"/>
                  </a:lnTo>
                  <a:lnTo>
                    <a:pt x="40435" y="95239"/>
                  </a:lnTo>
                  <a:lnTo>
                    <a:pt x="87968" y="95247"/>
                  </a:lnTo>
                  <a:lnTo>
                    <a:pt x="103010" y="95247"/>
                  </a:lnTo>
                  <a:lnTo>
                    <a:pt x="106681" y="94189"/>
                  </a:lnTo>
                  <a:lnTo>
                    <a:pt x="109128" y="92425"/>
                  </a:lnTo>
                  <a:lnTo>
                    <a:pt x="110760" y="90191"/>
                  </a:lnTo>
                  <a:lnTo>
                    <a:pt x="112906" y="88702"/>
                  </a:lnTo>
                  <a:lnTo>
                    <a:pt x="123548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SMARTInkShape-2964">
              <a:extLst>
                <a:ext uri="{FF2B5EF4-FFF2-40B4-BE49-F238E27FC236}">
                  <a16:creationId xmlns:a16="http://schemas.microsoft.com/office/drawing/2014/main" id="{6DD486FF-BA30-4036-308A-210C3C8CCF4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659290" y="5895975"/>
              <a:ext cx="84286" cy="57136"/>
            </a:xfrm>
            <a:custGeom>
              <a:avLst/>
              <a:gdLst/>
              <a:ahLst/>
              <a:cxnLst/>
              <a:rect l="0" t="0" r="0" b="0"/>
              <a:pathLst>
                <a:path w="84286" h="57136">
                  <a:moveTo>
                    <a:pt x="8085" y="0"/>
                  </a:moveTo>
                  <a:lnTo>
                    <a:pt x="8085" y="0"/>
                  </a:lnTo>
                  <a:lnTo>
                    <a:pt x="16286" y="0"/>
                  </a:lnTo>
                  <a:lnTo>
                    <a:pt x="17494" y="26515"/>
                  </a:lnTo>
                  <a:lnTo>
                    <a:pt x="14736" y="35773"/>
                  </a:lnTo>
                  <a:lnTo>
                    <a:pt x="11041" y="43416"/>
                  </a:lnTo>
                  <a:lnTo>
                    <a:pt x="9398" y="50340"/>
                  </a:lnTo>
                  <a:lnTo>
                    <a:pt x="7902" y="52610"/>
                  </a:lnTo>
                  <a:lnTo>
                    <a:pt x="5848" y="54123"/>
                  </a:lnTo>
                  <a:lnTo>
                    <a:pt x="0" y="56553"/>
                  </a:lnTo>
                  <a:lnTo>
                    <a:pt x="578" y="56751"/>
                  </a:lnTo>
                  <a:lnTo>
                    <a:pt x="12787" y="57135"/>
                  </a:lnTo>
                  <a:lnTo>
                    <a:pt x="49008" y="48017"/>
                  </a:lnTo>
                  <a:lnTo>
                    <a:pt x="68537" y="46644"/>
                  </a:lnTo>
                  <a:lnTo>
                    <a:pt x="8428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SMARTInkShape-2965">
              <a:extLst>
                <a:ext uri="{FF2B5EF4-FFF2-40B4-BE49-F238E27FC236}">
                  <a16:creationId xmlns:a16="http://schemas.microsoft.com/office/drawing/2014/main" id="{90AA7349-6856-07A0-3933-B5D2E08D10E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659174" y="58197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7" y="88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2" name="SMARTInkShape-2966">
            <a:extLst>
              <a:ext uri="{FF2B5EF4-FFF2-40B4-BE49-F238E27FC236}">
                <a16:creationId xmlns:a16="http://schemas.microsoft.com/office/drawing/2014/main" id="{531A9EC3-A1C2-FE53-05D7-6746857B43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09951" y="3219451"/>
            <a:ext cx="465913" cy="571500"/>
          </a:xfrm>
          <a:custGeom>
            <a:avLst/>
            <a:gdLst/>
            <a:ahLst/>
            <a:cxnLst/>
            <a:rect l="0" t="0" r="0" b="0"/>
            <a:pathLst>
              <a:path w="465913" h="571500">
                <a:moveTo>
                  <a:pt x="66549" y="571499"/>
                </a:moveTo>
                <a:lnTo>
                  <a:pt x="66549" y="571499"/>
                </a:lnTo>
                <a:lnTo>
                  <a:pt x="66549" y="557310"/>
                </a:lnTo>
                <a:lnTo>
                  <a:pt x="63727" y="551787"/>
                </a:lnTo>
                <a:lnTo>
                  <a:pt x="61493" y="548833"/>
                </a:lnTo>
                <a:lnTo>
                  <a:pt x="59010" y="539906"/>
                </a:lnTo>
                <a:lnTo>
                  <a:pt x="54791" y="522980"/>
                </a:lnTo>
                <a:lnTo>
                  <a:pt x="49659" y="504559"/>
                </a:lnTo>
                <a:lnTo>
                  <a:pt x="40179" y="465435"/>
                </a:lnTo>
                <a:lnTo>
                  <a:pt x="30203" y="418929"/>
                </a:lnTo>
                <a:lnTo>
                  <a:pt x="21142" y="374274"/>
                </a:lnTo>
                <a:lnTo>
                  <a:pt x="19054" y="327188"/>
                </a:lnTo>
                <a:lnTo>
                  <a:pt x="18931" y="283642"/>
                </a:lnTo>
                <a:lnTo>
                  <a:pt x="18924" y="238786"/>
                </a:lnTo>
                <a:lnTo>
                  <a:pt x="17866" y="210633"/>
                </a:lnTo>
                <a:lnTo>
                  <a:pt x="9223" y="176391"/>
                </a:lnTo>
                <a:lnTo>
                  <a:pt x="2034" y="162273"/>
                </a:lnTo>
                <a:lnTo>
                  <a:pt x="0" y="152977"/>
                </a:lnTo>
                <a:lnTo>
                  <a:pt x="13074" y="149653"/>
                </a:lnTo>
                <a:lnTo>
                  <a:pt x="40581" y="139157"/>
                </a:lnTo>
                <a:lnTo>
                  <a:pt x="77434" y="135070"/>
                </a:lnTo>
                <a:lnTo>
                  <a:pt x="118715" y="133689"/>
                </a:lnTo>
                <a:lnTo>
                  <a:pt x="165967" y="132391"/>
                </a:lnTo>
                <a:lnTo>
                  <a:pt x="201751" y="128337"/>
                </a:lnTo>
                <a:lnTo>
                  <a:pt x="236000" y="125830"/>
                </a:lnTo>
                <a:lnTo>
                  <a:pt x="269919" y="124715"/>
                </a:lnTo>
                <a:lnTo>
                  <a:pt x="306161" y="124220"/>
                </a:lnTo>
                <a:lnTo>
                  <a:pt x="351809" y="123902"/>
                </a:lnTo>
                <a:lnTo>
                  <a:pt x="394803" y="123834"/>
                </a:lnTo>
                <a:lnTo>
                  <a:pt x="438011" y="123824"/>
                </a:lnTo>
                <a:lnTo>
                  <a:pt x="438022" y="110567"/>
                </a:lnTo>
                <a:lnTo>
                  <a:pt x="435906" y="107577"/>
                </a:lnTo>
                <a:lnTo>
                  <a:pt x="420124" y="92353"/>
                </a:lnTo>
                <a:lnTo>
                  <a:pt x="391760" y="58830"/>
                </a:lnTo>
                <a:lnTo>
                  <a:pt x="382890" y="52605"/>
                </a:lnTo>
                <a:lnTo>
                  <a:pt x="374361" y="47721"/>
                </a:lnTo>
                <a:lnTo>
                  <a:pt x="336709" y="13966"/>
                </a:lnTo>
                <a:lnTo>
                  <a:pt x="330201" y="11498"/>
                </a:lnTo>
                <a:lnTo>
                  <a:pt x="328042" y="9782"/>
                </a:lnTo>
                <a:lnTo>
                  <a:pt x="323733" y="25"/>
                </a:lnTo>
                <a:lnTo>
                  <a:pt x="323724" y="0"/>
                </a:lnTo>
                <a:lnTo>
                  <a:pt x="328780" y="5055"/>
                </a:lnTo>
                <a:lnTo>
                  <a:pt x="334085" y="7538"/>
                </a:lnTo>
                <a:lnTo>
                  <a:pt x="378893" y="22665"/>
                </a:lnTo>
                <a:lnTo>
                  <a:pt x="425940" y="35882"/>
                </a:lnTo>
                <a:lnTo>
                  <a:pt x="440088" y="40265"/>
                </a:lnTo>
                <a:lnTo>
                  <a:pt x="454863" y="48266"/>
                </a:lnTo>
                <a:lnTo>
                  <a:pt x="464281" y="55394"/>
                </a:lnTo>
                <a:lnTo>
                  <a:pt x="465569" y="59191"/>
                </a:lnTo>
                <a:lnTo>
                  <a:pt x="465912" y="61686"/>
                </a:lnTo>
                <a:lnTo>
                  <a:pt x="456148" y="86739"/>
                </a:lnTo>
                <a:lnTo>
                  <a:pt x="453281" y="92751"/>
                </a:lnTo>
                <a:lnTo>
                  <a:pt x="407779" y="138184"/>
                </a:lnTo>
                <a:lnTo>
                  <a:pt x="387082" y="160535"/>
                </a:lnTo>
                <a:lnTo>
                  <a:pt x="346141" y="204619"/>
                </a:lnTo>
                <a:lnTo>
                  <a:pt x="325802" y="226429"/>
                </a:lnTo>
                <a:lnTo>
                  <a:pt x="324648" y="230457"/>
                </a:lnTo>
                <a:lnTo>
                  <a:pt x="323724" y="2476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7" name="SMARTInkShape-Group527">
            <a:extLst>
              <a:ext uri="{FF2B5EF4-FFF2-40B4-BE49-F238E27FC236}">
                <a16:creationId xmlns:a16="http://schemas.microsoft.com/office/drawing/2014/main" id="{F5F33264-FA9F-BBD2-B83E-C7D396C64039}"/>
              </a:ext>
            </a:extLst>
          </p:cNvPr>
          <p:cNvGrpSpPr/>
          <p:nvPr/>
        </p:nvGrpSpPr>
        <p:grpSpPr>
          <a:xfrm>
            <a:off x="2809991" y="2524290"/>
            <a:ext cx="1952510" cy="1219036"/>
            <a:chOff x="2809991" y="2524290"/>
            <a:chExt cx="1952510" cy="1219036"/>
          </a:xfrm>
        </p:grpSpPr>
        <p:sp>
          <p:nvSpPr>
            <p:cNvPr id="1563" name="SMARTInkShape-2967">
              <a:extLst>
                <a:ext uri="{FF2B5EF4-FFF2-40B4-BE49-F238E27FC236}">
                  <a16:creationId xmlns:a16="http://schemas.microsoft.com/office/drawing/2014/main" id="{B0831D25-64E9-E6E1-A4B9-A4936770925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048000" y="2743235"/>
              <a:ext cx="47626" cy="1000091"/>
            </a:xfrm>
            <a:custGeom>
              <a:avLst/>
              <a:gdLst/>
              <a:ahLst/>
              <a:cxnLst/>
              <a:rect l="0" t="0" r="0" b="0"/>
              <a:pathLst>
                <a:path w="47626" h="1000091">
                  <a:moveTo>
                    <a:pt x="0" y="19015"/>
                  </a:moveTo>
                  <a:lnTo>
                    <a:pt x="0" y="19015"/>
                  </a:lnTo>
                  <a:lnTo>
                    <a:pt x="9409" y="9606"/>
                  </a:lnTo>
                  <a:lnTo>
                    <a:pt x="9525" y="0"/>
                  </a:lnTo>
                  <a:lnTo>
                    <a:pt x="9525" y="41877"/>
                  </a:lnTo>
                  <a:lnTo>
                    <a:pt x="9525" y="86192"/>
                  </a:lnTo>
                  <a:lnTo>
                    <a:pt x="9525" y="128946"/>
                  </a:lnTo>
                  <a:lnTo>
                    <a:pt x="17063" y="172825"/>
                  </a:lnTo>
                  <a:lnTo>
                    <a:pt x="23714" y="214850"/>
                  </a:lnTo>
                  <a:lnTo>
                    <a:pt x="27135" y="236261"/>
                  </a:lnTo>
                  <a:lnTo>
                    <a:pt x="20846" y="280025"/>
                  </a:lnTo>
                  <a:lnTo>
                    <a:pt x="22404" y="312604"/>
                  </a:lnTo>
                  <a:lnTo>
                    <a:pt x="26747" y="348010"/>
                  </a:lnTo>
                  <a:lnTo>
                    <a:pt x="28033" y="386370"/>
                  </a:lnTo>
                  <a:lnTo>
                    <a:pt x="28468" y="427776"/>
                  </a:lnTo>
                  <a:lnTo>
                    <a:pt x="28554" y="473075"/>
                  </a:lnTo>
                  <a:lnTo>
                    <a:pt x="28572" y="518370"/>
                  </a:lnTo>
                  <a:lnTo>
                    <a:pt x="28574" y="565249"/>
                  </a:lnTo>
                  <a:lnTo>
                    <a:pt x="28575" y="610210"/>
                  </a:lnTo>
                  <a:lnTo>
                    <a:pt x="28575" y="654339"/>
                  </a:lnTo>
                  <a:lnTo>
                    <a:pt x="28575" y="694726"/>
                  </a:lnTo>
                  <a:lnTo>
                    <a:pt x="31397" y="723698"/>
                  </a:lnTo>
                  <a:lnTo>
                    <a:pt x="37511" y="768745"/>
                  </a:lnTo>
                  <a:lnTo>
                    <a:pt x="37984" y="809048"/>
                  </a:lnTo>
                  <a:lnTo>
                    <a:pt x="39135" y="854129"/>
                  </a:lnTo>
                  <a:lnTo>
                    <a:pt x="46740" y="901002"/>
                  </a:lnTo>
                  <a:lnTo>
                    <a:pt x="47547" y="946418"/>
                  </a:lnTo>
                  <a:lnTo>
                    <a:pt x="47622" y="992761"/>
                  </a:lnTo>
                  <a:lnTo>
                    <a:pt x="47625" y="1000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SMARTInkShape-2968">
              <a:extLst>
                <a:ext uri="{FF2B5EF4-FFF2-40B4-BE49-F238E27FC236}">
                  <a16:creationId xmlns:a16="http://schemas.microsoft.com/office/drawing/2014/main" id="{A118FA8E-0A0F-01C2-C99A-F73C0F7F6EC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962275" y="3581400"/>
              <a:ext cx="1447801" cy="28576"/>
            </a:xfrm>
            <a:custGeom>
              <a:avLst/>
              <a:gdLst/>
              <a:ahLst/>
              <a:cxnLst/>
              <a:rect l="0" t="0" r="0" b="0"/>
              <a:pathLst>
                <a:path w="1447801" h="28576">
                  <a:moveTo>
                    <a:pt x="0" y="19050"/>
                  </a:moveTo>
                  <a:lnTo>
                    <a:pt x="0" y="19050"/>
                  </a:lnTo>
                  <a:lnTo>
                    <a:pt x="0" y="9559"/>
                  </a:lnTo>
                  <a:lnTo>
                    <a:pt x="0" y="14592"/>
                  </a:lnTo>
                  <a:lnTo>
                    <a:pt x="1058" y="16078"/>
                  </a:lnTo>
                  <a:lnTo>
                    <a:pt x="2822" y="17069"/>
                  </a:lnTo>
                  <a:lnTo>
                    <a:pt x="13257" y="18659"/>
                  </a:lnTo>
                  <a:lnTo>
                    <a:pt x="22390" y="18934"/>
                  </a:lnTo>
                  <a:lnTo>
                    <a:pt x="43620" y="13539"/>
                  </a:lnTo>
                  <a:lnTo>
                    <a:pt x="90020" y="18635"/>
                  </a:lnTo>
                  <a:lnTo>
                    <a:pt x="128428" y="18995"/>
                  </a:lnTo>
                  <a:lnTo>
                    <a:pt x="172986" y="19040"/>
                  </a:lnTo>
                  <a:lnTo>
                    <a:pt x="210005" y="19047"/>
                  </a:lnTo>
                  <a:lnTo>
                    <a:pt x="247785" y="19049"/>
                  </a:lnTo>
                  <a:lnTo>
                    <a:pt x="288364" y="19050"/>
                  </a:lnTo>
                  <a:lnTo>
                    <a:pt x="331970" y="25596"/>
                  </a:lnTo>
                  <a:lnTo>
                    <a:pt x="369883" y="27692"/>
                  </a:lnTo>
                  <a:lnTo>
                    <a:pt x="410985" y="28313"/>
                  </a:lnTo>
                  <a:lnTo>
                    <a:pt x="456734" y="28523"/>
                  </a:lnTo>
                  <a:lnTo>
                    <a:pt x="489801" y="28552"/>
                  </a:lnTo>
                  <a:lnTo>
                    <a:pt x="525664" y="28565"/>
                  </a:lnTo>
                  <a:lnTo>
                    <a:pt x="559948" y="28570"/>
                  </a:lnTo>
                  <a:lnTo>
                    <a:pt x="603355" y="28574"/>
                  </a:lnTo>
                  <a:lnTo>
                    <a:pt x="641969" y="28575"/>
                  </a:lnTo>
                  <a:lnTo>
                    <a:pt x="672669" y="28575"/>
                  </a:lnTo>
                  <a:lnTo>
                    <a:pt x="707481" y="28575"/>
                  </a:lnTo>
                  <a:lnTo>
                    <a:pt x="741297" y="28575"/>
                  </a:lnTo>
                  <a:lnTo>
                    <a:pt x="784440" y="28575"/>
                  </a:lnTo>
                  <a:lnTo>
                    <a:pt x="822977" y="25753"/>
                  </a:lnTo>
                  <a:lnTo>
                    <a:pt x="867909" y="21036"/>
                  </a:lnTo>
                  <a:lnTo>
                    <a:pt x="914735" y="19639"/>
                  </a:lnTo>
                  <a:lnTo>
                    <a:pt x="956479" y="19225"/>
                  </a:lnTo>
                  <a:lnTo>
                    <a:pt x="994602" y="16280"/>
                  </a:lnTo>
                  <a:lnTo>
                    <a:pt x="1039411" y="11526"/>
                  </a:lnTo>
                  <a:lnTo>
                    <a:pt x="1086201" y="10118"/>
                  </a:lnTo>
                  <a:lnTo>
                    <a:pt x="1127935" y="9701"/>
                  </a:lnTo>
                  <a:lnTo>
                    <a:pt x="1175537" y="9559"/>
                  </a:lnTo>
                  <a:lnTo>
                    <a:pt x="1218140" y="9535"/>
                  </a:lnTo>
                  <a:lnTo>
                    <a:pt x="1264276" y="9528"/>
                  </a:lnTo>
                  <a:lnTo>
                    <a:pt x="1306404" y="9525"/>
                  </a:lnTo>
                  <a:lnTo>
                    <a:pt x="1345473" y="9525"/>
                  </a:lnTo>
                  <a:lnTo>
                    <a:pt x="1386116" y="6703"/>
                  </a:lnTo>
                  <a:lnTo>
                    <a:pt x="1432922" y="393"/>
                  </a:lnTo>
                  <a:lnTo>
                    <a:pt x="144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SMARTInkShape-2969">
              <a:extLst>
                <a:ext uri="{FF2B5EF4-FFF2-40B4-BE49-F238E27FC236}">
                  <a16:creationId xmlns:a16="http://schemas.microsoft.com/office/drawing/2014/main" id="{9936798C-5B9E-A14A-F942-3DF1E9E6618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533900" y="3591355"/>
              <a:ext cx="228601" cy="113819"/>
            </a:xfrm>
            <a:custGeom>
              <a:avLst/>
              <a:gdLst/>
              <a:ahLst/>
              <a:cxnLst/>
              <a:rect l="0" t="0" r="0" b="0"/>
              <a:pathLst>
                <a:path w="228601" h="113819">
                  <a:moveTo>
                    <a:pt x="0" y="37670"/>
                  </a:moveTo>
                  <a:lnTo>
                    <a:pt x="0" y="37670"/>
                  </a:lnTo>
                  <a:lnTo>
                    <a:pt x="0" y="32613"/>
                  </a:lnTo>
                  <a:lnTo>
                    <a:pt x="1058" y="31124"/>
                  </a:lnTo>
                  <a:lnTo>
                    <a:pt x="2822" y="30131"/>
                  </a:lnTo>
                  <a:lnTo>
                    <a:pt x="5056" y="29469"/>
                  </a:lnTo>
                  <a:lnTo>
                    <a:pt x="6545" y="27969"/>
                  </a:lnTo>
                  <a:lnTo>
                    <a:pt x="8201" y="23481"/>
                  </a:lnTo>
                  <a:lnTo>
                    <a:pt x="9701" y="21861"/>
                  </a:lnTo>
                  <a:lnTo>
                    <a:pt x="28771" y="11270"/>
                  </a:lnTo>
                  <a:lnTo>
                    <a:pt x="31881" y="10546"/>
                  </a:lnTo>
                  <a:lnTo>
                    <a:pt x="47642" y="1747"/>
                  </a:lnTo>
                  <a:lnTo>
                    <a:pt x="60328" y="0"/>
                  </a:lnTo>
                  <a:lnTo>
                    <a:pt x="74907" y="4754"/>
                  </a:lnTo>
                  <a:lnTo>
                    <a:pt x="78513" y="7259"/>
                  </a:lnTo>
                  <a:lnTo>
                    <a:pt x="91637" y="25087"/>
                  </a:lnTo>
                  <a:lnTo>
                    <a:pt x="94180" y="34530"/>
                  </a:lnTo>
                  <a:lnTo>
                    <a:pt x="94774" y="40861"/>
                  </a:lnTo>
                  <a:lnTo>
                    <a:pt x="90052" y="55431"/>
                  </a:lnTo>
                  <a:lnTo>
                    <a:pt x="68673" y="88405"/>
                  </a:lnTo>
                  <a:lnTo>
                    <a:pt x="42147" y="109352"/>
                  </a:lnTo>
                  <a:lnTo>
                    <a:pt x="32009" y="112531"/>
                  </a:lnTo>
                  <a:lnTo>
                    <a:pt x="20966" y="113694"/>
                  </a:lnTo>
                  <a:lnTo>
                    <a:pt x="24673" y="113818"/>
                  </a:lnTo>
                  <a:lnTo>
                    <a:pt x="29663" y="108203"/>
                  </a:lnTo>
                  <a:lnTo>
                    <a:pt x="36467" y="99709"/>
                  </a:lnTo>
                  <a:lnTo>
                    <a:pt x="73653" y="71154"/>
                  </a:lnTo>
                  <a:lnTo>
                    <a:pt x="104832" y="52741"/>
                  </a:lnTo>
                  <a:lnTo>
                    <a:pt x="149536" y="25062"/>
                  </a:lnTo>
                  <a:lnTo>
                    <a:pt x="169039" y="10985"/>
                  </a:lnTo>
                  <a:lnTo>
                    <a:pt x="168784" y="10355"/>
                  </a:lnTo>
                  <a:lnTo>
                    <a:pt x="165679" y="9655"/>
                  </a:lnTo>
                  <a:lnTo>
                    <a:pt x="148997" y="9144"/>
                  </a:lnTo>
                  <a:lnTo>
                    <a:pt x="142774" y="11939"/>
                  </a:lnTo>
                  <a:lnTo>
                    <a:pt x="113895" y="32949"/>
                  </a:lnTo>
                  <a:lnTo>
                    <a:pt x="92858" y="63285"/>
                  </a:lnTo>
                  <a:lnTo>
                    <a:pt x="87838" y="77128"/>
                  </a:lnTo>
                  <a:lnTo>
                    <a:pt x="88193" y="80908"/>
                  </a:lnTo>
                  <a:lnTo>
                    <a:pt x="91408" y="87931"/>
                  </a:lnTo>
                  <a:lnTo>
                    <a:pt x="104225" y="97835"/>
                  </a:lnTo>
                  <a:lnTo>
                    <a:pt x="126484" y="102416"/>
                  </a:lnTo>
                  <a:lnTo>
                    <a:pt x="167951" y="95975"/>
                  </a:lnTo>
                  <a:lnTo>
                    <a:pt x="213744" y="86246"/>
                  </a:lnTo>
                  <a:lnTo>
                    <a:pt x="228600" y="85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SMARTInkShape-2970">
              <a:extLst>
                <a:ext uri="{FF2B5EF4-FFF2-40B4-BE49-F238E27FC236}">
                  <a16:creationId xmlns:a16="http://schemas.microsoft.com/office/drawing/2014/main" id="{9C551B1E-3873-34E9-9653-70571615490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809991" y="2524290"/>
              <a:ext cx="121949" cy="208644"/>
            </a:xfrm>
            <a:custGeom>
              <a:avLst/>
              <a:gdLst/>
              <a:ahLst/>
              <a:cxnLst/>
              <a:rect l="0" t="0" r="0" b="0"/>
              <a:pathLst>
                <a:path w="121949" h="208644">
                  <a:moveTo>
                    <a:pt x="9409" y="18885"/>
                  </a:moveTo>
                  <a:lnTo>
                    <a:pt x="9409" y="18885"/>
                  </a:lnTo>
                  <a:lnTo>
                    <a:pt x="4353" y="23941"/>
                  </a:lnTo>
                  <a:lnTo>
                    <a:pt x="1871" y="32068"/>
                  </a:lnTo>
                  <a:lnTo>
                    <a:pt x="0" y="73074"/>
                  </a:lnTo>
                  <a:lnTo>
                    <a:pt x="2758" y="82833"/>
                  </a:lnTo>
                  <a:lnTo>
                    <a:pt x="13151" y="97721"/>
                  </a:lnTo>
                  <a:lnTo>
                    <a:pt x="22009" y="101549"/>
                  </a:lnTo>
                  <a:lnTo>
                    <a:pt x="27334" y="102569"/>
                  </a:lnTo>
                  <a:lnTo>
                    <a:pt x="31942" y="102191"/>
                  </a:lnTo>
                  <a:lnTo>
                    <a:pt x="50307" y="96230"/>
                  </a:lnTo>
                  <a:lnTo>
                    <a:pt x="56866" y="89949"/>
                  </a:lnTo>
                  <a:lnTo>
                    <a:pt x="71829" y="69205"/>
                  </a:lnTo>
                  <a:lnTo>
                    <a:pt x="78066" y="49560"/>
                  </a:lnTo>
                  <a:lnTo>
                    <a:pt x="82256" y="42043"/>
                  </a:lnTo>
                  <a:lnTo>
                    <a:pt x="84947" y="28594"/>
                  </a:lnTo>
                  <a:lnTo>
                    <a:pt x="85608" y="0"/>
                  </a:lnTo>
                  <a:lnTo>
                    <a:pt x="86667" y="42653"/>
                  </a:lnTo>
                  <a:lnTo>
                    <a:pt x="95970" y="79789"/>
                  </a:lnTo>
                  <a:lnTo>
                    <a:pt x="104573" y="120391"/>
                  </a:lnTo>
                  <a:lnTo>
                    <a:pt x="117765" y="165589"/>
                  </a:lnTo>
                  <a:lnTo>
                    <a:pt x="121948" y="186413"/>
                  </a:lnTo>
                  <a:lnTo>
                    <a:pt x="120104" y="196706"/>
                  </a:lnTo>
                  <a:lnTo>
                    <a:pt x="115354" y="206881"/>
                  </a:lnTo>
                  <a:lnTo>
                    <a:pt x="109059" y="208272"/>
                  </a:lnTo>
                  <a:lnTo>
                    <a:pt x="104417" y="208643"/>
                  </a:lnTo>
                  <a:lnTo>
                    <a:pt x="100265" y="206774"/>
                  </a:lnTo>
                  <a:lnTo>
                    <a:pt x="88306" y="196146"/>
                  </a:lnTo>
                  <a:lnTo>
                    <a:pt x="41579" y="181499"/>
                  </a:lnTo>
                  <a:lnTo>
                    <a:pt x="37984" y="1808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8" name="SMARTInkShape-2971">
            <a:extLst>
              <a:ext uri="{FF2B5EF4-FFF2-40B4-BE49-F238E27FC236}">
                <a16:creationId xmlns:a16="http://schemas.microsoft.com/office/drawing/2014/main" id="{AE854ED7-80A4-BA65-5001-3984905271C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48025" y="2819400"/>
            <a:ext cx="904876" cy="590551"/>
          </a:xfrm>
          <a:custGeom>
            <a:avLst/>
            <a:gdLst/>
            <a:ahLst/>
            <a:cxnLst/>
            <a:rect l="0" t="0" r="0" b="0"/>
            <a:pathLst>
              <a:path w="904876" h="590551">
                <a:moveTo>
                  <a:pt x="0" y="590550"/>
                </a:moveTo>
                <a:lnTo>
                  <a:pt x="0" y="590550"/>
                </a:lnTo>
                <a:lnTo>
                  <a:pt x="5056" y="590550"/>
                </a:lnTo>
                <a:lnTo>
                  <a:pt x="10361" y="587728"/>
                </a:lnTo>
                <a:lnTo>
                  <a:pt x="16247" y="584004"/>
                </a:lnTo>
                <a:lnTo>
                  <a:pt x="25510" y="580849"/>
                </a:lnTo>
                <a:lnTo>
                  <a:pt x="31799" y="576361"/>
                </a:lnTo>
                <a:lnTo>
                  <a:pt x="35300" y="570838"/>
                </a:lnTo>
                <a:lnTo>
                  <a:pt x="36233" y="567884"/>
                </a:lnTo>
                <a:lnTo>
                  <a:pt x="37914" y="565914"/>
                </a:lnTo>
                <a:lnTo>
                  <a:pt x="66727" y="545568"/>
                </a:lnTo>
                <a:lnTo>
                  <a:pt x="73048" y="543041"/>
                </a:lnTo>
                <a:lnTo>
                  <a:pt x="117847" y="508803"/>
                </a:lnTo>
                <a:lnTo>
                  <a:pt x="162153" y="487962"/>
                </a:lnTo>
                <a:lnTo>
                  <a:pt x="209378" y="457793"/>
                </a:lnTo>
                <a:lnTo>
                  <a:pt x="252352" y="438202"/>
                </a:lnTo>
                <a:lnTo>
                  <a:pt x="297432" y="402671"/>
                </a:lnTo>
                <a:lnTo>
                  <a:pt x="340363" y="378941"/>
                </a:lnTo>
                <a:lnTo>
                  <a:pt x="364020" y="364162"/>
                </a:lnTo>
                <a:lnTo>
                  <a:pt x="407731" y="339820"/>
                </a:lnTo>
                <a:lnTo>
                  <a:pt x="454263" y="306221"/>
                </a:lnTo>
                <a:lnTo>
                  <a:pt x="464008" y="300140"/>
                </a:lnTo>
                <a:lnTo>
                  <a:pt x="472927" y="295321"/>
                </a:lnTo>
                <a:lnTo>
                  <a:pt x="514812" y="264030"/>
                </a:lnTo>
                <a:lnTo>
                  <a:pt x="558994" y="238340"/>
                </a:lnTo>
                <a:lnTo>
                  <a:pt x="603505" y="197545"/>
                </a:lnTo>
                <a:lnTo>
                  <a:pt x="649003" y="168426"/>
                </a:lnTo>
                <a:lnTo>
                  <a:pt x="695499" y="135342"/>
                </a:lnTo>
                <a:lnTo>
                  <a:pt x="739785" y="111241"/>
                </a:lnTo>
                <a:lnTo>
                  <a:pt x="771526" y="92443"/>
                </a:lnTo>
                <a:lnTo>
                  <a:pt x="787753" y="81013"/>
                </a:lnTo>
                <a:lnTo>
                  <a:pt x="834093" y="55023"/>
                </a:lnTo>
                <a:lnTo>
                  <a:pt x="881569" y="28616"/>
                </a:lnTo>
                <a:lnTo>
                  <a:pt x="889225" y="22243"/>
                </a:lnTo>
                <a:lnTo>
                  <a:pt x="894543" y="11409"/>
                </a:lnTo>
                <a:lnTo>
                  <a:pt x="895871" y="10781"/>
                </a:lnTo>
                <a:lnTo>
                  <a:pt x="90487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2" name="SMARTInkShape-Group529">
            <a:extLst>
              <a:ext uri="{FF2B5EF4-FFF2-40B4-BE49-F238E27FC236}">
                <a16:creationId xmlns:a16="http://schemas.microsoft.com/office/drawing/2014/main" id="{9340471B-86E4-D626-4F8D-6F2F44555C5A}"/>
              </a:ext>
            </a:extLst>
          </p:cNvPr>
          <p:cNvGrpSpPr/>
          <p:nvPr/>
        </p:nvGrpSpPr>
        <p:grpSpPr>
          <a:xfrm>
            <a:off x="295391" y="3467139"/>
            <a:ext cx="1600085" cy="457162"/>
            <a:chOff x="295391" y="3467139"/>
            <a:chExt cx="1600085" cy="457162"/>
          </a:xfrm>
        </p:grpSpPr>
        <p:sp>
          <p:nvSpPr>
            <p:cNvPr id="1569" name="SMARTInkShape-2972">
              <a:extLst>
                <a:ext uri="{FF2B5EF4-FFF2-40B4-BE49-F238E27FC236}">
                  <a16:creationId xmlns:a16="http://schemas.microsoft.com/office/drawing/2014/main" id="{E94176B1-7FDB-974A-A795-A008041415F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95391" y="3467139"/>
              <a:ext cx="295098" cy="457162"/>
            </a:xfrm>
            <a:custGeom>
              <a:avLst/>
              <a:gdLst/>
              <a:ahLst/>
              <a:cxnLst/>
              <a:rect l="0" t="0" r="0" b="0"/>
              <a:pathLst>
                <a:path w="295098" h="457162">
                  <a:moveTo>
                    <a:pt x="28459" y="457161"/>
                  </a:moveTo>
                  <a:lnTo>
                    <a:pt x="28459" y="457161"/>
                  </a:lnTo>
                  <a:lnTo>
                    <a:pt x="28459" y="434389"/>
                  </a:lnTo>
                  <a:lnTo>
                    <a:pt x="25637" y="428343"/>
                  </a:lnTo>
                  <a:lnTo>
                    <a:pt x="21913" y="422128"/>
                  </a:lnTo>
                  <a:lnTo>
                    <a:pt x="19817" y="411620"/>
                  </a:lnTo>
                  <a:lnTo>
                    <a:pt x="19011" y="370865"/>
                  </a:lnTo>
                  <a:lnTo>
                    <a:pt x="18941" y="323844"/>
                  </a:lnTo>
                  <a:lnTo>
                    <a:pt x="17878" y="302536"/>
                  </a:lnTo>
                  <a:lnTo>
                    <a:pt x="9998" y="257192"/>
                  </a:lnTo>
                  <a:lnTo>
                    <a:pt x="9432" y="212884"/>
                  </a:lnTo>
                  <a:lnTo>
                    <a:pt x="9410" y="166238"/>
                  </a:lnTo>
                  <a:lnTo>
                    <a:pt x="9409" y="119288"/>
                  </a:lnTo>
                  <a:lnTo>
                    <a:pt x="8351" y="117612"/>
                  </a:lnTo>
                  <a:lnTo>
                    <a:pt x="6587" y="116495"/>
                  </a:lnTo>
                  <a:lnTo>
                    <a:pt x="4353" y="115751"/>
                  </a:lnTo>
                  <a:lnTo>
                    <a:pt x="2863" y="114196"/>
                  </a:lnTo>
                  <a:lnTo>
                    <a:pt x="0" y="105167"/>
                  </a:lnTo>
                  <a:lnTo>
                    <a:pt x="4975" y="104864"/>
                  </a:lnTo>
                  <a:lnTo>
                    <a:pt x="10261" y="101971"/>
                  </a:lnTo>
                  <a:lnTo>
                    <a:pt x="13152" y="99717"/>
                  </a:lnTo>
                  <a:lnTo>
                    <a:pt x="22009" y="97214"/>
                  </a:lnTo>
                  <a:lnTo>
                    <a:pt x="68621" y="95328"/>
                  </a:lnTo>
                  <a:lnTo>
                    <a:pt x="105858" y="100302"/>
                  </a:lnTo>
                  <a:lnTo>
                    <a:pt x="146210" y="103860"/>
                  </a:lnTo>
                  <a:lnTo>
                    <a:pt x="185880" y="104476"/>
                  </a:lnTo>
                  <a:lnTo>
                    <a:pt x="224915" y="104659"/>
                  </a:lnTo>
                  <a:lnTo>
                    <a:pt x="267565" y="104721"/>
                  </a:lnTo>
                  <a:lnTo>
                    <a:pt x="294453" y="104736"/>
                  </a:lnTo>
                  <a:lnTo>
                    <a:pt x="295097" y="96535"/>
                  </a:lnTo>
                  <a:lnTo>
                    <a:pt x="281896" y="82070"/>
                  </a:lnTo>
                  <a:lnTo>
                    <a:pt x="238467" y="53714"/>
                  </a:lnTo>
                  <a:lnTo>
                    <a:pt x="197774" y="22263"/>
                  </a:lnTo>
                  <a:lnTo>
                    <a:pt x="191515" y="13742"/>
                  </a:lnTo>
                  <a:lnTo>
                    <a:pt x="186301" y="11378"/>
                  </a:lnTo>
                  <a:lnTo>
                    <a:pt x="184487" y="9689"/>
                  </a:lnTo>
                  <a:lnTo>
                    <a:pt x="180871" y="0"/>
                  </a:lnTo>
                  <a:lnTo>
                    <a:pt x="185919" y="5029"/>
                  </a:lnTo>
                  <a:lnTo>
                    <a:pt x="191222" y="7505"/>
                  </a:lnTo>
                  <a:lnTo>
                    <a:pt x="234116" y="22627"/>
                  </a:lnTo>
                  <a:lnTo>
                    <a:pt x="256128" y="35297"/>
                  </a:lnTo>
                  <a:lnTo>
                    <a:pt x="268488" y="37818"/>
                  </a:lnTo>
                  <a:lnTo>
                    <a:pt x="271028" y="37899"/>
                  </a:lnTo>
                  <a:lnTo>
                    <a:pt x="272722" y="39012"/>
                  </a:lnTo>
                  <a:lnTo>
                    <a:pt x="273851" y="40811"/>
                  </a:lnTo>
                  <a:lnTo>
                    <a:pt x="275440" y="48401"/>
                  </a:lnTo>
                  <a:lnTo>
                    <a:pt x="275977" y="60447"/>
                  </a:lnTo>
                  <a:lnTo>
                    <a:pt x="278872" y="66708"/>
                  </a:lnTo>
                  <a:lnTo>
                    <a:pt x="282629" y="73017"/>
                  </a:lnTo>
                  <a:lnTo>
                    <a:pt x="284298" y="79350"/>
                  </a:lnTo>
                  <a:lnTo>
                    <a:pt x="283685" y="82521"/>
                  </a:lnTo>
                  <a:lnTo>
                    <a:pt x="277919" y="95213"/>
                  </a:lnTo>
                  <a:lnTo>
                    <a:pt x="275289" y="105599"/>
                  </a:lnTo>
                  <a:lnTo>
                    <a:pt x="271158" y="114292"/>
                  </a:lnTo>
                  <a:lnTo>
                    <a:pt x="226048" y="155062"/>
                  </a:lnTo>
                  <a:lnTo>
                    <a:pt x="206209" y="167084"/>
                  </a:lnTo>
                  <a:lnTo>
                    <a:pt x="198123" y="169488"/>
                  </a:lnTo>
                  <a:lnTo>
                    <a:pt x="195543" y="171187"/>
                  </a:lnTo>
                  <a:lnTo>
                    <a:pt x="193824" y="173379"/>
                  </a:lnTo>
                  <a:lnTo>
                    <a:pt x="191913" y="178636"/>
                  </a:lnTo>
                  <a:lnTo>
                    <a:pt x="190384" y="190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2973">
              <a:extLst>
                <a:ext uri="{FF2B5EF4-FFF2-40B4-BE49-F238E27FC236}">
                  <a16:creationId xmlns:a16="http://schemas.microsoft.com/office/drawing/2014/main" id="{C2297ED4-B3A9-EAA2-5FE5-28310DE0381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0100" y="3724276"/>
              <a:ext cx="752476" cy="19050"/>
            </a:xfrm>
            <a:custGeom>
              <a:avLst/>
              <a:gdLst/>
              <a:ahLst/>
              <a:cxnLst/>
              <a:rect l="0" t="0" r="0" b="0"/>
              <a:pathLst>
                <a:path w="752476" h="19050">
                  <a:moveTo>
                    <a:pt x="0" y="9524"/>
                  </a:moveTo>
                  <a:lnTo>
                    <a:pt x="0" y="9524"/>
                  </a:lnTo>
                  <a:lnTo>
                    <a:pt x="8201" y="1323"/>
                  </a:lnTo>
                  <a:lnTo>
                    <a:pt x="14189" y="392"/>
                  </a:lnTo>
                  <a:lnTo>
                    <a:pt x="57032" y="51"/>
                  </a:lnTo>
                  <a:lnTo>
                    <a:pt x="91335" y="14"/>
                  </a:lnTo>
                  <a:lnTo>
                    <a:pt x="137834" y="4"/>
                  </a:lnTo>
                  <a:lnTo>
                    <a:pt x="183362" y="0"/>
                  </a:lnTo>
                  <a:lnTo>
                    <a:pt x="227190" y="5056"/>
                  </a:lnTo>
                  <a:lnTo>
                    <a:pt x="266870" y="8200"/>
                  </a:lnTo>
                  <a:lnTo>
                    <a:pt x="302406" y="8935"/>
                  </a:lnTo>
                  <a:lnTo>
                    <a:pt x="339719" y="10321"/>
                  </a:lnTo>
                  <a:lnTo>
                    <a:pt x="385585" y="15993"/>
                  </a:lnTo>
                  <a:lnTo>
                    <a:pt x="431159" y="18144"/>
                  </a:lnTo>
                  <a:lnTo>
                    <a:pt x="471944" y="18781"/>
                  </a:lnTo>
                  <a:lnTo>
                    <a:pt x="510840" y="18970"/>
                  </a:lnTo>
                  <a:lnTo>
                    <a:pt x="549176" y="19025"/>
                  </a:lnTo>
                  <a:lnTo>
                    <a:pt x="586287" y="19042"/>
                  </a:lnTo>
                  <a:lnTo>
                    <a:pt x="633452" y="19048"/>
                  </a:lnTo>
                  <a:lnTo>
                    <a:pt x="677929" y="19049"/>
                  </a:lnTo>
                  <a:lnTo>
                    <a:pt x="723457" y="19049"/>
                  </a:lnTo>
                  <a:lnTo>
                    <a:pt x="752475" y="190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2974">
              <a:extLst>
                <a:ext uri="{FF2B5EF4-FFF2-40B4-BE49-F238E27FC236}">
                  <a16:creationId xmlns:a16="http://schemas.microsoft.com/office/drawing/2014/main" id="{60CB4562-69FD-2F08-6E63-9C513EFF756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76400" y="3719136"/>
              <a:ext cx="219076" cy="137908"/>
            </a:xfrm>
            <a:custGeom>
              <a:avLst/>
              <a:gdLst/>
              <a:ahLst/>
              <a:cxnLst/>
              <a:rect l="0" t="0" r="0" b="0"/>
              <a:pathLst>
                <a:path w="219076" h="137908">
                  <a:moveTo>
                    <a:pt x="0" y="52764"/>
                  </a:moveTo>
                  <a:lnTo>
                    <a:pt x="0" y="52764"/>
                  </a:lnTo>
                  <a:lnTo>
                    <a:pt x="0" y="30374"/>
                  </a:lnTo>
                  <a:lnTo>
                    <a:pt x="2117" y="28312"/>
                  </a:lnTo>
                  <a:lnTo>
                    <a:pt x="17900" y="22181"/>
                  </a:lnTo>
                  <a:lnTo>
                    <a:pt x="56768" y="605"/>
                  </a:lnTo>
                  <a:lnTo>
                    <a:pt x="61129" y="0"/>
                  </a:lnTo>
                  <a:lnTo>
                    <a:pt x="79063" y="4253"/>
                  </a:lnTo>
                  <a:lnTo>
                    <a:pt x="81284" y="6665"/>
                  </a:lnTo>
                  <a:lnTo>
                    <a:pt x="93004" y="43700"/>
                  </a:lnTo>
                  <a:lnTo>
                    <a:pt x="93193" y="56144"/>
                  </a:lnTo>
                  <a:lnTo>
                    <a:pt x="81861" y="92773"/>
                  </a:lnTo>
                  <a:lnTo>
                    <a:pt x="73071" y="105118"/>
                  </a:lnTo>
                  <a:lnTo>
                    <a:pt x="32882" y="134068"/>
                  </a:lnTo>
                  <a:lnTo>
                    <a:pt x="21080" y="137907"/>
                  </a:lnTo>
                  <a:lnTo>
                    <a:pt x="20404" y="137043"/>
                  </a:lnTo>
                  <a:lnTo>
                    <a:pt x="19651" y="133260"/>
                  </a:lnTo>
                  <a:lnTo>
                    <a:pt x="29341" y="120124"/>
                  </a:lnTo>
                  <a:lnTo>
                    <a:pt x="74956" y="80653"/>
                  </a:lnTo>
                  <a:lnTo>
                    <a:pt x="92059" y="67730"/>
                  </a:lnTo>
                  <a:lnTo>
                    <a:pt x="101240" y="62591"/>
                  </a:lnTo>
                  <a:lnTo>
                    <a:pt x="148044" y="28636"/>
                  </a:lnTo>
                  <a:lnTo>
                    <a:pt x="155050" y="26166"/>
                  </a:lnTo>
                  <a:lnTo>
                    <a:pt x="157342" y="24449"/>
                  </a:lnTo>
                  <a:lnTo>
                    <a:pt x="161322" y="16162"/>
                  </a:lnTo>
                  <a:lnTo>
                    <a:pt x="160464" y="15662"/>
                  </a:lnTo>
                  <a:lnTo>
                    <a:pt x="148614" y="14796"/>
                  </a:lnTo>
                  <a:lnTo>
                    <a:pt x="134463" y="24816"/>
                  </a:lnTo>
                  <a:lnTo>
                    <a:pt x="101655" y="57044"/>
                  </a:lnTo>
                  <a:lnTo>
                    <a:pt x="90915" y="75316"/>
                  </a:lnTo>
                  <a:lnTo>
                    <a:pt x="86408" y="101726"/>
                  </a:lnTo>
                  <a:lnTo>
                    <a:pt x="88297" y="105513"/>
                  </a:lnTo>
                  <a:lnTo>
                    <a:pt x="96040" y="112544"/>
                  </a:lnTo>
                  <a:lnTo>
                    <a:pt x="109360" y="116375"/>
                  </a:lnTo>
                  <a:lnTo>
                    <a:pt x="123746" y="117019"/>
                  </a:lnTo>
                  <a:lnTo>
                    <a:pt x="163869" y="103073"/>
                  </a:lnTo>
                  <a:lnTo>
                    <a:pt x="219075" y="908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3" name="SMARTInkShape-2975">
            <a:extLst>
              <a:ext uri="{FF2B5EF4-FFF2-40B4-BE49-F238E27FC236}">
                <a16:creationId xmlns:a16="http://schemas.microsoft.com/office/drawing/2014/main" id="{1513B137-0BCE-C1A3-7973-8E97B8AF37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7250" y="3295812"/>
            <a:ext cx="55830" cy="571339"/>
          </a:xfrm>
          <a:custGeom>
            <a:avLst/>
            <a:gdLst/>
            <a:ahLst/>
            <a:cxnLst/>
            <a:rect l="0" t="0" r="0" b="0"/>
            <a:pathLst>
              <a:path w="55830" h="571339">
                <a:moveTo>
                  <a:pt x="0" y="47463"/>
                </a:moveTo>
                <a:lnTo>
                  <a:pt x="0" y="47463"/>
                </a:lnTo>
                <a:lnTo>
                  <a:pt x="0" y="37350"/>
                </a:lnTo>
                <a:lnTo>
                  <a:pt x="1058" y="34371"/>
                </a:lnTo>
                <a:lnTo>
                  <a:pt x="2822" y="32385"/>
                </a:lnTo>
                <a:lnTo>
                  <a:pt x="5057" y="31061"/>
                </a:lnTo>
                <a:lnTo>
                  <a:pt x="6546" y="29120"/>
                </a:lnTo>
                <a:lnTo>
                  <a:pt x="8201" y="24141"/>
                </a:lnTo>
                <a:lnTo>
                  <a:pt x="9522" y="0"/>
                </a:lnTo>
                <a:lnTo>
                  <a:pt x="14581" y="9999"/>
                </a:lnTo>
                <a:lnTo>
                  <a:pt x="21284" y="54446"/>
                </a:lnTo>
                <a:lnTo>
                  <a:pt x="26415" y="91513"/>
                </a:lnTo>
                <a:lnTo>
                  <a:pt x="30757" y="131070"/>
                </a:lnTo>
                <a:lnTo>
                  <a:pt x="35924" y="177363"/>
                </a:lnTo>
                <a:lnTo>
                  <a:pt x="40278" y="217891"/>
                </a:lnTo>
                <a:lnTo>
                  <a:pt x="45448" y="265177"/>
                </a:lnTo>
                <a:lnTo>
                  <a:pt x="46980" y="311996"/>
                </a:lnTo>
                <a:lnTo>
                  <a:pt x="47498" y="356891"/>
                </a:lnTo>
                <a:lnTo>
                  <a:pt x="50430" y="404052"/>
                </a:lnTo>
                <a:lnTo>
                  <a:pt x="55823" y="446454"/>
                </a:lnTo>
                <a:lnTo>
                  <a:pt x="55829" y="490891"/>
                </a:lnTo>
                <a:lnTo>
                  <a:pt x="48198" y="536684"/>
                </a:lnTo>
                <a:lnTo>
                  <a:pt x="48007" y="538711"/>
                </a:lnTo>
                <a:lnTo>
                  <a:pt x="40136" y="552591"/>
                </a:lnTo>
                <a:lnTo>
                  <a:pt x="38100" y="57133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SMARTInkShape-2976">
            <a:extLst>
              <a:ext uri="{FF2B5EF4-FFF2-40B4-BE49-F238E27FC236}">
                <a16:creationId xmlns:a16="http://schemas.microsoft.com/office/drawing/2014/main" id="{D8E0272B-70BF-05A3-3A50-3EDCFA1737E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0075" y="3162300"/>
            <a:ext cx="123791" cy="175276"/>
          </a:xfrm>
          <a:custGeom>
            <a:avLst/>
            <a:gdLst/>
            <a:ahLst/>
            <a:cxnLst/>
            <a:rect l="0" t="0" r="0" b="0"/>
            <a:pathLst>
              <a:path w="123791" h="175276">
                <a:moveTo>
                  <a:pt x="9525" y="0"/>
                </a:moveTo>
                <a:lnTo>
                  <a:pt x="9525" y="0"/>
                </a:lnTo>
                <a:lnTo>
                  <a:pt x="9525" y="45056"/>
                </a:lnTo>
                <a:lnTo>
                  <a:pt x="14581" y="63680"/>
                </a:lnTo>
                <a:lnTo>
                  <a:pt x="22782" y="77547"/>
                </a:lnTo>
                <a:lnTo>
                  <a:pt x="36972" y="88358"/>
                </a:lnTo>
                <a:lnTo>
                  <a:pt x="49525" y="93208"/>
                </a:lnTo>
                <a:lnTo>
                  <a:pt x="59405" y="91520"/>
                </a:lnTo>
                <a:lnTo>
                  <a:pt x="65004" y="89588"/>
                </a:lnTo>
                <a:lnTo>
                  <a:pt x="74046" y="81798"/>
                </a:lnTo>
                <a:lnTo>
                  <a:pt x="98299" y="49246"/>
                </a:lnTo>
                <a:lnTo>
                  <a:pt x="102856" y="36346"/>
                </a:lnTo>
                <a:lnTo>
                  <a:pt x="104774" y="9575"/>
                </a:lnTo>
                <a:lnTo>
                  <a:pt x="109831" y="14596"/>
                </a:lnTo>
                <a:lnTo>
                  <a:pt x="112314" y="22715"/>
                </a:lnTo>
                <a:lnTo>
                  <a:pt x="116948" y="63116"/>
                </a:lnTo>
                <a:lnTo>
                  <a:pt x="122467" y="104072"/>
                </a:lnTo>
                <a:lnTo>
                  <a:pt x="123706" y="148605"/>
                </a:lnTo>
                <a:lnTo>
                  <a:pt x="123790" y="163035"/>
                </a:lnTo>
                <a:lnTo>
                  <a:pt x="121685" y="166898"/>
                </a:lnTo>
                <a:lnTo>
                  <a:pt x="113702" y="174013"/>
                </a:lnTo>
                <a:lnTo>
                  <a:pt x="108609" y="175275"/>
                </a:lnTo>
                <a:lnTo>
                  <a:pt x="97307" y="173856"/>
                </a:lnTo>
                <a:lnTo>
                  <a:pt x="50114" y="158404"/>
                </a:lnTo>
                <a:lnTo>
                  <a:pt x="25225" y="152528"/>
                </a:lnTo>
                <a:lnTo>
                  <a:pt x="10118" y="145095"/>
                </a:lnTo>
                <a:lnTo>
                  <a:pt x="0" y="14287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9" name="SMARTInkShape-Group532">
            <a:extLst>
              <a:ext uri="{FF2B5EF4-FFF2-40B4-BE49-F238E27FC236}">
                <a16:creationId xmlns:a16="http://schemas.microsoft.com/office/drawing/2014/main" id="{08A62540-41D1-2A70-C992-36662F60E708}"/>
              </a:ext>
            </a:extLst>
          </p:cNvPr>
          <p:cNvGrpSpPr/>
          <p:nvPr/>
        </p:nvGrpSpPr>
        <p:grpSpPr>
          <a:xfrm>
            <a:off x="1066800" y="3305175"/>
            <a:ext cx="476251" cy="314326"/>
            <a:chOff x="1066800" y="3305175"/>
            <a:chExt cx="476251" cy="314326"/>
          </a:xfrm>
        </p:grpSpPr>
        <p:sp>
          <p:nvSpPr>
            <p:cNvPr id="1575" name="SMARTInkShape-2977">
              <a:extLst>
                <a:ext uri="{FF2B5EF4-FFF2-40B4-BE49-F238E27FC236}">
                  <a16:creationId xmlns:a16="http://schemas.microsoft.com/office/drawing/2014/main" id="{A570AF84-4BC5-AB23-3E00-762D1D43AA8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00150" y="3619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SMARTInkShape-2978">
              <a:extLst>
                <a:ext uri="{FF2B5EF4-FFF2-40B4-BE49-F238E27FC236}">
                  <a16:creationId xmlns:a16="http://schemas.microsoft.com/office/drawing/2014/main" id="{6F07850C-252E-2BA3-1338-C5CD2DA1D53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33500" y="3514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SMARTInkShape-2979">
              <a:extLst>
                <a:ext uri="{FF2B5EF4-FFF2-40B4-BE49-F238E27FC236}">
                  <a16:creationId xmlns:a16="http://schemas.microsoft.com/office/drawing/2014/main" id="{CBD4CB4E-7558-FD9E-5905-95BE9666234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43025" y="34004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43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2980">
              <a:extLst>
                <a:ext uri="{FF2B5EF4-FFF2-40B4-BE49-F238E27FC236}">
                  <a16:creationId xmlns:a16="http://schemas.microsoft.com/office/drawing/2014/main" id="{B6DF2976-9F89-DE20-2D93-8A7D1289D0B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90625" y="33147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18462" y="9525"/>
                  </a:lnTo>
                  <a:lnTo>
                    <a:pt x="10675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2981">
              <a:extLst>
                <a:ext uri="{FF2B5EF4-FFF2-40B4-BE49-F238E27FC236}">
                  <a16:creationId xmlns:a16="http://schemas.microsoft.com/office/drawing/2014/main" id="{4BF5636A-CDD7-92E1-CDC7-08A58CC46CF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66800" y="3486150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38100" y="0"/>
                  </a:moveTo>
                  <a:lnTo>
                    <a:pt x="38100" y="0"/>
                  </a:lnTo>
                  <a:lnTo>
                    <a:pt x="33043" y="5057"/>
                  </a:lnTo>
                  <a:lnTo>
                    <a:pt x="27739" y="7539"/>
                  </a:lnTo>
                  <a:lnTo>
                    <a:pt x="24842" y="8201"/>
                  </a:lnTo>
                  <a:lnTo>
                    <a:pt x="21853" y="75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SMARTInkShape-2982">
              <a:extLst>
                <a:ext uri="{FF2B5EF4-FFF2-40B4-BE49-F238E27FC236}">
                  <a16:creationId xmlns:a16="http://schemas.microsoft.com/office/drawing/2014/main" id="{2B8233F7-17D1-6AF8-2475-E3D0F49A6A4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33475" y="3590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SMARTInkShape-2983">
              <a:extLst>
                <a:ext uri="{FF2B5EF4-FFF2-40B4-BE49-F238E27FC236}">
                  <a16:creationId xmlns:a16="http://schemas.microsoft.com/office/drawing/2014/main" id="{6BF2FEA2-5195-EB81-AFC2-BECA82E0D3D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28725" y="34766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3993" y="28575"/>
                  </a:lnTo>
                  <a:lnTo>
                    <a:pt x="12504" y="27517"/>
                  </a:lnTo>
                  <a:lnTo>
                    <a:pt x="11511" y="25753"/>
                  </a:lnTo>
                  <a:lnTo>
                    <a:pt x="10849" y="235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2984">
              <a:extLst>
                <a:ext uri="{FF2B5EF4-FFF2-40B4-BE49-F238E27FC236}">
                  <a16:creationId xmlns:a16="http://schemas.microsoft.com/office/drawing/2014/main" id="{B4858B8A-A427-FF9C-31EC-3198C4A1EB5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57300" y="3390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SMARTInkShape-2985">
              <a:extLst>
                <a:ext uri="{FF2B5EF4-FFF2-40B4-BE49-F238E27FC236}">
                  <a16:creationId xmlns:a16="http://schemas.microsoft.com/office/drawing/2014/main" id="{57E79E73-C8CA-56E9-58DB-6F90BEEFAAD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466850" y="33337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8" y="235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2986">
              <a:extLst>
                <a:ext uri="{FF2B5EF4-FFF2-40B4-BE49-F238E27FC236}">
                  <a16:creationId xmlns:a16="http://schemas.microsoft.com/office/drawing/2014/main" id="{6355396A-57CA-FE24-3787-6A7185F211C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533525" y="3390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2987">
              <a:extLst>
                <a:ext uri="{FF2B5EF4-FFF2-40B4-BE49-F238E27FC236}">
                  <a16:creationId xmlns:a16="http://schemas.microsoft.com/office/drawing/2014/main" id="{9B37A2BF-A101-1174-E85D-9447AFC09BD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19225" y="35528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12173" y="1640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2988">
              <a:extLst>
                <a:ext uri="{FF2B5EF4-FFF2-40B4-BE49-F238E27FC236}">
                  <a16:creationId xmlns:a16="http://schemas.microsoft.com/office/drawing/2014/main" id="{EF8F360A-7D7A-DA5A-A000-70A5D081C29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66850" y="3552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2989">
              <a:extLst>
                <a:ext uri="{FF2B5EF4-FFF2-40B4-BE49-F238E27FC236}">
                  <a16:creationId xmlns:a16="http://schemas.microsoft.com/office/drawing/2014/main" id="{820F6D32-CC16-A939-962D-2CD1EF1BCA1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504950" y="3467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2990">
              <a:extLst>
                <a:ext uri="{FF2B5EF4-FFF2-40B4-BE49-F238E27FC236}">
                  <a16:creationId xmlns:a16="http://schemas.microsoft.com/office/drawing/2014/main" id="{D1F01051-3FF9-1B73-B8DB-26CABA9C2BE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409700" y="33051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8" y="139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2" name="SMARTInkShape-Group533">
            <a:extLst>
              <a:ext uri="{FF2B5EF4-FFF2-40B4-BE49-F238E27FC236}">
                <a16:creationId xmlns:a16="http://schemas.microsoft.com/office/drawing/2014/main" id="{15B7EBC7-8E59-C957-A60D-B1101FC4F120}"/>
              </a:ext>
            </a:extLst>
          </p:cNvPr>
          <p:cNvGrpSpPr/>
          <p:nvPr/>
        </p:nvGrpSpPr>
        <p:grpSpPr>
          <a:xfrm>
            <a:off x="4019550" y="2861572"/>
            <a:ext cx="209551" cy="280330"/>
            <a:chOff x="4019550" y="2861572"/>
            <a:chExt cx="209551" cy="280330"/>
          </a:xfrm>
        </p:grpSpPr>
        <p:sp>
          <p:nvSpPr>
            <p:cNvPr id="1590" name="SMARTInkShape-2991">
              <a:extLst>
                <a:ext uri="{FF2B5EF4-FFF2-40B4-BE49-F238E27FC236}">
                  <a16:creationId xmlns:a16="http://schemas.microsoft.com/office/drawing/2014/main" id="{62C9A388-FC46-51FF-C010-AA9B92882DF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95750" y="2971800"/>
              <a:ext cx="104373" cy="170102"/>
            </a:xfrm>
            <a:custGeom>
              <a:avLst/>
              <a:gdLst/>
              <a:ahLst/>
              <a:cxnLst/>
              <a:rect l="0" t="0" r="0" b="0"/>
              <a:pathLst>
                <a:path w="104373" h="170102">
                  <a:moveTo>
                    <a:pt x="0" y="0"/>
                  </a:moveTo>
                  <a:lnTo>
                    <a:pt x="0" y="0"/>
                  </a:lnTo>
                  <a:lnTo>
                    <a:pt x="0" y="46171"/>
                  </a:lnTo>
                  <a:lnTo>
                    <a:pt x="0" y="55698"/>
                  </a:lnTo>
                  <a:lnTo>
                    <a:pt x="8201" y="65223"/>
                  </a:lnTo>
                  <a:lnTo>
                    <a:pt x="17609" y="66547"/>
                  </a:lnTo>
                  <a:lnTo>
                    <a:pt x="32181" y="66664"/>
                  </a:lnTo>
                  <a:lnTo>
                    <a:pt x="38292" y="63848"/>
                  </a:lnTo>
                  <a:lnTo>
                    <a:pt x="52520" y="52210"/>
                  </a:lnTo>
                  <a:lnTo>
                    <a:pt x="55092" y="46841"/>
                  </a:lnTo>
                  <a:lnTo>
                    <a:pt x="55778" y="43927"/>
                  </a:lnTo>
                  <a:lnTo>
                    <a:pt x="57294" y="41984"/>
                  </a:lnTo>
                  <a:lnTo>
                    <a:pt x="70287" y="33555"/>
                  </a:lnTo>
                  <a:lnTo>
                    <a:pt x="73572" y="27966"/>
                  </a:lnTo>
                  <a:lnTo>
                    <a:pt x="76090" y="21954"/>
                  </a:lnTo>
                  <a:lnTo>
                    <a:pt x="85725" y="9527"/>
                  </a:lnTo>
                  <a:lnTo>
                    <a:pt x="86783" y="27888"/>
                  </a:lnTo>
                  <a:lnTo>
                    <a:pt x="94367" y="69372"/>
                  </a:lnTo>
                  <a:lnTo>
                    <a:pt x="101719" y="113395"/>
                  </a:lnTo>
                  <a:lnTo>
                    <a:pt x="104372" y="140626"/>
                  </a:lnTo>
                  <a:lnTo>
                    <a:pt x="101774" y="149989"/>
                  </a:lnTo>
                  <a:lnTo>
                    <a:pt x="91482" y="164624"/>
                  </a:lnTo>
                  <a:lnTo>
                    <a:pt x="85462" y="168416"/>
                  </a:lnTo>
                  <a:lnTo>
                    <a:pt x="78199" y="170101"/>
                  </a:lnTo>
                  <a:lnTo>
                    <a:pt x="61152" y="169992"/>
                  </a:lnTo>
                  <a:lnTo>
                    <a:pt x="17703" y="15622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2992">
              <a:extLst>
                <a:ext uri="{FF2B5EF4-FFF2-40B4-BE49-F238E27FC236}">
                  <a16:creationId xmlns:a16="http://schemas.microsoft.com/office/drawing/2014/main" id="{3702503D-E1C6-A7EB-1499-072664C71FB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19550" y="2861572"/>
              <a:ext cx="209551" cy="119719"/>
            </a:xfrm>
            <a:custGeom>
              <a:avLst/>
              <a:gdLst/>
              <a:ahLst/>
              <a:cxnLst/>
              <a:rect l="0" t="0" r="0" b="0"/>
              <a:pathLst>
                <a:path w="209551" h="119719">
                  <a:moveTo>
                    <a:pt x="0" y="110228"/>
                  </a:moveTo>
                  <a:lnTo>
                    <a:pt x="0" y="110228"/>
                  </a:lnTo>
                  <a:lnTo>
                    <a:pt x="0" y="119718"/>
                  </a:lnTo>
                  <a:lnTo>
                    <a:pt x="0" y="114686"/>
                  </a:lnTo>
                  <a:lnTo>
                    <a:pt x="1058" y="113200"/>
                  </a:lnTo>
                  <a:lnTo>
                    <a:pt x="2822" y="112209"/>
                  </a:lnTo>
                  <a:lnTo>
                    <a:pt x="5056" y="111549"/>
                  </a:lnTo>
                  <a:lnTo>
                    <a:pt x="6546" y="108992"/>
                  </a:lnTo>
                  <a:lnTo>
                    <a:pt x="10759" y="95280"/>
                  </a:lnTo>
                  <a:lnTo>
                    <a:pt x="35395" y="60289"/>
                  </a:lnTo>
                  <a:lnTo>
                    <a:pt x="55048" y="41528"/>
                  </a:lnTo>
                  <a:lnTo>
                    <a:pt x="73193" y="15636"/>
                  </a:lnTo>
                  <a:lnTo>
                    <a:pt x="76148" y="5630"/>
                  </a:lnTo>
                  <a:lnTo>
                    <a:pt x="76190" y="0"/>
                  </a:lnTo>
                  <a:lnTo>
                    <a:pt x="76195" y="2324"/>
                  </a:lnTo>
                  <a:lnTo>
                    <a:pt x="77256" y="3367"/>
                  </a:lnTo>
                  <a:lnTo>
                    <a:pt x="81256" y="4526"/>
                  </a:lnTo>
                  <a:lnTo>
                    <a:pt x="81687" y="4835"/>
                  </a:lnTo>
                  <a:lnTo>
                    <a:pt x="79344" y="5178"/>
                  </a:lnTo>
                  <a:lnTo>
                    <a:pt x="79354" y="5269"/>
                  </a:lnTo>
                  <a:lnTo>
                    <a:pt x="84677" y="5429"/>
                  </a:lnTo>
                  <a:lnTo>
                    <a:pt x="99668" y="18540"/>
                  </a:lnTo>
                  <a:lnTo>
                    <a:pt x="116741" y="28970"/>
                  </a:lnTo>
                  <a:lnTo>
                    <a:pt x="163974" y="65294"/>
                  </a:lnTo>
                  <a:lnTo>
                    <a:pt x="175536" y="74382"/>
                  </a:lnTo>
                  <a:lnTo>
                    <a:pt x="209532" y="91166"/>
                  </a:lnTo>
                  <a:lnTo>
                    <a:pt x="209550" y="91178"/>
                  </a:lnTo>
                  <a:lnTo>
                    <a:pt x="209550" y="96234"/>
                  </a:lnTo>
                  <a:lnTo>
                    <a:pt x="200025" y="110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308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</a:t>
            </a:r>
          </a:p>
        </p:txBody>
      </p:sp>
      <p:sp>
        <p:nvSpPr>
          <p:cNvPr id="1018" name="SMARTInkShape-2993">
            <a:extLst>
              <a:ext uri="{FF2B5EF4-FFF2-40B4-BE49-F238E27FC236}">
                <a16:creationId xmlns:a16="http://schemas.microsoft.com/office/drawing/2014/main" id="{E6765B3E-9CB0-A7CD-1321-55831E4A62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43525" y="5373424"/>
            <a:ext cx="9526" cy="332052"/>
          </a:xfrm>
          <a:custGeom>
            <a:avLst/>
            <a:gdLst/>
            <a:ahLst/>
            <a:cxnLst/>
            <a:rect l="0" t="0" r="0" b="0"/>
            <a:pathLst>
              <a:path w="9526" h="332052">
                <a:moveTo>
                  <a:pt x="0" y="8201"/>
                </a:moveTo>
                <a:lnTo>
                  <a:pt x="0" y="8201"/>
                </a:lnTo>
                <a:lnTo>
                  <a:pt x="0" y="0"/>
                </a:lnTo>
                <a:lnTo>
                  <a:pt x="5056" y="9182"/>
                </a:lnTo>
                <a:lnTo>
                  <a:pt x="8642" y="47514"/>
                </a:lnTo>
                <a:lnTo>
                  <a:pt x="9263" y="90875"/>
                </a:lnTo>
                <a:lnTo>
                  <a:pt x="9409" y="125377"/>
                </a:lnTo>
                <a:lnTo>
                  <a:pt x="9502" y="172027"/>
                </a:lnTo>
                <a:lnTo>
                  <a:pt x="9518" y="211728"/>
                </a:lnTo>
                <a:lnTo>
                  <a:pt x="6702" y="254662"/>
                </a:lnTo>
                <a:lnTo>
                  <a:pt x="4037" y="273314"/>
                </a:lnTo>
                <a:lnTo>
                  <a:pt x="9501" y="320695"/>
                </a:lnTo>
                <a:lnTo>
                  <a:pt x="9525" y="3320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" name="SMARTInkShape-Group535">
            <a:extLst>
              <a:ext uri="{FF2B5EF4-FFF2-40B4-BE49-F238E27FC236}">
                <a16:creationId xmlns:a16="http://schemas.microsoft.com/office/drawing/2014/main" id="{F37447E0-84D6-7234-E629-6AC1F6B1A441}"/>
              </a:ext>
            </a:extLst>
          </p:cNvPr>
          <p:cNvGrpSpPr/>
          <p:nvPr/>
        </p:nvGrpSpPr>
        <p:grpSpPr>
          <a:xfrm>
            <a:off x="4143375" y="5305439"/>
            <a:ext cx="952501" cy="466712"/>
            <a:chOff x="4143375" y="5305439"/>
            <a:chExt cx="952501" cy="466712"/>
          </a:xfrm>
        </p:grpSpPr>
        <p:sp>
          <p:nvSpPr>
            <p:cNvPr id="1019" name="SMARTInkShape-2994">
              <a:extLst>
                <a:ext uri="{FF2B5EF4-FFF2-40B4-BE49-F238E27FC236}">
                  <a16:creationId xmlns:a16="http://schemas.microsoft.com/office/drawing/2014/main" id="{B3B6EE65-2355-386C-D580-4CA953F1BFF5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143375" y="5463268"/>
              <a:ext cx="45323" cy="308883"/>
            </a:xfrm>
            <a:custGeom>
              <a:avLst/>
              <a:gdLst/>
              <a:ahLst/>
              <a:cxnLst/>
              <a:rect l="0" t="0" r="0" b="0"/>
              <a:pathLst>
                <a:path w="45323" h="308883">
                  <a:moveTo>
                    <a:pt x="9525" y="32657"/>
                  </a:moveTo>
                  <a:lnTo>
                    <a:pt x="9525" y="32657"/>
                  </a:lnTo>
                  <a:lnTo>
                    <a:pt x="22782" y="11198"/>
                  </a:lnTo>
                  <a:lnTo>
                    <a:pt x="31915" y="1135"/>
                  </a:lnTo>
                  <a:lnTo>
                    <a:pt x="35035" y="0"/>
                  </a:lnTo>
                  <a:lnTo>
                    <a:pt x="38173" y="302"/>
                  </a:lnTo>
                  <a:lnTo>
                    <a:pt x="41323" y="1562"/>
                  </a:lnTo>
                  <a:lnTo>
                    <a:pt x="44825" y="14251"/>
                  </a:lnTo>
                  <a:lnTo>
                    <a:pt x="45322" y="32944"/>
                  </a:lnTo>
                  <a:lnTo>
                    <a:pt x="39840" y="73636"/>
                  </a:lnTo>
                  <a:lnTo>
                    <a:pt x="38616" y="118176"/>
                  </a:lnTo>
                  <a:lnTo>
                    <a:pt x="37271" y="153216"/>
                  </a:lnTo>
                  <a:lnTo>
                    <a:pt x="30564" y="192908"/>
                  </a:lnTo>
                  <a:lnTo>
                    <a:pt x="21873" y="235125"/>
                  </a:lnTo>
                  <a:lnTo>
                    <a:pt x="9456" y="278907"/>
                  </a:lnTo>
                  <a:lnTo>
                    <a:pt x="0" y="30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2995">
              <a:extLst>
                <a:ext uri="{FF2B5EF4-FFF2-40B4-BE49-F238E27FC236}">
                  <a16:creationId xmlns:a16="http://schemas.microsoft.com/office/drawing/2014/main" id="{13FB95A7-B37C-B340-7E8A-0EB01F4EF38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181475" y="5458379"/>
              <a:ext cx="209551" cy="256622"/>
            </a:xfrm>
            <a:custGeom>
              <a:avLst/>
              <a:gdLst/>
              <a:ahLst/>
              <a:cxnLst/>
              <a:rect l="0" t="0" r="0" b="0"/>
              <a:pathLst>
                <a:path w="209551" h="256622">
                  <a:moveTo>
                    <a:pt x="0" y="66121"/>
                  </a:moveTo>
                  <a:lnTo>
                    <a:pt x="0" y="66121"/>
                  </a:lnTo>
                  <a:lnTo>
                    <a:pt x="0" y="42165"/>
                  </a:lnTo>
                  <a:lnTo>
                    <a:pt x="1058" y="40625"/>
                  </a:lnTo>
                  <a:lnTo>
                    <a:pt x="2822" y="39600"/>
                  </a:lnTo>
                  <a:lnTo>
                    <a:pt x="5056" y="38915"/>
                  </a:lnTo>
                  <a:lnTo>
                    <a:pt x="49881" y="8914"/>
                  </a:lnTo>
                  <a:lnTo>
                    <a:pt x="62386" y="3654"/>
                  </a:lnTo>
                  <a:lnTo>
                    <a:pt x="105464" y="0"/>
                  </a:lnTo>
                  <a:lnTo>
                    <a:pt x="121309" y="5336"/>
                  </a:lnTo>
                  <a:lnTo>
                    <a:pt x="135407" y="15822"/>
                  </a:lnTo>
                  <a:lnTo>
                    <a:pt x="148728" y="31066"/>
                  </a:lnTo>
                  <a:lnTo>
                    <a:pt x="152069" y="38518"/>
                  </a:lnTo>
                  <a:lnTo>
                    <a:pt x="152958" y="52442"/>
                  </a:lnTo>
                  <a:lnTo>
                    <a:pt x="147510" y="77238"/>
                  </a:lnTo>
                  <a:lnTo>
                    <a:pt x="134136" y="99636"/>
                  </a:lnTo>
                  <a:lnTo>
                    <a:pt x="93158" y="130821"/>
                  </a:lnTo>
                  <a:lnTo>
                    <a:pt x="47349" y="158706"/>
                  </a:lnTo>
                  <a:lnTo>
                    <a:pt x="2207" y="179818"/>
                  </a:lnTo>
                  <a:lnTo>
                    <a:pt x="2530" y="180019"/>
                  </a:lnTo>
                  <a:lnTo>
                    <a:pt x="9099" y="181360"/>
                  </a:lnTo>
                  <a:lnTo>
                    <a:pt x="52688" y="199712"/>
                  </a:lnTo>
                  <a:lnTo>
                    <a:pt x="64692" y="205928"/>
                  </a:lnTo>
                  <a:lnTo>
                    <a:pt x="104070" y="218542"/>
                  </a:lnTo>
                  <a:lnTo>
                    <a:pt x="151249" y="239886"/>
                  </a:lnTo>
                  <a:lnTo>
                    <a:pt x="209550" y="256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2996">
              <a:extLst>
                <a:ext uri="{FF2B5EF4-FFF2-40B4-BE49-F238E27FC236}">
                  <a16:creationId xmlns:a16="http://schemas.microsoft.com/office/drawing/2014/main" id="{4AC8494E-6121-DF2F-0A3D-12586586F7F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486275" y="5305439"/>
              <a:ext cx="171451" cy="114285"/>
            </a:xfrm>
            <a:custGeom>
              <a:avLst/>
              <a:gdLst/>
              <a:ahLst/>
              <a:cxnLst/>
              <a:rect l="0" t="0" r="0" b="0"/>
              <a:pathLst>
                <a:path w="171451" h="114285">
                  <a:moveTo>
                    <a:pt x="0" y="38086"/>
                  </a:moveTo>
                  <a:lnTo>
                    <a:pt x="0" y="38086"/>
                  </a:lnTo>
                  <a:lnTo>
                    <a:pt x="0" y="23897"/>
                  </a:lnTo>
                  <a:lnTo>
                    <a:pt x="2822" y="18374"/>
                  </a:lnTo>
                  <a:lnTo>
                    <a:pt x="18542" y="533"/>
                  </a:lnTo>
                  <a:lnTo>
                    <a:pt x="42358" y="0"/>
                  </a:lnTo>
                  <a:lnTo>
                    <a:pt x="44114" y="1054"/>
                  </a:lnTo>
                  <a:lnTo>
                    <a:pt x="45284" y="2814"/>
                  </a:lnTo>
                  <a:lnTo>
                    <a:pt x="52220" y="18301"/>
                  </a:lnTo>
                  <a:lnTo>
                    <a:pt x="52136" y="29646"/>
                  </a:lnTo>
                  <a:lnTo>
                    <a:pt x="42833" y="73075"/>
                  </a:lnTo>
                  <a:lnTo>
                    <a:pt x="17057" y="106060"/>
                  </a:lnTo>
                  <a:lnTo>
                    <a:pt x="10051" y="110630"/>
                  </a:lnTo>
                  <a:lnTo>
                    <a:pt x="1986" y="113565"/>
                  </a:lnTo>
                  <a:lnTo>
                    <a:pt x="2382" y="113804"/>
                  </a:lnTo>
                  <a:lnTo>
                    <a:pt x="44966" y="114272"/>
                  </a:lnTo>
                  <a:lnTo>
                    <a:pt x="89393" y="114284"/>
                  </a:lnTo>
                  <a:lnTo>
                    <a:pt x="105347" y="113227"/>
                  </a:lnTo>
                  <a:lnTo>
                    <a:pt x="149425" y="105349"/>
                  </a:lnTo>
                  <a:lnTo>
                    <a:pt x="171450" y="10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2997">
              <a:extLst>
                <a:ext uri="{FF2B5EF4-FFF2-40B4-BE49-F238E27FC236}">
                  <a16:creationId xmlns:a16="http://schemas.microsoft.com/office/drawing/2014/main" id="{379EF61E-9C53-10D7-23DC-724A58142C6F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873897" y="5448300"/>
              <a:ext cx="221979" cy="219076"/>
            </a:xfrm>
            <a:custGeom>
              <a:avLst/>
              <a:gdLst/>
              <a:ahLst/>
              <a:cxnLst/>
              <a:rect l="0" t="0" r="0" b="0"/>
              <a:pathLst>
                <a:path w="221979" h="219076">
                  <a:moveTo>
                    <a:pt x="136253" y="0"/>
                  </a:moveTo>
                  <a:lnTo>
                    <a:pt x="136253" y="0"/>
                  </a:lnTo>
                  <a:lnTo>
                    <a:pt x="164009" y="0"/>
                  </a:lnTo>
                  <a:lnTo>
                    <a:pt x="159529" y="5056"/>
                  </a:lnTo>
                  <a:lnTo>
                    <a:pt x="115902" y="35648"/>
                  </a:lnTo>
                  <a:lnTo>
                    <a:pt x="77787" y="61526"/>
                  </a:lnTo>
                  <a:lnTo>
                    <a:pt x="33984" y="93988"/>
                  </a:lnTo>
                  <a:lnTo>
                    <a:pt x="6995" y="118784"/>
                  </a:lnTo>
                  <a:lnTo>
                    <a:pt x="136" y="121584"/>
                  </a:lnTo>
                  <a:lnTo>
                    <a:pt x="0" y="123389"/>
                  </a:lnTo>
                  <a:lnTo>
                    <a:pt x="5494" y="128217"/>
                  </a:lnTo>
                  <a:lnTo>
                    <a:pt x="51972" y="155607"/>
                  </a:lnTo>
                  <a:lnTo>
                    <a:pt x="62107" y="159117"/>
                  </a:lnTo>
                  <a:lnTo>
                    <a:pt x="75782" y="162794"/>
                  </a:lnTo>
                  <a:lnTo>
                    <a:pt x="116234" y="179579"/>
                  </a:lnTo>
                  <a:lnTo>
                    <a:pt x="163642" y="196667"/>
                  </a:lnTo>
                  <a:lnTo>
                    <a:pt x="192542" y="206692"/>
                  </a:lnTo>
                  <a:lnTo>
                    <a:pt x="204662" y="209338"/>
                  </a:lnTo>
                  <a:lnTo>
                    <a:pt x="221978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2998">
              <a:extLst>
                <a:ext uri="{FF2B5EF4-FFF2-40B4-BE49-F238E27FC236}">
                  <a16:creationId xmlns:a16="http://schemas.microsoft.com/office/drawing/2014/main" id="{4FC12E98-23EA-E8D7-0E1F-4434342CC85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819650" y="5633312"/>
              <a:ext cx="228601" cy="72164"/>
            </a:xfrm>
            <a:custGeom>
              <a:avLst/>
              <a:gdLst/>
              <a:ahLst/>
              <a:cxnLst/>
              <a:rect l="0" t="0" r="0" b="0"/>
              <a:pathLst>
                <a:path w="228601" h="721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8662" y="3392"/>
                  </a:lnTo>
                  <a:lnTo>
                    <a:pt x="49361" y="12909"/>
                  </a:lnTo>
                  <a:lnTo>
                    <a:pt x="95478" y="32910"/>
                  </a:lnTo>
                  <a:lnTo>
                    <a:pt x="138188" y="47826"/>
                  </a:lnTo>
                  <a:lnTo>
                    <a:pt x="182278" y="67233"/>
                  </a:lnTo>
                  <a:lnTo>
                    <a:pt x="228600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7" name="SMARTInkShape-Group536">
            <a:extLst>
              <a:ext uri="{FF2B5EF4-FFF2-40B4-BE49-F238E27FC236}">
                <a16:creationId xmlns:a16="http://schemas.microsoft.com/office/drawing/2014/main" id="{9489D445-5642-758D-825D-6A6EA7FBCEB4}"/>
              </a:ext>
            </a:extLst>
          </p:cNvPr>
          <p:cNvGrpSpPr/>
          <p:nvPr/>
        </p:nvGrpSpPr>
        <p:grpSpPr>
          <a:xfrm>
            <a:off x="3623537" y="5468709"/>
            <a:ext cx="272189" cy="293917"/>
            <a:chOff x="3623537" y="5468709"/>
            <a:chExt cx="272189" cy="293917"/>
          </a:xfrm>
        </p:grpSpPr>
        <p:sp>
          <p:nvSpPr>
            <p:cNvPr id="1025" name="SMARTInkShape-2999">
              <a:extLst>
                <a:ext uri="{FF2B5EF4-FFF2-40B4-BE49-F238E27FC236}">
                  <a16:creationId xmlns:a16="http://schemas.microsoft.com/office/drawing/2014/main" id="{E465FE85-05AD-4BC1-720C-DAA2FD910D7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667237" y="5468709"/>
              <a:ext cx="190389" cy="208192"/>
            </a:xfrm>
            <a:custGeom>
              <a:avLst/>
              <a:gdLst/>
              <a:ahLst/>
              <a:cxnLst/>
              <a:rect l="0" t="0" r="0" b="0"/>
              <a:pathLst>
                <a:path w="190389" h="208192">
                  <a:moveTo>
                    <a:pt x="142763" y="27216"/>
                  </a:moveTo>
                  <a:lnTo>
                    <a:pt x="142763" y="27216"/>
                  </a:lnTo>
                  <a:lnTo>
                    <a:pt x="147819" y="27216"/>
                  </a:lnTo>
                  <a:lnTo>
                    <a:pt x="149309" y="26158"/>
                  </a:lnTo>
                  <a:lnTo>
                    <a:pt x="150302" y="24394"/>
                  </a:lnTo>
                  <a:lnTo>
                    <a:pt x="151895" y="19015"/>
                  </a:lnTo>
                  <a:lnTo>
                    <a:pt x="154936" y="18279"/>
                  </a:lnTo>
                  <a:lnTo>
                    <a:pt x="157228" y="18083"/>
                  </a:lnTo>
                  <a:lnTo>
                    <a:pt x="158757" y="16895"/>
                  </a:lnTo>
                  <a:lnTo>
                    <a:pt x="160455" y="12751"/>
                  </a:lnTo>
                  <a:lnTo>
                    <a:pt x="161965" y="11222"/>
                  </a:lnTo>
                  <a:lnTo>
                    <a:pt x="171434" y="7377"/>
                  </a:lnTo>
                  <a:lnTo>
                    <a:pt x="179412" y="0"/>
                  </a:lnTo>
                  <a:lnTo>
                    <a:pt x="179896" y="605"/>
                  </a:lnTo>
                  <a:lnTo>
                    <a:pt x="180433" y="4100"/>
                  </a:lnTo>
                  <a:lnTo>
                    <a:pt x="170623" y="17074"/>
                  </a:lnTo>
                  <a:lnTo>
                    <a:pt x="129067" y="56964"/>
                  </a:lnTo>
                  <a:lnTo>
                    <a:pt x="83339" y="89421"/>
                  </a:lnTo>
                  <a:lnTo>
                    <a:pt x="37688" y="119538"/>
                  </a:lnTo>
                  <a:lnTo>
                    <a:pt x="0" y="141453"/>
                  </a:lnTo>
                  <a:lnTo>
                    <a:pt x="4977" y="141497"/>
                  </a:lnTo>
                  <a:lnTo>
                    <a:pt x="47451" y="159413"/>
                  </a:lnTo>
                  <a:lnTo>
                    <a:pt x="75488" y="173038"/>
                  </a:lnTo>
                  <a:lnTo>
                    <a:pt x="87669" y="182723"/>
                  </a:lnTo>
                  <a:lnTo>
                    <a:pt x="100285" y="186289"/>
                  </a:lnTo>
                  <a:lnTo>
                    <a:pt x="114359" y="188932"/>
                  </a:lnTo>
                  <a:lnTo>
                    <a:pt x="160301" y="205542"/>
                  </a:lnTo>
                  <a:lnTo>
                    <a:pt x="190388" y="208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3000">
              <a:extLst>
                <a:ext uri="{FF2B5EF4-FFF2-40B4-BE49-F238E27FC236}">
                  <a16:creationId xmlns:a16="http://schemas.microsoft.com/office/drawing/2014/main" id="{9B084F7B-8F02-2E94-D8F1-40F12E6E208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623537" y="5705475"/>
              <a:ext cx="272189" cy="57151"/>
            </a:xfrm>
            <a:custGeom>
              <a:avLst/>
              <a:gdLst/>
              <a:ahLst/>
              <a:cxnLst/>
              <a:rect l="0" t="0" r="0" b="0"/>
              <a:pathLst>
                <a:path w="272189" h="571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38980" y="0"/>
                  </a:lnTo>
                  <a:lnTo>
                    <a:pt x="80778" y="5056"/>
                  </a:lnTo>
                  <a:lnTo>
                    <a:pt x="121654" y="11759"/>
                  </a:lnTo>
                  <a:lnTo>
                    <a:pt x="166741" y="21232"/>
                  </a:lnTo>
                  <a:lnTo>
                    <a:pt x="206678" y="35212"/>
                  </a:lnTo>
                  <a:lnTo>
                    <a:pt x="251534" y="49628"/>
                  </a:lnTo>
                  <a:lnTo>
                    <a:pt x="258775" y="53806"/>
                  </a:lnTo>
                  <a:lnTo>
                    <a:pt x="27218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8" name="SMARTInkShape-3001">
            <a:extLst>
              <a:ext uri="{FF2B5EF4-FFF2-40B4-BE49-F238E27FC236}">
                <a16:creationId xmlns:a16="http://schemas.microsoft.com/office/drawing/2014/main" id="{302774A2-39CC-4BC4-FD2C-E814E579B77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1428" y="5471209"/>
            <a:ext cx="206512" cy="284638"/>
          </a:xfrm>
          <a:custGeom>
            <a:avLst/>
            <a:gdLst/>
            <a:ahLst/>
            <a:cxnLst/>
            <a:rect l="0" t="0" r="0" b="0"/>
            <a:pathLst>
              <a:path w="206512" h="284638">
                <a:moveTo>
                  <a:pt x="112772" y="34241"/>
                </a:moveTo>
                <a:lnTo>
                  <a:pt x="112772" y="34241"/>
                </a:lnTo>
                <a:lnTo>
                  <a:pt x="120972" y="34241"/>
                </a:lnTo>
                <a:lnTo>
                  <a:pt x="121414" y="33183"/>
                </a:lnTo>
                <a:lnTo>
                  <a:pt x="122287" y="24832"/>
                </a:lnTo>
                <a:lnTo>
                  <a:pt x="109038" y="24726"/>
                </a:lnTo>
                <a:lnTo>
                  <a:pt x="94850" y="29776"/>
                </a:lnTo>
                <a:lnTo>
                  <a:pt x="77241" y="43031"/>
                </a:lnTo>
                <a:lnTo>
                  <a:pt x="44750" y="87106"/>
                </a:lnTo>
                <a:lnTo>
                  <a:pt x="24037" y="127547"/>
                </a:lnTo>
                <a:lnTo>
                  <a:pt x="11479" y="164385"/>
                </a:lnTo>
                <a:lnTo>
                  <a:pt x="1910" y="210952"/>
                </a:lnTo>
                <a:lnTo>
                  <a:pt x="0" y="223199"/>
                </a:lnTo>
                <a:lnTo>
                  <a:pt x="3981" y="246157"/>
                </a:lnTo>
                <a:lnTo>
                  <a:pt x="16920" y="268011"/>
                </a:lnTo>
                <a:lnTo>
                  <a:pt x="33835" y="278544"/>
                </a:lnTo>
                <a:lnTo>
                  <a:pt x="54406" y="284637"/>
                </a:lnTo>
                <a:lnTo>
                  <a:pt x="83837" y="282116"/>
                </a:lnTo>
                <a:lnTo>
                  <a:pt x="113724" y="272551"/>
                </a:lnTo>
                <a:lnTo>
                  <a:pt x="155568" y="244769"/>
                </a:lnTo>
                <a:lnTo>
                  <a:pt x="175194" y="225031"/>
                </a:lnTo>
                <a:lnTo>
                  <a:pt x="191307" y="194342"/>
                </a:lnTo>
                <a:lnTo>
                  <a:pt x="202922" y="147057"/>
                </a:lnTo>
                <a:lnTo>
                  <a:pt x="206511" y="119527"/>
                </a:lnTo>
                <a:lnTo>
                  <a:pt x="202518" y="91261"/>
                </a:lnTo>
                <a:lnTo>
                  <a:pt x="185592" y="50632"/>
                </a:lnTo>
                <a:lnTo>
                  <a:pt x="171998" y="22270"/>
                </a:lnTo>
                <a:lnTo>
                  <a:pt x="157014" y="4824"/>
                </a:lnTo>
                <a:lnTo>
                  <a:pt x="149016" y="0"/>
                </a:lnTo>
                <a:lnTo>
                  <a:pt x="139111" y="678"/>
                </a:lnTo>
                <a:lnTo>
                  <a:pt x="115505" y="9737"/>
                </a:lnTo>
                <a:lnTo>
                  <a:pt x="79075" y="34273"/>
                </a:lnTo>
                <a:lnTo>
                  <a:pt x="59963" y="58947"/>
                </a:lnTo>
                <a:lnTo>
                  <a:pt x="65147" y="818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8" name="SMARTInkShape-Group538">
            <a:extLst>
              <a:ext uri="{FF2B5EF4-FFF2-40B4-BE49-F238E27FC236}">
                <a16:creationId xmlns:a16="http://schemas.microsoft.com/office/drawing/2014/main" id="{5F3EE138-A701-7CE5-7CC1-02ADBF354D57}"/>
              </a:ext>
            </a:extLst>
          </p:cNvPr>
          <p:cNvGrpSpPr/>
          <p:nvPr/>
        </p:nvGrpSpPr>
        <p:grpSpPr>
          <a:xfrm>
            <a:off x="8109812" y="4657725"/>
            <a:ext cx="936831" cy="257176"/>
            <a:chOff x="8109812" y="4657725"/>
            <a:chExt cx="936831" cy="257176"/>
          </a:xfrm>
        </p:grpSpPr>
        <p:sp>
          <p:nvSpPr>
            <p:cNvPr id="1029" name="SMARTInkShape-3002">
              <a:extLst>
                <a:ext uri="{FF2B5EF4-FFF2-40B4-BE49-F238E27FC236}">
                  <a16:creationId xmlns:a16="http://schemas.microsoft.com/office/drawing/2014/main" id="{FBC640F1-7F5D-BBCA-19C7-38822AA57CD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109812" y="4657725"/>
              <a:ext cx="215039" cy="19051"/>
            </a:xfrm>
            <a:custGeom>
              <a:avLst/>
              <a:gdLst/>
              <a:ahLst/>
              <a:cxnLst/>
              <a:rect l="0" t="0" r="0" b="0"/>
              <a:pathLst>
                <a:path w="21503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37797" y="17992"/>
                  </a:lnTo>
                  <a:lnTo>
                    <a:pt x="79174" y="10849"/>
                  </a:lnTo>
                  <a:lnTo>
                    <a:pt x="124266" y="6877"/>
                  </a:lnTo>
                  <a:lnTo>
                    <a:pt x="166417" y="1358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3003">
              <a:extLst>
                <a:ext uri="{FF2B5EF4-FFF2-40B4-BE49-F238E27FC236}">
                  <a16:creationId xmlns:a16="http://schemas.microsoft.com/office/drawing/2014/main" id="{8D7BF913-EB40-33BA-08F1-801BAEBF4BF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172450" y="4705350"/>
              <a:ext cx="17727" cy="142876"/>
            </a:xfrm>
            <a:custGeom>
              <a:avLst/>
              <a:gdLst/>
              <a:ahLst/>
              <a:cxnLst/>
              <a:rect l="0" t="0" r="0" b="0"/>
              <a:pathLst>
                <a:path w="17727" h="14287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2" y="2117"/>
                  </a:lnTo>
                  <a:lnTo>
                    <a:pt x="17726" y="10113"/>
                  </a:lnTo>
                  <a:lnTo>
                    <a:pt x="9272" y="55233"/>
                  </a:lnTo>
                  <a:lnTo>
                    <a:pt x="2145" y="9455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3004">
              <a:extLst>
                <a:ext uri="{FF2B5EF4-FFF2-40B4-BE49-F238E27FC236}">
                  <a16:creationId xmlns:a16="http://schemas.microsoft.com/office/drawing/2014/main" id="{1A184EA4-0E95-8057-51F1-B1974C753AD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263812" y="4772025"/>
              <a:ext cx="64574" cy="102237"/>
            </a:xfrm>
            <a:custGeom>
              <a:avLst/>
              <a:gdLst/>
              <a:ahLst/>
              <a:cxnLst/>
              <a:rect l="0" t="0" r="0" b="0"/>
              <a:pathLst>
                <a:path w="64574" h="102237">
                  <a:moveTo>
                    <a:pt x="32463" y="28575"/>
                  </a:moveTo>
                  <a:lnTo>
                    <a:pt x="32463" y="28575"/>
                  </a:lnTo>
                  <a:lnTo>
                    <a:pt x="37519" y="23518"/>
                  </a:lnTo>
                  <a:lnTo>
                    <a:pt x="40002" y="18214"/>
                  </a:lnTo>
                  <a:lnTo>
                    <a:pt x="41597" y="11242"/>
                  </a:lnTo>
                  <a:lnTo>
                    <a:pt x="40668" y="10669"/>
                  </a:lnTo>
                  <a:lnTo>
                    <a:pt x="28696" y="9675"/>
                  </a:lnTo>
                  <a:lnTo>
                    <a:pt x="22674" y="12414"/>
                  </a:lnTo>
                  <a:lnTo>
                    <a:pt x="10185" y="22796"/>
                  </a:lnTo>
                  <a:lnTo>
                    <a:pt x="697" y="36976"/>
                  </a:lnTo>
                  <a:lnTo>
                    <a:pt x="0" y="51358"/>
                  </a:lnTo>
                  <a:lnTo>
                    <a:pt x="8176" y="81406"/>
                  </a:lnTo>
                  <a:lnTo>
                    <a:pt x="16919" y="96205"/>
                  </a:lnTo>
                  <a:lnTo>
                    <a:pt x="22100" y="99062"/>
                  </a:lnTo>
                  <a:lnTo>
                    <a:pt x="36324" y="102236"/>
                  </a:lnTo>
                  <a:lnTo>
                    <a:pt x="47584" y="100824"/>
                  </a:lnTo>
                  <a:lnTo>
                    <a:pt x="52069" y="98966"/>
                  </a:lnTo>
                  <a:lnTo>
                    <a:pt x="59875" y="91257"/>
                  </a:lnTo>
                  <a:lnTo>
                    <a:pt x="63437" y="86238"/>
                  </a:lnTo>
                  <a:lnTo>
                    <a:pt x="64573" y="69373"/>
                  </a:lnTo>
                  <a:lnTo>
                    <a:pt x="56680" y="29108"/>
                  </a:lnTo>
                  <a:lnTo>
                    <a:pt x="47988" y="10271"/>
                  </a:lnTo>
                  <a:lnTo>
                    <a:pt x="43872" y="6847"/>
                  </a:lnTo>
                  <a:lnTo>
                    <a:pt x="29024" y="2028"/>
                  </a:lnTo>
                  <a:lnTo>
                    <a:pt x="13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3005">
              <a:extLst>
                <a:ext uri="{FF2B5EF4-FFF2-40B4-BE49-F238E27FC236}">
                  <a16:creationId xmlns:a16="http://schemas.microsoft.com/office/drawing/2014/main" id="{7FEFF9DF-91A1-1F38-A52A-501EE98A1F8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382522" y="4690599"/>
              <a:ext cx="104254" cy="167122"/>
            </a:xfrm>
            <a:custGeom>
              <a:avLst/>
              <a:gdLst/>
              <a:ahLst/>
              <a:cxnLst/>
              <a:rect l="0" t="0" r="0" b="0"/>
              <a:pathLst>
                <a:path w="104254" h="167122">
                  <a:moveTo>
                    <a:pt x="28053" y="14751"/>
                  </a:moveTo>
                  <a:lnTo>
                    <a:pt x="28053" y="14751"/>
                  </a:lnTo>
                  <a:lnTo>
                    <a:pt x="28053" y="6550"/>
                  </a:lnTo>
                  <a:lnTo>
                    <a:pt x="33109" y="562"/>
                  </a:lnTo>
                  <a:lnTo>
                    <a:pt x="34599" y="0"/>
                  </a:lnTo>
                  <a:lnTo>
                    <a:pt x="35592" y="684"/>
                  </a:lnTo>
                  <a:lnTo>
                    <a:pt x="36255" y="2198"/>
                  </a:lnTo>
                  <a:lnTo>
                    <a:pt x="37187" y="14442"/>
                  </a:lnTo>
                  <a:lnTo>
                    <a:pt x="27165" y="54064"/>
                  </a:lnTo>
                  <a:lnTo>
                    <a:pt x="18607" y="94090"/>
                  </a:lnTo>
                  <a:lnTo>
                    <a:pt x="3440" y="140772"/>
                  </a:lnTo>
                  <a:lnTo>
                    <a:pt x="0" y="163259"/>
                  </a:lnTo>
                  <a:lnTo>
                    <a:pt x="883" y="164557"/>
                  </a:lnTo>
                  <a:lnTo>
                    <a:pt x="4689" y="165998"/>
                  </a:lnTo>
                  <a:lnTo>
                    <a:pt x="45471" y="167121"/>
                  </a:lnTo>
                  <a:lnTo>
                    <a:pt x="89506" y="157449"/>
                  </a:lnTo>
                  <a:lnTo>
                    <a:pt x="104253" y="14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3006">
              <a:extLst>
                <a:ext uri="{FF2B5EF4-FFF2-40B4-BE49-F238E27FC236}">
                  <a16:creationId xmlns:a16="http://schemas.microsoft.com/office/drawing/2014/main" id="{2D63F446-BE9E-C8F8-2CA4-59F2EFA6D24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382000" y="4781942"/>
              <a:ext cx="142876" cy="9134"/>
            </a:xfrm>
            <a:custGeom>
              <a:avLst/>
              <a:gdLst/>
              <a:ahLst/>
              <a:cxnLst/>
              <a:rect l="0" t="0" r="0" b="0"/>
              <a:pathLst>
                <a:path w="142876" h="9134">
                  <a:moveTo>
                    <a:pt x="0" y="9133"/>
                  </a:moveTo>
                  <a:lnTo>
                    <a:pt x="0" y="9133"/>
                  </a:lnTo>
                  <a:lnTo>
                    <a:pt x="15208" y="8075"/>
                  </a:lnTo>
                  <a:lnTo>
                    <a:pt x="41417" y="1594"/>
                  </a:lnTo>
                  <a:lnTo>
                    <a:pt x="81912" y="0"/>
                  </a:lnTo>
                  <a:lnTo>
                    <a:pt x="14287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3007">
              <a:extLst>
                <a:ext uri="{FF2B5EF4-FFF2-40B4-BE49-F238E27FC236}">
                  <a16:creationId xmlns:a16="http://schemas.microsoft.com/office/drawing/2014/main" id="{B03CBCE7-0DB1-D4DC-7A1E-A83F5C46CB4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498849" y="4754416"/>
              <a:ext cx="140327" cy="101183"/>
            </a:xfrm>
            <a:custGeom>
              <a:avLst/>
              <a:gdLst/>
              <a:ahLst/>
              <a:cxnLst/>
              <a:rect l="0" t="0" r="0" b="0"/>
              <a:pathLst>
                <a:path w="140327" h="101183">
                  <a:moveTo>
                    <a:pt x="102226" y="36659"/>
                  </a:moveTo>
                  <a:lnTo>
                    <a:pt x="102226" y="36659"/>
                  </a:lnTo>
                  <a:lnTo>
                    <a:pt x="102226" y="12590"/>
                  </a:lnTo>
                  <a:lnTo>
                    <a:pt x="101168" y="11088"/>
                  </a:lnTo>
                  <a:lnTo>
                    <a:pt x="99403" y="10087"/>
                  </a:lnTo>
                  <a:lnTo>
                    <a:pt x="97170" y="9419"/>
                  </a:lnTo>
                  <a:lnTo>
                    <a:pt x="82930" y="721"/>
                  </a:lnTo>
                  <a:lnTo>
                    <a:pt x="79837" y="0"/>
                  </a:lnTo>
                  <a:lnTo>
                    <a:pt x="42623" y="11943"/>
                  </a:lnTo>
                  <a:lnTo>
                    <a:pt x="33402" y="17913"/>
                  </a:lnTo>
                  <a:lnTo>
                    <a:pt x="4999" y="48052"/>
                  </a:lnTo>
                  <a:lnTo>
                    <a:pt x="805" y="60773"/>
                  </a:lnTo>
                  <a:lnTo>
                    <a:pt x="0" y="74893"/>
                  </a:lnTo>
                  <a:lnTo>
                    <a:pt x="3171" y="84696"/>
                  </a:lnTo>
                  <a:lnTo>
                    <a:pt x="5497" y="87734"/>
                  </a:lnTo>
                  <a:lnTo>
                    <a:pt x="19900" y="98066"/>
                  </a:lnTo>
                  <a:lnTo>
                    <a:pt x="22999" y="98764"/>
                  </a:lnTo>
                  <a:lnTo>
                    <a:pt x="26124" y="98170"/>
                  </a:lnTo>
                  <a:lnTo>
                    <a:pt x="32420" y="95747"/>
                  </a:lnTo>
                  <a:lnTo>
                    <a:pt x="38745" y="94671"/>
                  </a:lnTo>
                  <a:lnTo>
                    <a:pt x="62142" y="76022"/>
                  </a:lnTo>
                  <a:lnTo>
                    <a:pt x="68536" y="68970"/>
                  </a:lnTo>
                  <a:lnTo>
                    <a:pt x="79748" y="48350"/>
                  </a:lnTo>
                  <a:lnTo>
                    <a:pt x="82725" y="30346"/>
                  </a:lnTo>
                  <a:lnTo>
                    <a:pt x="81817" y="30334"/>
                  </a:lnTo>
                  <a:lnTo>
                    <a:pt x="77986" y="33143"/>
                  </a:lnTo>
                  <a:lnTo>
                    <a:pt x="75577" y="37918"/>
                  </a:lnTo>
                  <a:lnTo>
                    <a:pt x="74935" y="40674"/>
                  </a:lnTo>
                  <a:lnTo>
                    <a:pt x="67358" y="53758"/>
                  </a:lnTo>
                  <a:lnTo>
                    <a:pt x="64552" y="81688"/>
                  </a:lnTo>
                  <a:lnTo>
                    <a:pt x="65468" y="85729"/>
                  </a:lnTo>
                  <a:lnTo>
                    <a:pt x="67136" y="88422"/>
                  </a:lnTo>
                  <a:lnTo>
                    <a:pt x="77421" y="97801"/>
                  </a:lnTo>
                  <a:lnTo>
                    <a:pt x="89085" y="100875"/>
                  </a:lnTo>
                  <a:lnTo>
                    <a:pt x="102735" y="101182"/>
                  </a:lnTo>
                  <a:lnTo>
                    <a:pt x="140326" y="84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3008">
              <a:extLst>
                <a:ext uri="{FF2B5EF4-FFF2-40B4-BE49-F238E27FC236}">
                  <a16:creationId xmlns:a16="http://schemas.microsoft.com/office/drawing/2014/main" id="{90B207BF-85C7-9270-5AF8-A45CF021D8F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667941" y="4668574"/>
              <a:ext cx="37910" cy="236802"/>
            </a:xfrm>
            <a:custGeom>
              <a:avLst/>
              <a:gdLst/>
              <a:ahLst/>
              <a:cxnLst/>
              <a:rect l="0" t="0" r="0" b="0"/>
              <a:pathLst>
                <a:path w="37910" h="236802">
                  <a:moveTo>
                    <a:pt x="18859" y="8201"/>
                  </a:moveTo>
                  <a:lnTo>
                    <a:pt x="18859" y="8201"/>
                  </a:lnTo>
                  <a:lnTo>
                    <a:pt x="18859" y="0"/>
                  </a:lnTo>
                  <a:lnTo>
                    <a:pt x="17801" y="15205"/>
                  </a:lnTo>
                  <a:lnTo>
                    <a:pt x="9157" y="60478"/>
                  </a:lnTo>
                  <a:lnTo>
                    <a:pt x="1250" y="107069"/>
                  </a:lnTo>
                  <a:lnTo>
                    <a:pt x="0" y="146836"/>
                  </a:lnTo>
                  <a:lnTo>
                    <a:pt x="2010" y="168241"/>
                  </a:lnTo>
                  <a:lnTo>
                    <a:pt x="21278" y="212446"/>
                  </a:lnTo>
                  <a:lnTo>
                    <a:pt x="37909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3009">
              <a:extLst>
                <a:ext uri="{FF2B5EF4-FFF2-40B4-BE49-F238E27FC236}">
                  <a16:creationId xmlns:a16="http://schemas.microsoft.com/office/drawing/2014/main" id="{6E7C6589-CC6A-8D46-D4FC-4A50719FB5B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820150" y="4738040"/>
              <a:ext cx="110762" cy="138761"/>
            </a:xfrm>
            <a:custGeom>
              <a:avLst/>
              <a:gdLst/>
              <a:ahLst/>
              <a:cxnLst/>
              <a:rect l="0" t="0" r="0" b="0"/>
              <a:pathLst>
                <a:path w="110762" h="138761">
                  <a:moveTo>
                    <a:pt x="85725" y="14935"/>
                  </a:moveTo>
                  <a:lnTo>
                    <a:pt x="85725" y="14935"/>
                  </a:lnTo>
                  <a:lnTo>
                    <a:pt x="90782" y="9878"/>
                  </a:lnTo>
                  <a:lnTo>
                    <a:pt x="96086" y="7396"/>
                  </a:lnTo>
                  <a:lnTo>
                    <a:pt x="103060" y="5802"/>
                  </a:lnTo>
                  <a:lnTo>
                    <a:pt x="102571" y="4614"/>
                  </a:lnTo>
                  <a:lnTo>
                    <a:pt x="99210" y="470"/>
                  </a:lnTo>
                  <a:lnTo>
                    <a:pt x="94714" y="0"/>
                  </a:lnTo>
                  <a:lnTo>
                    <a:pt x="55404" y="5855"/>
                  </a:lnTo>
                  <a:lnTo>
                    <a:pt x="46496" y="10193"/>
                  </a:lnTo>
                  <a:lnTo>
                    <a:pt x="26666" y="28149"/>
                  </a:lnTo>
                  <a:lnTo>
                    <a:pt x="22435" y="35977"/>
                  </a:lnTo>
                  <a:lnTo>
                    <a:pt x="22365" y="39547"/>
                  </a:lnTo>
                  <a:lnTo>
                    <a:pt x="25109" y="46335"/>
                  </a:lnTo>
                  <a:lnTo>
                    <a:pt x="49728" y="73905"/>
                  </a:lnTo>
                  <a:lnTo>
                    <a:pt x="59496" y="78186"/>
                  </a:lnTo>
                  <a:lnTo>
                    <a:pt x="83013" y="85990"/>
                  </a:lnTo>
                  <a:lnTo>
                    <a:pt x="101736" y="99724"/>
                  </a:lnTo>
                  <a:lnTo>
                    <a:pt x="108717" y="108358"/>
                  </a:lnTo>
                  <a:lnTo>
                    <a:pt x="110579" y="112142"/>
                  </a:lnTo>
                  <a:lnTo>
                    <a:pt x="110761" y="115723"/>
                  </a:lnTo>
                  <a:lnTo>
                    <a:pt x="108140" y="122524"/>
                  </a:lnTo>
                  <a:lnTo>
                    <a:pt x="95659" y="132303"/>
                  </a:lnTo>
                  <a:lnTo>
                    <a:pt x="73499" y="136847"/>
                  </a:lnTo>
                  <a:lnTo>
                    <a:pt x="28219" y="138508"/>
                  </a:lnTo>
                  <a:lnTo>
                    <a:pt x="0" y="138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3010">
              <a:extLst>
                <a:ext uri="{FF2B5EF4-FFF2-40B4-BE49-F238E27FC236}">
                  <a16:creationId xmlns:a16="http://schemas.microsoft.com/office/drawing/2014/main" id="{4B403F66-D2FB-2A7F-2D9C-71AC1E707E2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915400" y="4743958"/>
              <a:ext cx="131243" cy="170943"/>
            </a:xfrm>
            <a:custGeom>
              <a:avLst/>
              <a:gdLst/>
              <a:ahLst/>
              <a:cxnLst/>
              <a:rect l="0" t="0" r="0" b="0"/>
              <a:pathLst>
                <a:path w="131243" h="170943">
                  <a:moveTo>
                    <a:pt x="104775" y="18542"/>
                  </a:moveTo>
                  <a:lnTo>
                    <a:pt x="104775" y="18542"/>
                  </a:lnTo>
                  <a:lnTo>
                    <a:pt x="131242" y="1209"/>
                  </a:lnTo>
                  <a:lnTo>
                    <a:pt x="129828" y="636"/>
                  </a:lnTo>
                  <a:lnTo>
                    <a:pt x="122613" y="0"/>
                  </a:lnTo>
                  <a:lnTo>
                    <a:pt x="115172" y="2540"/>
                  </a:lnTo>
                  <a:lnTo>
                    <a:pt x="105163" y="7197"/>
                  </a:lnTo>
                  <a:lnTo>
                    <a:pt x="62467" y="21896"/>
                  </a:lnTo>
                  <a:lnTo>
                    <a:pt x="46965" y="31295"/>
                  </a:lnTo>
                  <a:lnTo>
                    <a:pt x="44012" y="35510"/>
                  </a:lnTo>
                  <a:lnTo>
                    <a:pt x="39851" y="50498"/>
                  </a:lnTo>
                  <a:lnTo>
                    <a:pt x="38878" y="58497"/>
                  </a:lnTo>
                  <a:lnTo>
                    <a:pt x="40735" y="62113"/>
                  </a:lnTo>
                  <a:lnTo>
                    <a:pt x="53463" y="72256"/>
                  </a:lnTo>
                  <a:lnTo>
                    <a:pt x="88075" y="92601"/>
                  </a:lnTo>
                  <a:lnTo>
                    <a:pt x="106807" y="111801"/>
                  </a:lnTo>
                  <a:lnTo>
                    <a:pt x="116262" y="119257"/>
                  </a:lnTo>
                  <a:lnTo>
                    <a:pt x="120464" y="126099"/>
                  </a:lnTo>
                  <a:lnTo>
                    <a:pt x="119508" y="135490"/>
                  </a:lnTo>
                  <a:lnTo>
                    <a:pt x="117772" y="140957"/>
                  </a:lnTo>
                  <a:lnTo>
                    <a:pt x="114498" y="144603"/>
                  </a:lnTo>
                  <a:lnTo>
                    <a:pt x="68302" y="161827"/>
                  </a:lnTo>
                  <a:lnTo>
                    <a:pt x="53640" y="166891"/>
                  </a:lnTo>
                  <a:lnTo>
                    <a:pt x="0" y="1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6" name="SMARTInkShape-Group539">
            <a:extLst>
              <a:ext uri="{FF2B5EF4-FFF2-40B4-BE49-F238E27FC236}">
                <a16:creationId xmlns:a16="http://schemas.microsoft.com/office/drawing/2014/main" id="{BFADC79D-CA09-1172-A569-2A420AAC005D}"/>
              </a:ext>
            </a:extLst>
          </p:cNvPr>
          <p:cNvGrpSpPr/>
          <p:nvPr/>
        </p:nvGrpSpPr>
        <p:grpSpPr>
          <a:xfrm>
            <a:off x="8269023" y="4095784"/>
            <a:ext cx="713053" cy="323817"/>
            <a:chOff x="8269023" y="4095784"/>
            <a:chExt cx="713053" cy="323817"/>
          </a:xfrm>
        </p:grpSpPr>
        <p:sp>
          <p:nvSpPr>
            <p:cNvPr id="1039" name="SMARTInkShape-3011">
              <a:extLst>
                <a:ext uri="{FF2B5EF4-FFF2-40B4-BE49-F238E27FC236}">
                  <a16:creationId xmlns:a16="http://schemas.microsoft.com/office/drawing/2014/main" id="{396A2C32-99ED-79F3-6BE8-47580D58B22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286750" y="4095784"/>
              <a:ext cx="123822" cy="190467"/>
            </a:xfrm>
            <a:custGeom>
              <a:avLst/>
              <a:gdLst/>
              <a:ahLst/>
              <a:cxnLst/>
              <a:rect l="0" t="0" r="0" b="0"/>
              <a:pathLst>
                <a:path w="123822" h="190467">
                  <a:moveTo>
                    <a:pt x="114300" y="9491"/>
                  </a:moveTo>
                  <a:lnTo>
                    <a:pt x="114300" y="9491"/>
                  </a:lnTo>
                  <a:lnTo>
                    <a:pt x="123709" y="9491"/>
                  </a:lnTo>
                  <a:lnTo>
                    <a:pt x="123821" y="359"/>
                  </a:lnTo>
                  <a:lnTo>
                    <a:pt x="105511" y="0"/>
                  </a:lnTo>
                  <a:lnTo>
                    <a:pt x="94166" y="5626"/>
                  </a:lnTo>
                  <a:lnTo>
                    <a:pt x="82069" y="13065"/>
                  </a:lnTo>
                  <a:lnTo>
                    <a:pt x="63357" y="19369"/>
                  </a:lnTo>
                  <a:lnTo>
                    <a:pt x="31732" y="45299"/>
                  </a:lnTo>
                  <a:lnTo>
                    <a:pt x="17750" y="63728"/>
                  </a:lnTo>
                  <a:lnTo>
                    <a:pt x="11962" y="77537"/>
                  </a:lnTo>
                  <a:lnTo>
                    <a:pt x="12208" y="81313"/>
                  </a:lnTo>
                  <a:lnTo>
                    <a:pt x="15302" y="88331"/>
                  </a:lnTo>
                  <a:lnTo>
                    <a:pt x="58896" y="123181"/>
                  </a:lnTo>
                  <a:lnTo>
                    <a:pt x="101702" y="151037"/>
                  </a:lnTo>
                  <a:lnTo>
                    <a:pt x="108701" y="159889"/>
                  </a:lnTo>
                  <a:lnTo>
                    <a:pt x="113194" y="169139"/>
                  </a:lnTo>
                  <a:lnTo>
                    <a:pt x="103859" y="180854"/>
                  </a:lnTo>
                  <a:lnTo>
                    <a:pt x="93432" y="186194"/>
                  </a:lnTo>
                  <a:lnTo>
                    <a:pt x="54597" y="189904"/>
                  </a:lnTo>
                  <a:lnTo>
                    <a:pt x="7493" y="190416"/>
                  </a:lnTo>
                  <a:lnTo>
                    <a:pt x="0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3012">
              <a:extLst>
                <a:ext uri="{FF2B5EF4-FFF2-40B4-BE49-F238E27FC236}">
                  <a16:creationId xmlns:a16="http://schemas.microsoft.com/office/drawing/2014/main" id="{50502E34-2FEB-78B1-06C5-0472C01C960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429625" y="4125285"/>
              <a:ext cx="135642" cy="160871"/>
            </a:xfrm>
            <a:custGeom>
              <a:avLst/>
              <a:gdLst/>
              <a:ahLst/>
              <a:cxnLst/>
              <a:rect l="0" t="0" r="0" b="0"/>
              <a:pathLst>
                <a:path w="135642" h="160871">
                  <a:moveTo>
                    <a:pt x="85725" y="18090"/>
                  </a:moveTo>
                  <a:lnTo>
                    <a:pt x="85725" y="18090"/>
                  </a:lnTo>
                  <a:lnTo>
                    <a:pt x="90781" y="18090"/>
                  </a:lnTo>
                  <a:lnTo>
                    <a:pt x="96086" y="15268"/>
                  </a:lnTo>
                  <a:lnTo>
                    <a:pt x="103059" y="9889"/>
                  </a:lnTo>
                  <a:lnTo>
                    <a:pt x="104012" y="6331"/>
                  </a:lnTo>
                  <a:lnTo>
                    <a:pt x="104267" y="3901"/>
                  </a:lnTo>
                  <a:lnTo>
                    <a:pt x="102319" y="2281"/>
                  </a:lnTo>
                  <a:lnTo>
                    <a:pt x="89465" y="0"/>
                  </a:lnTo>
                  <a:lnTo>
                    <a:pt x="72251" y="383"/>
                  </a:lnTo>
                  <a:lnTo>
                    <a:pt x="41173" y="12335"/>
                  </a:lnTo>
                  <a:lnTo>
                    <a:pt x="34174" y="18355"/>
                  </a:lnTo>
                  <a:lnTo>
                    <a:pt x="31063" y="24557"/>
                  </a:lnTo>
                  <a:lnTo>
                    <a:pt x="29681" y="30842"/>
                  </a:lnTo>
                  <a:lnTo>
                    <a:pt x="33960" y="50443"/>
                  </a:lnTo>
                  <a:lnTo>
                    <a:pt x="41904" y="61750"/>
                  </a:lnTo>
                  <a:lnTo>
                    <a:pt x="87830" y="100965"/>
                  </a:lnTo>
                  <a:lnTo>
                    <a:pt x="127983" y="132433"/>
                  </a:lnTo>
                  <a:lnTo>
                    <a:pt x="132946" y="138769"/>
                  </a:lnTo>
                  <a:lnTo>
                    <a:pt x="135199" y="144051"/>
                  </a:lnTo>
                  <a:lnTo>
                    <a:pt x="135641" y="148630"/>
                  </a:lnTo>
                  <a:lnTo>
                    <a:pt x="134876" y="152742"/>
                  </a:lnTo>
                  <a:lnTo>
                    <a:pt x="132252" y="155483"/>
                  </a:lnTo>
                  <a:lnTo>
                    <a:pt x="123689" y="158528"/>
                  </a:lnTo>
                  <a:lnTo>
                    <a:pt x="76071" y="160870"/>
                  </a:lnTo>
                  <a:lnTo>
                    <a:pt x="49922" y="159894"/>
                  </a:lnTo>
                  <a:lnTo>
                    <a:pt x="0" y="14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3013">
              <a:extLst>
                <a:ext uri="{FF2B5EF4-FFF2-40B4-BE49-F238E27FC236}">
                  <a16:creationId xmlns:a16="http://schemas.microsoft.com/office/drawing/2014/main" id="{939B7D09-6242-DC16-E17C-8165FE7023E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610600" y="4148295"/>
              <a:ext cx="37985" cy="185581"/>
            </a:xfrm>
            <a:custGeom>
              <a:avLst/>
              <a:gdLst/>
              <a:ahLst/>
              <a:cxnLst/>
              <a:rect l="0" t="0" r="0" b="0"/>
              <a:pathLst>
                <a:path w="37985" h="185581">
                  <a:moveTo>
                    <a:pt x="28575" y="14130"/>
                  </a:moveTo>
                  <a:lnTo>
                    <a:pt x="28575" y="14130"/>
                  </a:lnTo>
                  <a:lnTo>
                    <a:pt x="33631" y="9073"/>
                  </a:lnTo>
                  <a:lnTo>
                    <a:pt x="36114" y="3769"/>
                  </a:lnTo>
                  <a:lnTo>
                    <a:pt x="36777" y="873"/>
                  </a:lnTo>
                  <a:lnTo>
                    <a:pt x="37217" y="0"/>
                  </a:lnTo>
                  <a:lnTo>
                    <a:pt x="37512" y="477"/>
                  </a:lnTo>
                  <a:lnTo>
                    <a:pt x="37984" y="13902"/>
                  </a:lnTo>
                  <a:lnTo>
                    <a:pt x="30473" y="42425"/>
                  </a:lnTo>
                  <a:lnTo>
                    <a:pt x="15707" y="79226"/>
                  </a:lnTo>
                  <a:lnTo>
                    <a:pt x="4200" y="123023"/>
                  </a:lnTo>
                  <a:lnTo>
                    <a:pt x="368" y="165890"/>
                  </a:lnTo>
                  <a:lnTo>
                    <a:pt x="0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3014">
              <a:extLst>
                <a:ext uri="{FF2B5EF4-FFF2-40B4-BE49-F238E27FC236}">
                  <a16:creationId xmlns:a16="http://schemas.microsoft.com/office/drawing/2014/main" id="{784A06D9-FE81-2EC3-37A7-A57FEE9718A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610600" y="4106866"/>
              <a:ext cx="142876" cy="36510"/>
            </a:xfrm>
            <a:custGeom>
              <a:avLst/>
              <a:gdLst/>
              <a:ahLst/>
              <a:cxnLst/>
              <a:rect l="0" t="0" r="0" b="0"/>
              <a:pathLst>
                <a:path w="142876" h="36510">
                  <a:moveTo>
                    <a:pt x="0" y="36509"/>
                  </a:moveTo>
                  <a:lnTo>
                    <a:pt x="0" y="36509"/>
                  </a:lnTo>
                  <a:lnTo>
                    <a:pt x="7605" y="27846"/>
                  </a:lnTo>
                  <a:lnTo>
                    <a:pt x="13257" y="18195"/>
                  </a:lnTo>
                  <a:lnTo>
                    <a:pt x="18362" y="14775"/>
                  </a:lnTo>
                  <a:lnTo>
                    <a:pt x="59847" y="1988"/>
                  </a:lnTo>
                  <a:lnTo>
                    <a:pt x="72812" y="0"/>
                  </a:lnTo>
                  <a:lnTo>
                    <a:pt x="116163" y="6750"/>
                  </a:lnTo>
                  <a:lnTo>
                    <a:pt x="142875" y="17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3015">
              <a:extLst>
                <a:ext uri="{FF2B5EF4-FFF2-40B4-BE49-F238E27FC236}">
                  <a16:creationId xmlns:a16="http://schemas.microsoft.com/office/drawing/2014/main" id="{34643DAF-9089-EBDC-199D-68805A44CAA1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610600" y="4210933"/>
              <a:ext cx="161926" cy="8643"/>
            </a:xfrm>
            <a:custGeom>
              <a:avLst/>
              <a:gdLst/>
              <a:ahLst/>
              <a:cxnLst/>
              <a:rect l="0" t="0" r="0" b="0"/>
              <a:pathLst>
                <a:path w="161926" h="8643">
                  <a:moveTo>
                    <a:pt x="0" y="8642"/>
                  </a:moveTo>
                  <a:lnTo>
                    <a:pt x="0" y="8642"/>
                  </a:lnTo>
                  <a:lnTo>
                    <a:pt x="40021" y="5820"/>
                  </a:lnTo>
                  <a:lnTo>
                    <a:pt x="80489" y="0"/>
                  </a:lnTo>
                  <a:lnTo>
                    <a:pt x="111221" y="437"/>
                  </a:lnTo>
                  <a:lnTo>
                    <a:pt x="161925" y="8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3016">
              <a:extLst>
                <a:ext uri="{FF2B5EF4-FFF2-40B4-BE49-F238E27FC236}">
                  <a16:creationId xmlns:a16="http://schemas.microsoft.com/office/drawing/2014/main" id="{F120842B-EA81-4548-5B5F-DE1E841A522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620125" y="43243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3873" y="0"/>
                  </a:lnTo>
                  <a:lnTo>
                    <a:pt x="81847" y="2822"/>
                  </a:lnTo>
                  <a:lnTo>
                    <a:pt x="116963" y="864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3017">
              <a:extLst>
                <a:ext uri="{FF2B5EF4-FFF2-40B4-BE49-F238E27FC236}">
                  <a16:creationId xmlns:a16="http://schemas.microsoft.com/office/drawing/2014/main" id="{983BF1CF-2C60-D0D4-1877-4FB7CD1892E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269023" y="4400550"/>
              <a:ext cx="713053" cy="19051"/>
            </a:xfrm>
            <a:custGeom>
              <a:avLst/>
              <a:gdLst/>
              <a:ahLst/>
              <a:cxnLst/>
              <a:rect l="0" t="0" r="0" b="0"/>
              <a:pathLst>
                <a:path w="713053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38749" y="16228"/>
                  </a:lnTo>
                  <a:lnTo>
                    <a:pt x="80323" y="10849"/>
                  </a:lnTo>
                  <a:lnTo>
                    <a:pt x="116826" y="4861"/>
                  </a:lnTo>
                  <a:lnTo>
                    <a:pt x="159508" y="1440"/>
                  </a:lnTo>
                  <a:lnTo>
                    <a:pt x="205669" y="427"/>
                  </a:lnTo>
                  <a:lnTo>
                    <a:pt x="242722" y="190"/>
                  </a:lnTo>
                  <a:lnTo>
                    <a:pt x="282825" y="85"/>
                  </a:lnTo>
                  <a:lnTo>
                    <a:pt x="321815" y="38"/>
                  </a:lnTo>
                  <a:lnTo>
                    <a:pt x="360311" y="17"/>
                  </a:lnTo>
                  <a:lnTo>
                    <a:pt x="398587" y="1065"/>
                  </a:lnTo>
                  <a:lnTo>
                    <a:pt x="436764" y="5060"/>
                  </a:lnTo>
                  <a:lnTo>
                    <a:pt x="474899" y="7541"/>
                  </a:lnTo>
                  <a:lnTo>
                    <a:pt x="511957" y="8643"/>
                  </a:lnTo>
                  <a:lnTo>
                    <a:pt x="546065" y="9133"/>
                  </a:lnTo>
                  <a:lnTo>
                    <a:pt x="589961" y="9409"/>
                  </a:lnTo>
                  <a:lnTo>
                    <a:pt x="634834" y="9491"/>
                  </a:lnTo>
                  <a:lnTo>
                    <a:pt x="676588" y="4457"/>
                  </a:lnTo>
                  <a:lnTo>
                    <a:pt x="713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1" name="SMARTInkShape-Group540">
            <a:extLst>
              <a:ext uri="{FF2B5EF4-FFF2-40B4-BE49-F238E27FC236}">
                <a16:creationId xmlns:a16="http://schemas.microsoft.com/office/drawing/2014/main" id="{CD0EE619-DF49-8A7A-415B-27706AE71410}"/>
              </a:ext>
            </a:extLst>
          </p:cNvPr>
          <p:cNvGrpSpPr/>
          <p:nvPr/>
        </p:nvGrpSpPr>
        <p:grpSpPr>
          <a:xfrm>
            <a:off x="7153666" y="4125800"/>
            <a:ext cx="837810" cy="255701"/>
            <a:chOff x="7153666" y="4125800"/>
            <a:chExt cx="837810" cy="255701"/>
          </a:xfrm>
        </p:grpSpPr>
        <p:sp>
          <p:nvSpPr>
            <p:cNvPr id="1047" name="SMARTInkShape-3018">
              <a:extLst>
                <a:ext uri="{FF2B5EF4-FFF2-40B4-BE49-F238E27FC236}">
                  <a16:creationId xmlns:a16="http://schemas.microsoft.com/office/drawing/2014/main" id="{95BF3D69-0DB6-6FAC-9CC9-165D59CC847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172325" y="41910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4779" y="9525"/>
                  </a:lnTo>
                  <a:lnTo>
                    <a:pt x="90780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3019">
              <a:extLst>
                <a:ext uri="{FF2B5EF4-FFF2-40B4-BE49-F238E27FC236}">
                  <a16:creationId xmlns:a16="http://schemas.microsoft.com/office/drawing/2014/main" id="{299048BA-A2E6-D74E-F4CD-4B1514595AE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153666" y="4257675"/>
              <a:ext cx="142485" cy="18658"/>
            </a:xfrm>
            <a:custGeom>
              <a:avLst/>
              <a:gdLst/>
              <a:ahLst/>
              <a:cxnLst/>
              <a:rect l="0" t="0" r="0" b="0"/>
              <a:pathLst>
                <a:path w="142485" h="18658">
                  <a:moveTo>
                    <a:pt x="9134" y="9525"/>
                  </a:moveTo>
                  <a:lnTo>
                    <a:pt x="9134" y="9525"/>
                  </a:lnTo>
                  <a:lnTo>
                    <a:pt x="4078" y="9525"/>
                  </a:lnTo>
                  <a:lnTo>
                    <a:pt x="2587" y="10583"/>
                  </a:lnTo>
                  <a:lnTo>
                    <a:pt x="1594" y="12347"/>
                  </a:lnTo>
                  <a:lnTo>
                    <a:pt x="0" y="17726"/>
                  </a:lnTo>
                  <a:lnTo>
                    <a:pt x="9838" y="18657"/>
                  </a:lnTo>
                  <a:lnTo>
                    <a:pt x="54513" y="10814"/>
                  </a:lnTo>
                  <a:lnTo>
                    <a:pt x="100455" y="9639"/>
                  </a:lnTo>
                  <a:lnTo>
                    <a:pt x="142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3020">
              <a:extLst>
                <a:ext uri="{FF2B5EF4-FFF2-40B4-BE49-F238E27FC236}">
                  <a16:creationId xmlns:a16="http://schemas.microsoft.com/office/drawing/2014/main" id="{5C205C1A-27B5-FEED-861B-593C4DF7EE1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534821" y="4125800"/>
              <a:ext cx="46689" cy="255701"/>
            </a:xfrm>
            <a:custGeom>
              <a:avLst/>
              <a:gdLst/>
              <a:ahLst/>
              <a:cxnLst/>
              <a:rect l="0" t="0" r="0" b="0"/>
              <a:pathLst>
                <a:path w="46689" h="255701">
                  <a:moveTo>
                    <a:pt x="37554" y="27100"/>
                  </a:moveTo>
                  <a:lnTo>
                    <a:pt x="37554" y="27100"/>
                  </a:lnTo>
                  <a:lnTo>
                    <a:pt x="37554" y="9767"/>
                  </a:lnTo>
                  <a:lnTo>
                    <a:pt x="45755" y="0"/>
                  </a:lnTo>
                  <a:lnTo>
                    <a:pt x="46197" y="566"/>
                  </a:lnTo>
                  <a:lnTo>
                    <a:pt x="46688" y="4018"/>
                  </a:lnTo>
                  <a:lnTo>
                    <a:pt x="38843" y="44324"/>
                  </a:lnTo>
                  <a:lnTo>
                    <a:pt x="37936" y="84297"/>
                  </a:lnTo>
                  <a:lnTo>
                    <a:pt x="31084" y="124515"/>
                  </a:lnTo>
                  <a:lnTo>
                    <a:pt x="25810" y="168208"/>
                  </a:lnTo>
                  <a:lnTo>
                    <a:pt x="11862" y="215250"/>
                  </a:lnTo>
                  <a:lnTo>
                    <a:pt x="2219" y="234931"/>
                  </a:lnTo>
                  <a:lnTo>
                    <a:pt x="0" y="249010"/>
                  </a:lnTo>
                  <a:lnTo>
                    <a:pt x="876" y="251241"/>
                  </a:lnTo>
                  <a:lnTo>
                    <a:pt x="8979" y="255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3021">
              <a:extLst>
                <a:ext uri="{FF2B5EF4-FFF2-40B4-BE49-F238E27FC236}">
                  <a16:creationId xmlns:a16="http://schemas.microsoft.com/office/drawing/2014/main" id="{B95CA46A-2FD9-3E6D-769B-696B025C65A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754674" y="4276842"/>
              <a:ext cx="236802" cy="9409"/>
            </a:xfrm>
            <a:custGeom>
              <a:avLst/>
              <a:gdLst/>
              <a:ahLst/>
              <a:cxnLst/>
              <a:rect l="0" t="0" r="0" b="0"/>
              <a:pathLst>
                <a:path w="236802" h="9409">
                  <a:moveTo>
                    <a:pt x="8201" y="9408"/>
                  </a:moveTo>
                  <a:lnTo>
                    <a:pt x="8201" y="9408"/>
                  </a:lnTo>
                  <a:lnTo>
                    <a:pt x="0" y="9408"/>
                  </a:lnTo>
                  <a:lnTo>
                    <a:pt x="47022" y="9408"/>
                  </a:lnTo>
                  <a:lnTo>
                    <a:pt x="82379" y="9408"/>
                  </a:lnTo>
                  <a:lnTo>
                    <a:pt x="126609" y="9408"/>
                  </a:lnTo>
                  <a:lnTo>
                    <a:pt x="171525" y="9408"/>
                  </a:lnTo>
                  <a:lnTo>
                    <a:pt x="208542" y="8350"/>
                  </a:lnTo>
                  <a:lnTo>
                    <a:pt x="236437" y="0"/>
                  </a:lnTo>
                  <a:lnTo>
                    <a:pt x="236801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1" name="SMARTInkShape-Group541">
            <a:extLst>
              <a:ext uri="{FF2B5EF4-FFF2-40B4-BE49-F238E27FC236}">
                <a16:creationId xmlns:a16="http://schemas.microsoft.com/office/drawing/2014/main" id="{25A0DA82-2172-7106-3EE6-FDDC9753D6A8}"/>
              </a:ext>
            </a:extLst>
          </p:cNvPr>
          <p:cNvGrpSpPr/>
          <p:nvPr/>
        </p:nvGrpSpPr>
        <p:grpSpPr>
          <a:xfrm>
            <a:off x="5934075" y="4667250"/>
            <a:ext cx="1040611" cy="228601"/>
            <a:chOff x="5934075" y="4667250"/>
            <a:chExt cx="1040611" cy="228601"/>
          </a:xfrm>
        </p:grpSpPr>
        <p:sp>
          <p:nvSpPr>
            <p:cNvPr id="1052" name="SMARTInkShape-3022">
              <a:extLst>
                <a:ext uri="{FF2B5EF4-FFF2-40B4-BE49-F238E27FC236}">
                  <a16:creationId xmlns:a16="http://schemas.microsoft.com/office/drawing/2014/main" id="{17765E80-06CB-26F6-AAAC-754A4C2842A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934075" y="4667250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47625"/>
                  </a:moveTo>
                  <a:lnTo>
                    <a:pt x="0" y="47625"/>
                  </a:lnTo>
                  <a:lnTo>
                    <a:pt x="39773" y="34368"/>
                  </a:lnTo>
                  <a:lnTo>
                    <a:pt x="77589" y="22115"/>
                  </a:lnTo>
                  <a:lnTo>
                    <a:pt x="119082" y="12325"/>
                  </a:lnTo>
                  <a:lnTo>
                    <a:pt x="141470" y="753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3023">
              <a:extLst>
                <a:ext uri="{FF2B5EF4-FFF2-40B4-BE49-F238E27FC236}">
                  <a16:creationId xmlns:a16="http://schemas.microsoft.com/office/drawing/2014/main" id="{E2E4E710-5680-920A-B3DA-48E80561475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962650" y="4733925"/>
              <a:ext cx="37708" cy="142876"/>
            </a:xfrm>
            <a:custGeom>
              <a:avLst/>
              <a:gdLst/>
              <a:ahLst/>
              <a:cxnLst/>
              <a:rect l="0" t="0" r="0" b="0"/>
              <a:pathLst>
                <a:path w="37708" h="142876">
                  <a:moveTo>
                    <a:pt x="28575" y="0"/>
                  </a:moveTo>
                  <a:lnTo>
                    <a:pt x="28575" y="0"/>
                  </a:lnTo>
                  <a:lnTo>
                    <a:pt x="37707" y="0"/>
                  </a:lnTo>
                  <a:lnTo>
                    <a:pt x="31476" y="16267"/>
                  </a:lnTo>
                  <a:lnTo>
                    <a:pt x="23504" y="51779"/>
                  </a:lnTo>
                  <a:lnTo>
                    <a:pt x="10308" y="9646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3024">
              <a:extLst>
                <a:ext uri="{FF2B5EF4-FFF2-40B4-BE49-F238E27FC236}">
                  <a16:creationId xmlns:a16="http://schemas.microsoft.com/office/drawing/2014/main" id="{1CBDE5FD-B86E-1DFF-C71B-A14F82E4770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072634" y="4795405"/>
              <a:ext cx="84078" cy="88773"/>
            </a:xfrm>
            <a:custGeom>
              <a:avLst/>
              <a:gdLst/>
              <a:ahLst/>
              <a:cxnLst/>
              <a:rect l="0" t="0" r="0" b="0"/>
              <a:pathLst>
                <a:path w="84078" h="88773">
                  <a:moveTo>
                    <a:pt x="23366" y="33770"/>
                  </a:moveTo>
                  <a:lnTo>
                    <a:pt x="23366" y="33770"/>
                  </a:lnTo>
                  <a:lnTo>
                    <a:pt x="23366" y="28713"/>
                  </a:lnTo>
                  <a:lnTo>
                    <a:pt x="26188" y="23409"/>
                  </a:lnTo>
                  <a:lnTo>
                    <a:pt x="31567" y="16437"/>
                  </a:lnTo>
                  <a:lnTo>
                    <a:pt x="32775" y="6670"/>
                  </a:lnTo>
                  <a:lnTo>
                    <a:pt x="32857" y="576"/>
                  </a:lnTo>
                  <a:lnTo>
                    <a:pt x="31810" y="0"/>
                  </a:lnTo>
                  <a:lnTo>
                    <a:pt x="30054" y="673"/>
                  </a:lnTo>
                  <a:lnTo>
                    <a:pt x="11154" y="12203"/>
                  </a:lnTo>
                  <a:lnTo>
                    <a:pt x="160" y="32563"/>
                  </a:lnTo>
                  <a:lnTo>
                    <a:pt x="0" y="46992"/>
                  </a:lnTo>
                  <a:lnTo>
                    <a:pt x="3456" y="61872"/>
                  </a:lnTo>
                  <a:lnTo>
                    <a:pt x="8520" y="72011"/>
                  </a:lnTo>
                  <a:lnTo>
                    <a:pt x="19943" y="80047"/>
                  </a:lnTo>
                  <a:lnTo>
                    <a:pt x="35603" y="86088"/>
                  </a:lnTo>
                  <a:lnTo>
                    <a:pt x="53147" y="88772"/>
                  </a:lnTo>
                  <a:lnTo>
                    <a:pt x="65882" y="87143"/>
                  </a:lnTo>
                  <a:lnTo>
                    <a:pt x="70760" y="85227"/>
                  </a:lnTo>
                  <a:lnTo>
                    <a:pt x="79002" y="77454"/>
                  </a:lnTo>
                  <a:lnTo>
                    <a:pt x="82682" y="72417"/>
                  </a:lnTo>
                  <a:lnTo>
                    <a:pt x="84077" y="65885"/>
                  </a:lnTo>
                  <a:lnTo>
                    <a:pt x="80983" y="42580"/>
                  </a:lnTo>
                  <a:lnTo>
                    <a:pt x="73363" y="22857"/>
                  </a:lnTo>
                  <a:lnTo>
                    <a:pt x="67458" y="13751"/>
                  </a:lnTo>
                  <a:lnTo>
                    <a:pt x="63345" y="10899"/>
                  </a:lnTo>
                  <a:lnTo>
                    <a:pt x="53130" y="7730"/>
                  </a:lnTo>
                  <a:lnTo>
                    <a:pt x="23366" y="14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3025">
              <a:extLst>
                <a:ext uri="{FF2B5EF4-FFF2-40B4-BE49-F238E27FC236}">
                  <a16:creationId xmlns:a16="http://schemas.microsoft.com/office/drawing/2014/main" id="{B71B982B-8738-7867-66FA-5C3401D4EEE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201168" y="4686692"/>
              <a:ext cx="75808" cy="207996"/>
            </a:xfrm>
            <a:custGeom>
              <a:avLst/>
              <a:gdLst/>
              <a:ahLst/>
              <a:cxnLst/>
              <a:rect l="0" t="0" r="0" b="0"/>
              <a:pathLst>
                <a:path w="75808" h="207996">
                  <a:moveTo>
                    <a:pt x="9132" y="9133"/>
                  </a:moveTo>
                  <a:lnTo>
                    <a:pt x="9132" y="9133"/>
                  </a:lnTo>
                  <a:lnTo>
                    <a:pt x="9132" y="0"/>
                  </a:lnTo>
                  <a:lnTo>
                    <a:pt x="9132" y="39749"/>
                  </a:lnTo>
                  <a:lnTo>
                    <a:pt x="9132" y="78294"/>
                  </a:lnTo>
                  <a:lnTo>
                    <a:pt x="9132" y="123969"/>
                  </a:lnTo>
                  <a:lnTo>
                    <a:pt x="8074" y="160581"/>
                  </a:lnTo>
                  <a:lnTo>
                    <a:pt x="0" y="205234"/>
                  </a:lnTo>
                  <a:lnTo>
                    <a:pt x="927" y="206542"/>
                  </a:lnTo>
                  <a:lnTo>
                    <a:pt x="4780" y="207995"/>
                  </a:lnTo>
                  <a:lnTo>
                    <a:pt x="7289" y="207324"/>
                  </a:lnTo>
                  <a:lnTo>
                    <a:pt x="32470" y="193328"/>
                  </a:lnTo>
                  <a:lnTo>
                    <a:pt x="49647" y="190744"/>
                  </a:lnTo>
                  <a:lnTo>
                    <a:pt x="75807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3026">
              <a:extLst>
                <a:ext uri="{FF2B5EF4-FFF2-40B4-BE49-F238E27FC236}">
                  <a16:creationId xmlns:a16="http://schemas.microsoft.com/office/drawing/2014/main" id="{6B4849A3-3C83-C190-87DF-A6BACA7A2E5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181725" y="48006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5210" y="846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3027">
              <a:extLst>
                <a:ext uri="{FF2B5EF4-FFF2-40B4-BE49-F238E27FC236}">
                  <a16:creationId xmlns:a16="http://schemas.microsoft.com/office/drawing/2014/main" id="{1EEBFA11-7C1E-1C47-EE5A-77C48BB1B1B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298081" y="4772060"/>
              <a:ext cx="140820" cy="94185"/>
            </a:xfrm>
            <a:custGeom>
              <a:avLst/>
              <a:gdLst/>
              <a:ahLst/>
              <a:cxnLst/>
              <a:rect l="0" t="0" r="0" b="0"/>
              <a:pathLst>
                <a:path w="140820" h="94185">
                  <a:moveTo>
                    <a:pt x="83669" y="28540"/>
                  </a:moveTo>
                  <a:lnTo>
                    <a:pt x="83669" y="28540"/>
                  </a:lnTo>
                  <a:lnTo>
                    <a:pt x="83669" y="4471"/>
                  </a:lnTo>
                  <a:lnTo>
                    <a:pt x="82611" y="2969"/>
                  </a:lnTo>
                  <a:lnTo>
                    <a:pt x="80847" y="1968"/>
                  </a:lnTo>
                  <a:lnTo>
                    <a:pt x="66336" y="82"/>
                  </a:lnTo>
                  <a:lnTo>
                    <a:pt x="49958" y="0"/>
                  </a:lnTo>
                  <a:lnTo>
                    <a:pt x="36584" y="5625"/>
                  </a:lnTo>
                  <a:lnTo>
                    <a:pt x="24642" y="15181"/>
                  </a:lnTo>
                  <a:lnTo>
                    <a:pt x="11970" y="33518"/>
                  </a:lnTo>
                  <a:lnTo>
                    <a:pt x="0" y="66708"/>
                  </a:lnTo>
                  <a:lnTo>
                    <a:pt x="1680" y="77606"/>
                  </a:lnTo>
                  <a:lnTo>
                    <a:pt x="5955" y="87389"/>
                  </a:lnTo>
                  <a:lnTo>
                    <a:pt x="8576" y="89997"/>
                  </a:lnTo>
                  <a:lnTo>
                    <a:pt x="14312" y="92896"/>
                  </a:lnTo>
                  <a:lnTo>
                    <a:pt x="20388" y="94184"/>
                  </a:lnTo>
                  <a:lnTo>
                    <a:pt x="23490" y="93469"/>
                  </a:lnTo>
                  <a:lnTo>
                    <a:pt x="32911" y="87407"/>
                  </a:lnTo>
                  <a:lnTo>
                    <a:pt x="51922" y="68629"/>
                  </a:lnTo>
                  <a:lnTo>
                    <a:pt x="60387" y="52648"/>
                  </a:lnTo>
                  <a:lnTo>
                    <a:pt x="64061" y="32132"/>
                  </a:lnTo>
                  <a:lnTo>
                    <a:pt x="69511" y="24548"/>
                  </a:lnTo>
                  <a:lnTo>
                    <a:pt x="71055" y="23762"/>
                  </a:lnTo>
                  <a:lnTo>
                    <a:pt x="72085" y="24296"/>
                  </a:lnTo>
                  <a:lnTo>
                    <a:pt x="72772" y="25711"/>
                  </a:lnTo>
                  <a:lnTo>
                    <a:pt x="72171" y="26654"/>
                  </a:lnTo>
                  <a:lnTo>
                    <a:pt x="68682" y="27702"/>
                  </a:lnTo>
                  <a:lnTo>
                    <a:pt x="66425" y="36634"/>
                  </a:lnTo>
                  <a:lnTo>
                    <a:pt x="64726" y="69174"/>
                  </a:lnTo>
                  <a:lnTo>
                    <a:pt x="67489" y="75880"/>
                  </a:lnTo>
                  <a:lnTo>
                    <a:pt x="69707" y="79150"/>
                  </a:lnTo>
                  <a:lnTo>
                    <a:pt x="74994" y="82783"/>
                  </a:lnTo>
                  <a:lnTo>
                    <a:pt x="81930" y="84398"/>
                  </a:lnTo>
                  <a:lnTo>
                    <a:pt x="114733" y="85520"/>
                  </a:lnTo>
                  <a:lnTo>
                    <a:pt x="126756" y="82792"/>
                  </a:lnTo>
                  <a:lnTo>
                    <a:pt x="131443" y="80583"/>
                  </a:lnTo>
                  <a:lnTo>
                    <a:pt x="134568" y="78052"/>
                  </a:lnTo>
                  <a:lnTo>
                    <a:pt x="140819" y="6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3028">
              <a:extLst>
                <a:ext uri="{FF2B5EF4-FFF2-40B4-BE49-F238E27FC236}">
                  <a16:creationId xmlns:a16="http://schemas.microsoft.com/office/drawing/2014/main" id="{14FF6F88-7E3B-2784-2DF2-E140C045552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459270" y="4668574"/>
              <a:ext cx="36781" cy="227277"/>
            </a:xfrm>
            <a:custGeom>
              <a:avLst/>
              <a:gdLst/>
              <a:ahLst/>
              <a:cxnLst/>
              <a:rect l="0" t="0" r="0" b="0"/>
              <a:pathLst>
                <a:path w="36781" h="227277">
                  <a:moveTo>
                    <a:pt x="8205" y="8201"/>
                  </a:moveTo>
                  <a:lnTo>
                    <a:pt x="8205" y="8201"/>
                  </a:lnTo>
                  <a:lnTo>
                    <a:pt x="8205" y="0"/>
                  </a:lnTo>
                  <a:lnTo>
                    <a:pt x="8205" y="46456"/>
                  </a:lnTo>
                  <a:lnTo>
                    <a:pt x="7147" y="82213"/>
                  </a:lnTo>
                  <a:lnTo>
                    <a:pt x="666" y="126576"/>
                  </a:lnTo>
                  <a:lnTo>
                    <a:pt x="0" y="169604"/>
                  </a:lnTo>
                  <a:lnTo>
                    <a:pt x="11973" y="204564"/>
                  </a:lnTo>
                  <a:lnTo>
                    <a:pt x="21081" y="218900"/>
                  </a:lnTo>
                  <a:lnTo>
                    <a:pt x="3678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3029">
              <a:extLst>
                <a:ext uri="{FF2B5EF4-FFF2-40B4-BE49-F238E27FC236}">
                  <a16:creationId xmlns:a16="http://schemas.microsoft.com/office/drawing/2014/main" id="{DD33F1A2-BDA5-3405-1D9E-8B42119B83F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693029" y="4724436"/>
              <a:ext cx="124317" cy="141387"/>
            </a:xfrm>
            <a:custGeom>
              <a:avLst/>
              <a:gdLst/>
              <a:ahLst/>
              <a:cxnLst/>
              <a:rect l="0" t="0" r="0" b="0"/>
              <a:pathLst>
                <a:path w="124317" h="141387">
                  <a:moveTo>
                    <a:pt x="79246" y="19014"/>
                  </a:moveTo>
                  <a:lnTo>
                    <a:pt x="79246" y="19014"/>
                  </a:lnTo>
                  <a:lnTo>
                    <a:pt x="87446" y="10813"/>
                  </a:lnTo>
                  <a:lnTo>
                    <a:pt x="96113" y="8693"/>
                  </a:lnTo>
                  <a:lnTo>
                    <a:pt x="106070" y="1322"/>
                  </a:lnTo>
                  <a:lnTo>
                    <a:pt x="105596" y="871"/>
                  </a:lnTo>
                  <a:lnTo>
                    <a:pt x="80329" y="0"/>
                  </a:lnTo>
                  <a:lnTo>
                    <a:pt x="57695" y="5032"/>
                  </a:lnTo>
                  <a:lnTo>
                    <a:pt x="35936" y="18281"/>
                  </a:lnTo>
                  <a:lnTo>
                    <a:pt x="66" y="50662"/>
                  </a:lnTo>
                  <a:lnTo>
                    <a:pt x="0" y="53871"/>
                  </a:lnTo>
                  <a:lnTo>
                    <a:pt x="2074" y="57069"/>
                  </a:lnTo>
                  <a:lnTo>
                    <a:pt x="5573" y="60258"/>
                  </a:lnTo>
                  <a:lnTo>
                    <a:pt x="15105" y="63804"/>
                  </a:lnTo>
                  <a:lnTo>
                    <a:pt x="57169" y="74674"/>
                  </a:lnTo>
                  <a:lnTo>
                    <a:pt x="103334" y="89291"/>
                  </a:lnTo>
                  <a:lnTo>
                    <a:pt x="118251" y="98516"/>
                  </a:lnTo>
                  <a:lnTo>
                    <a:pt x="121123" y="102707"/>
                  </a:lnTo>
                  <a:lnTo>
                    <a:pt x="124316" y="113008"/>
                  </a:lnTo>
                  <a:lnTo>
                    <a:pt x="124109" y="117660"/>
                  </a:lnTo>
                  <a:lnTo>
                    <a:pt x="121057" y="125651"/>
                  </a:lnTo>
                  <a:lnTo>
                    <a:pt x="113351" y="132731"/>
                  </a:lnTo>
                  <a:lnTo>
                    <a:pt x="108332" y="136100"/>
                  </a:lnTo>
                  <a:lnTo>
                    <a:pt x="86101" y="140842"/>
                  </a:lnTo>
                  <a:lnTo>
                    <a:pt x="56689" y="141386"/>
                  </a:lnTo>
                  <a:lnTo>
                    <a:pt x="12571" y="133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3030">
              <a:extLst>
                <a:ext uri="{FF2B5EF4-FFF2-40B4-BE49-F238E27FC236}">
                  <a16:creationId xmlns:a16="http://schemas.microsoft.com/office/drawing/2014/main" id="{CFED66AF-0F0C-82DB-8F49-608AF760692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838950" y="4695952"/>
              <a:ext cx="135736" cy="169166"/>
            </a:xfrm>
            <a:custGeom>
              <a:avLst/>
              <a:gdLst/>
              <a:ahLst/>
              <a:cxnLst/>
              <a:rect l="0" t="0" r="0" b="0"/>
              <a:pathLst>
                <a:path w="135736" h="169166">
                  <a:moveTo>
                    <a:pt x="104775" y="18923"/>
                  </a:moveTo>
                  <a:lnTo>
                    <a:pt x="104775" y="18923"/>
                  </a:lnTo>
                  <a:lnTo>
                    <a:pt x="122385" y="1313"/>
                  </a:lnTo>
                  <a:lnTo>
                    <a:pt x="121807" y="833"/>
                  </a:lnTo>
                  <a:lnTo>
                    <a:pt x="110441" y="0"/>
                  </a:lnTo>
                  <a:lnTo>
                    <a:pt x="70556" y="13142"/>
                  </a:lnTo>
                  <a:lnTo>
                    <a:pt x="56066" y="22267"/>
                  </a:lnTo>
                  <a:lnTo>
                    <a:pt x="45069" y="36729"/>
                  </a:lnTo>
                  <a:lnTo>
                    <a:pt x="40166" y="49364"/>
                  </a:lnTo>
                  <a:lnTo>
                    <a:pt x="40536" y="52975"/>
                  </a:lnTo>
                  <a:lnTo>
                    <a:pt x="43769" y="59810"/>
                  </a:lnTo>
                  <a:lnTo>
                    <a:pt x="61014" y="78309"/>
                  </a:lnTo>
                  <a:lnTo>
                    <a:pt x="102770" y="102713"/>
                  </a:lnTo>
                  <a:lnTo>
                    <a:pt x="123936" y="118656"/>
                  </a:lnTo>
                  <a:lnTo>
                    <a:pt x="133752" y="130629"/>
                  </a:lnTo>
                  <a:lnTo>
                    <a:pt x="135735" y="136786"/>
                  </a:lnTo>
                  <a:lnTo>
                    <a:pt x="135115" y="149270"/>
                  </a:lnTo>
                  <a:lnTo>
                    <a:pt x="132410" y="153446"/>
                  </a:lnTo>
                  <a:lnTo>
                    <a:pt x="128491" y="156231"/>
                  </a:lnTo>
                  <a:lnTo>
                    <a:pt x="98844" y="167610"/>
                  </a:lnTo>
                  <a:lnTo>
                    <a:pt x="69269" y="169165"/>
                  </a:lnTo>
                  <a:lnTo>
                    <a:pt x="22209" y="162322"/>
                  </a:lnTo>
                  <a:lnTo>
                    <a:pt x="0" y="161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7" name="SMARTInkShape-Group542">
            <a:extLst>
              <a:ext uri="{FF2B5EF4-FFF2-40B4-BE49-F238E27FC236}">
                <a16:creationId xmlns:a16="http://schemas.microsoft.com/office/drawing/2014/main" id="{0F14A44E-D961-1207-B712-D9F09E231F74}"/>
              </a:ext>
            </a:extLst>
          </p:cNvPr>
          <p:cNvGrpSpPr/>
          <p:nvPr/>
        </p:nvGrpSpPr>
        <p:grpSpPr>
          <a:xfrm>
            <a:off x="5887890" y="4057780"/>
            <a:ext cx="1074886" cy="390396"/>
            <a:chOff x="5887890" y="4057780"/>
            <a:chExt cx="1074886" cy="390396"/>
          </a:xfrm>
        </p:grpSpPr>
        <p:sp>
          <p:nvSpPr>
            <p:cNvPr id="1062" name="SMARTInkShape-3031">
              <a:extLst>
                <a:ext uri="{FF2B5EF4-FFF2-40B4-BE49-F238E27FC236}">
                  <a16:creationId xmlns:a16="http://schemas.microsoft.com/office/drawing/2014/main" id="{636CECA9-4A5B-6A22-3B10-E0E525747A2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972175" y="4062118"/>
              <a:ext cx="151067" cy="195163"/>
            </a:xfrm>
            <a:custGeom>
              <a:avLst/>
              <a:gdLst/>
              <a:ahLst/>
              <a:cxnLst/>
              <a:rect l="0" t="0" r="0" b="0"/>
              <a:pathLst>
                <a:path w="151067" h="195163">
                  <a:moveTo>
                    <a:pt x="133350" y="5057"/>
                  </a:moveTo>
                  <a:lnTo>
                    <a:pt x="133350" y="5057"/>
                  </a:lnTo>
                  <a:lnTo>
                    <a:pt x="151066" y="5057"/>
                  </a:lnTo>
                  <a:lnTo>
                    <a:pt x="146949" y="5057"/>
                  </a:lnTo>
                  <a:lnTo>
                    <a:pt x="133969" y="0"/>
                  </a:lnTo>
                  <a:lnTo>
                    <a:pt x="119867" y="340"/>
                  </a:lnTo>
                  <a:lnTo>
                    <a:pt x="103016" y="5078"/>
                  </a:lnTo>
                  <a:lnTo>
                    <a:pt x="61976" y="26239"/>
                  </a:lnTo>
                  <a:lnTo>
                    <a:pt x="27426" y="54442"/>
                  </a:lnTo>
                  <a:lnTo>
                    <a:pt x="16475" y="70019"/>
                  </a:lnTo>
                  <a:lnTo>
                    <a:pt x="11585" y="88040"/>
                  </a:lnTo>
                  <a:lnTo>
                    <a:pt x="13262" y="97677"/>
                  </a:lnTo>
                  <a:lnTo>
                    <a:pt x="20157" y="109053"/>
                  </a:lnTo>
                  <a:lnTo>
                    <a:pt x="22964" y="112487"/>
                  </a:lnTo>
                  <a:lnTo>
                    <a:pt x="31726" y="116304"/>
                  </a:lnTo>
                  <a:lnTo>
                    <a:pt x="43733" y="120117"/>
                  </a:lnTo>
                  <a:lnTo>
                    <a:pt x="87204" y="147512"/>
                  </a:lnTo>
                  <a:lnTo>
                    <a:pt x="98024" y="155154"/>
                  </a:lnTo>
                  <a:lnTo>
                    <a:pt x="109007" y="170298"/>
                  </a:lnTo>
                  <a:lnTo>
                    <a:pt x="111948" y="178334"/>
                  </a:lnTo>
                  <a:lnTo>
                    <a:pt x="110615" y="181958"/>
                  </a:lnTo>
                  <a:lnTo>
                    <a:pt x="103490" y="188807"/>
                  </a:lnTo>
                  <a:lnTo>
                    <a:pt x="77465" y="193557"/>
                  </a:lnTo>
                  <a:lnTo>
                    <a:pt x="38350" y="195162"/>
                  </a:lnTo>
                  <a:lnTo>
                    <a:pt x="12773" y="194381"/>
                  </a:lnTo>
                  <a:lnTo>
                    <a:pt x="8516" y="192657"/>
                  </a:lnTo>
                  <a:lnTo>
                    <a:pt x="0" y="18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3032">
              <a:extLst>
                <a:ext uri="{FF2B5EF4-FFF2-40B4-BE49-F238E27FC236}">
                  <a16:creationId xmlns:a16="http://schemas.microsoft.com/office/drawing/2014/main" id="{2E8146CC-E5C6-8556-64B7-FCEE408F065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153150" y="4068892"/>
              <a:ext cx="153230" cy="179259"/>
            </a:xfrm>
            <a:custGeom>
              <a:avLst/>
              <a:gdLst/>
              <a:ahLst/>
              <a:cxnLst/>
              <a:rect l="0" t="0" r="0" b="0"/>
              <a:pathLst>
                <a:path w="153230" h="179259">
                  <a:moveTo>
                    <a:pt x="123825" y="17333"/>
                  </a:moveTo>
                  <a:lnTo>
                    <a:pt x="123825" y="17333"/>
                  </a:lnTo>
                  <a:lnTo>
                    <a:pt x="128881" y="17333"/>
                  </a:lnTo>
                  <a:lnTo>
                    <a:pt x="130370" y="16275"/>
                  </a:lnTo>
                  <a:lnTo>
                    <a:pt x="131364" y="14511"/>
                  </a:lnTo>
                  <a:lnTo>
                    <a:pt x="133234" y="0"/>
                  </a:lnTo>
                  <a:lnTo>
                    <a:pt x="93568" y="11691"/>
                  </a:lnTo>
                  <a:lnTo>
                    <a:pt x="51329" y="24881"/>
                  </a:lnTo>
                  <a:lnTo>
                    <a:pt x="14558" y="45900"/>
                  </a:lnTo>
                  <a:lnTo>
                    <a:pt x="7176" y="55077"/>
                  </a:lnTo>
                  <a:lnTo>
                    <a:pt x="6901" y="59429"/>
                  </a:lnTo>
                  <a:lnTo>
                    <a:pt x="8835" y="63389"/>
                  </a:lnTo>
                  <a:lnTo>
                    <a:pt x="32202" y="82405"/>
                  </a:lnTo>
                  <a:lnTo>
                    <a:pt x="77842" y="110870"/>
                  </a:lnTo>
                  <a:lnTo>
                    <a:pt x="121219" y="130989"/>
                  </a:lnTo>
                  <a:lnTo>
                    <a:pt x="148709" y="144206"/>
                  </a:lnTo>
                  <a:lnTo>
                    <a:pt x="152056" y="147424"/>
                  </a:lnTo>
                  <a:lnTo>
                    <a:pt x="153229" y="150627"/>
                  </a:lnTo>
                  <a:lnTo>
                    <a:pt x="152953" y="153820"/>
                  </a:lnTo>
                  <a:lnTo>
                    <a:pt x="150652" y="157008"/>
                  </a:lnTo>
                  <a:lnTo>
                    <a:pt x="142451" y="163372"/>
                  </a:lnTo>
                  <a:lnTo>
                    <a:pt x="104730" y="169535"/>
                  </a:lnTo>
                  <a:lnTo>
                    <a:pt x="68897" y="175907"/>
                  </a:lnTo>
                  <a:lnTo>
                    <a:pt x="0" y="17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3033">
              <a:extLst>
                <a:ext uri="{FF2B5EF4-FFF2-40B4-BE49-F238E27FC236}">
                  <a16:creationId xmlns:a16="http://schemas.microsoft.com/office/drawing/2014/main" id="{1C771DFD-C50A-C610-B6B7-18584666DA9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441125" y="4097582"/>
              <a:ext cx="25711" cy="188669"/>
            </a:xfrm>
            <a:custGeom>
              <a:avLst/>
              <a:gdLst/>
              <a:ahLst/>
              <a:cxnLst/>
              <a:rect l="0" t="0" r="0" b="0"/>
              <a:pathLst>
                <a:path w="25711" h="188669">
                  <a:moveTo>
                    <a:pt x="7300" y="26743"/>
                  </a:moveTo>
                  <a:lnTo>
                    <a:pt x="7300" y="26743"/>
                  </a:lnTo>
                  <a:lnTo>
                    <a:pt x="12356" y="21686"/>
                  </a:lnTo>
                  <a:lnTo>
                    <a:pt x="14839" y="16382"/>
                  </a:lnTo>
                  <a:lnTo>
                    <a:pt x="15501" y="13486"/>
                  </a:lnTo>
                  <a:lnTo>
                    <a:pt x="24910" y="0"/>
                  </a:lnTo>
                  <a:lnTo>
                    <a:pt x="25710" y="4627"/>
                  </a:lnTo>
                  <a:lnTo>
                    <a:pt x="25007" y="14797"/>
                  </a:lnTo>
                  <a:lnTo>
                    <a:pt x="16625" y="59979"/>
                  </a:lnTo>
                  <a:lnTo>
                    <a:pt x="6635" y="101668"/>
                  </a:lnTo>
                  <a:lnTo>
                    <a:pt x="400" y="136785"/>
                  </a:lnTo>
                  <a:lnTo>
                    <a:pt x="0" y="161375"/>
                  </a:lnTo>
                  <a:lnTo>
                    <a:pt x="7300" y="18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3034">
              <a:extLst>
                <a:ext uri="{FF2B5EF4-FFF2-40B4-BE49-F238E27FC236}">
                  <a16:creationId xmlns:a16="http://schemas.microsoft.com/office/drawing/2014/main" id="{72FFB5F3-EAD1-91F6-AA00-8D3BDE2EC23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419850" y="4057780"/>
              <a:ext cx="152401" cy="237996"/>
            </a:xfrm>
            <a:custGeom>
              <a:avLst/>
              <a:gdLst/>
              <a:ahLst/>
              <a:cxnLst/>
              <a:rect l="0" t="0" r="0" b="0"/>
              <a:pathLst>
                <a:path w="152401" h="237996">
                  <a:moveTo>
                    <a:pt x="0" y="57020"/>
                  </a:moveTo>
                  <a:lnTo>
                    <a:pt x="0" y="57020"/>
                  </a:lnTo>
                  <a:lnTo>
                    <a:pt x="0" y="51963"/>
                  </a:lnTo>
                  <a:lnTo>
                    <a:pt x="2822" y="46659"/>
                  </a:lnTo>
                  <a:lnTo>
                    <a:pt x="13257" y="34630"/>
                  </a:lnTo>
                  <a:lnTo>
                    <a:pt x="19298" y="31194"/>
                  </a:lnTo>
                  <a:lnTo>
                    <a:pt x="25510" y="28609"/>
                  </a:lnTo>
                  <a:lnTo>
                    <a:pt x="46346" y="15349"/>
                  </a:lnTo>
                  <a:lnTo>
                    <a:pt x="93449" y="1349"/>
                  </a:lnTo>
                  <a:lnTo>
                    <a:pt x="117039" y="0"/>
                  </a:lnTo>
                  <a:lnTo>
                    <a:pt x="119300" y="2073"/>
                  </a:lnTo>
                  <a:lnTo>
                    <a:pt x="121815" y="10021"/>
                  </a:lnTo>
                  <a:lnTo>
                    <a:pt x="123649" y="44654"/>
                  </a:lnTo>
                  <a:lnTo>
                    <a:pt x="120924" y="54346"/>
                  </a:lnTo>
                  <a:lnTo>
                    <a:pt x="110619" y="68575"/>
                  </a:lnTo>
                  <a:lnTo>
                    <a:pt x="88612" y="90958"/>
                  </a:lnTo>
                  <a:lnTo>
                    <a:pt x="59868" y="107690"/>
                  </a:lnTo>
                  <a:lnTo>
                    <a:pt x="14810" y="120337"/>
                  </a:lnTo>
                  <a:lnTo>
                    <a:pt x="7288" y="122202"/>
                  </a:lnTo>
                  <a:lnTo>
                    <a:pt x="4857" y="123758"/>
                  </a:lnTo>
                  <a:lnTo>
                    <a:pt x="3239" y="125854"/>
                  </a:lnTo>
                  <a:lnTo>
                    <a:pt x="2159" y="128309"/>
                  </a:lnTo>
                  <a:lnTo>
                    <a:pt x="2498" y="131004"/>
                  </a:lnTo>
                  <a:lnTo>
                    <a:pt x="5697" y="136822"/>
                  </a:lnTo>
                  <a:lnTo>
                    <a:pt x="18490" y="150238"/>
                  </a:lnTo>
                  <a:lnTo>
                    <a:pt x="49394" y="169351"/>
                  </a:lnTo>
                  <a:lnTo>
                    <a:pt x="92945" y="193430"/>
                  </a:lnTo>
                  <a:lnTo>
                    <a:pt x="140560" y="227519"/>
                  </a:lnTo>
                  <a:lnTo>
                    <a:pt x="142189" y="228188"/>
                  </a:lnTo>
                  <a:lnTo>
                    <a:pt x="147728" y="228387"/>
                  </a:lnTo>
                  <a:lnTo>
                    <a:pt x="149285" y="229473"/>
                  </a:lnTo>
                  <a:lnTo>
                    <a:pt x="150323" y="231255"/>
                  </a:lnTo>
                  <a:lnTo>
                    <a:pt x="152400" y="23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3035">
              <a:extLst>
                <a:ext uri="{FF2B5EF4-FFF2-40B4-BE49-F238E27FC236}">
                  <a16:creationId xmlns:a16="http://schemas.microsoft.com/office/drawing/2014/main" id="{05DE3CFD-0883-166C-AC67-6DEF9402898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887890" y="4429125"/>
              <a:ext cx="1074886" cy="19051"/>
            </a:xfrm>
            <a:custGeom>
              <a:avLst/>
              <a:gdLst/>
              <a:ahLst/>
              <a:cxnLst/>
              <a:rect l="0" t="0" r="0" b="0"/>
              <a:pathLst>
                <a:path w="1074886" h="19051">
                  <a:moveTo>
                    <a:pt x="17610" y="19050"/>
                  </a:moveTo>
                  <a:lnTo>
                    <a:pt x="17610" y="19050"/>
                  </a:lnTo>
                  <a:lnTo>
                    <a:pt x="0" y="19050"/>
                  </a:lnTo>
                  <a:lnTo>
                    <a:pt x="40371" y="13993"/>
                  </a:lnTo>
                  <a:lnTo>
                    <a:pt x="71118" y="11511"/>
                  </a:lnTo>
                  <a:lnTo>
                    <a:pt x="104890" y="9349"/>
                  </a:lnTo>
                  <a:lnTo>
                    <a:pt x="137541" y="4861"/>
                  </a:lnTo>
                  <a:lnTo>
                    <a:pt x="180615" y="1440"/>
                  </a:lnTo>
                  <a:lnTo>
                    <a:pt x="212824" y="640"/>
                  </a:lnTo>
                  <a:lnTo>
                    <a:pt x="247247" y="285"/>
                  </a:lnTo>
                  <a:lnTo>
                    <a:pt x="280184" y="127"/>
                  </a:lnTo>
                  <a:lnTo>
                    <a:pt x="315285" y="56"/>
                  </a:lnTo>
                  <a:lnTo>
                    <a:pt x="353110" y="25"/>
                  </a:lnTo>
                  <a:lnTo>
                    <a:pt x="394615" y="11"/>
                  </a:lnTo>
                  <a:lnTo>
                    <a:pt x="434935" y="5"/>
                  </a:lnTo>
                  <a:lnTo>
                    <a:pt x="474021" y="2"/>
                  </a:lnTo>
                  <a:lnTo>
                    <a:pt x="512560" y="0"/>
                  </a:lnTo>
                  <a:lnTo>
                    <a:pt x="553678" y="0"/>
                  </a:lnTo>
                  <a:lnTo>
                    <a:pt x="596645" y="0"/>
                  </a:lnTo>
                  <a:lnTo>
                    <a:pt x="640436" y="0"/>
                  </a:lnTo>
                  <a:lnTo>
                    <a:pt x="681772" y="0"/>
                  </a:lnTo>
                  <a:lnTo>
                    <a:pt x="721310" y="0"/>
                  </a:lnTo>
                  <a:lnTo>
                    <a:pt x="760049" y="0"/>
                  </a:lnTo>
                  <a:lnTo>
                    <a:pt x="798433" y="0"/>
                  </a:lnTo>
                  <a:lnTo>
                    <a:pt x="835601" y="1058"/>
                  </a:lnTo>
                  <a:lnTo>
                    <a:pt x="869759" y="5057"/>
                  </a:lnTo>
                  <a:lnTo>
                    <a:pt x="913682" y="8201"/>
                  </a:lnTo>
                  <a:lnTo>
                    <a:pt x="953508" y="9133"/>
                  </a:lnTo>
                  <a:lnTo>
                    <a:pt x="996229" y="15993"/>
                  </a:lnTo>
                  <a:lnTo>
                    <a:pt x="1042981" y="18647"/>
                  </a:lnTo>
                  <a:lnTo>
                    <a:pt x="10748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0" name="SMARTInkShape-Group543">
            <a:extLst>
              <a:ext uri="{FF2B5EF4-FFF2-40B4-BE49-F238E27FC236}">
                <a16:creationId xmlns:a16="http://schemas.microsoft.com/office/drawing/2014/main" id="{9D923448-C71A-9FAE-08CE-39D7EB675255}"/>
              </a:ext>
            </a:extLst>
          </p:cNvPr>
          <p:cNvGrpSpPr/>
          <p:nvPr/>
        </p:nvGrpSpPr>
        <p:grpSpPr>
          <a:xfrm>
            <a:off x="5528537" y="4335195"/>
            <a:ext cx="176939" cy="74881"/>
            <a:chOff x="5528537" y="4335195"/>
            <a:chExt cx="176939" cy="74881"/>
          </a:xfrm>
        </p:grpSpPr>
        <p:sp>
          <p:nvSpPr>
            <p:cNvPr id="1068" name="SMARTInkShape-3036">
              <a:extLst>
                <a:ext uri="{FF2B5EF4-FFF2-40B4-BE49-F238E27FC236}">
                  <a16:creationId xmlns:a16="http://schemas.microsoft.com/office/drawing/2014/main" id="{B2B74D5C-6F50-2733-8A6A-8CA50D9E5AF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528537" y="4335195"/>
              <a:ext cx="129314" cy="8206"/>
            </a:xfrm>
            <a:custGeom>
              <a:avLst/>
              <a:gdLst/>
              <a:ahLst/>
              <a:cxnLst/>
              <a:rect l="0" t="0" r="0" b="0"/>
              <a:pathLst>
                <a:path w="129314" h="8206">
                  <a:moveTo>
                    <a:pt x="5488" y="8205"/>
                  </a:moveTo>
                  <a:lnTo>
                    <a:pt x="5488" y="8205"/>
                  </a:lnTo>
                  <a:lnTo>
                    <a:pt x="0" y="8205"/>
                  </a:lnTo>
                  <a:lnTo>
                    <a:pt x="21571" y="7147"/>
                  </a:lnTo>
                  <a:lnTo>
                    <a:pt x="63502" y="4"/>
                  </a:lnTo>
                  <a:lnTo>
                    <a:pt x="93304" y="0"/>
                  </a:lnTo>
                  <a:lnTo>
                    <a:pt x="129313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3037">
              <a:extLst>
                <a:ext uri="{FF2B5EF4-FFF2-40B4-BE49-F238E27FC236}">
                  <a16:creationId xmlns:a16="http://schemas.microsoft.com/office/drawing/2014/main" id="{B7876E10-E4DF-6D2A-DC54-178FAC26B72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547587" y="4400550"/>
              <a:ext cx="157889" cy="9526"/>
            </a:xfrm>
            <a:custGeom>
              <a:avLst/>
              <a:gdLst/>
              <a:ahLst/>
              <a:cxnLst/>
              <a:rect l="0" t="0" r="0" b="0"/>
              <a:pathLst>
                <a:path w="157889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0772" y="0"/>
                  </a:lnTo>
                  <a:lnTo>
                    <a:pt x="81132" y="2822"/>
                  </a:lnTo>
                  <a:lnTo>
                    <a:pt x="1578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1" name="SMARTInkShape-Group544">
            <a:extLst>
              <a:ext uri="{FF2B5EF4-FFF2-40B4-BE49-F238E27FC236}">
                <a16:creationId xmlns:a16="http://schemas.microsoft.com/office/drawing/2014/main" id="{C5FDD669-DD55-6BD7-4836-03B60B20E90B}"/>
              </a:ext>
            </a:extLst>
          </p:cNvPr>
          <p:cNvGrpSpPr/>
          <p:nvPr/>
        </p:nvGrpSpPr>
        <p:grpSpPr>
          <a:xfrm>
            <a:off x="3286125" y="4752975"/>
            <a:ext cx="1381126" cy="333376"/>
            <a:chOff x="3286125" y="4752975"/>
            <a:chExt cx="1381126" cy="333376"/>
          </a:xfrm>
        </p:grpSpPr>
        <p:sp>
          <p:nvSpPr>
            <p:cNvPr id="1071" name="SMARTInkShape-3038">
              <a:extLst>
                <a:ext uri="{FF2B5EF4-FFF2-40B4-BE49-F238E27FC236}">
                  <a16:creationId xmlns:a16="http://schemas.microsoft.com/office/drawing/2014/main" id="{489D0FFE-90B0-EA3A-9C92-9F324554560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286125" y="4878241"/>
              <a:ext cx="152401" cy="175954"/>
            </a:xfrm>
            <a:custGeom>
              <a:avLst/>
              <a:gdLst/>
              <a:ahLst/>
              <a:cxnLst/>
              <a:rect l="0" t="0" r="0" b="0"/>
              <a:pathLst>
                <a:path w="152401" h="175954">
                  <a:moveTo>
                    <a:pt x="0" y="17609"/>
                  </a:moveTo>
                  <a:lnTo>
                    <a:pt x="0" y="17609"/>
                  </a:lnTo>
                  <a:lnTo>
                    <a:pt x="8201" y="9408"/>
                  </a:lnTo>
                  <a:lnTo>
                    <a:pt x="9408" y="0"/>
                  </a:lnTo>
                  <a:lnTo>
                    <a:pt x="16064" y="37702"/>
                  </a:lnTo>
                  <a:lnTo>
                    <a:pt x="21282" y="85117"/>
                  </a:lnTo>
                  <a:lnTo>
                    <a:pt x="32059" y="119809"/>
                  </a:lnTo>
                  <a:lnTo>
                    <a:pt x="51903" y="161407"/>
                  </a:lnTo>
                  <a:lnTo>
                    <a:pt x="61168" y="171478"/>
                  </a:lnTo>
                  <a:lnTo>
                    <a:pt x="68813" y="175953"/>
                  </a:lnTo>
                  <a:lnTo>
                    <a:pt x="73393" y="175031"/>
                  </a:lnTo>
                  <a:lnTo>
                    <a:pt x="84125" y="168361"/>
                  </a:lnTo>
                  <a:lnTo>
                    <a:pt x="90305" y="161163"/>
                  </a:lnTo>
                  <a:lnTo>
                    <a:pt x="105177" y="120771"/>
                  </a:lnTo>
                  <a:lnTo>
                    <a:pt x="122611" y="78909"/>
                  </a:lnTo>
                  <a:lnTo>
                    <a:pt x="133345" y="52687"/>
                  </a:lnTo>
                  <a:lnTo>
                    <a:pt x="152400" y="36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3039">
              <a:extLst>
                <a:ext uri="{FF2B5EF4-FFF2-40B4-BE49-F238E27FC236}">
                  <a16:creationId xmlns:a16="http://schemas.microsoft.com/office/drawing/2014/main" id="{2AAF8487-08B9-2F2B-CA99-0190DFA668B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489451" y="4907263"/>
              <a:ext cx="177675" cy="138016"/>
            </a:xfrm>
            <a:custGeom>
              <a:avLst/>
              <a:gdLst/>
              <a:ahLst/>
              <a:cxnLst/>
              <a:rect l="0" t="0" r="0" b="0"/>
              <a:pathLst>
                <a:path w="177675" h="138016">
                  <a:moveTo>
                    <a:pt x="91949" y="74312"/>
                  </a:moveTo>
                  <a:lnTo>
                    <a:pt x="91949" y="74312"/>
                  </a:lnTo>
                  <a:lnTo>
                    <a:pt x="91949" y="69256"/>
                  </a:lnTo>
                  <a:lnTo>
                    <a:pt x="94771" y="63951"/>
                  </a:lnTo>
                  <a:lnTo>
                    <a:pt x="100150" y="56978"/>
                  </a:lnTo>
                  <a:lnTo>
                    <a:pt x="101440" y="23784"/>
                  </a:lnTo>
                  <a:lnTo>
                    <a:pt x="99335" y="20518"/>
                  </a:lnTo>
                  <a:lnTo>
                    <a:pt x="88375" y="10865"/>
                  </a:lnTo>
                  <a:lnTo>
                    <a:pt x="85069" y="4486"/>
                  </a:lnTo>
                  <a:lnTo>
                    <a:pt x="82071" y="2361"/>
                  </a:lnTo>
                  <a:lnTo>
                    <a:pt x="73095" y="0"/>
                  </a:lnTo>
                  <a:lnTo>
                    <a:pt x="62050" y="1773"/>
                  </a:lnTo>
                  <a:lnTo>
                    <a:pt x="56141" y="3728"/>
                  </a:lnTo>
                  <a:lnTo>
                    <a:pt x="43931" y="14366"/>
                  </a:lnTo>
                  <a:lnTo>
                    <a:pt x="8052" y="58304"/>
                  </a:lnTo>
                  <a:lnTo>
                    <a:pt x="1745" y="75664"/>
                  </a:lnTo>
                  <a:lnTo>
                    <a:pt x="0" y="93962"/>
                  </a:lnTo>
                  <a:lnTo>
                    <a:pt x="2752" y="112680"/>
                  </a:lnTo>
                  <a:lnTo>
                    <a:pt x="10326" y="125936"/>
                  </a:lnTo>
                  <a:lnTo>
                    <a:pt x="15308" y="130954"/>
                  </a:lnTo>
                  <a:lnTo>
                    <a:pt x="26489" y="136528"/>
                  </a:lnTo>
                  <a:lnTo>
                    <a:pt x="32434" y="138015"/>
                  </a:lnTo>
                  <a:lnTo>
                    <a:pt x="37456" y="137947"/>
                  </a:lnTo>
                  <a:lnTo>
                    <a:pt x="45858" y="135049"/>
                  </a:lnTo>
                  <a:lnTo>
                    <a:pt x="71461" y="113463"/>
                  </a:lnTo>
                  <a:lnTo>
                    <a:pt x="77552" y="104766"/>
                  </a:lnTo>
                  <a:lnTo>
                    <a:pt x="92358" y="63280"/>
                  </a:lnTo>
                  <a:lnTo>
                    <a:pt x="99674" y="41559"/>
                  </a:lnTo>
                  <a:lnTo>
                    <a:pt x="99215" y="39776"/>
                  </a:lnTo>
                  <a:lnTo>
                    <a:pt x="97851" y="38589"/>
                  </a:lnTo>
                  <a:lnTo>
                    <a:pt x="95884" y="37795"/>
                  </a:lnTo>
                  <a:lnTo>
                    <a:pt x="94572" y="38327"/>
                  </a:lnTo>
                  <a:lnTo>
                    <a:pt x="93698" y="39739"/>
                  </a:lnTo>
                  <a:lnTo>
                    <a:pt x="83850" y="85158"/>
                  </a:lnTo>
                  <a:lnTo>
                    <a:pt x="85880" y="97830"/>
                  </a:lnTo>
                  <a:lnTo>
                    <a:pt x="92973" y="110913"/>
                  </a:lnTo>
                  <a:lnTo>
                    <a:pt x="95807" y="114587"/>
                  </a:lnTo>
                  <a:lnTo>
                    <a:pt x="114964" y="124816"/>
                  </a:lnTo>
                  <a:lnTo>
                    <a:pt x="143337" y="130149"/>
                  </a:lnTo>
                  <a:lnTo>
                    <a:pt x="177674" y="131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3040">
              <a:extLst>
                <a:ext uri="{FF2B5EF4-FFF2-40B4-BE49-F238E27FC236}">
                  <a16:creationId xmlns:a16="http://schemas.microsoft.com/office/drawing/2014/main" id="{96D42804-2509-A43C-CE68-3ED99398D76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676650" y="4916849"/>
              <a:ext cx="171451" cy="134225"/>
            </a:xfrm>
            <a:custGeom>
              <a:avLst/>
              <a:gdLst/>
              <a:ahLst/>
              <a:cxnLst/>
              <a:rect l="0" t="0" r="0" b="0"/>
              <a:pathLst>
                <a:path w="171451" h="134225">
                  <a:moveTo>
                    <a:pt x="0" y="36151"/>
                  </a:moveTo>
                  <a:lnTo>
                    <a:pt x="0" y="36151"/>
                  </a:lnTo>
                  <a:lnTo>
                    <a:pt x="20722" y="18251"/>
                  </a:lnTo>
                  <a:lnTo>
                    <a:pt x="46935" y="974"/>
                  </a:lnTo>
                  <a:lnTo>
                    <a:pt x="50340" y="0"/>
                  </a:lnTo>
                  <a:lnTo>
                    <a:pt x="54727" y="1466"/>
                  </a:lnTo>
                  <a:lnTo>
                    <a:pt x="65245" y="8742"/>
                  </a:lnTo>
                  <a:lnTo>
                    <a:pt x="74153" y="24675"/>
                  </a:lnTo>
                  <a:lnTo>
                    <a:pt x="83439" y="59284"/>
                  </a:lnTo>
                  <a:lnTo>
                    <a:pt x="85635" y="103326"/>
                  </a:lnTo>
                  <a:lnTo>
                    <a:pt x="85708" y="123268"/>
                  </a:lnTo>
                  <a:lnTo>
                    <a:pt x="82895" y="130608"/>
                  </a:lnTo>
                  <a:lnTo>
                    <a:pt x="80663" y="134047"/>
                  </a:lnTo>
                  <a:lnTo>
                    <a:pt x="78117" y="134224"/>
                  </a:lnTo>
                  <a:lnTo>
                    <a:pt x="75361" y="132224"/>
                  </a:lnTo>
                  <a:lnTo>
                    <a:pt x="63335" y="118863"/>
                  </a:lnTo>
                  <a:lnTo>
                    <a:pt x="62331" y="114576"/>
                  </a:lnTo>
                  <a:lnTo>
                    <a:pt x="64038" y="104167"/>
                  </a:lnTo>
                  <a:lnTo>
                    <a:pt x="76007" y="81350"/>
                  </a:lnTo>
                  <a:lnTo>
                    <a:pt x="92959" y="64595"/>
                  </a:lnTo>
                  <a:lnTo>
                    <a:pt x="134302" y="46077"/>
                  </a:lnTo>
                  <a:lnTo>
                    <a:pt x="171450" y="36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3041">
              <a:extLst>
                <a:ext uri="{FF2B5EF4-FFF2-40B4-BE49-F238E27FC236}">
                  <a16:creationId xmlns:a16="http://schemas.microsoft.com/office/drawing/2014/main" id="{51762BF5-22AB-4091-01F2-870D3E886E2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906013" y="4943867"/>
              <a:ext cx="18288" cy="142484"/>
            </a:xfrm>
            <a:custGeom>
              <a:avLst/>
              <a:gdLst/>
              <a:ahLst/>
              <a:cxnLst/>
              <a:rect l="0" t="0" r="0" b="0"/>
              <a:pathLst>
                <a:path w="18288" h="142484">
                  <a:moveTo>
                    <a:pt x="18287" y="9133"/>
                  </a:moveTo>
                  <a:lnTo>
                    <a:pt x="18287" y="9133"/>
                  </a:lnTo>
                  <a:lnTo>
                    <a:pt x="18287" y="0"/>
                  </a:lnTo>
                  <a:lnTo>
                    <a:pt x="17229" y="15952"/>
                  </a:lnTo>
                  <a:lnTo>
                    <a:pt x="5030" y="57656"/>
                  </a:lnTo>
                  <a:lnTo>
                    <a:pt x="0" y="101678"/>
                  </a:lnTo>
                  <a:lnTo>
                    <a:pt x="635" y="115881"/>
                  </a:lnTo>
                  <a:lnTo>
                    <a:pt x="8762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3042">
              <a:extLst>
                <a:ext uri="{FF2B5EF4-FFF2-40B4-BE49-F238E27FC236}">
                  <a16:creationId xmlns:a16="http://schemas.microsoft.com/office/drawing/2014/main" id="{376DEF80-D834-E591-725B-50517697E10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952875" y="48291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7901"/>
                  </a:lnTo>
                  <a:lnTo>
                    <a:pt x="1058" y="526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3043">
              <a:extLst>
                <a:ext uri="{FF2B5EF4-FFF2-40B4-BE49-F238E27FC236}">
                  <a16:creationId xmlns:a16="http://schemas.microsoft.com/office/drawing/2014/main" id="{B86E95B7-6F04-37A0-F119-1E8D5881CAF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996863" y="4916653"/>
              <a:ext cx="194138" cy="152516"/>
            </a:xfrm>
            <a:custGeom>
              <a:avLst/>
              <a:gdLst/>
              <a:ahLst/>
              <a:cxnLst/>
              <a:rect l="0" t="0" r="0" b="0"/>
              <a:pathLst>
                <a:path w="194138" h="152516">
                  <a:moveTo>
                    <a:pt x="70312" y="36347"/>
                  </a:moveTo>
                  <a:lnTo>
                    <a:pt x="70312" y="36347"/>
                  </a:lnTo>
                  <a:lnTo>
                    <a:pt x="78513" y="36347"/>
                  </a:lnTo>
                  <a:lnTo>
                    <a:pt x="78954" y="35289"/>
                  </a:lnTo>
                  <a:lnTo>
                    <a:pt x="79721" y="28146"/>
                  </a:lnTo>
                  <a:lnTo>
                    <a:pt x="88028" y="18738"/>
                  </a:lnTo>
                  <a:lnTo>
                    <a:pt x="88967" y="12667"/>
                  </a:lnTo>
                  <a:lnTo>
                    <a:pt x="89245" y="4166"/>
                  </a:lnTo>
                  <a:lnTo>
                    <a:pt x="87167" y="2192"/>
                  </a:lnTo>
                  <a:lnTo>
                    <a:pt x="79214" y="0"/>
                  </a:lnTo>
                  <a:lnTo>
                    <a:pt x="68624" y="1848"/>
                  </a:lnTo>
                  <a:lnTo>
                    <a:pt x="56862" y="7256"/>
                  </a:lnTo>
                  <a:lnTo>
                    <a:pt x="25763" y="33940"/>
                  </a:lnTo>
                  <a:lnTo>
                    <a:pt x="4460" y="77279"/>
                  </a:lnTo>
                  <a:lnTo>
                    <a:pt x="1011" y="82685"/>
                  </a:lnTo>
                  <a:lnTo>
                    <a:pt x="0" y="97158"/>
                  </a:lnTo>
                  <a:lnTo>
                    <a:pt x="4216" y="139488"/>
                  </a:lnTo>
                  <a:lnTo>
                    <a:pt x="8481" y="150274"/>
                  </a:lnTo>
                  <a:lnTo>
                    <a:pt x="13216" y="152515"/>
                  </a:lnTo>
                  <a:lnTo>
                    <a:pt x="26944" y="152182"/>
                  </a:lnTo>
                  <a:lnTo>
                    <a:pt x="37986" y="148506"/>
                  </a:lnTo>
                  <a:lnTo>
                    <a:pt x="42411" y="146046"/>
                  </a:lnTo>
                  <a:lnTo>
                    <a:pt x="68799" y="115039"/>
                  </a:lnTo>
                  <a:lnTo>
                    <a:pt x="74931" y="102719"/>
                  </a:lnTo>
                  <a:lnTo>
                    <a:pt x="89768" y="57356"/>
                  </a:lnTo>
                  <a:lnTo>
                    <a:pt x="98353" y="37576"/>
                  </a:lnTo>
                  <a:lnTo>
                    <a:pt x="93673" y="46824"/>
                  </a:lnTo>
                  <a:lnTo>
                    <a:pt x="90639" y="68027"/>
                  </a:lnTo>
                  <a:lnTo>
                    <a:pt x="97675" y="104031"/>
                  </a:lnTo>
                  <a:lnTo>
                    <a:pt x="101254" y="107928"/>
                  </a:lnTo>
                  <a:lnTo>
                    <a:pt x="113697" y="115080"/>
                  </a:lnTo>
                  <a:lnTo>
                    <a:pt x="126989" y="116142"/>
                  </a:lnTo>
                  <a:lnTo>
                    <a:pt x="171184" y="105416"/>
                  </a:lnTo>
                  <a:lnTo>
                    <a:pt x="194137" y="93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3044">
              <a:extLst>
                <a:ext uri="{FF2B5EF4-FFF2-40B4-BE49-F238E27FC236}">
                  <a16:creationId xmlns:a16="http://schemas.microsoft.com/office/drawing/2014/main" id="{02354BDC-8E30-D7DE-7FA7-1005DC541D4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192881" y="4752975"/>
              <a:ext cx="131470" cy="274151"/>
            </a:xfrm>
            <a:custGeom>
              <a:avLst/>
              <a:gdLst/>
              <a:ahLst/>
              <a:cxnLst/>
              <a:rect l="0" t="0" r="0" b="0"/>
              <a:pathLst>
                <a:path w="131470" h="274151">
                  <a:moveTo>
                    <a:pt x="64794" y="0"/>
                  </a:moveTo>
                  <a:lnTo>
                    <a:pt x="64794" y="0"/>
                  </a:lnTo>
                  <a:lnTo>
                    <a:pt x="54433" y="25439"/>
                  </a:lnTo>
                  <a:lnTo>
                    <a:pt x="51537" y="29660"/>
                  </a:lnTo>
                  <a:lnTo>
                    <a:pt x="39284" y="72338"/>
                  </a:lnTo>
                  <a:lnTo>
                    <a:pt x="26672" y="113537"/>
                  </a:lnTo>
                  <a:lnTo>
                    <a:pt x="13990" y="157306"/>
                  </a:lnTo>
                  <a:lnTo>
                    <a:pt x="2351" y="204600"/>
                  </a:lnTo>
                  <a:lnTo>
                    <a:pt x="0" y="221814"/>
                  </a:lnTo>
                  <a:lnTo>
                    <a:pt x="4600" y="236520"/>
                  </a:lnTo>
                  <a:lnTo>
                    <a:pt x="19743" y="258151"/>
                  </a:lnTo>
                  <a:lnTo>
                    <a:pt x="39804" y="269224"/>
                  </a:lnTo>
                  <a:lnTo>
                    <a:pt x="60800" y="274150"/>
                  </a:lnTo>
                  <a:lnTo>
                    <a:pt x="85482" y="270554"/>
                  </a:lnTo>
                  <a:lnTo>
                    <a:pt x="13146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3045">
              <a:extLst>
                <a:ext uri="{FF2B5EF4-FFF2-40B4-BE49-F238E27FC236}">
                  <a16:creationId xmlns:a16="http://schemas.microsoft.com/office/drawing/2014/main" id="{42AA001C-5A9A-5F5F-243D-E9B0E2E931C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204562" y="4881201"/>
              <a:ext cx="165490" cy="138475"/>
            </a:xfrm>
            <a:custGeom>
              <a:avLst/>
              <a:gdLst/>
              <a:ahLst/>
              <a:cxnLst/>
              <a:rect l="0" t="0" r="0" b="0"/>
              <a:pathLst>
                <a:path w="165490" h="138475">
                  <a:moveTo>
                    <a:pt x="5488" y="43224"/>
                  </a:moveTo>
                  <a:lnTo>
                    <a:pt x="5488" y="43224"/>
                  </a:lnTo>
                  <a:lnTo>
                    <a:pt x="0" y="43224"/>
                  </a:lnTo>
                  <a:lnTo>
                    <a:pt x="2344" y="43224"/>
                  </a:lnTo>
                  <a:lnTo>
                    <a:pt x="3392" y="42166"/>
                  </a:lnTo>
                  <a:lnTo>
                    <a:pt x="4556" y="38168"/>
                  </a:lnTo>
                  <a:lnTo>
                    <a:pt x="8042" y="36679"/>
                  </a:lnTo>
                  <a:lnTo>
                    <a:pt x="47627" y="26356"/>
                  </a:lnTo>
                  <a:lnTo>
                    <a:pt x="91745" y="11343"/>
                  </a:lnTo>
                  <a:lnTo>
                    <a:pt x="131972" y="0"/>
                  </a:lnTo>
                  <a:lnTo>
                    <a:pt x="151052" y="4240"/>
                  </a:lnTo>
                  <a:lnTo>
                    <a:pt x="157673" y="10376"/>
                  </a:lnTo>
                  <a:lnTo>
                    <a:pt x="160920" y="14975"/>
                  </a:lnTo>
                  <a:lnTo>
                    <a:pt x="165489" y="36618"/>
                  </a:lnTo>
                  <a:lnTo>
                    <a:pt x="160487" y="77863"/>
                  </a:lnTo>
                  <a:lnTo>
                    <a:pt x="158116" y="120958"/>
                  </a:lnTo>
                  <a:lnTo>
                    <a:pt x="157888" y="13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3046">
              <a:extLst>
                <a:ext uri="{FF2B5EF4-FFF2-40B4-BE49-F238E27FC236}">
                  <a16:creationId xmlns:a16="http://schemas.microsoft.com/office/drawing/2014/main" id="{E7430795-299D-F5E9-C1ED-C46ECE34BAF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362450" y="4832215"/>
              <a:ext cx="9526" cy="25536"/>
            </a:xfrm>
            <a:custGeom>
              <a:avLst/>
              <a:gdLst/>
              <a:ahLst/>
              <a:cxnLst/>
              <a:rect l="0" t="0" r="0" b="0"/>
              <a:pathLst>
                <a:path w="9526" h="25536">
                  <a:moveTo>
                    <a:pt x="9525" y="25535"/>
                  </a:moveTo>
                  <a:lnTo>
                    <a:pt x="9525" y="25535"/>
                  </a:lnTo>
                  <a:lnTo>
                    <a:pt x="4469" y="20478"/>
                  </a:lnTo>
                  <a:lnTo>
                    <a:pt x="1986" y="12352"/>
                  </a:lnTo>
                  <a:lnTo>
                    <a:pt x="393" y="0"/>
                  </a:lnTo>
                  <a:lnTo>
                    <a:pt x="262" y="45"/>
                  </a:lnTo>
                  <a:lnTo>
                    <a:pt x="0" y="6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3047">
              <a:extLst>
                <a:ext uri="{FF2B5EF4-FFF2-40B4-BE49-F238E27FC236}">
                  <a16:creationId xmlns:a16="http://schemas.microsoft.com/office/drawing/2014/main" id="{34CE357C-D15D-ECC7-1756-BD67CD68C9B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439241" y="4877164"/>
              <a:ext cx="228010" cy="131846"/>
            </a:xfrm>
            <a:custGeom>
              <a:avLst/>
              <a:gdLst/>
              <a:ahLst/>
              <a:cxnLst/>
              <a:rect l="0" t="0" r="0" b="0"/>
              <a:pathLst>
                <a:path w="228010" h="131846">
                  <a:moveTo>
                    <a:pt x="47034" y="37736"/>
                  </a:moveTo>
                  <a:lnTo>
                    <a:pt x="47034" y="37736"/>
                  </a:lnTo>
                  <a:lnTo>
                    <a:pt x="47034" y="32680"/>
                  </a:lnTo>
                  <a:lnTo>
                    <a:pt x="48092" y="31191"/>
                  </a:lnTo>
                  <a:lnTo>
                    <a:pt x="49856" y="30197"/>
                  </a:lnTo>
                  <a:lnTo>
                    <a:pt x="52090" y="29535"/>
                  </a:lnTo>
                  <a:lnTo>
                    <a:pt x="53579" y="28035"/>
                  </a:lnTo>
                  <a:lnTo>
                    <a:pt x="56166" y="20127"/>
                  </a:lnTo>
                  <a:lnTo>
                    <a:pt x="51386" y="14056"/>
                  </a:lnTo>
                  <a:lnTo>
                    <a:pt x="48877" y="13482"/>
                  </a:lnTo>
                  <a:lnTo>
                    <a:pt x="46146" y="14158"/>
                  </a:lnTo>
                  <a:lnTo>
                    <a:pt x="29101" y="22849"/>
                  </a:lnTo>
                  <a:lnTo>
                    <a:pt x="20367" y="34294"/>
                  </a:lnTo>
                  <a:lnTo>
                    <a:pt x="3894" y="63545"/>
                  </a:lnTo>
                  <a:lnTo>
                    <a:pt x="0" y="100244"/>
                  </a:lnTo>
                  <a:lnTo>
                    <a:pt x="4640" y="119992"/>
                  </a:lnTo>
                  <a:lnTo>
                    <a:pt x="7129" y="124324"/>
                  </a:lnTo>
                  <a:lnTo>
                    <a:pt x="9848" y="127211"/>
                  </a:lnTo>
                  <a:lnTo>
                    <a:pt x="15690" y="130419"/>
                  </a:lnTo>
                  <a:lnTo>
                    <a:pt x="21815" y="131845"/>
                  </a:lnTo>
                  <a:lnTo>
                    <a:pt x="23871" y="131167"/>
                  </a:lnTo>
                  <a:lnTo>
                    <a:pt x="25242" y="129656"/>
                  </a:lnTo>
                  <a:lnTo>
                    <a:pt x="26156" y="127591"/>
                  </a:lnTo>
                  <a:lnTo>
                    <a:pt x="32880" y="84051"/>
                  </a:lnTo>
                  <a:lnTo>
                    <a:pt x="38712" y="42573"/>
                  </a:lnTo>
                  <a:lnTo>
                    <a:pt x="56830" y="13318"/>
                  </a:lnTo>
                  <a:lnTo>
                    <a:pt x="70163" y="4161"/>
                  </a:lnTo>
                  <a:lnTo>
                    <a:pt x="81286" y="977"/>
                  </a:lnTo>
                  <a:lnTo>
                    <a:pt x="88010" y="232"/>
                  </a:lnTo>
                  <a:lnTo>
                    <a:pt x="91284" y="2149"/>
                  </a:lnTo>
                  <a:lnTo>
                    <a:pt x="97746" y="9925"/>
                  </a:lnTo>
                  <a:lnTo>
                    <a:pt x="102277" y="36316"/>
                  </a:lnTo>
                  <a:lnTo>
                    <a:pt x="98561" y="65890"/>
                  </a:lnTo>
                  <a:lnTo>
                    <a:pt x="85628" y="111321"/>
                  </a:lnTo>
                  <a:lnTo>
                    <a:pt x="85464" y="111134"/>
                  </a:lnTo>
                  <a:lnTo>
                    <a:pt x="85280" y="108104"/>
                  </a:lnTo>
                  <a:lnTo>
                    <a:pt x="117636" y="72134"/>
                  </a:lnTo>
                  <a:lnTo>
                    <a:pt x="155050" y="27969"/>
                  </a:lnTo>
                  <a:lnTo>
                    <a:pt x="172995" y="8971"/>
                  </a:lnTo>
                  <a:lnTo>
                    <a:pt x="181686" y="3785"/>
                  </a:lnTo>
                  <a:lnTo>
                    <a:pt x="197388" y="0"/>
                  </a:lnTo>
                  <a:lnTo>
                    <a:pt x="199315" y="47339"/>
                  </a:lnTo>
                  <a:lnTo>
                    <a:pt x="200482" y="88264"/>
                  </a:lnTo>
                  <a:lnTo>
                    <a:pt x="207633" y="110137"/>
                  </a:lnTo>
                  <a:lnTo>
                    <a:pt x="228009" y="123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9" name="SMARTInkShape-Group545">
            <a:extLst>
              <a:ext uri="{FF2B5EF4-FFF2-40B4-BE49-F238E27FC236}">
                <a16:creationId xmlns:a16="http://schemas.microsoft.com/office/drawing/2014/main" id="{F9736A50-41A2-D671-F9A7-990DB676436E}"/>
              </a:ext>
            </a:extLst>
          </p:cNvPr>
          <p:cNvGrpSpPr/>
          <p:nvPr/>
        </p:nvGrpSpPr>
        <p:grpSpPr>
          <a:xfrm>
            <a:off x="2029382" y="4738393"/>
            <a:ext cx="856694" cy="375422"/>
            <a:chOff x="2029382" y="4738393"/>
            <a:chExt cx="856694" cy="375422"/>
          </a:xfrm>
        </p:grpSpPr>
        <p:sp>
          <p:nvSpPr>
            <p:cNvPr id="1082" name="SMARTInkShape-3048">
              <a:extLst>
                <a:ext uri="{FF2B5EF4-FFF2-40B4-BE49-F238E27FC236}">
                  <a16:creationId xmlns:a16="http://schemas.microsoft.com/office/drawing/2014/main" id="{7310FEA7-5169-E98C-DEF6-680ED9710D9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283133" y="4922424"/>
              <a:ext cx="95620" cy="131161"/>
            </a:xfrm>
            <a:custGeom>
              <a:avLst/>
              <a:gdLst/>
              <a:ahLst/>
              <a:cxnLst/>
              <a:rect l="0" t="0" r="0" b="0"/>
              <a:pathLst>
                <a:path w="95620" h="131161">
                  <a:moveTo>
                    <a:pt x="50492" y="40101"/>
                  </a:moveTo>
                  <a:lnTo>
                    <a:pt x="50492" y="40101"/>
                  </a:lnTo>
                  <a:lnTo>
                    <a:pt x="50492" y="35045"/>
                  </a:lnTo>
                  <a:lnTo>
                    <a:pt x="53314" y="29740"/>
                  </a:lnTo>
                  <a:lnTo>
                    <a:pt x="55548" y="26844"/>
                  </a:lnTo>
                  <a:lnTo>
                    <a:pt x="55980" y="23854"/>
                  </a:lnTo>
                  <a:lnTo>
                    <a:pt x="50768" y="12069"/>
                  </a:lnTo>
                  <a:lnTo>
                    <a:pt x="40461" y="11686"/>
                  </a:lnTo>
                  <a:lnTo>
                    <a:pt x="29806" y="20065"/>
                  </a:lnTo>
                  <a:lnTo>
                    <a:pt x="19073" y="34371"/>
                  </a:lnTo>
                  <a:lnTo>
                    <a:pt x="153" y="73644"/>
                  </a:lnTo>
                  <a:lnTo>
                    <a:pt x="0" y="81513"/>
                  </a:lnTo>
                  <a:lnTo>
                    <a:pt x="5473" y="98723"/>
                  </a:lnTo>
                  <a:lnTo>
                    <a:pt x="20455" y="121205"/>
                  </a:lnTo>
                  <a:lnTo>
                    <a:pt x="32203" y="129064"/>
                  </a:lnTo>
                  <a:lnTo>
                    <a:pt x="38300" y="131160"/>
                  </a:lnTo>
                  <a:lnTo>
                    <a:pt x="53539" y="130666"/>
                  </a:lnTo>
                  <a:lnTo>
                    <a:pt x="79081" y="126782"/>
                  </a:lnTo>
                  <a:lnTo>
                    <a:pt x="83309" y="124347"/>
                  </a:lnTo>
                  <a:lnTo>
                    <a:pt x="90830" y="115996"/>
                  </a:lnTo>
                  <a:lnTo>
                    <a:pt x="94878" y="102406"/>
                  </a:lnTo>
                  <a:lnTo>
                    <a:pt x="95619" y="85784"/>
                  </a:lnTo>
                  <a:lnTo>
                    <a:pt x="87471" y="52065"/>
                  </a:lnTo>
                  <a:lnTo>
                    <a:pt x="71511" y="12709"/>
                  </a:lnTo>
                  <a:lnTo>
                    <a:pt x="61245" y="2173"/>
                  </a:lnTo>
                  <a:lnTo>
                    <a:pt x="56602" y="0"/>
                  </a:lnTo>
                  <a:lnTo>
                    <a:pt x="40967" y="2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3049">
              <a:extLst>
                <a:ext uri="{FF2B5EF4-FFF2-40B4-BE49-F238E27FC236}">
                  <a16:creationId xmlns:a16="http://schemas.microsoft.com/office/drawing/2014/main" id="{16D3C91A-C75E-1F55-2108-EC01A5ABA65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457963" y="4819684"/>
              <a:ext cx="132838" cy="218988"/>
            </a:xfrm>
            <a:custGeom>
              <a:avLst/>
              <a:gdLst/>
              <a:ahLst/>
              <a:cxnLst/>
              <a:rect l="0" t="0" r="0" b="0"/>
              <a:pathLst>
                <a:path w="132838" h="218988">
                  <a:moveTo>
                    <a:pt x="37587" y="9491"/>
                  </a:moveTo>
                  <a:lnTo>
                    <a:pt x="37587" y="9491"/>
                  </a:lnTo>
                  <a:lnTo>
                    <a:pt x="37587" y="0"/>
                  </a:lnTo>
                  <a:lnTo>
                    <a:pt x="36529" y="9694"/>
                  </a:lnTo>
                  <a:lnTo>
                    <a:pt x="27226" y="45632"/>
                  </a:lnTo>
                  <a:lnTo>
                    <a:pt x="20253" y="87891"/>
                  </a:lnTo>
                  <a:lnTo>
                    <a:pt x="17818" y="131829"/>
                  </a:lnTo>
                  <a:lnTo>
                    <a:pt x="8243" y="178452"/>
                  </a:lnTo>
                  <a:lnTo>
                    <a:pt x="0" y="215899"/>
                  </a:lnTo>
                  <a:lnTo>
                    <a:pt x="1945" y="216947"/>
                  </a:lnTo>
                  <a:lnTo>
                    <a:pt x="42932" y="218987"/>
                  </a:lnTo>
                  <a:lnTo>
                    <a:pt x="76743" y="216208"/>
                  </a:lnTo>
                  <a:lnTo>
                    <a:pt x="132837" y="1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3050">
              <a:extLst>
                <a:ext uri="{FF2B5EF4-FFF2-40B4-BE49-F238E27FC236}">
                  <a16:creationId xmlns:a16="http://schemas.microsoft.com/office/drawing/2014/main" id="{3C1C2160-DC66-E352-3459-B561A6FD5EB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606855" y="4915026"/>
              <a:ext cx="212546" cy="132342"/>
            </a:xfrm>
            <a:custGeom>
              <a:avLst/>
              <a:gdLst/>
              <a:ahLst/>
              <a:cxnLst/>
              <a:rect l="0" t="0" r="0" b="0"/>
              <a:pathLst>
                <a:path w="212546" h="132342">
                  <a:moveTo>
                    <a:pt x="117295" y="28449"/>
                  </a:moveTo>
                  <a:lnTo>
                    <a:pt x="117295" y="28449"/>
                  </a:lnTo>
                  <a:lnTo>
                    <a:pt x="125496" y="28449"/>
                  </a:lnTo>
                  <a:lnTo>
                    <a:pt x="117653" y="19316"/>
                  </a:lnTo>
                  <a:lnTo>
                    <a:pt x="103115" y="4745"/>
                  </a:lnTo>
                  <a:lnTo>
                    <a:pt x="94765" y="2039"/>
                  </a:lnTo>
                  <a:lnTo>
                    <a:pt x="61792" y="0"/>
                  </a:lnTo>
                  <a:lnTo>
                    <a:pt x="38761" y="10024"/>
                  </a:lnTo>
                  <a:lnTo>
                    <a:pt x="26652" y="20613"/>
                  </a:lnTo>
                  <a:lnTo>
                    <a:pt x="17743" y="33433"/>
                  </a:lnTo>
                  <a:lnTo>
                    <a:pt x="90" y="76730"/>
                  </a:lnTo>
                  <a:lnTo>
                    <a:pt x="0" y="86036"/>
                  </a:lnTo>
                  <a:lnTo>
                    <a:pt x="8928" y="112187"/>
                  </a:lnTo>
                  <a:lnTo>
                    <a:pt x="15510" y="123168"/>
                  </a:lnTo>
                  <a:lnTo>
                    <a:pt x="21962" y="128755"/>
                  </a:lnTo>
                  <a:lnTo>
                    <a:pt x="29417" y="131238"/>
                  </a:lnTo>
                  <a:lnTo>
                    <a:pt x="39785" y="132341"/>
                  </a:lnTo>
                  <a:lnTo>
                    <a:pt x="44455" y="130519"/>
                  </a:lnTo>
                  <a:lnTo>
                    <a:pt x="52466" y="122849"/>
                  </a:lnTo>
                  <a:lnTo>
                    <a:pt x="81965" y="75917"/>
                  </a:lnTo>
                  <a:lnTo>
                    <a:pt x="91009" y="63304"/>
                  </a:lnTo>
                  <a:lnTo>
                    <a:pt x="97292" y="41728"/>
                  </a:lnTo>
                  <a:lnTo>
                    <a:pt x="98057" y="33228"/>
                  </a:lnTo>
                  <a:lnTo>
                    <a:pt x="98161" y="35159"/>
                  </a:lnTo>
                  <a:lnTo>
                    <a:pt x="91682" y="46080"/>
                  </a:lnTo>
                  <a:lnTo>
                    <a:pt x="90037" y="56041"/>
                  </a:lnTo>
                  <a:lnTo>
                    <a:pt x="94167" y="73549"/>
                  </a:lnTo>
                  <a:lnTo>
                    <a:pt x="105044" y="90822"/>
                  </a:lnTo>
                  <a:lnTo>
                    <a:pt x="111144" y="97798"/>
                  </a:lnTo>
                  <a:lnTo>
                    <a:pt x="123029" y="101604"/>
                  </a:lnTo>
                  <a:lnTo>
                    <a:pt x="156527" y="104046"/>
                  </a:lnTo>
                  <a:lnTo>
                    <a:pt x="184305" y="99414"/>
                  </a:lnTo>
                  <a:lnTo>
                    <a:pt x="212545" y="85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3051">
              <a:extLst>
                <a:ext uri="{FF2B5EF4-FFF2-40B4-BE49-F238E27FC236}">
                  <a16:creationId xmlns:a16="http://schemas.microsoft.com/office/drawing/2014/main" id="{16A56711-8C01-FAD0-BE99-C0C6CCE624A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838878" y="4738393"/>
              <a:ext cx="47198" cy="328908"/>
            </a:xfrm>
            <a:custGeom>
              <a:avLst/>
              <a:gdLst/>
              <a:ahLst/>
              <a:cxnLst/>
              <a:rect l="0" t="0" r="0" b="0"/>
              <a:pathLst>
                <a:path w="47198" h="328908">
                  <a:moveTo>
                    <a:pt x="28147" y="5057"/>
                  </a:moveTo>
                  <a:lnTo>
                    <a:pt x="28147" y="5057"/>
                  </a:lnTo>
                  <a:lnTo>
                    <a:pt x="28147" y="0"/>
                  </a:lnTo>
                  <a:lnTo>
                    <a:pt x="27089" y="628"/>
                  </a:lnTo>
                  <a:lnTo>
                    <a:pt x="23091" y="6969"/>
                  </a:lnTo>
                  <a:lnTo>
                    <a:pt x="19211" y="41841"/>
                  </a:lnTo>
                  <a:lnTo>
                    <a:pt x="15974" y="64639"/>
                  </a:lnTo>
                  <a:lnTo>
                    <a:pt x="8944" y="110153"/>
                  </a:lnTo>
                  <a:lnTo>
                    <a:pt x="1016" y="157499"/>
                  </a:lnTo>
                  <a:lnTo>
                    <a:pt x="0" y="196157"/>
                  </a:lnTo>
                  <a:lnTo>
                    <a:pt x="6202" y="240360"/>
                  </a:lnTo>
                  <a:lnTo>
                    <a:pt x="11347" y="270574"/>
                  </a:lnTo>
                  <a:lnTo>
                    <a:pt x="16467" y="290455"/>
                  </a:lnTo>
                  <a:lnTo>
                    <a:pt x="17185" y="296923"/>
                  </a:lnTo>
                  <a:lnTo>
                    <a:pt x="19780" y="302293"/>
                  </a:lnTo>
                  <a:lnTo>
                    <a:pt x="47197" y="328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3052">
              <a:extLst>
                <a:ext uri="{FF2B5EF4-FFF2-40B4-BE49-F238E27FC236}">
                  <a16:creationId xmlns:a16="http://schemas.microsoft.com/office/drawing/2014/main" id="{35A4D4CD-0091-C192-B171-F003C0DAC83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457450" y="49244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42842" y="11685"/>
                  </a:lnTo>
                  <a:lnTo>
                    <a:pt x="89132" y="87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3053">
              <a:extLst>
                <a:ext uri="{FF2B5EF4-FFF2-40B4-BE49-F238E27FC236}">
                  <a16:creationId xmlns:a16="http://schemas.microsoft.com/office/drawing/2014/main" id="{82DAF7FE-5613-F23D-6830-CD3A00DBFB5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029382" y="4819805"/>
              <a:ext cx="161369" cy="294010"/>
            </a:xfrm>
            <a:custGeom>
              <a:avLst/>
              <a:gdLst/>
              <a:ahLst/>
              <a:cxnLst/>
              <a:rect l="0" t="0" r="0" b="0"/>
              <a:pathLst>
                <a:path w="161369" h="294010">
                  <a:moveTo>
                    <a:pt x="75643" y="47470"/>
                  </a:moveTo>
                  <a:lnTo>
                    <a:pt x="75643" y="47470"/>
                  </a:lnTo>
                  <a:lnTo>
                    <a:pt x="75643" y="5799"/>
                  </a:lnTo>
                  <a:lnTo>
                    <a:pt x="74585" y="3814"/>
                  </a:lnTo>
                  <a:lnTo>
                    <a:pt x="72821" y="2491"/>
                  </a:lnTo>
                  <a:lnTo>
                    <a:pt x="66510" y="0"/>
                  </a:lnTo>
                  <a:lnTo>
                    <a:pt x="63347" y="44132"/>
                  </a:lnTo>
                  <a:lnTo>
                    <a:pt x="57927" y="87497"/>
                  </a:lnTo>
                  <a:lnTo>
                    <a:pt x="46408" y="133448"/>
                  </a:lnTo>
                  <a:lnTo>
                    <a:pt x="37347" y="167489"/>
                  </a:lnTo>
                  <a:lnTo>
                    <a:pt x="27960" y="208268"/>
                  </a:lnTo>
                  <a:lnTo>
                    <a:pt x="18476" y="238694"/>
                  </a:lnTo>
                  <a:lnTo>
                    <a:pt x="3674" y="269816"/>
                  </a:lnTo>
                  <a:lnTo>
                    <a:pt x="0" y="291370"/>
                  </a:lnTo>
                  <a:lnTo>
                    <a:pt x="873" y="292619"/>
                  </a:lnTo>
                  <a:lnTo>
                    <a:pt x="4665" y="294009"/>
                  </a:lnTo>
                  <a:lnTo>
                    <a:pt x="7157" y="293320"/>
                  </a:lnTo>
                  <a:lnTo>
                    <a:pt x="54617" y="272701"/>
                  </a:lnTo>
                  <a:lnTo>
                    <a:pt x="101136" y="256994"/>
                  </a:lnTo>
                  <a:lnTo>
                    <a:pt x="146764" y="237968"/>
                  </a:lnTo>
                  <a:lnTo>
                    <a:pt x="154878" y="231619"/>
                  </a:lnTo>
                  <a:lnTo>
                    <a:pt x="161368" y="218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3054">
              <a:extLst>
                <a:ext uri="{FF2B5EF4-FFF2-40B4-BE49-F238E27FC236}">
                  <a16:creationId xmlns:a16="http://schemas.microsoft.com/office/drawing/2014/main" id="{F4ED6E2D-2FA3-EB4F-9E32-655B8919CD3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057400" y="493395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48905" y="15710"/>
                  </a:lnTo>
                  <a:lnTo>
                    <a:pt x="90702" y="751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1" name="SMARTInkShape-Group546">
            <a:extLst>
              <a:ext uri="{FF2B5EF4-FFF2-40B4-BE49-F238E27FC236}">
                <a16:creationId xmlns:a16="http://schemas.microsoft.com/office/drawing/2014/main" id="{8C118EC8-B7D7-B4BD-227D-BABFA060269A}"/>
              </a:ext>
            </a:extLst>
          </p:cNvPr>
          <p:cNvGrpSpPr/>
          <p:nvPr/>
        </p:nvGrpSpPr>
        <p:grpSpPr>
          <a:xfrm>
            <a:off x="1781175" y="3990975"/>
            <a:ext cx="3257551" cy="590551"/>
            <a:chOff x="1781175" y="3990975"/>
            <a:chExt cx="3257551" cy="590551"/>
          </a:xfrm>
        </p:grpSpPr>
        <p:sp>
          <p:nvSpPr>
            <p:cNvPr id="1090" name="SMARTInkShape-3055">
              <a:extLst>
                <a:ext uri="{FF2B5EF4-FFF2-40B4-BE49-F238E27FC236}">
                  <a16:creationId xmlns:a16="http://schemas.microsoft.com/office/drawing/2014/main" id="{9C45BD9B-49D5-1ABA-F9D4-7A20E38BDD4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781175" y="4524375"/>
              <a:ext cx="3257551" cy="57151"/>
            </a:xfrm>
            <a:custGeom>
              <a:avLst/>
              <a:gdLst/>
              <a:ahLst/>
              <a:cxnLst/>
              <a:rect l="0" t="0" r="0" b="0"/>
              <a:pathLst>
                <a:path w="3257551" h="57151">
                  <a:moveTo>
                    <a:pt x="0" y="57150"/>
                  </a:moveTo>
                  <a:lnTo>
                    <a:pt x="0" y="57150"/>
                  </a:lnTo>
                  <a:lnTo>
                    <a:pt x="43873" y="56092"/>
                  </a:lnTo>
                  <a:lnTo>
                    <a:pt x="90315" y="49611"/>
                  </a:lnTo>
                  <a:lnTo>
                    <a:pt x="129065" y="48214"/>
                  </a:lnTo>
                  <a:lnTo>
                    <a:pt x="169122" y="44977"/>
                  </a:lnTo>
                  <a:lnTo>
                    <a:pt x="215563" y="40137"/>
                  </a:lnTo>
                  <a:lnTo>
                    <a:pt x="256134" y="38703"/>
                  </a:lnTo>
                  <a:lnTo>
                    <a:pt x="294967" y="35457"/>
                  </a:lnTo>
                  <a:lnTo>
                    <a:pt x="333284" y="30614"/>
                  </a:lnTo>
                  <a:lnTo>
                    <a:pt x="371448" y="29178"/>
                  </a:lnTo>
                  <a:lnTo>
                    <a:pt x="412389" y="28754"/>
                  </a:lnTo>
                  <a:lnTo>
                    <a:pt x="455212" y="25806"/>
                  </a:lnTo>
                  <a:lnTo>
                    <a:pt x="497533" y="21051"/>
                  </a:lnTo>
                  <a:lnTo>
                    <a:pt x="543586" y="19643"/>
                  </a:lnTo>
                  <a:lnTo>
                    <a:pt x="590746" y="19226"/>
                  </a:lnTo>
                  <a:lnTo>
                    <a:pt x="635411" y="19102"/>
                  </a:lnTo>
                  <a:lnTo>
                    <a:pt x="681100" y="19066"/>
                  </a:lnTo>
                  <a:lnTo>
                    <a:pt x="715461" y="19057"/>
                  </a:lnTo>
                  <a:lnTo>
                    <a:pt x="748372" y="19053"/>
                  </a:lnTo>
                  <a:lnTo>
                    <a:pt x="780638" y="19051"/>
                  </a:lnTo>
                  <a:lnTo>
                    <a:pt x="812616" y="19050"/>
                  </a:lnTo>
                  <a:lnTo>
                    <a:pt x="844469" y="19050"/>
                  </a:lnTo>
                  <a:lnTo>
                    <a:pt x="879086" y="19050"/>
                  </a:lnTo>
                  <a:lnTo>
                    <a:pt x="915638" y="19050"/>
                  </a:lnTo>
                  <a:lnTo>
                    <a:pt x="953051" y="19050"/>
                  </a:lnTo>
                  <a:lnTo>
                    <a:pt x="990845" y="19050"/>
                  </a:lnTo>
                  <a:lnTo>
                    <a:pt x="1028809" y="19050"/>
                  </a:lnTo>
                  <a:lnTo>
                    <a:pt x="1066848" y="19050"/>
                  </a:lnTo>
                  <a:lnTo>
                    <a:pt x="1104921" y="19050"/>
                  </a:lnTo>
                  <a:lnTo>
                    <a:pt x="1143009" y="17992"/>
                  </a:lnTo>
                  <a:lnTo>
                    <a:pt x="1181104" y="13993"/>
                  </a:lnTo>
                  <a:lnTo>
                    <a:pt x="1222024" y="11511"/>
                  </a:lnTo>
                  <a:lnTo>
                    <a:pt x="1264905" y="10408"/>
                  </a:lnTo>
                  <a:lnTo>
                    <a:pt x="1308658" y="9917"/>
                  </a:lnTo>
                  <a:lnTo>
                    <a:pt x="1352798" y="9700"/>
                  </a:lnTo>
                  <a:lnTo>
                    <a:pt x="1397110" y="9603"/>
                  </a:lnTo>
                  <a:lnTo>
                    <a:pt x="1441499" y="9559"/>
                  </a:lnTo>
                  <a:lnTo>
                    <a:pt x="1485922" y="6718"/>
                  </a:lnTo>
                  <a:lnTo>
                    <a:pt x="1530360" y="2986"/>
                  </a:lnTo>
                  <a:lnTo>
                    <a:pt x="1574804" y="1327"/>
                  </a:lnTo>
                  <a:lnTo>
                    <a:pt x="1622074" y="589"/>
                  </a:lnTo>
                  <a:lnTo>
                    <a:pt x="1646532" y="393"/>
                  </a:lnTo>
                  <a:lnTo>
                    <a:pt x="1693464" y="175"/>
                  </a:lnTo>
                  <a:lnTo>
                    <a:pt x="1740076" y="78"/>
                  </a:lnTo>
                  <a:lnTo>
                    <a:pt x="1764359" y="52"/>
                  </a:lnTo>
                  <a:lnTo>
                    <a:pt x="1789014" y="34"/>
                  </a:lnTo>
                  <a:lnTo>
                    <a:pt x="1813918" y="23"/>
                  </a:lnTo>
                  <a:lnTo>
                    <a:pt x="1838987" y="16"/>
                  </a:lnTo>
                  <a:lnTo>
                    <a:pt x="1864166" y="10"/>
                  </a:lnTo>
                  <a:lnTo>
                    <a:pt x="1889419" y="7"/>
                  </a:lnTo>
                  <a:lnTo>
                    <a:pt x="1914721" y="5"/>
                  </a:lnTo>
                  <a:lnTo>
                    <a:pt x="1940056" y="3"/>
                  </a:lnTo>
                  <a:lnTo>
                    <a:pt x="1965412" y="2"/>
                  </a:lnTo>
                  <a:lnTo>
                    <a:pt x="1990783" y="1"/>
                  </a:lnTo>
                  <a:lnTo>
                    <a:pt x="2016164" y="0"/>
                  </a:lnTo>
                  <a:lnTo>
                    <a:pt x="2041551" y="0"/>
                  </a:lnTo>
                  <a:lnTo>
                    <a:pt x="2066942" y="0"/>
                  </a:lnTo>
                  <a:lnTo>
                    <a:pt x="2092336" y="0"/>
                  </a:lnTo>
                  <a:lnTo>
                    <a:pt x="2117732" y="0"/>
                  </a:lnTo>
                  <a:lnTo>
                    <a:pt x="2143130" y="0"/>
                  </a:lnTo>
                  <a:lnTo>
                    <a:pt x="2168528" y="0"/>
                  </a:lnTo>
                  <a:lnTo>
                    <a:pt x="2193927" y="0"/>
                  </a:lnTo>
                  <a:lnTo>
                    <a:pt x="2219326" y="0"/>
                  </a:lnTo>
                  <a:lnTo>
                    <a:pt x="2244726" y="0"/>
                  </a:lnTo>
                  <a:lnTo>
                    <a:pt x="2270125" y="0"/>
                  </a:lnTo>
                  <a:lnTo>
                    <a:pt x="2295525" y="0"/>
                  </a:lnTo>
                  <a:lnTo>
                    <a:pt x="2320925" y="0"/>
                  </a:lnTo>
                  <a:lnTo>
                    <a:pt x="2346325" y="0"/>
                  </a:lnTo>
                  <a:lnTo>
                    <a:pt x="2371725" y="0"/>
                  </a:lnTo>
                  <a:lnTo>
                    <a:pt x="2397125" y="0"/>
                  </a:lnTo>
                  <a:lnTo>
                    <a:pt x="2421467" y="0"/>
                  </a:lnTo>
                  <a:lnTo>
                    <a:pt x="2468268" y="0"/>
                  </a:lnTo>
                  <a:lnTo>
                    <a:pt x="2513764" y="0"/>
                  </a:lnTo>
                  <a:lnTo>
                    <a:pt x="2558678" y="1058"/>
                  </a:lnTo>
                  <a:lnTo>
                    <a:pt x="2603335" y="5057"/>
                  </a:lnTo>
                  <a:lnTo>
                    <a:pt x="2647877" y="7539"/>
                  </a:lnTo>
                  <a:lnTo>
                    <a:pt x="2692367" y="8642"/>
                  </a:lnTo>
                  <a:lnTo>
                    <a:pt x="2736834" y="9133"/>
                  </a:lnTo>
                  <a:lnTo>
                    <a:pt x="2778471" y="9350"/>
                  </a:lnTo>
                  <a:lnTo>
                    <a:pt x="2818143" y="10506"/>
                  </a:lnTo>
                  <a:lnTo>
                    <a:pt x="2856942" y="14547"/>
                  </a:lnTo>
                  <a:lnTo>
                    <a:pt x="2895352" y="17049"/>
                  </a:lnTo>
                  <a:lnTo>
                    <a:pt x="2932531" y="18161"/>
                  </a:lnTo>
                  <a:lnTo>
                    <a:pt x="2966694" y="18655"/>
                  </a:lnTo>
                  <a:lnTo>
                    <a:pt x="3010621" y="23989"/>
                  </a:lnTo>
                  <a:lnTo>
                    <a:pt x="3055505" y="27217"/>
                  </a:lnTo>
                  <a:lnTo>
                    <a:pt x="3097261" y="28172"/>
                  </a:lnTo>
                  <a:lnTo>
                    <a:pt x="3137262" y="35042"/>
                  </a:lnTo>
                  <a:lnTo>
                    <a:pt x="3176871" y="37193"/>
                  </a:lnTo>
                  <a:lnTo>
                    <a:pt x="3214831" y="37832"/>
                  </a:lnTo>
                  <a:lnTo>
                    <a:pt x="32575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3056">
              <a:extLst>
                <a:ext uri="{FF2B5EF4-FFF2-40B4-BE49-F238E27FC236}">
                  <a16:creationId xmlns:a16="http://schemas.microsoft.com/office/drawing/2014/main" id="{E2521E2A-0DAF-1908-2048-94F7CD88367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520703" y="4144108"/>
              <a:ext cx="279898" cy="256443"/>
            </a:xfrm>
            <a:custGeom>
              <a:avLst/>
              <a:gdLst/>
              <a:ahLst/>
              <a:cxnLst/>
              <a:rect l="0" t="0" r="0" b="0"/>
              <a:pathLst>
                <a:path w="279898" h="256443">
                  <a:moveTo>
                    <a:pt x="60822" y="65942"/>
                  </a:moveTo>
                  <a:lnTo>
                    <a:pt x="60822" y="65942"/>
                  </a:lnTo>
                  <a:lnTo>
                    <a:pt x="65878" y="65942"/>
                  </a:lnTo>
                  <a:lnTo>
                    <a:pt x="67367" y="63825"/>
                  </a:lnTo>
                  <a:lnTo>
                    <a:pt x="69023" y="55829"/>
                  </a:lnTo>
                  <a:lnTo>
                    <a:pt x="66936" y="48042"/>
                  </a:lnTo>
                  <a:lnTo>
                    <a:pt x="63539" y="41053"/>
                  </a:lnTo>
                  <a:lnTo>
                    <a:pt x="60569" y="31169"/>
                  </a:lnTo>
                  <a:lnTo>
                    <a:pt x="52728" y="20219"/>
                  </a:lnTo>
                  <a:lnTo>
                    <a:pt x="41608" y="18881"/>
                  </a:lnTo>
                  <a:lnTo>
                    <a:pt x="36371" y="21868"/>
                  </a:lnTo>
                  <a:lnTo>
                    <a:pt x="24908" y="33653"/>
                  </a:lnTo>
                  <a:lnTo>
                    <a:pt x="967" y="80446"/>
                  </a:lnTo>
                  <a:lnTo>
                    <a:pt x="0" y="96730"/>
                  </a:lnTo>
                  <a:lnTo>
                    <a:pt x="4587" y="135155"/>
                  </a:lnTo>
                  <a:lnTo>
                    <a:pt x="6399" y="137484"/>
                  </a:lnTo>
                  <a:lnTo>
                    <a:pt x="8665" y="139037"/>
                  </a:lnTo>
                  <a:lnTo>
                    <a:pt x="11234" y="139014"/>
                  </a:lnTo>
                  <a:lnTo>
                    <a:pt x="16910" y="136165"/>
                  </a:lnTo>
                  <a:lnTo>
                    <a:pt x="29179" y="118109"/>
                  </a:lnTo>
                  <a:lnTo>
                    <a:pt x="51303" y="72539"/>
                  </a:lnTo>
                  <a:lnTo>
                    <a:pt x="70347" y="28421"/>
                  </a:lnTo>
                  <a:lnTo>
                    <a:pt x="77755" y="16457"/>
                  </a:lnTo>
                  <a:lnTo>
                    <a:pt x="97973" y="0"/>
                  </a:lnTo>
                  <a:lnTo>
                    <a:pt x="98839" y="42248"/>
                  </a:lnTo>
                  <a:lnTo>
                    <a:pt x="98911" y="82813"/>
                  </a:lnTo>
                  <a:lnTo>
                    <a:pt x="98922" y="103674"/>
                  </a:lnTo>
                  <a:lnTo>
                    <a:pt x="103978" y="98876"/>
                  </a:lnTo>
                  <a:lnTo>
                    <a:pt x="112105" y="96454"/>
                  </a:lnTo>
                  <a:lnTo>
                    <a:pt x="117236" y="95809"/>
                  </a:lnTo>
                  <a:lnTo>
                    <a:pt x="128581" y="89447"/>
                  </a:lnTo>
                  <a:lnTo>
                    <a:pt x="173231" y="58794"/>
                  </a:lnTo>
                  <a:lnTo>
                    <a:pt x="220275" y="28833"/>
                  </a:lnTo>
                  <a:lnTo>
                    <a:pt x="221648" y="36749"/>
                  </a:lnTo>
                  <a:lnTo>
                    <a:pt x="221201" y="49792"/>
                  </a:lnTo>
                  <a:lnTo>
                    <a:pt x="214482" y="91894"/>
                  </a:lnTo>
                  <a:lnTo>
                    <a:pt x="216604" y="106757"/>
                  </a:lnTo>
                  <a:lnTo>
                    <a:pt x="220017" y="120065"/>
                  </a:lnTo>
                  <a:lnTo>
                    <a:pt x="224054" y="150300"/>
                  </a:lnTo>
                  <a:lnTo>
                    <a:pt x="243310" y="189497"/>
                  </a:lnTo>
                  <a:lnTo>
                    <a:pt x="269934" y="234969"/>
                  </a:lnTo>
                  <a:lnTo>
                    <a:pt x="279897" y="256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3057">
              <a:extLst>
                <a:ext uri="{FF2B5EF4-FFF2-40B4-BE49-F238E27FC236}">
                  <a16:creationId xmlns:a16="http://schemas.microsoft.com/office/drawing/2014/main" id="{1784D734-6B07-94C4-0D66-DAFE2F0CBC5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476750" y="41052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3058">
              <a:extLst>
                <a:ext uri="{FF2B5EF4-FFF2-40B4-BE49-F238E27FC236}">
                  <a16:creationId xmlns:a16="http://schemas.microsoft.com/office/drawing/2014/main" id="{FE695923-E256-A830-AB72-821E6B6BA49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343400" y="4182963"/>
              <a:ext cx="122950" cy="112813"/>
            </a:xfrm>
            <a:custGeom>
              <a:avLst/>
              <a:gdLst/>
              <a:ahLst/>
              <a:cxnLst/>
              <a:rect l="0" t="0" r="0" b="0"/>
              <a:pathLst>
                <a:path w="122950" h="112813">
                  <a:moveTo>
                    <a:pt x="0" y="55662"/>
                  </a:moveTo>
                  <a:lnTo>
                    <a:pt x="0" y="55662"/>
                  </a:lnTo>
                  <a:lnTo>
                    <a:pt x="0" y="46530"/>
                  </a:lnTo>
                  <a:lnTo>
                    <a:pt x="5056" y="41197"/>
                  </a:lnTo>
                  <a:lnTo>
                    <a:pt x="51457" y="20634"/>
                  </a:lnTo>
                  <a:lnTo>
                    <a:pt x="86482" y="10839"/>
                  </a:lnTo>
                  <a:lnTo>
                    <a:pt x="102994" y="8224"/>
                  </a:lnTo>
                  <a:lnTo>
                    <a:pt x="120873" y="0"/>
                  </a:lnTo>
                  <a:lnTo>
                    <a:pt x="121857" y="1621"/>
                  </a:lnTo>
                  <a:lnTo>
                    <a:pt x="122949" y="9066"/>
                  </a:lnTo>
                  <a:lnTo>
                    <a:pt x="115547" y="51532"/>
                  </a:lnTo>
                  <a:lnTo>
                    <a:pt x="106208" y="98704"/>
                  </a:lnTo>
                  <a:lnTo>
                    <a:pt x="104775" y="11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3059">
              <a:extLst>
                <a:ext uri="{FF2B5EF4-FFF2-40B4-BE49-F238E27FC236}">
                  <a16:creationId xmlns:a16="http://schemas.microsoft.com/office/drawing/2014/main" id="{8DF46C1C-653F-A975-8DEC-F1AA5F656CC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305860" y="4019550"/>
              <a:ext cx="132791" cy="295105"/>
            </a:xfrm>
            <a:custGeom>
              <a:avLst/>
              <a:gdLst/>
              <a:ahLst/>
              <a:cxnLst/>
              <a:rect l="0" t="0" r="0" b="0"/>
              <a:pathLst>
                <a:path w="132791" h="295105">
                  <a:moveTo>
                    <a:pt x="75640" y="0"/>
                  </a:moveTo>
                  <a:lnTo>
                    <a:pt x="75640" y="0"/>
                  </a:lnTo>
                  <a:lnTo>
                    <a:pt x="70584" y="5057"/>
                  </a:lnTo>
                  <a:lnTo>
                    <a:pt x="58334" y="40118"/>
                  </a:lnTo>
                  <a:lnTo>
                    <a:pt x="43584" y="79738"/>
                  </a:lnTo>
                  <a:lnTo>
                    <a:pt x="32040" y="115701"/>
                  </a:lnTo>
                  <a:lnTo>
                    <a:pt x="21917" y="163046"/>
                  </a:lnTo>
                  <a:lnTo>
                    <a:pt x="12214" y="203767"/>
                  </a:lnTo>
                  <a:lnTo>
                    <a:pt x="1331" y="251357"/>
                  </a:lnTo>
                  <a:lnTo>
                    <a:pt x="0" y="267210"/>
                  </a:lnTo>
                  <a:lnTo>
                    <a:pt x="1930" y="271274"/>
                  </a:lnTo>
                  <a:lnTo>
                    <a:pt x="9719" y="278611"/>
                  </a:lnTo>
                  <a:lnTo>
                    <a:pt x="37453" y="290885"/>
                  </a:lnTo>
                  <a:lnTo>
                    <a:pt x="60963" y="294408"/>
                  </a:lnTo>
                  <a:lnTo>
                    <a:pt x="95554" y="295104"/>
                  </a:lnTo>
                  <a:lnTo>
                    <a:pt x="13279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3060">
              <a:extLst>
                <a:ext uri="{FF2B5EF4-FFF2-40B4-BE49-F238E27FC236}">
                  <a16:creationId xmlns:a16="http://schemas.microsoft.com/office/drawing/2014/main" id="{76CDE08B-9B1D-3FA9-FF39-7E8DD5109BF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167893" y="4174220"/>
              <a:ext cx="146933" cy="151565"/>
            </a:xfrm>
            <a:custGeom>
              <a:avLst/>
              <a:gdLst/>
              <a:ahLst/>
              <a:cxnLst/>
              <a:rect l="0" t="0" r="0" b="0"/>
              <a:pathLst>
                <a:path w="146933" h="151565">
                  <a:moveTo>
                    <a:pt x="70732" y="54880"/>
                  </a:moveTo>
                  <a:lnTo>
                    <a:pt x="70732" y="54880"/>
                  </a:lnTo>
                  <a:lnTo>
                    <a:pt x="70732" y="49823"/>
                  </a:lnTo>
                  <a:lnTo>
                    <a:pt x="73554" y="44519"/>
                  </a:lnTo>
                  <a:lnTo>
                    <a:pt x="77278" y="38633"/>
                  </a:lnTo>
                  <a:lnTo>
                    <a:pt x="85483" y="13376"/>
                  </a:lnTo>
                  <a:lnTo>
                    <a:pt x="83285" y="5390"/>
                  </a:lnTo>
                  <a:lnTo>
                    <a:pt x="81217" y="2836"/>
                  </a:lnTo>
                  <a:lnTo>
                    <a:pt x="76098" y="0"/>
                  </a:lnTo>
                  <a:lnTo>
                    <a:pt x="67472" y="1561"/>
                  </a:lnTo>
                  <a:lnTo>
                    <a:pt x="39632" y="16243"/>
                  </a:lnTo>
                  <a:lnTo>
                    <a:pt x="22947" y="28380"/>
                  </a:lnTo>
                  <a:lnTo>
                    <a:pt x="11300" y="53849"/>
                  </a:lnTo>
                  <a:lnTo>
                    <a:pt x="0" y="100380"/>
                  </a:lnTo>
                  <a:lnTo>
                    <a:pt x="3443" y="134566"/>
                  </a:lnTo>
                  <a:lnTo>
                    <a:pt x="8370" y="147799"/>
                  </a:lnTo>
                  <a:lnTo>
                    <a:pt x="11166" y="150693"/>
                  </a:lnTo>
                  <a:lnTo>
                    <a:pt x="14088" y="151564"/>
                  </a:lnTo>
                  <a:lnTo>
                    <a:pt x="17094" y="151086"/>
                  </a:lnTo>
                  <a:lnTo>
                    <a:pt x="23257" y="147732"/>
                  </a:lnTo>
                  <a:lnTo>
                    <a:pt x="46606" y="125276"/>
                  </a:lnTo>
                  <a:lnTo>
                    <a:pt x="68162" y="91834"/>
                  </a:lnTo>
                  <a:lnTo>
                    <a:pt x="84606" y="47696"/>
                  </a:lnTo>
                  <a:lnTo>
                    <a:pt x="88248" y="39346"/>
                  </a:lnTo>
                  <a:lnTo>
                    <a:pt x="87701" y="38174"/>
                  </a:lnTo>
                  <a:lnTo>
                    <a:pt x="86278" y="37393"/>
                  </a:lnTo>
                  <a:lnTo>
                    <a:pt x="84271" y="36872"/>
                  </a:lnTo>
                  <a:lnTo>
                    <a:pt x="81875" y="38641"/>
                  </a:lnTo>
                  <a:lnTo>
                    <a:pt x="76390" y="46251"/>
                  </a:lnTo>
                  <a:lnTo>
                    <a:pt x="72409" y="67493"/>
                  </a:lnTo>
                  <a:lnTo>
                    <a:pt x="70879" y="111713"/>
                  </a:lnTo>
                  <a:lnTo>
                    <a:pt x="71889" y="114994"/>
                  </a:lnTo>
                  <a:lnTo>
                    <a:pt x="73620" y="117181"/>
                  </a:lnTo>
                  <a:lnTo>
                    <a:pt x="75832" y="118639"/>
                  </a:lnTo>
                  <a:lnTo>
                    <a:pt x="117729" y="121299"/>
                  </a:lnTo>
                  <a:lnTo>
                    <a:pt x="146932" y="112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3061">
              <a:extLst>
                <a:ext uri="{FF2B5EF4-FFF2-40B4-BE49-F238E27FC236}">
                  <a16:creationId xmlns:a16="http://schemas.microsoft.com/office/drawing/2014/main" id="{40A6F54A-8E4E-E067-EC09-85F72BD4863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114800" y="410527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57150"/>
                  </a:moveTo>
                  <a:lnTo>
                    <a:pt x="0" y="5715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3062">
              <a:extLst>
                <a:ext uri="{FF2B5EF4-FFF2-40B4-BE49-F238E27FC236}">
                  <a16:creationId xmlns:a16="http://schemas.microsoft.com/office/drawing/2014/main" id="{B745E970-75D2-0DDE-C882-7AB871402EF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080737" y="4219575"/>
              <a:ext cx="5489" cy="114301"/>
            </a:xfrm>
            <a:custGeom>
              <a:avLst/>
              <a:gdLst/>
              <a:ahLst/>
              <a:cxnLst/>
              <a:rect l="0" t="0" r="0" b="0"/>
              <a:pathLst>
                <a:path w="5489" h="114301">
                  <a:moveTo>
                    <a:pt x="5488" y="0"/>
                  </a:moveTo>
                  <a:lnTo>
                    <a:pt x="5488" y="0"/>
                  </a:lnTo>
                  <a:lnTo>
                    <a:pt x="5488" y="41636"/>
                  </a:lnTo>
                  <a:lnTo>
                    <a:pt x="4430" y="69294"/>
                  </a:lnTo>
                  <a:lnTo>
                    <a:pt x="0" y="87677"/>
                  </a:lnTo>
                  <a:lnTo>
                    <a:pt x="548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3063">
              <a:extLst>
                <a:ext uri="{FF2B5EF4-FFF2-40B4-BE49-F238E27FC236}">
                  <a16:creationId xmlns:a16="http://schemas.microsoft.com/office/drawing/2014/main" id="{BA8F6EA6-19E5-C7A8-4885-B1A5494B2D6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867150" y="4182100"/>
              <a:ext cx="180976" cy="122557"/>
            </a:xfrm>
            <a:custGeom>
              <a:avLst/>
              <a:gdLst/>
              <a:ahLst/>
              <a:cxnLst/>
              <a:rect l="0" t="0" r="0" b="0"/>
              <a:pathLst>
                <a:path w="180976" h="122557">
                  <a:moveTo>
                    <a:pt x="0" y="27950"/>
                  </a:moveTo>
                  <a:lnTo>
                    <a:pt x="0" y="27950"/>
                  </a:lnTo>
                  <a:lnTo>
                    <a:pt x="5056" y="27950"/>
                  </a:lnTo>
                  <a:lnTo>
                    <a:pt x="18314" y="17837"/>
                  </a:lnTo>
                  <a:lnTo>
                    <a:pt x="24015" y="10050"/>
                  </a:lnTo>
                  <a:lnTo>
                    <a:pt x="25534" y="6491"/>
                  </a:lnTo>
                  <a:lnTo>
                    <a:pt x="27606" y="4119"/>
                  </a:lnTo>
                  <a:lnTo>
                    <a:pt x="32731" y="1483"/>
                  </a:lnTo>
                  <a:lnTo>
                    <a:pt x="46622" y="0"/>
                  </a:lnTo>
                  <a:lnTo>
                    <a:pt x="55293" y="2475"/>
                  </a:lnTo>
                  <a:lnTo>
                    <a:pt x="59087" y="4617"/>
                  </a:lnTo>
                  <a:lnTo>
                    <a:pt x="69484" y="17744"/>
                  </a:lnTo>
                  <a:lnTo>
                    <a:pt x="88868" y="61770"/>
                  </a:lnTo>
                  <a:lnTo>
                    <a:pt x="94690" y="104022"/>
                  </a:lnTo>
                  <a:lnTo>
                    <a:pt x="92178" y="112207"/>
                  </a:lnTo>
                  <a:lnTo>
                    <a:pt x="90027" y="115872"/>
                  </a:lnTo>
                  <a:lnTo>
                    <a:pt x="87535" y="118314"/>
                  </a:lnTo>
                  <a:lnTo>
                    <a:pt x="81943" y="121028"/>
                  </a:lnTo>
                  <a:lnTo>
                    <a:pt x="72846" y="122556"/>
                  </a:lnTo>
                  <a:lnTo>
                    <a:pt x="69731" y="120654"/>
                  </a:lnTo>
                  <a:lnTo>
                    <a:pt x="63447" y="112896"/>
                  </a:lnTo>
                  <a:lnTo>
                    <a:pt x="62406" y="107864"/>
                  </a:lnTo>
                  <a:lnTo>
                    <a:pt x="64073" y="96629"/>
                  </a:lnTo>
                  <a:lnTo>
                    <a:pt x="70961" y="78403"/>
                  </a:lnTo>
                  <a:lnTo>
                    <a:pt x="85160" y="65896"/>
                  </a:lnTo>
                  <a:lnTo>
                    <a:pt x="126730" y="41884"/>
                  </a:lnTo>
                  <a:lnTo>
                    <a:pt x="161720" y="29994"/>
                  </a:lnTo>
                  <a:lnTo>
                    <a:pt x="180975" y="2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3064">
              <a:extLst>
                <a:ext uri="{FF2B5EF4-FFF2-40B4-BE49-F238E27FC236}">
                  <a16:creationId xmlns:a16="http://schemas.microsoft.com/office/drawing/2014/main" id="{13CFC23C-C2A4-2D01-BFE7-D5E8E2BFE7B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678806" y="4191508"/>
              <a:ext cx="178820" cy="141598"/>
            </a:xfrm>
            <a:custGeom>
              <a:avLst/>
              <a:gdLst/>
              <a:ahLst/>
              <a:cxnLst/>
              <a:rect l="0" t="0" r="0" b="0"/>
              <a:pathLst>
                <a:path w="178820" h="141598">
                  <a:moveTo>
                    <a:pt x="93094" y="47117"/>
                  </a:moveTo>
                  <a:lnTo>
                    <a:pt x="93094" y="47117"/>
                  </a:lnTo>
                  <a:lnTo>
                    <a:pt x="98150" y="42060"/>
                  </a:lnTo>
                  <a:lnTo>
                    <a:pt x="103455" y="39578"/>
                  </a:lnTo>
                  <a:lnTo>
                    <a:pt x="106351" y="38916"/>
                  </a:lnTo>
                  <a:lnTo>
                    <a:pt x="108282" y="37416"/>
                  </a:lnTo>
                  <a:lnTo>
                    <a:pt x="111635" y="29507"/>
                  </a:lnTo>
                  <a:lnTo>
                    <a:pt x="112143" y="18580"/>
                  </a:lnTo>
                  <a:lnTo>
                    <a:pt x="107087" y="18553"/>
                  </a:lnTo>
                  <a:lnTo>
                    <a:pt x="105598" y="17491"/>
                  </a:lnTo>
                  <a:lnTo>
                    <a:pt x="104605" y="15725"/>
                  </a:lnTo>
                  <a:lnTo>
                    <a:pt x="103943" y="13489"/>
                  </a:lnTo>
                  <a:lnTo>
                    <a:pt x="97562" y="8182"/>
                  </a:lnTo>
                  <a:lnTo>
                    <a:pt x="86334" y="1209"/>
                  </a:lnTo>
                  <a:lnTo>
                    <a:pt x="74275" y="0"/>
                  </a:lnTo>
                  <a:lnTo>
                    <a:pt x="57297" y="4699"/>
                  </a:lnTo>
                  <a:lnTo>
                    <a:pt x="33804" y="22907"/>
                  </a:lnTo>
                  <a:lnTo>
                    <a:pt x="16848" y="43354"/>
                  </a:lnTo>
                  <a:lnTo>
                    <a:pt x="2695" y="74713"/>
                  </a:lnTo>
                  <a:lnTo>
                    <a:pt x="0" y="85135"/>
                  </a:lnTo>
                  <a:lnTo>
                    <a:pt x="1624" y="96117"/>
                  </a:lnTo>
                  <a:lnTo>
                    <a:pt x="3539" y="102009"/>
                  </a:lnTo>
                  <a:lnTo>
                    <a:pt x="11311" y="111377"/>
                  </a:lnTo>
                  <a:lnTo>
                    <a:pt x="33548" y="126015"/>
                  </a:lnTo>
                  <a:lnTo>
                    <a:pt x="38580" y="127233"/>
                  </a:lnTo>
                  <a:lnTo>
                    <a:pt x="42992" y="126986"/>
                  </a:lnTo>
                  <a:lnTo>
                    <a:pt x="50719" y="123889"/>
                  </a:lnTo>
                  <a:lnTo>
                    <a:pt x="72606" y="105218"/>
                  </a:lnTo>
                  <a:lnTo>
                    <a:pt x="99174" y="59707"/>
                  </a:lnTo>
                  <a:lnTo>
                    <a:pt x="111976" y="19355"/>
                  </a:lnTo>
                  <a:lnTo>
                    <a:pt x="98872" y="66587"/>
                  </a:lnTo>
                  <a:lnTo>
                    <a:pt x="98484" y="85403"/>
                  </a:lnTo>
                  <a:lnTo>
                    <a:pt x="101803" y="118298"/>
                  </a:lnTo>
                  <a:lnTo>
                    <a:pt x="105249" y="124204"/>
                  </a:lnTo>
                  <a:lnTo>
                    <a:pt x="117546" y="133589"/>
                  </a:lnTo>
                  <a:lnTo>
                    <a:pt x="137263" y="139766"/>
                  </a:lnTo>
                  <a:lnTo>
                    <a:pt x="156511" y="141597"/>
                  </a:lnTo>
                  <a:lnTo>
                    <a:pt x="178819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3065">
              <a:extLst>
                <a:ext uri="{FF2B5EF4-FFF2-40B4-BE49-F238E27FC236}">
                  <a16:creationId xmlns:a16="http://schemas.microsoft.com/office/drawing/2014/main" id="{C9ECF46D-5979-E364-10AA-45268CC28FB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505200" y="4181475"/>
              <a:ext cx="152401" cy="151230"/>
            </a:xfrm>
            <a:custGeom>
              <a:avLst/>
              <a:gdLst/>
              <a:ahLst/>
              <a:cxnLst/>
              <a:rect l="0" t="0" r="0" b="0"/>
              <a:pathLst>
                <a:path w="152401" h="151230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132" y="13993"/>
                  </a:lnTo>
                  <a:lnTo>
                    <a:pt x="10321" y="12504"/>
                  </a:lnTo>
                  <a:lnTo>
                    <a:pt x="18647" y="9642"/>
                  </a:lnTo>
                  <a:lnTo>
                    <a:pt x="29396" y="52372"/>
                  </a:lnTo>
                  <a:lnTo>
                    <a:pt x="41437" y="94306"/>
                  </a:lnTo>
                  <a:lnTo>
                    <a:pt x="68540" y="139060"/>
                  </a:lnTo>
                  <a:lnTo>
                    <a:pt x="75617" y="146471"/>
                  </a:lnTo>
                  <a:lnTo>
                    <a:pt x="83728" y="151229"/>
                  </a:lnTo>
                  <a:lnTo>
                    <a:pt x="95246" y="141940"/>
                  </a:lnTo>
                  <a:lnTo>
                    <a:pt x="110498" y="112234"/>
                  </a:lnTo>
                  <a:lnTo>
                    <a:pt x="126917" y="66403"/>
                  </a:lnTo>
                  <a:lnTo>
                    <a:pt x="137842" y="22759"/>
                  </a:lnTo>
                  <a:lnTo>
                    <a:pt x="142940" y="559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066">
              <a:extLst>
                <a:ext uri="{FF2B5EF4-FFF2-40B4-BE49-F238E27FC236}">
                  <a16:creationId xmlns:a16="http://schemas.microsoft.com/office/drawing/2014/main" id="{5FA165F6-BBD9-672D-34D4-40310EC1FDF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93414" y="3990975"/>
              <a:ext cx="102237" cy="320135"/>
            </a:xfrm>
            <a:custGeom>
              <a:avLst/>
              <a:gdLst/>
              <a:ahLst/>
              <a:cxnLst/>
              <a:rect l="0" t="0" r="0" b="0"/>
              <a:pathLst>
                <a:path w="102237" h="320135">
                  <a:moveTo>
                    <a:pt x="83186" y="247650"/>
                  </a:moveTo>
                  <a:lnTo>
                    <a:pt x="83186" y="247650"/>
                  </a:lnTo>
                  <a:lnTo>
                    <a:pt x="91387" y="247650"/>
                  </a:lnTo>
                  <a:lnTo>
                    <a:pt x="91828" y="246592"/>
                  </a:lnTo>
                  <a:lnTo>
                    <a:pt x="92594" y="239449"/>
                  </a:lnTo>
                  <a:lnTo>
                    <a:pt x="87620" y="228404"/>
                  </a:lnTo>
                  <a:lnTo>
                    <a:pt x="85084" y="225295"/>
                  </a:lnTo>
                  <a:lnTo>
                    <a:pt x="65261" y="214838"/>
                  </a:lnTo>
                  <a:lnTo>
                    <a:pt x="42597" y="211117"/>
                  </a:lnTo>
                  <a:lnTo>
                    <a:pt x="27752" y="215891"/>
                  </a:lnTo>
                  <a:lnTo>
                    <a:pt x="15157" y="225068"/>
                  </a:lnTo>
                  <a:lnTo>
                    <a:pt x="6032" y="236203"/>
                  </a:lnTo>
                  <a:lnTo>
                    <a:pt x="0" y="264484"/>
                  </a:lnTo>
                  <a:lnTo>
                    <a:pt x="3270" y="289562"/>
                  </a:lnTo>
                  <a:lnTo>
                    <a:pt x="15998" y="310398"/>
                  </a:lnTo>
                  <a:lnTo>
                    <a:pt x="30041" y="317871"/>
                  </a:lnTo>
                  <a:lnTo>
                    <a:pt x="44750" y="320134"/>
                  </a:lnTo>
                  <a:lnTo>
                    <a:pt x="54814" y="317612"/>
                  </a:lnTo>
                  <a:lnTo>
                    <a:pt x="66430" y="310243"/>
                  </a:lnTo>
                  <a:lnTo>
                    <a:pt x="70447" y="304397"/>
                  </a:lnTo>
                  <a:lnTo>
                    <a:pt x="71518" y="301356"/>
                  </a:lnTo>
                  <a:lnTo>
                    <a:pt x="74296" y="265000"/>
                  </a:lnTo>
                  <a:lnTo>
                    <a:pt x="80082" y="221982"/>
                  </a:lnTo>
                  <a:lnTo>
                    <a:pt x="81806" y="187559"/>
                  </a:lnTo>
                  <a:lnTo>
                    <a:pt x="87834" y="147648"/>
                  </a:lnTo>
                  <a:lnTo>
                    <a:pt x="91266" y="105601"/>
                  </a:lnTo>
                  <a:lnTo>
                    <a:pt x="92283" y="64686"/>
                  </a:lnTo>
                  <a:lnTo>
                    <a:pt x="92627" y="22655"/>
                  </a:lnTo>
                  <a:lnTo>
                    <a:pt x="92673" y="10774"/>
                  </a:lnTo>
                  <a:lnTo>
                    <a:pt x="93745" y="7183"/>
                  </a:lnTo>
                  <a:lnTo>
                    <a:pt x="95517" y="4788"/>
                  </a:lnTo>
                  <a:lnTo>
                    <a:pt x="1022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067">
              <a:extLst>
                <a:ext uri="{FF2B5EF4-FFF2-40B4-BE49-F238E27FC236}">
                  <a16:creationId xmlns:a16="http://schemas.microsoft.com/office/drawing/2014/main" id="{7BC7EEDC-D40E-DDF5-B3FF-B78F9AF8566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009900" y="4182031"/>
              <a:ext cx="121388" cy="132795"/>
            </a:xfrm>
            <a:custGeom>
              <a:avLst/>
              <a:gdLst/>
              <a:ahLst/>
              <a:cxnLst/>
              <a:rect l="0" t="0" r="0" b="0"/>
              <a:pathLst>
                <a:path w="121388" h="132795">
                  <a:moveTo>
                    <a:pt x="0" y="37544"/>
                  </a:moveTo>
                  <a:lnTo>
                    <a:pt x="0" y="37544"/>
                  </a:lnTo>
                  <a:lnTo>
                    <a:pt x="15209" y="44090"/>
                  </a:lnTo>
                  <a:lnTo>
                    <a:pt x="44780" y="46676"/>
                  </a:lnTo>
                  <a:lnTo>
                    <a:pt x="63598" y="41896"/>
                  </a:lnTo>
                  <a:lnTo>
                    <a:pt x="106897" y="21552"/>
                  </a:lnTo>
                  <a:lnTo>
                    <a:pt x="115596" y="15267"/>
                  </a:lnTo>
                  <a:lnTo>
                    <a:pt x="120168" y="8946"/>
                  </a:lnTo>
                  <a:lnTo>
                    <a:pt x="121387" y="5779"/>
                  </a:lnTo>
                  <a:lnTo>
                    <a:pt x="121141" y="3667"/>
                  </a:lnTo>
                  <a:lnTo>
                    <a:pt x="119919" y="2260"/>
                  </a:lnTo>
                  <a:lnTo>
                    <a:pt x="118046" y="1321"/>
                  </a:lnTo>
                  <a:lnTo>
                    <a:pt x="95184" y="0"/>
                  </a:lnTo>
                  <a:lnTo>
                    <a:pt x="76171" y="5336"/>
                  </a:lnTo>
                  <a:lnTo>
                    <a:pt x="66655" y="9722"/>
                  </a:lnTo>
                  <a:lnTo>
                    <a:pt x="53261" y="23062"/>
                  </a:lnTo>
                  <a:lnTo>
                    <a:pt x="36038" y="57497"/>
                  </a:lnTo>
                  <a:lnTo>
                    <a:pt x="29558" y="93977"/>
                  </a:lnTo>
                  <a:lnTo>
                    <a:pt x="30070" y="106017"/>
                  </a:lnTo>
                  <a:lnTo>
                    <a:pt x="33826" y="114896"/>
                  </a:lnTo>
                  <a:lnTo>
                    <a:pt x="41845" y="122370"/>
                  </a:lnTo>
                  <a:lnTo>
                    <a:pt x="52464" y="128161"/>
                  </a:lnTo>
                  <a:lnTo>
                    <a:pt x="85725" y="13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3068">
              <a:extLst>
                <a:ext uri="{FF2B5EF4-FFF2-40B4-BE49-F238E27FC236}">
                  <a16:creationId xmlns:a16="http://schemas.microsoft.com/office/drawing/2014/main" id="{6952D688-CEC0-B817-ACF1-B7658E4FFCD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886075" y="41052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8200" y="20374"/>
                  </a:lnTo>
                  <a:lnTo>
                    <a:pt x="9133" y="14386"/>
                  </a:lnTo>
                  <a:lnTo>
                    <a:pt x="10321" y="12766"/>
                  </a:lnTo>
                  <a:lnTo>
                    <a:pt x="14465" y="10965"/>
                  </a:lnTo>
                  <a:lnTo>
                    <a:pt x="15994" y="942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3069">
              <a:extLst>
                <a:ext uri="{FF2B5EF4-FFF2-40B4-BE49-F238E27FC236}">
                  <a16:creationId xmlns:a16="http://schemas.microsoft.com/office/drawing/2014/main" id="{B43027CF-E413-5EE8-6232-B3B7477F64E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606280" y="4210594"/>
              <a:ext cx="384534" cy="167197"/>
            </a:xfrm>
            <a:custGeom>
              <a:avLst/>
              <a:gdLst/>
              <a:ahLst/>
              <a:cxnLst/>
              <a:rect l="0" t="0" r="0" b="0"/>
              <a:pathLst>
                <a:path w="384534" h="167197">
                  <a:moveTo>
                    <a:pt x="98820" y="56606"/>
                  </a:moveTo>
                  <a:lnTo>
                    <a:pt x="98820" y="56606"/>
                  </a:lnTo>
                  <a:lnTo>
                    <a:pt x="103876" y="51549"/>
                  </a:lnTo>
                  <a:lnTo>
                    <a:pt x="106359" y="46245"/>
                  </a:lnTo>
                  <a:lnTo>
                    <a:pt x="107021" y="43349"/>
                  </a:lnTo>
                  <a:lnTo>
                    <a:pt x="108521" y="41418"/>
                  </a:lnTo>
                  <a:lnTo>
                    <a:pt x="116430" y="38064"/>
                  </a:lnTo>
                  <a:lnTo>
                    <a:pt x="117230" y="34960"/>
                  </a:lnTo>
                  <a:lnTo>
                    <a:pt x="117866" y="14809"/>
                  </a:lnTo>
                  <a:lnTo>
                    <a:pt x="115046" y="8749"/>
                  </a:lnTo>
                  <a:lnTo>
                    <a:pt x="109668" y="1292"/>
                  </a:lnTo>
                  <a:lnTo>
                    <a:pt x="98624" y="0"/>
                  </a:lnTo>
                  <a:lnTo>
                    <a:pt x="76890" y="4674"/>
                  </a:lnTo>
                  <a:lnTo>
                    <a:pt x="50342" y="17818"/>
                  </a:lnTo>
                  <a:lnTo>
                    <a:pt x="27424" y="40174"/>
                  </a:lnTo>
                  <a:lnTo>
                    <a:pt x="4621" y="82704"/>
                  </a:lnTo>
                  <a:lnTo>
                    <a:pt x="1096" y="89880"/>
                  </a:lnTo>
                  <a:lnTo>
                    <a:pt x="0" y="103497"/>
                  </a:lnTo>
                  <a:lnTo>
                    <a:pt x="10704" y="141372"/>
                  </a:lnTo>
                  <a:lnTo>
                    <a:pt x="16619" y="151783"/>
                  </a:lnTo>
                  <a:lnTo>
                    <a:pt x="20736" y="154983"/>
                  </a:lnTo>
                  <a:lnTo>
                    <a:pt x="30955" y="158537"/>
                  </a:lnTo>
                  <a:lnTo>
                    <a:pt x="48608" y="160538"/>
                  </a:lnTo>
                  <a:lnTo>
                    <a:pt x="60981" y="155362"/>
                  </a:lnTo>
                  <a:lnTo>
                    <a:pt x="86172" y="134792"/>
                  </a:lnTo>
                  <a:lnTo>
                    <a:pt x="100129" y="116579"/>
                  </a:lnTo>
                  <a:lnTo>
                    <a:pt x="112680" y="73743"/>
                  </a:lnTo>
                  <a:lnTo>
                    <a:pt x="117414" y="36652"/>
                  </a:lnTo>
                  <a:lnTo>
                    <a:pt x="116508" y="33778"/>
                  </a:lnTo>
                  <a:lnTo>
                    <a:pt x="114845" y="31863"/>
                  </a:lnTo>
                  <a:lnTo>
                    <a:pt x="112679" y="30585"/>
                  </a:lnTo>
                  <a:lnTo>
                    <a:pt x="111234" y="30792"/>
                  </a:lnTo>
                  <a:lnTo>
                    <a:pt x="110271" y="31989"/>
                  </a:lnTo>
                  <a:lnTo>
                    <a:pt x="109201" y="37198"/>
                  </a:lnTo>
                  <a:lnTo>
                    <a:pt x="108458" y="78914"/>
                  </a:lnTo>
                  <a:lnTo>
                    <a:pt x="108367" y="120985"/>
                  </a:lnTo>
                  <a:lnTo>
                    <a:pt x="108354" y="136724"/>
                  </a:lnTo>
                  <a:lnTo>
                    <a:pt x="113994" y="150775"/>
                  </a:lnTo>
                  <a:lnTo>
                    <a:pt x="122497" y="161959"/>
                  </a:lnTo>
                  <a:lnTo>
                    <a:pt x="129804" y="166929"/>
                  </a:lnTo>
                  <a:lnTo>
                    <a:pt x="133235" y="167196"/>
                  </a:lnTo>
                  <a:lnTo>
                    <a:pt x="139868" y="164671"/>
                  </a:lnTo>
                  <a:lnTo>
                    <a:pt x="167326" y="140212"/>
                  </a:lnTo>
                  <a:lnTo>
                    <a:pt x="187602" y="106942"/>
                  </a:lnTo>
                  <a:lnTo>
                    <a:pt x="192793" y="82972"/>
                  </a:lnTo>
                  <a:lnTo>
                    <a:pt x="194037" y="52481"/>
                  </a:lnTo>
                  <a:lnTo>
                    <a:pt x="195128" y="97697"/>
                  </a:lnTo>
                  <a:lnTo>
                    <a:pt x="202271" y="124550"/>
                  </a:lnTo>
                  <a:lnTo>
                    <a:pt x="203771" y="127302"/>
                  </a:lnTo>
                  <a:lnTo>
                    <a:pt x="205828" y="129137"/>
                  </a:lnTo>
                  <a:lnTo>
                    <a:pt x="211680" y="132081"/>
                  </a:lnTo>
                  <a:lnTo>
                    <a:pt x="234452" y="111284"/>
                  </a:lnTo>
                  <a:lnTo>
                    <a:pt x="238476" y="101721"/>
                  </a:lnTo>
                  <a:lnTo>
                    <a:pt x="246116" y="78335"/>
                  </a:lnTo>
                  <a:lnTo>
                    <a:pt x="254764" y="64690"/>
                  </a:lnTo>
                  <a:lnTo>
                    <a:pt x="260909" y="60199"/>
                  </a:lnTo>
                  <a:lnTo>
                    <a:pt x="269722" y="56816"/>
                  </a:lnTo>
                  <a:lnTo>
                    <a:pt x="276708" y="70798"/>
                  </a:lnTo>
                  <a:lnTo>
                    <a:pt x="279185" y="87671"/>
                  </a:lnTo>
                  <a:lnTo>
                    <a:pt x="279388" y="93191"/>
                  </a:lnTo>
                  <a:lnTo>
                    <a:pt x="280583" y="96871"/>
                  </a:lnTo>
                  <a:lnTo>
                    <a:pt x="282437" y="99324"/>
                  </a:lnTo>
                  <a:lnTo>
                    <a:pt x="284731" y="100960"/>
                  </a:lnTo>
                  <a:lnTo>
                    <a:pt x="286261" y="103108"/>
                  </a:lnTo>
                  <a:lnTo>
                    <a:pt x="289201" y="113279"/>
                  </a:lnTo>
                  <a:lnTo>
                    <a:pt x="290371" y="96423"/>
                  </a:lnTo>
                  <a:lnTo>
                    <a:pt x="296922" y="81692"/>
                  </a:lnTo>
                  <a:lnTo>
                    <a:pt x="313772" y="53486"/>
                  </a:lnTo>
                  <a:lnTo>
                    <a:pt x="317731" y="41688"/>
                  </a:lnTo>
                  <a:lnTo>
                    <a:pt x="322408" y="34807"/>
                  </a:lnTo>
                  <a:lnTo>
                    <a:pt x="328015" y="31042"/>
                  </a:lnTo>
                  <a:lnTo>
                    <a:pt x="334035" y="28311"/>
                  </a:lnTo>
                  <a:lnTo>
                    <a:pt x="343373" y="21882"/>
                  </a:lnTo>
                  <a:lnTo>
                    <a:pt x="349680" y="20006"/>
                  </a:lnTo>
                  <a:lnTo>
                    <a:pt x="352843" y="20565"/>
                  </a:lnTo>
                  <a:lnTo>
                    <a:pt x="359180" y="24007"/>
                  </a:lnTo>
                  <a:lnTo>
                    <a:pt x="362703" y="34709"/>
                  </a:lnTo>
                  <a:lnTo>
                    <a:pt x="368095" y="78228"/>
                  </a:lnTo>
                  <a:lnTo>
                    <a:pt x="377257" y="119848"/>
                  </a:lnTo>
                  <a:lnTo>
                    <a:pt x="384533" y="132739"/>
                  </a:lnTo>
                  <a:lnTo>
                    <a:pt x="379503" y="132786"/>
                  </a:lnTo>
                  <a:lnTo>
                    <a:pt x="378017" y="131735"/>
                  </a:lnTo>
                  <a:lnTo>
                    <a:pt x="377026" y="129975"/>
                  </a:lnTo>
                  <a:lnTo>
                    <a:pt x="376366" y="127744"/>
                  </a:lnTo>
                  <a:lnTo>
                    <a:pt x="374867" y="126256"/>
                  </a:lnTo>
                  <a:lnTo>
                    <a:pt x="365520" y="123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3070">
              <a:extLst>
                <a:ext uri="{FF2B5EF4-FFF2-40B4-BE49-F238E27FC236}">
                  <a16:creationId xmlns:a16="http://schemas.microsoft.com/office/drawing/2014/main" id="{390979C6-C20C-7C98-6824-A6B7A4EFBC0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514600" y="4097582"/>
              <a:ext cx="18825" cy="264869"/>
            </a:xfrm>
            <a:custGeom>
              <a:avLst/>
              <a:gdLst/>
              <a:ahLst/>
              <a:cxnLst/>
              <a:rect l="0" t="0" r="0" b="0"/>
              <a:pathLst>
                <a:path w="18825" h="264869">
                  <a:moveTo>
                    <a:pt x="0" y="26743"/>
                  </a:moveTo>
                  <a:lnTo>
                    <a:pt x="0" y="26743"/>
                  </a:lnTo>
                  <a:lnTo>
                    <a:pt x="0" y="21686"/>
                  </a:lnTo>
                  <a:lnTo>
                    <a:pt x="2822" y="16382"/>
                  </a:lnTo>
                  <a:lnTo>
                    <a:pt x="17334" y="0"/>
                  </a:lnTo>
                  <a:lnTo>
                    <a:pt x="18824" y="35137"/>
                  </a:lnTo>
                  <a:lnTo>
                    <a:pt x="16161" y="68389"/>
                  </a:lnTo>
                  <a:lnTo>
                    <a:pt x="11491" y="102935"/>
                  </a:lnTo>
                  <a:lnTo>
                    <a:pt x="10107" y="147743"/>
                  </a:lnTo>
                  <a:lnTo>
                    <a:pt x="6876" y="182187"/>
                  </a:lnTo>
                  <a:lnTo>
                    <a:pt x="1358" y="227957"/>
                  </a:lnTo>
                  <a:lnTo>
                    <a:pt x="0" y="26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3071">
              <a:extLst>
                <a:ext uri="{FF2B5EF4-FFF2-40B4-BE49-F238E27FC236}">
                  <a16:creationId xmlns:a16="http://schemas.microsoft.com/office/drawing/2014/main" id="{6ECC6022-F2C2-64B2-4F51-65A8D20342E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352675" y="4251492"/>
              <a:ext cx="121415" cy="101434"/>
            </a:xfrm>
            <a:custGeom>
              <a:avLst/>
              <a:gdLst/>
              <a:ahLst/>
              <a:cxnLst/>
              <a:rect l="0" t="0" r="0" b="0"/>
              <a:pathLst>
                <a:path w="121415" h="101434">
                  <a:moveTo>
                    <a:pt x="0" y="63333"/>
                  </a:moveTo>
                  <a:lnTo>
                    <a:pt x="0" y="63333"/>
                  </a:lnTo>
                  <a:lnTo>
                    <a:pt x="17900" y="42611"/>
                  </a:lnTo>
                  <a:lnTo>
                    <a:pt x="31523" y="23609"/>
                  </a:lnTo>
                  <a:lnTo>
                    <a:pt x="57497" y="4177"/>
                  </a:lnTo>
                  <a:lnTo>
                    <a:pt x="67182" y="0"/>
                  </a:lnTo>
                  <a:lnTo>
                    <a:pt x="77837" y="965"/>
                  </a:lnTo>
                  <a:lnTo>
                    <a:pt x="101923" y="10209"/>
                  </a:lnTo>
                  <a:lnTo>
                    <a:pt x="111621" y="18908"/>
                  </a:lnTo>
                  <a:lnTo>
                    <a:pt x="118401" y="29830"/>
                  </a:lnTo>
                  <a:lnTo>
                    <a:pt x="121414" y="41740"/>
                  </a:lnTo>
                  <a:lnTo>
                    <a:pt x="118054" y="65401"/>
                  </a:lnTo>
                  <a:lnTo>
                    <a:pt x="113628" y="72120"/>
                  </a:lnTo>
                  <a:lnTo>
                    <a:pt x="84970" y="94150"/>
                  </a:lnTo>
                  <a:lnTo>
                    <a:pt x="74453" y="98196"/>
                  </a:lnTo>
                  <a:lnTo>
                    <a:pt x="38100" y="101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3072">
              <a:extLst>
                <a:ext uri="{FF2B5EF4-FFF2-40B4-BE49-F238E27FC236}">
                  <a16:creationId xmlns:a16="http://schemas.microsoft.com/office/drawing/2014/main" id="{9EB41FA7-AE14-697F-9EB1-0286318FF65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362200" y="4257675"/>
              <a:ext cx="9526" cy="285751"/>
            </a:xfrm>
            <a:custGeom>
              <a:avLst/>
              <a:gdLst/>
              <a:ahLst/>
              <a:cxnLst/>
              <a:rect l="0" t="0" r="0" b="0"/>
              <a:pathLst>
                <a:path w="9526" h="2857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409" y="44829"/>
                  </a:lnTo>
                  <a:lnTo>
                    <a:pt x="9490" y="90541"/>
                  </a:lnTo>
                  <a:lnTo>
                    <a:pt x="9515" y="129133"/>
                  </a:lnTo>
                  <a:lnTo>
                    <a:pt x="9522" y="170788"/>
                  </a:lnTo>
                  <a:lnTo>
                    <a:pt x="9524" y="216645"/>
                  </a:lnTo>
                  <a:lnTo>
                    <a:pt x="952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3073">
              <a:extLst>
                <a:ext uri="{FF2B5EF4-FFF2-40B4-BE49-F238E27FC236}">
                  <a16:creationId xmlns:a16="http://schemas.microsoft.com/office/drawing/2014/main" id="{9D0D2AC6-1B99-6575-34C7-CB3D9CEED31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057400" y="4224495"/>
              <a:ext cx="180976" cy="166531"/>
            </a:xfrm>
            <a:custGeom>
              <a:avLst/>
              <a:gdLst/>
              <a:ahLst/>
              <a:cxnLst/>
              <a:rect l="0" t="0" r="0" b="0"/>
              <a:pathLst>
                <a:path w="180976" h="166531">
                  <a:moveTo>
                    <a:pt x="180975" y="14130"/>
                  </a:moveTo>
                  <a:lnTo>
                    <a:pt x="180975" y="14130"/>
                  </a:lnTo>
                  <a:lnTo>
                    <a:pt x="167718" y="873"/>
                  </a:lnTo>
                  <a:lnTo>
                    <a:pt x="164729" y="0"/>
                  </a:lnTo>
                  <a:lnTo>
                    <a:pt x="161678" y="477"/>
                  </a:lnTo>
                  <a:lnTo>
                    <a:pt x="158585" y="1853"/>
                  </a:lnTo>
                  <a:lnTo>
                    <a:pt x="119309" y="35326"/>
                  </a:lnTo>
                  <a:lnTo>
                    <a:pt x="77189" y="71704"/>
                  </a:lnTo>
                  <a:lnTo>
                    <a:pt x="41889" y="116139"/>
                  </a:lnTo>
                  <a:lnTo>
                    <a:pt x="0" y="166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3074">
              <a:extLst>
                <a:ext uri="{FF2B5EF4-FFF2-40B4-BE49-F238E27FC236}">
                  <a16:creationId xmlns:a16="http://schemas.microsoft.com/office/drawing/2014/main" id="{5555D26F-7C55-9989-3599-A6490D1AF69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124075" y="4276725"/>
              <a:ext cx="161926" cy="104776"/>
            </a:xfrm>
            <a:custGeom>
              <a:avLst/>
              <a:gdLst/>
              <a:ahLst/>
              <a:cxnLst/>
              <a:rect l="0" t="0" r="0" b="0"/>
              <a:pathLst>
                <a:path w="161926" h="104776">
                  <a:moveTo>
                    <a:pt x="0" y="0"/>
                  </a:moveTo>
                  <a:lnTo>
                    <a:pt x="0" y="0"/>
                  </a:lnTo>
                  <a:lnTo>
                    <a:pt x="18363" y="1058"/>
                  </a:lnTo>
                  <a:lnTo>
                    <a:pt x="39660" y="8663"/>
                  </a:lnTo>
                  <a:lnTo>
                    <a:pt x="85779" y="48303"/>
                  </a:lnTo>
                  <a:lnTo>
                    <a:pt x="133272" y="87622"/>
                  </a:lnTo>
                  <a:lnTo>
                    <a:pt x="1619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3075">
              <a:extLst>
                <a:ext uri="{FF2B5EF4-FFF2-40B4-BE49-F238E27FC236}">
                  <a16:creationId xmlns:a16="http://schemas.microsoft.com/office/drawing/2014/main" id="{2F3B6E7C-7305-9BF9-0FF2-1D9257E6D4D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859894" y="4192483"/>
              <a:ext cx="235607" cy="196861"/>
            </a:xfrm>
            <a:custGeom>
              <a:avLst/>
              <a:gdLst/>
              <a:ahLst/>
              <a:cxnLst/>
              <a:rect l="0" t="0" r="0" b="0"/>
              <a:pathLst>
                <a:path w="235607" h="196861">
                  <a:moveTo>
                    <a:pt x="64156" y="74717"/>
                  </a:moveTo>
                  <a:lnTo>
                    <a:pt x="64156" y="74717"/>
                  </a:lnTo>
                  <a:lnTo>
                    <a:pt x="55955" y="82918"/>
                  </a:lnTo>
                  <a:lnTo>
                    <a:pt x="56572" y="84418"/>
                  </a:lnTo>
                  <a:lnTo>
                    <a:pt x="68005" y="97383"/>
                  </a:lnTo>
                  <a:lnTo>
                    <a:pt x="82112" y="106598"/>
                  </a:lnTo>
                  <a:lnTo>
                    <a:pt x="99698" y="110975"/>
                  </a:lnTo>
                  <a:lnTo>
                    <a:pt x="123370" y="107215"/>
                  </a:lnTo>
                  <a:lnTo>
                    <a:pt x="161664" y="90625"/>
                  </a:lnTo>
                  <a:lnTo>
                    <a:pt x="176284" y="80729"/>
                  </a:lnTo>
                  <a:lnTo>
                    <a:pt x="185574" y="68150"/>
                  </a:lnTo>
                  <a:lnTo>
                    <a:pt x="191497" y="57334"/>
                  </a:lnTo>
                  <a:lnTo>
                    <a:pt x="192013" y="42650"/>
                  </a:lnTo>
                  <a:lnTo>
                    <a:pt x="188715" y="27657"/>
                  </a:lnTo>
                  <a:lnTo>
                    <a:pt x="183721" y="17465"/>
                  </a:lnTo>
                  <a:lnTo>
                    <a:pt x="169903" y="5777"/>
                  </a:lnTo>
                  <a:lnTo>
                    <a:pt x="147347" y="668"/>
                  </a:lnTo>
                  <a:lnTo>
                    <a:pt x="117827" y="0"/>
                  </a:lnTo>
                  <a:lnTo>
                    <a:pt x="79697" y="11784"/>
                  </a:lnTo>
                  <a:lnTo>
                    <a:pt x="58363" y="23464"/>
                  </a:lnTo>
                  <a:lnTo>
                    <a:pt x="20616" y="65968"/>
                  </a:lnTo>
                  <a:lnTo>
                    <a:pt x="5982" y="93997"/>
                  </a:lnTo>
                  <a:lnTo>
                    <a:pt x="0" y="127467"/>
                  </a:lnTo>
                  <a:lnTo>
                    <a:pt x="4245" y="146139"/>
                  </a:lnTo>
                  <a:lnTo>
                    <a:pt x="14245" y="161493"/>
                  </a:lnTo>
                  <a:lnTo>
                    <a:pt x="29274" y="175373"/>
                  </a:lnTo>
                  <a:lnTo>
                    <a:pt x="60641" y="190031"/>
                  </a:lnTo>
                  <a:lnTo>
                    <a:pt x="96074" y="196860"/>
                  </a:lnTo>
                  <a:lnTo>
                    <a:pt x="138821" y="195388"/>
                  </a:lnTo>
                  <a:lnTo>
                    <a:pt x="174120" y="188082"/>
                  </a:lnTo>
                  <a:lnTo>
                    <a:pt x="206804" y="179215"/>
                  </a:lnTo>
                  <a:lnTo>
                    <a:pt x="235606" y="16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4" name="SMARTInkShape-Group547">
            <a:extLst>
              <a:ext uri="{FF2B5EF4-FFF2-40B4-BE49-F238E27FC236}">
                <a16:creationId xmlns:a16="http://schemas.microsoft.com/office/drawing/2014/main" id="{21784E76-4176-6FBE-7D72-2E0ECBAFD28B}"/>
              </a:ext>
            </a:extLst>
          </p:cNvPr>
          <p:cNvGrpSpPr/>
          <p:nvPr/>
        </p:nvGrpSpPr>
        <p:grpSpPr>
          <a:xfrm>
            <a:off x="1343025" y="4286250"/>
            <a:ext cx="190501" cy="76201"/>
            <a:chOff x="1343025" y="4286250"/>
            <a:chExt cx="190501" cy="76201"/>
          </a:xfrm>
        </p:grpSpPr>
        <p:sp>
          <p:nvSpPr>
            <p:cNvPr id="1112" name="SMARTInkShape-3076">
              <a:extLst>
                <a:ext uri="{FF2B5EF4-FFF2-40B4-BE49-F238E27FC236}">
                  <a16:creationId xmlns:a16="http://schemas.microsoft.com/office/drawing/2014/main" id="{DEF8A49F-504A-ED0C-9466-248E8701DA3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343025" y="435292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31084" y="6703"/>
                  </a:lnTo>
                  <a:lnTo>
                    <a:pt x="72227" y="1324"/>
                  </a:lnTo>
                  <a:lnTo>
                    <a:pt x="117944" y="262"/>
                  </a:lnTo>
                  <a:lnTo>
                    <a:pt x="162302" y="2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077">
              <a:extLst>
                <a:ext uri="{FF2B5EF4-FFF2-40B4-BE49-F238E27FC236}">
                  <a16:creationId xmlns:a16="http://schemas.microsoft.com/office/drawing/2014/main" id="{BC2A1593-AB10-DAE9-048B-217B33DB1AC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352667" y="4286250"/>
              <a:ext cx="123709" cy="24539"/>
            </a:xfrm>
            <a:custGeom>
              <a:avLst/>
              <a:gdLst/>
              <a:ahLst/>
              <a:cxnLst/>
              <a:rect l="0" t="0" r="0" b="0"/>
              <a:pathLst>
                <a:path w="123709" h="24539">
                  <a:moveTo>
                    <a:pt x="9408" y="19050"/>
                  </a:moveTo>
                  <a:lnTo>
                    <a:pt x="9408" y="19050"/>
                  </a:lnTo>
                  <a:lnTo>
                    <a:pt x="4351" y="19050"/>
                  </a:lnTo>
                  <a:lnTo>
                    <a:pt x="2862" y="20108"/>
                  </a:lnTo>
                  <a:lnTo>
                    <a:pt x="1869" y="21872"/>
                  </a:lnTo>
                  <a:lnTo>
                    <a:pt x="1207" y="24107"/>
                  </a:lnTo>
                  <a:lnTo>
                    <a:pt x="766" y="24538"/>
                  </a:lnTo>
                  <a:lnTo>
                    <a:pt x="472" y="23767"/>
                  </a:lnTo>
                  <a:lnTo>
                    <a:pt x="0" y="19982"/>
                  </a:lnTo>
                  <a:lnTo>
                    <a:pt x="14056" y="18175"/>
                  </a:lnTo>
                  <a:lnTo>
                    <a:pt x="26896" y="12559"/>
                  </a:lnTo>
                  <a:lnTo>
                    <a:pt x="67607" y="4868"/>
                  </a:lnTo>
                  <a:lnTo>
                    <a:pt x="123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8" name="SMARTInkShape-Group548">
            <a:extLst>
              <a:ext uri="{FF2B5EF4-FFF2-40B4-BE49-F238E27FC236}">
                <a16:creationId xmlns:a16="http://schemas.microsoft.com/office/drawing/2014/main" id="{95296E00-60CD-BBAD-298A-DF30006FEBF4}"/>
              </a:ext>
            </a:extLst>
          </p:cNvPr>
          <p:cNvGrpSpPr/>
          <p:nvPr/>
        </p:nvGrpSpPr>
        <p:grpSpPr>
          <a:xfrm>
            <a:off x="554331" y="4086358"/>
            <a:ext cx="398170" cy="485643"/>
            <a:chOff x="554331" y="4086358"/>
            <a:chExt cx="398170" cy="485643"/>
          </a:xfrm>
        </p:grpSpPr>
        <p:sp>
          <p:nvSpPr>
            <p:cNvPr id="1115" name="SMARTInkShape-3078">
              <a:extLst>
                <a:ext uri="{FF2B5EF4-FFF2-40B4-BE49-F238E27FC236}">
                  <a16:creationId xmlns:a16="http://schemas.microsoft.com/office/drawing/2014/main" id="{B2154510-2BC4-8761-9716-5FB0C1446F2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10421" y="4086358"/>
              <a:ext cx="142080" cy="132728"/>
            </a:xfrm>
            <a:custGeom>
              <a:avLst/>
              <a:gdLst/>
              <a:ahLst/>
              <a:cxnLst/>
              <a:rect l="0" t="0" r="0" b="0"/>
              <a:pathLst>
                <a:path w="142080" h="132728">
                  <a:moveTo>
                    <a:pt x="8729" y="47492"/>
                  </a:moveTo>
                  <a:lnTo>
                    <a:pt x="8729" y="47492"/>
                  </a:lnTo>
                  <a:lnTo>
                    <a:pt x="8729" y="42435"/>
                  </a:lnTo>
                  <a:lnTo>
                    <a:pt x="13786" y="29178"/>
                  </a:lnTo>
                  <a:lnTo>
                    <a:pt x="27693" y="9817"/>
                  </a:lnTo>
                  <a:lnTo>
                    <a:pt x="32327" y="4995"/>
                  </a:lnTo>
                  <a:lnTo>
                    <a:pt x="37914" y="2146"/>
                  </a:lnTo>
                  <a:lnTo>
                    <a:pt x="56407" y="67"/>
                  </a:lnTo>
                  <a:lnTo>
                    <a:pt x="59565" y="0"/>
                  </a:lnTo>
                  <a:lnTo>
                    <a:pt x="61669" y="1014"/>
                  </a:lnTo>
                  <a:lnTo>
                    <a:pt x="63073" y="2749"/>
                  </a:lnTo>
                  <a:lnTo>
                    <a:pt x="70381" y="18193"/>
                  </a:lnTo>
                  <a:lnTo>
                    <a:pt x="70349" y="29531"/>
                  </a:lnTo>
                  <a:lnTo>
                    <a:pt x="64351" y="60335"/>
                  </a:lnTo>
                  <a:lnTo>
                    <a:pt x="38925" y="98304"/>
                  </a:lnTo>
                  <a:lnTo>
                    <a:pt x="18029" y="115229"/>
                  </a:lnTo>
                  <a:lnTo>
                    <a:pt x="5252" y="122243"/>
                  </a:lnTo>
                  <a:lnTo>
                    <a:pt x="0" y="131563"/>
                  </a:lnTo>
                  <a:lnTo>
                    <a:pt x="5202" y="132482"/>
                  </a:lnTo>
                  <a:lnTo>
                    <a:pt x="9553" y="132727"/>
                  </a:lnTo>
                  <a:lnTo>
                    <a:pt x="56784" y="124546"/>
                  </a:lnTo>
                  <a:lnTo>
                    <a:pt x="103684" y="123707"/>
                  </a:lnTo>
                  <a:lnTo>
                    <a:pt x="142079" y="123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3079">
              <a:extLst>
                <a:ext uri="{FF2B5EF4-FFF2-40B4-BE49-F238E27FC236}">
                  <a16:creationId xmlns:a16="http://schemas.microsoft.com/office/drawing/2014/main" id="{41716DD4-1022-D87C-E290-7140CEFC601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62597" y="4229266"/>
              <a:ext cx="227979" cy="295110"/>
            </a:xfrm>
            <a:custGeom>
              <a:avLst/>
              <a:gdLst/>
              <a:ahLst/>
              <a:cxnLst/>
              <a:rect l="0" t="0" r="0" b="0"/>
              <a:pathLst>
                <a:path w="227979" h="295110">
                  <a:moveTo>
                    <a:pt x="37478" y="95084"/>
                  </a:moveTo>
                  <a:lnTo>
                    <a:pt x="37478" y="95084"/>
                  </a:lnTo>
                  <a:lnTo>
                    <a:pt x="37478" y="72336"/>
                  </a:lnTo>
                  <a:lnTo>
                    <a:pt x="40300" y="66276"/>
                  </a:lnTo>
                  <a:lnTo>
                    <a:pt x="42534" y="63179"/>
                  </a:lnTo>
                  <a:lnTo>
                    <a:pt x="48237" y="44057"/>
                  </a:lnTo>
                  <a:lnTo>
                    <a:pt x="82812" y="12611"/>
                  </a:lnTo>
                  <a:lnTo>
                    <a:pt x="97947" y="4090"/>
                  </a:lnTo>
                  <a:lnTo>
                    <a:pt x="110663" y="1095"/>
                  </a:lnTo>
                  <a:lnTo>
                    <a:pt x="134461" y="0"/>
                  </a:lnTo>
                  <a:lnTo>
                    <a:pt x="144434" y="8375"/>
                  </a:lnTo>
                  <a:lnTo>
                    <a:pt x="150057" y="15053"/>
                  </a:lnTo>
                  <a:lnTo>
                    <a:pt x="152747" y="23738"/>
                  </a:lnTo>
                  <a:lnTo>
                    <a:pt x="152115" y="65097"/>
                  </a:lnTo>
                  <a:lnTo>
                    <a:pt x="141765" y="93019"/>
                  </a:lnTo>
                  <a:lnTo>
                    <a:pt x="112063" y="138795"/>
                  </a:lnTo>
                  <a:lnTo>
                    <a:pt x="66572" y="181548"/>
                  </a:lnTo>
                  <a:lnTo>
                    <a:pt x="22132" y="217301"/>
                  </a:lnTo>
                  <a:lnTo>
                    <a:pt x="13724" y="223486"/>
                  </a:lnTo>
                  <a:lnTo>
                    <a:pt x="6460" y="226235"/>
                  </a:lnTo>
                  <a:lnTo>
                    <a:pt x="4099" y="225910"/>
                  </a:lnTo>
                  <a:lnTo>
                    <a:pt x="2525" y="224634"/>
                  </a:lnTo>
                  <a:lnTo>
                    <a:pt x="0" y="220040"/>
                  </a:lnTo>
                  <a:lnTo>
                    <a:pt x="851" y="219664"/>
                  </a:lnTo>
                  <a:lnTo>
                    <a:pt x="4619" y="219244"/>
                  </a:lnTo>
                  <a:lnTo>
                    <a:pt x="9821" y="216236"/>
                  </a:lnTo>
                  <a:lnTo>
                    <a:pt x="12690" y="213952"/>
                  </a:lnTo>
                  <a:lnTo>
                    <a:pt x="42010" y="210738"/>
                  </a:lnTo>
                  <a:lnTo>
                    <a:pt x="74099" y="214841"/>
                  </a:lnTo>
                  <a:lnTo>
                    <a:pt x="119932" y="239860"/>
                  </a:lnTo>
                  <a:lnTo>
                    <a:pt x="160657" y="263460"/>
                  </a:lnTo>
                  <a:lnTo>
                    <a:pt x="189162" y="278627"/>
                  </a:lnTo>
                  <a:lnTo>
                    <a:pt x="204984" y="290756"/>
                  </a:lnTo>
                  <a:lnTo>
                    <a:pt x="215050" y="293819"/>
                  </a:lnTo>
                  <a:lnTo>
                    <a:pt x="227978" y="29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3080">
              <a:extLst>
                <a:ext uri="{FF2B5EF4-FFF2-40B4-BE49-F238E27FC236}">
                  <a16:creationId xmlns:a16="http://schemas.microsoft.com/office/drawing/2014/main" id="{2073B113-6444-8CFC-DFD4-BAD83963A90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54331" y="4269067"/>
              <a:ext cx="64795" cy="302934"/>
            </a:xfrm>
            <a:custGeom>
              <a:avLst/>
              <a:gdLst/>
              <a:ahLst/>
              <a:cxnLst/>
              <a:rect l="0" t="0" r="0" b="0"/>
              <a:pathLst>
                <a:path w="64795" h="302934">
                  <a:moveTo>
                    <a:pt x="64794" y="36233"/>
                  </a:moveTo>
                  <a:lnTo>
                    <a:pt x="64794" y="36233"/>
                  </a:lnTo>
                  <a:lnTo>
                    <a:pt x="64794" y="0"/>
                  </a:lnTo>
                  <a:lnTo>
                    <a:pt x="63736" y="14769"/>
                  </a:lnTo>
                  <a:lnTo>
                    <a:pt x="54433" y="55629"/>
                  </a:lnTo>
                  <a:lnTo>
                    <a:pt x="45496" y="97366"/>
                  </a:lnTo>
                  <a:lnTo>
                    <a:pt x="36146" y="138309"/>
                  </a:lnTo>
                  <a:lnTo>
                    <a:pt x="29836" y="171558"/>
                  </a:lnTo>
                  <a:lnTo>
                    <a:pt x="20334" y="217911"/>
                  </a:lnTo>
                  <a:lnTo>
                    <a:pt x="7642" y="263090"/>
                  </a:lnTo>
                  <a:lnTo>
                    <a:pt x="0" y="292476"/>
                  </a:lnTo>
                  <a:lnTo>
                    <a:pt x="431" y="295962"/>
                  </a:lnTo>
                  <a:lnTo>
                    <a:pt x="1777" y="298285"/>
                  </a:lnTo>
                  <a:lnTo>
                    <a:pt x="7644" y="302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9" name="SMARTInkShape-3081">
            <a:extLst>
              <a:ext uri="{FF2B5EF4-FFF2-40B4-BE49-F238E27FC236}">
                <a16:creationId xmlns:a16="http://schemas.microsoft.com/office/drawing/2014/main" id="{FA93761B-2AC1-2A8E-B22D-F7A06EC8B5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38575" y="347662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9525" y="0"/>
                </a:moveTo>
                <a:lnTo>
                  <a:pt x="9525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3" name="SMARTInkShape-Group550">
            <a:extLst>
              <a:ext uri="{FF2B5EF4-FFF2-40B4-BE49-F238E27FC236}">
                <a16:creationId xmlns:a16="http://schemas.microsoft.com/office/drawing/2014/main" id="{F8A53960-CF95-BA8A-43D7-572098E3C081}"/>
              </a:ext>
            </a:extLst>
          </p:cNvPr>
          <p:cNvGrpSpPr/>
          <p:nvPr/>
        </p:nvGrpSpPr>
        <p:grpSpPr>
          <a:xfrm>
            <a:off x="3049763" y="3067249"/>
            <a:ext cx="560213" cy="523677"/>
            <a:chOff x="3049763" y="3067249"/>
            <a:chExt cx="560213" cy="523677"/>
          </a:xfrm>
        </p:grpSpPr>
        <p:sp>
          <p:nvSpPr>
            <p:cNvPr id="1120" name="SMARTInkShape-3082">
              <a:extLst>
                <a:ext uri="{FF2B5EF4-FFF2-40B4-BE49-F238E27FC236}">
                  <a16:creationId xmlns:a16="http://schemas.microsoft.com/office/drawing/2014/main" id="{AD2B5608-C4BE-4CB5-635F-6DCE146E775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406140" y="3067249"/>
              <a:ext cx="203836" cy="161155"/>
            </a:xfrm>
            <a:custGeom>
              <a:avLst/>
              <a:gdLst/>
              <a:ahLst/>
              <a:cxnLst/>
              <a:rect l="0" t="0" r="0" b="0"/>
              <a:pathLst>
                <a:path w="203836" h="161155">
                  <a:moveTo>
                    <a:pt x="13335" y="56951"/>
                  </a:moveTo>
                  <a:lnTo>
                    <a:pt x="13335" y="56951"/>
                  </a:lnTo>
                  <a:lnTo>
                    <a:pt x="35455" y="37654"/>
                  </a:lnTo>
                  <a:lnTo>
                    <a:pt x="63481" y="15447"/>
                  </a:lnTo>
                  <a:lnTo>
                    <a:pt x="71958" y="7460"/>
                  </a:lnTo>
                  <a:lnTo>
                    <a:pt x="82076" y="3205"/>
                  </a:lnTo>
                  <a:lnTo>
                    <a:pt x="103123" y="0"/>
                  </a:lnTo>
                  <a:lnTo>
                    <a:pt x="104943" y="2050"/>
                  </a:lnTo>
                  <a:lnTo>
                    <a:pt x="106966" y="9973"/>
                  </a:lnTo>
                  <a:lnTo>
                    <a:pt x="98011" y="48765"/>
                  </a:lnTo>
                  <a:lnTo>
                    <a:pt x="91186" y="66013"/>
                  </a:lnTo>
                  <a:lnTo>
                    <a:pt x="62860" y="107432"/>
                  </a:lnTo>
                  <a:lnTo>
                    <a:pt x="16547" y="141821"/>
                  </a:lnTo>
                  <a:lnTo>
                    <a:pt x="1269" y="155207"/>
                  </a:lnTo>
                  <a:lnTo>
                    <a:pt x="0" y="157380"/>
                  </a:lnTo>
                  <a:lnTo>
                    <a:pt x="211" y="158829"/>
                  </a:lnTo>
                  <a:lnTo>
                    <a:pt x="1411" y="159795"/>
                  </a:lnTo>
                  <a:lnTo>
                    <a:pt x="8156" y="161154"/>
                  </a:lnTo>
                  <a:lnTo>
                    <a:pt x="51276" y="154112"/>
                  </a:lnTo>
                  <a:lnTo>
                    <a:pt x="94560" y="152578"/>
                  </a:lnTo>
                  <a:lnTo>
                    <a:pt x="141759" y="145729"/>
                  </a:lnTo>
                  <a:lnTo>
                    <a:pt x="175487" y="143078"/>
                  </a:lnTo>
                  <a:lnTo>
                    <a:pt x="203835" y="152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3083">
              <a:extLst>
                <a:ext uri="{FF2B5EF4-FFF2-40B4-BE49-F238E27FC236}">
                  <a16:creationId xmlns:a16="http://schemas.microsoft.com/office/drawing/2014/main" id="{7A695D8D-7476-2611-0323-ECE6E94F731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049763" y="3239030"/>
              <a:ext cx="245888" cy="313796"/>
            </a:xfrm>
            <a:custGeom>
              <a:avLst/>
              <a:gdLst/>
              <a:ahLst/>
              <a:cxnLst/>
              <a:rect l="0" t="0" r="0" b="0"/>
              <a:pathLst>
                <a:path w="245888" h="313796">
                  <a:moveTo>
                    <a:pt x="45862" y="75670"/>
                  </a:moveTo>
                  <a:lnTo>
                    <a:pt x="45862" y="75670"/>
                  </a:lnTo>
                  <a:lnTo>
                    <a:pt x="45862" y="54211"/>
                  </a:lnTo>
                  <a:lnTo>
                    <a:pt x="48684" y="47436"/>
                  </a:lnTo>
                  <a:lnTo>
                    <a:pt x="50918" y="44147"/>
                  </a:lnTo>
                  <a:lnTo>
                    <a:pt x="56223" y="40493"/>
                  </a:lnTo>
                  <a:lnTo>
                    <a:pt x="59119" y="39519"/>
                  </a:lnTo>
                  <a:lnTo>
                    <a:pt x="82050" y="22748"/>
                  </a:lnTo>
                  <a:lnTo>
                    <a:pt x="124389" y="5510"/>
                  </a:lnTo>
                  <a:lnTo>
                    <a:pt x="161102" y="0"/>
                  </a:lnTo>
                  <a:lnTo>
                    <a:pt x="171516" y="5350"/>
                  </a:lnTo>
                  <a:lnTo>
                    <a:pt x="181083" y="13725"/>
                  </a:lnTo>
                  <a:lnTo>
                    <a:pt x="185335" y="20975"/>
                  </a:lnTo>
                  <a:lnTo>
                    <a:pt x="187729" y="36063"/>
                  </a:lnTo>
                  <a:lnTo>
                    <a:pt x="180447" y="75786"/>
                  </a:lnTo>
                  <a:lnTo>
                    <a:pt x="156643" y="106150"/>
                  </a:lnTo>
                  <a:lnTo>
                    <a:pt x="118544" y="139899"/>
                  </a:lnTo>
                  <a:lnTo>
                    <a:pt x="71190" y="167227"/>
                  </a:lnTo>
                  <a:lnTo>
                    <a:pt x="38668" y="182291"/>
                  </a:lnTo>
                  <a:lnTo>
                    <a:pt x="0" y="189670"/>
                  </a:lnTo>
                  <a:lnTo>
                    <a:pt x="29963" y="195000"/>
                  </a:lnTo>
                  <a:lnTo>
                    <a:pt x="77445" y="223083"/>
                  </a:lnTo>
                  <a:lnTo>
                    <a:pt x="120461" y="247389"/>
                  </a:lnTo>
                  <a:lnTo>
                    <a:pt x="167359" y="277847"/>
                  </a:lnTo>
                  <a:lnTo>
                    <a:pt x="214356" y="307281"/>
                  </a:lnTo>
                  <a:lnTo>
                    <a:pt x="245887" y="313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3084">
              <a:extLst>
                <a:ext uri="{FF2B5EF4-FFF2-40B4-BE49-F238E27FC236}">
                  <a16:creationId xmlns:a16="http://schemas.microsoft.com/office/drawing/2014/main" id="{305826C8-9DCC-E378-CB8C-6D3837C2D32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067050" y="3295650"/>
              <a:ext cx="46743" cy="295276"/>
            </a:xfrm>
            <a:custGeom>
              <a:avLst/>
              <a:gdLst/>
              <a:ahLst/>
              <a:cxnLst/>
              <a:rect l="0" t="0" r="0" b="0"/>
              <a:pathLst>
                <a:path w="46743" h="29527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6" y="1058"/>
                  </a:lnTo>
                  <a:lnTo>
                    <a:pt x="45638" y="2822"/>
                  </a:lnTo>
                  <a:lnTo>
                    <a:pt x="46742" y="10780"/>
                  </a:lnTo>
                  <a:lnTo>
                    <a:pt x="46305" y="36943"/>
                  </a:lnTo>
                  <a:lnTo>
                    <a:pt x="37212" y="77108"/>
                  </a:lnTo>
                  <a:lnTo>
                    <a:pt x="32414" y="110470"/>
                  </a:lnTo>
                  <a:lnTo>
                    <a:pt x="30281" y="149993"/>
                  </a:lnTo>
                  <a:lnTo>
                    <a:pt x="26511" y="186608"/>
                  </a:lnTo>
                  <a:lnTo>
                    <a:pt x="18439" y="228505"/>
                  </a:lnTo>
                  <a:lnTo>
                    <a:pt x="9641" y="274096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6" name="SMARTInkShape-Group551">
            <a:extLst>
              <a:ext uri="{FF2B5EF4-FFF2-40B4-BE49-F238E27FC236}">
                <a16:creationId xmlns:a16="http://schemas.microsoft.com/office/drawing/2014/main" id="{73DAEBA4-7B12-53DD-0B31-C26416B2104E}"/>
              </a:ext>
            </a:extLst>
          </p:cNvPr>
          <p:cNvGrpSpPr/>
          <p:nvPr/>
        </p:nvGrpSpPr>
        <p:grpSpPr>
          <a:xfrm>
            <a:off x="2492167" y="3286125"/>
            <a:ext cx="222459" cy="351152"/>
            <a:chOff x="2492167" y="3286125"/>
            <a:chExt cx="222459" cy="351152"/>
          </a:xfrm>
        </p:grpSpPr>
        <p:sp>
          <p:nvSpPr>
            <p:cNvPr id="1124" name="SMARTInkShape-3085">
              <a:extLst>
                <a:ext uri="{FF2B5EF4-FFF2-40B4-BE49-F238E27FC236}">
                  <a16:creationId xmlns:a16="http://schemas.microsoft.com/office/drawing/2014/main" id="{17794702-C150-B0D0-45D8-A4FF8A07EB2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600325" y="3412348"/>
              <a:ext cx="114301" cy="224929"/>
            </a:xfrm>
            <a:custGeom>
              <a:avLst/>
              <a:gdLst/>
              <a:ahLst/>
              <a:cxnLst/>
              <a:rect l="0" t="0" r="0" b="0"/>
              <a:pathLst>
                <a:path w="114301" h="224929">
                  <a:moveTo>
                    <a:pt x="28575" y="35702"/>
                  </a:moveTo>
                  <a:lnTo>
                    <a:pt x="28575" y="35702"/>
                  </a:lnTo>
                  <a:lnTo>
                    <a:pt x="36776" y="27501"/>
                  </a:lnTo>
                  <a:lnTo>
                    <a:pt x="38065" y="17078"/>
                  </a:lnTo>
                  <a:lnTo>
                    <a:pt x="33033" y="16778"/>
                  </a:lnTo>
                  <a:lnTo>
                    <a:pt x="27734" y="22353"/>
                  </a:lnTo>
                  <a:lnTo>
                    <a:pt x="22909" y="31886"/>
                  </a:lnTo>
                  <a:lnTo>
                    <a:pt x="20765" y="43178"/>
                  </a:lnTo>
                  <a:lnTo>
                    <a:pt x="22635" y="55252"/>
                  </a:lnTo>
                  <a:lnTo>
                    <a:pt x="24615" y="61436"/>
                  </a:lnTo>
                  <a:lnTo>
                    <a:pt x="32459" y="71128"/>
                  </a:lnTo>
                  <a:lnTo>
                    <a:pt x="43001" y="77905"/>
                  </a:lnTo>
                  <a:lnTo>
                    <a:pt x="54742" y="80917"/>
                  </a:lnTo>
                  <a:lnTo>
                    <a:pt x="67016" y="79434"/>
                  </a:lnTo>
                  <a:lnTo>
                    <a:pt x="79526" y="74188"/>
                  </a:lnTo>
                  <a:lnTo>
                    <a:pt x="106088" y="52673"/>
                  </a:lnTo>
                  <a:lnTo>
                    <a:pt x="110650" y="42892"/>
                  </a:lnTo>
                  <a:lnTo>
                    <a:pt x="114237" y="0"/>
                  </a:lnTo>
                  <a:lnTo>
                    <a:pt x="114299" y="45966"/>
                  </a:lnTo>
                  <a:lnTo>
                    <a:pt x="114300" y="81312"/>
                  </a:lnTo>
                  <a:lnTo>
                    <a:pt x="114300" y="125536"/>
                  </a:lnTo>
                  <a:lnTo>
                    <a:pt x="114300" y="169593"/>
                  </a:lnTo>
                  <a:lnTo>
                    <a:pt x="113242" y="196729"/>
                  </a:lnTo>
                  <a:lnTo>
                    <a:pt x="109244" y="211692"/>
                  </a:lnTo>
                  <a:lnTo>
                    <a:pt x="105637" y="216529"/>
                  </a:lnTo>
                  <a:lnTo>
                    <a:pt x="95986" y="221903"/>
                  </a:lnTo>
                  <a:lnTo>
                    <a:pt x="83709" y="224928"/>
                  </a:lnTo>
                  <a:lnTo>
                    <a:pt x="37087" y="217889"/>
                  </a:lnTo>
                  <a:lnTo>
                    <a:pt x="0" y="19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3086">
              <a:extLst>
                <a:ext uri="{FF2B5EF4-FFF2-40B4-BE49-F238E27FC236}">
                  <a16:creationId xmlns:a16="http://schemas.microsoft.com/office/drawing/2014/main" id="{2132C9D1-9475-0577-AD38-145D52B6AF0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92167" y="3286125"/>
              <a:ext cx="107437" cy="229686"/>
            </a:xfrm>
            <a:custGeom>
              <a:avLst/>
              <a:gdLst/>
              <a:ahLst/>
              <a:cxnLst/>
              <a:rect l="0" t="0" r="0" b="0"/>
              <a:pathLst>
                <a:path w="107437" h="229686">
                  <a:moveTo>
                    <a:pt x="41483" y="0"/>
                  </a:moveTo>
                  <a:lnTo>
                    <a:pt x="41483" y="0"/>
                  </a:lnTo>
                  <a:lnTo>
                    <a:pt x="40425" y="16267"/>
                  </a:lnTo>
                  <a:lnTo>
                    <a:pt x="24178" y="62838"/>
                  </a:lnTo>
                  <a:lnTo>
                    <a:pt x="9427" y="100933"/>
                  </a:lnTo>
                  <a:lnTo>
                    <a:pt x="0" y="139503"/>
                  </a:lnTo>
                  <a:lnTo>
                    <a:pt x="2401" y="181994"/>
                  </a:lnTo>
                  <a:lnTo>
                    <a:pt x="2728" y="188004"/>
                  </a:lnTo>
                  <a:lnTo>
                    <a:pt x="8736" y="200327"/>
                  </a:lnTo>
                  <a:lnTo>
                    <a:pt x="29841" y="225484"/>
                  </a:lnTo>
                  <a:lnTo>
                    <a:pt x="35838" y="228640"/>
                  </a:lnTo>
                  <a:lnTo>
                    <a:pt x="41953" y="229685"/>
                  </a:lnTo>
                  <a:lnTo>
                    <a:pt x="54392" y="228024"/>
                  </a:lnTo>
                  <a:lnTo>
                    <a:pt x="85960" y="215406"/>
                  </a:lnTo>
                  <a:lnTo>
                    <a:pt x="95823" y="203686"/>
                  </a:lnTo>
                  <a:lnTo>
                    <a:pt x="104503" y="184882"/>
                  </a:lnTo>
                  <a:lnTo>
                    <a:pt x="107436" y="163990"/>
                  </a:lnTo>
                  <a:lnTo>
                    <a:pt x="102193" y="151907"/>
                  </a:lnTo>
                  <a:lnTo>
                    <a:pt x="97831" y="145721"/>
                  </a:lnTo>
                  <a:lnTo>
                    <a:pt x="84518" y="136026"/>
                  </a:lnTo>
                  <a:lnTo>
                    <a:pt x="60214" y="126235"/>
                  </a:lnTo>
                  <a:lnTo>
                    <a:pt x="1290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6" name="SMARTInkShape-Group552">
            <a:extLst>
              <a:ext uri="{FF2B5EF4-FFF2-40B4-BE49-F238E27FC236}">
                <a16:creationId xmlns:a16="http://schemas.microsoft.com/office/drawing/2014/main" id="{C592EF87-C2E1-5BBB-843E-852352964E67}"/>
              </a:ext>
            </a:extLst>
          </p:cNvPr>
          <p:cNvGrpSpPr/>
          <p:nvPr/>
        </p:nvGrpSpPr>
        <p:grpSpPr>
          <a:xfrm>
            <a:off x="809625" y="3248025"/>
            <a:ext cx="1276351" cy="400051"/>
            <a:chOff x="809625" y="3248025"/>
            <a:chExt cx="1276351" cy="400051"/>
          </a:xfrm>
        </p:grpSpPr>
        <p:sp>
          <p:nvSpPr>
            <p:cNvPr id="1127" name="SMARTInkShape-3087">
              <a:extLst>
                <a:ext uri="{FF2B5EF4-FFF2-40B4-BE49-F238E27FC236}">
                  <a16:creationId xmlns:a16="http://schemas.microsoft.com/office/drawing/2014/main" id="{04DFD16B-9EEE-131F-F422-16654500EBF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982426" y="3248025"/>
              <a:ext cx="103550" cy="293150"/>
            </a:xfrm>
            <a:custGeom>
              <a:avLst/>
              <a:gdLst/>
              <a:ahLst/>
              <a:cxnLst/>
              <a:rect l="0" t="0" r="0" b="0"/>
              <a:pathLst>
                <a:path w="103550" h="293150">
                  <a:moveTo>
                    <a:pt x="94024" y="238125"/>
                  </a:moveTo>
                  <a:lnTo>
                    <a:pt x="94024" y="238125"/>
                  </a:lnTo>
                  <a:lnTo>
                    <a:pt x="102225" y="229924"/>
                  </a:lnTo>
                  <a:lnTo>
                    <a:pt x="103157" y="223936"/>
                  </a:lnTo>
                  <a:lnTo>
                    <a:pt x="100552" y="218413"/>
                  </a:lnTo>
                  <a:lnTo>
                    <a:pt x="90257" y="206244"/>
                  </a:lnTo>
                  <a:lnTo>
                    <a:pt x="81414" y="202789"/>
                  </a:lnTo>
                  <a:lnTo>
                    <a:pt x="58490" y="200571"/>
                  </a:lnTo>
                  <a:lnTo>
                    <a:pt x="34812" y="210300"/>
                  </a:lnTo>
                  <a:lnTo>
                    <a:pt x="12745" y="226588"/>
                  </a:lnTo>
                  <a:lnTo>
                    <a:pt x="4983" y="235820"/>
                  </a:lnTo>
                  <a:lnTo>
                    <a:pt x="2913" y="239763"/>
                  </a:lnTo>
                  <a:lnTo>
                    <a:pt x="0" y="260483"/>
                  </a:lnTo>
                  <a:lnTo>
                    <a:pt x="2141" y="272050"/>
                  </a:lnTo>
                  <a:lnTo>
                    <a:pt x="4194" y="276617"/>
                  </a:lnTo>
                  <a:lnTo>
                    <a:pt x="14941" y="284513"/>
                  </a:lnTo>
                  <a:lnTo>
                    <a:pt x="29243" y="290492"/>
                  </a:lnTo>
                  <a:lnTo>
                    <a:pt x="42655" y="293149"/>
                  </a:lnTo>
                  <a:lnTo>
                    <a:pt x="52849" y="291508"/>
                  </a:lnTo>
                  <a:lnTo>
                    <a:pt x="61965" y="286192"/>
                  </a:lnTo>
                  <a:lnTo>
                    <a:pt x="73073" y="276774"/>
                  </a:lnTo>
                  <a:lnTo>
                    <a:pt x="79421" y="265533"/>
                  </a:lnTo>
                  <a:lnTo>
                    <a:pt x="88552" y="230956"/>
                  </a:lnTo>
                  <a:lnTo>
                    <a:pt x="91592" y="199308"/>
                  </a:lnTo>
                  <a:lnTo>
                    <a:pt x="94002" y="163723"/>
                  </a:lnTo>
                  <a:lnTo>
                    <a:pt x="100250" y="119889"/>
                  </a:lnTo>
                  <a:lnTo>
                    <a:pt x="102571" y="81149"/>
                  </a:lnTo>
                  <a:lnTo>
                    <a:pt x="103356" y="39077"/>
                  </a:lnTo>
                  <a:lnTo>
                    <a:pt x="103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3088">
              <a:extLst>
                <a:ext uri="{FF2B5EF4-FFF2-40B4-BE49-F238E27FC236}">
                  <a16:creationId xmlns:a16="http://schemas.microsoft.com/office/drawing/2014/main" id="{88F4CADA-2C33-3D30-DB88-7C5C5F2B56C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768260" y="3407018"/>
              <a:ext cx="135006" cy="148237"/>
            </a:xfrm>
            <a:custGeom>
              <a:avLst/>
              <a:gdLst/>
              <a:ahLst/>
              <a:cxnLst/>
              <a:rect l="0" t="0" r="0" b="0"/>
              <a:pathLst>
                <a:path w="135006" h="148237">
                  <a:moveTo>
                    <a:pt x="31965" y="60082"/>
                  </a:moveTo>
                  <a:lnTo>
                    <a:pt x="31965" y="60082"/>
                  </a:lnTo>
                  <a:lnTo>
                    <a:pt x="47173" y="61140"/>
                  </a:lnTo>
                  <a:lnTo>
                    <a:pt x="58480" y="65139"/>
                  </a:lnTo>
                  <a:lnTo>
                    <a:pt x="70561" y="64799"/>
                  </a:lnTo>
                  <a:lnTo>
                    <a:pt x="96393" y="58586"/>
                  </a:lnTo>
                  <a:lnTo>
                    <a:pt x="127954" y="39423"/>
                  </a:lnTo>
                  <a:lnTo>
                    <a:pt x="130883" y="36784"/>
                  </a:lnTo>
                  <a:lnTo>
                    <a:pt x="134137" y="28208"/>
                  </a:lnTo>
                  <a:lnTo>
                    <a:pt x="135005" y="22958"/>
                  </a:lnTo>
                  <a:lnTo>
                    <a:pt x="133147" y="14302"/>
                  </a:lnTo>
                  <a:lnTo>
                    <a:pt x="131169" y="10512"/>
                  </a:lnTo>
                  <a:lnTo>
                    <a:pt x="120506" y="3479"/>
                  </a:lnTo>
                  <a:lnTo>
                    <a:pt x="113217" y="121"/>
                  </a:lnTo>
                  <a:lnTo>
                    <a:pt x="105183" y="0"/>
                  </a:lnTo>
                  <a:lnTo>
                    <a:pt x="87790" y="5510"/>
                  </a:lnTo>
                  <a:lnTo>
                    <a:pt x="41315" y="42626"/>
                  </a:lnTo>
                  <a:lnTo>
                    <a:pt x="13468" y="74390"/>
                  </a:lnTo>
                  <a:lnTo>
                    <a:pt x="1319" y="104656"/>
                  </a:lnTo>
                  <a:lnTo>
                    <a:pt x="0" y="122579"/>
                  </a:lnTo>
                  <a:lnTo>
                    <a:pt x="1130" y="130322"/>
                  </a:lnTo>
                  <a:lnTo>
                    <a:pt x="4000" y="136542"/>
                  </a:lnTo>
                  <a:lnTo>
                    <a:pt x="12833" y="146275"/>
                  </a:lnTo>
                  <a:lnTo>
                    <a:pt x="18152" y="148236"/>
                  </a:lnTo>
                  <a:lnTo>
                    <a:pt x="63034" y="145102"/>
                  </a:lnTo>
                  <a:lnTo>
                    <a:pt x="108165" y="136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089">
              <a:extLst>
                <a:ext uri="{FF2B5EF4-FFF2-40B4-BE49-F238E27FC236}">
                  <a16:creationId xmlns:a16="http://schemas.microsoft.com/office/drawing/2014/main" id="{3E8F7EE7-E37C-E4B1-D149-9DF9448585B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600200" y="34290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13257" y="23518"/>
                  </a:lnTo>
                  <a:lnTo>
                    <a:pt x="56910" y="92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3090">
              <a:extLst>
                <a:ext uri="{FF2B5EF4-FFF2-40B4-BE49-F238E27FC236}">
                  <a16:creationId xmlns:a16="http://schemas.microsoft.com/office/drawing/2014/main" id="{E5394E04-6794-BB57-B87D-15EE65B07D0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609846" y="3326873"/>
              <a:ext cx="123705" cy="263955"/>
            </a:xfrm>
            <a:custGeom>
              <a:avLst/>
              <a:gdLst/>
              <a:ahLst/>
              <a:cxnLst/>
              <a:rect l="0" t="0" r="0" b="0"/>
              <a:pathLst>
                <a:path w="123705" h="263955">
                  <a:moveTo>
                    <a:pt x="47504" y="16402"/>
                  </a:moveTo>
                  <a:lnTo>
                    <a:pt x="47504" y="16402"/>
                  </a:lnTo>
                  <a:lnTo>
                    <a:pt x="55705" y="0"/>
                  </a:lnTo>
                  <a:lnTo>
                    <a:pt x="56146" y="1234"/>
                  </a:lnTo>
                  <a:lnTo>
                    <a:pt x="56637" y="8249"/>
                  </a:lnTo>
                  <a:lnTo>
                    <a:pt x="40593" y="55459"/>
                  </a:lnTo>
                  <a:lnTo>
                    <a:pt x="27962" y="99431"/>
                  </a:lnTo>
                  <a:lnTo>
                    <a:pt x="18783" y="131667"/>
                  </a:lnTo>
                  <a:lnTo>
                    <a:pt x="12183" y="175791"/>
                  </a:lnTo>
                  <a:lnTo>
                    <a:pt x="8712" y="219738"/>
                  </a:lnTo>
                  <a:lnTo>
                    <a:pt x="0" y="262939"/>
                  </a:lnTo>
                  <a:lnTo>
                    <a:pt x="2755" y="263557"/>
                  </a:lnTo>
                  <a:lnTo>
                    <a:pt x="18203" y="263954"/>
                  </a:lnTo>
                  <a:lnTo>
                    <a:pt x="63502" y="255404"/>
                  </a:lnTo>
                  <a:lnTo>
                    <a:pt x="123704" y="23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3091">
              <a:extLst>
                <a:ext uri="{FF2B5EF4-FFF2-40B4-BE49-F238E27FC236}">
                  <a16:creationId xmlns:a16="http://schemas.microsoft.com/office/drawing/2014/main" id="{AC39D9E8-6475-03D1-CB8B-5E2017CE4B3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488169" y="3457575"/>
              <a:ext cx="62493" cy="120310"/>
            </a:xfrm>
            <a:custGeom>
              <a:avLst/>
              <a:gdLst/>
              <a:ahLst/>
              <a:cxnLst/>
              <a:rect l="0" t="0" r="0" b="0"/>
              <a:pathLst>
                <a:path w="62493" h="120310">
                  <a:moveTo>
                    <a:pt x="35831" y="47625"/>
                  </a:moveTo>
                  <a:lnTo>
                    <a:pt x="35831" y="47625"/>
                  </a:lnTo>
                  <a:lnTo>
                    <a:pt x="40888" y="42568"/>
                  </a:lnTo>
                  <a:lnTo>
                    <a:pt x="43370" y="37264"/>
                  </a:lnTo>
                  <a:lnTo>
                    <a:pt x="44032" y="34368"/>
                  </a:lnTo>
                  <a:lnTo>
                    <a:pt x="52721" y="18977"/>
                  </a:lnTo>
                  <a:lnTo>
                    <a:pt x="54455" y="11392"/>
                  </a:lnTo>
                  <a:lnTo>
                    <a:pt x="49698" y="5021"/>
                  </a:lnTo>
                  <a:lnTo>
                    <a:pt x="47193" y="4406"/>
                  </a:lnTo>
                  <a:lnTo>
                    <a:pt x="44464" y="5054"/>
                  </a:lnTo>
                  <a:lnTo>
                    <a:pt x="35566" y="11023"/>
                  </a:lnTo>
                  <a:lnTo>
                    <a:pt x="23405" y="25138"/>
                  </a:lnTo>
                  <a:lnTo>
                    <a:pt x="5390" y="58353"/>
                  </a:lnTo>
                  <a:lnTo>
                    <a:pt x="0" y="75969"/>
                  </a:lnTo>
                  <a:lnTo>
                    <a:pt x="1561" y="87033"/>
                  </a:lnTo>
                  <a:lnTo>
                    <a:pt x="11187" y="111384"/>
                  </a:lnTo>
                  <a:lnTo>
                    <a:pt x="15169" y="115531"/>
                  </a:lnTo>
                  <a:lnTo>
                    <a:pt x="25237" y="120139"/>
                  </a:lnTo>
                  <a:lnTo>
                    <a:pt x="29826" y="120309"/>
                  </a:lnTo>
                  <a:lnTo>
                    <a:pt x="37749" y="117676"/>
                  </a:lnTo>
                  <a:lnTo>
                    <a:pt x="44797" y="110156"/>
                  </a:lnTo>
                  <a:lnTo>
                    <a:pt x="51457" y="97642"/>
                  </a:lnTo>
                  <a:lnTo>
                    <a:pt x="62492" y="53206"/>
                  </a:lnTo>
                  <a:lnTo>
                    <a:pt x="58782" y="22350"/>
                  </a:lnTo>
                  <a:lnTo>
                    <a:pt x="50970" y="7111"/>
                  </a:lnTo>
                  <a:lnTo>
                    <a:pt x="45924" y="1565"/>
                  </a:lnTo>
                  <a:lnTo>
                    <a:pt x="7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3092">
              <a:extLst>
                <a:ext uri="{FF2B5EF4-FFF2-40B4-BE49-F238E27FC236}">
                  <a16:creationId xmlns:a16="http://schemas.microsoft.com/office/drawing/2014/main" id="{BE404190-E18D-2E6B-BE82-26EA2C2B963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228725" y="3468224"/>
              <a:ext cx="169918" cy="113177"/>
            </a:xfrm>
            <a:custGeom>
              <a:avLst/>
              <a:gdLst/>
              <a:ahLst/>
              <a:cxnLst/>
              <a:rect l="0" t="0" r="0" b="0"/>
              <a:pathLst>
                <a:path w="169918" h="113177">
                  <a:moveTo>
                    <a:pt x="0" y="84601"/>
                  </a:moveTo>
                  <a:lnTo>
                    <a:pt x="0" y="84601"/>
                  </a:lnTo>
                  <a:lnTo>
                    <a:pt x="0" y="79544"/>
                  </a:lnTo>
                  <a:lnTo>
                    <a:pt x="2822" y="74240"/>
                  </a:lnTo>
                  <a:lnTo>
                    <a:pt x="31799" y="43312"/>
                  </a:lnTo>
                  <a:lnTo>
                    <a:pt x="38122" y="39792"/>
                  </a:lnTo>
                  <a:lnTo>
                    <a:pt x="41289" y="38853"/>
                  </a:lnTo>
                  <a:lnTo>
                    <a:pt x="44460" y="40344"/>
                  </a:lnTo>
                  <a:lnTo>
                    <a:pt x="60326" y="58599"/>
                  </a:lnTo>
                  <a:lnTo>
                    <a:pt x="63853" y="65283"/>
                  </a:lnTo>
                  <a:lnTo>
                    <a:pt x="65839" y="80641"/>
                  </a:lnTo>
                  <a:lnTo>
                    <a:pt x="66661" y="112385"/>
                  </a:lnTo>
                  <a:lnTo>
                    <a:pt x="66671" y="107885"/>
                  </a:lnTo>
                  <a:lnTo>
                    <a:pt x="75337" y="88221"/>
                  </a:lnTo>
                  <a:lnTo>
                    <a:pt x="107373" y="44062"/>
                  </a:lnTo>
                  <a:lnTo>
                    <a:pt x="131563" y="11673"/>
                  </a:lnTo>
                  <a:lnTo>
                    <a:pt x="143492" y="4564"/>
                  </a:lnTo>
                  <a:lnTo>
                    <a:pt x="163340" y="0"/>
                  </a:lnTo>
                  <a:lnTo>
                    <a:pt x="166043" y="2800"/>
                  </a:lnTo>
                  <a:lnTo>
                    <a:pt x="169047" y="14378"/>
                  </a:lnTo>
                  <a:lnTo>
                    <a:pt x="169917" y="47682"/>
                  </a:lnTo>
                  <a:lnTo>
                    <a:pt x="162486" y="92523"/>
                  </a:lnTo>
                  <a:lnTo>
                    <a:pt x="161925" y="113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3093">
              <a:extLst>
                <a:ext uri="{FF2B5EF4-FFF2-40B4-BE49-F238E27FC236}">
                  <a16:creationId xmlns:a16="http://schemas.microsoft.com/office/drawing/2014/main" id="{898043D3-0096-1681-734A-CEB11A2B55E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40766" y="3444379"/>
              <a:ext cx="159385" cy="173381"/>
            </a:xfrm>
            <a:custGeom>
              <a:avLst/>
              <a:gdLst/>
              <a:ahLst/>
              <a:cxnLst/>
              <a:rect l="0" t="0" r="0" b="0"/>
              <a:pathLst>
                <a:path w="159385" h="173381">
                  <a:moveTo>
                    <a:pt x="16509" y="98921"/>
                  </a:moveTo>
                  <a:lnTo>
                    <a:pt x="16509" y="98921"/>
                  </a:lnTo>
                  <a:lnTo>
                    <a:pt x="16509" y="93864"/>
                  </a:lnTo>
                  <a:lnTo>
                    <a:pt x="17567" y="92375"/>
                  </a:lnTo>
                  <a:lnTo>
                    <a:pt x="19331" y="91382"/>
                  </a:lnTo>
                  <a:lnTo>
                    <a:pt x="21566" y="90720"/>
                  </a:lnTo>
                  <a:lnTo>
                    <a:pt x="23055" y="89220"/>
                  </a:lnTo>
                  <a:lnTo>
                    <a:pt x="24710" y="84732"/>
                  </a:lnTo>
                  <a:lnTo>
                    <a:pt x="27268" y="83112"/>
                  </a:lnTo>
                  <a:lnTo>
                    <a:pt x="47376" y="80297"/>
                  </a:lnTo>
                  <a:lnTo>
                    <a:pt x="77201" y="77105"/>
                  </a:lnTo>
                  <a:lnTo>
                    <a:pt x="119083" y="65685"/>
                  </a:lnTo>
                  <a:lnTo>
                    <a:pt x="137980" y="53047"/>
                  </a:lnTo>
                  <a:lnTo>
                    <a:pt x="139637" y="41702"/>
                  </a:lnTo>
                  <a:lnTo>
                    <a:pt x="140127" y="24935"/>
                  </a:lnTo>
                  <a:lnTo>
                    <a:pt x="138079" y="19963"/>
                  </a:lnTo>
                  <a:lnTo>
                    <a:pt x="130160" y="11617"/>
                  </a:lnTo>
                  <a:lnTo>
                    <a:pt x="113801" y="969"/>
                  </a:lnTo>
                  <a:lnTo>
                    <a:pt x="96086" y="0"/>
                  </a:lnTo>
                  <a:lnTo>
                    <a:pt x="65389" y="2946"/>
                  </a:lnTo>
                  <a:lnTo>
                    <a:pt x="42634" y="18626"/>
                  </a:lnTo>
                  <a:lnTo>
                    <a:pt x="10320" y="58714"/>
                  </a:lnTo>
                  <a:lnTo>
                    <a:pt x="3175" y="73643"/>
                  </a:lnTo>
                  <a:lnTo>
                    <a:pt x="0" y="90861"/>
                  </a:lnTo>
                  <a:lnTo>
                    <a:pt x="3268" y="118405"/>
                  </a:lnTo>
                  <a:lnTo>
                    <a:pt x="10940" y="141618"/>
                  </a:lnTo>
                  <a:lnTo>
                    <a:pt x="24972" y="161901"/>
                  </a:lnTo>
                  <a:lnTo>
                    <a:pt x="36498" y="169246"/>
                  </a:lnTo>
                  <a:lnTo>
                    <a:pt x="57709" y="173380"/>
                  </a:lnTo>
                  <a:lnTo>
                    <a:pt x="75037" y="173289"/>
                  </a:lnTo>
                  <a:lnTo>
                    <a:pt x="116409" y="161762"/>
                  </a:lnTo>
                  <a:lnTo>
                    <a:pt x="159384" y="146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3094">
              <a:extLst>
                <a:ext uri="{FF2B5EF4-FFF2-40B4-BE49-F238E27FC236}">
                  <a16:creationId xmlns:a16="http://schemas.microsoft.com/office/drawing/2014/main" id="{1F61D0DB-672D-5147-71BB-E6903294CF6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09625" y="3345224"/>
              <a:ext cx="202647" cy="302852"/>
            </a:xfrm>
            <a:custGeom>
              <a:avLst/>
              <a:gdLst/>
              <a:ahLst/>
              <a:cxnLst/>
              <a:rect l="0" t="0" r="0" b="0"/>
              <a:pathLst>
                <a:path w="202647" h="302852">
                  <a:moveTo>
                    <a:pt x="0" y="36151"/>
                  </a:moveTo>
                  <a:lnTo>
                    <a:pt x="0" y="36151"/>
                  </a:lnTo>
                  <a:lnTo>
                    <a:pt x="0" y="26038"/>
                  </a:lnTo>
                  <a:lnTo>
                    <a:pt x="2117" y="22001"/>
                  </a:lnTo>
                  <a:lnTo>
                    <a:pt x="21458" y="4628"/>
                  </a:lnTo>
                  <a:lnTo>
                    <a:pt x="31057" y="974"/>
                  </a:lnTo>
                  <a:lnTo>
                    <a:pt x="36579" y="0"/>
                  </a:lnTo>
                  <a:lnTo>
                    <a:pt x="59522" y="3685"/>
                  </a:lnTo>
                  <a:lnTo>
                    <a:pt x="76315" y="11479"/>
                  </a:lnTo>
                  <a:lnTo>
                    <a:pt x="98017" y="31199"/>
                  </a:lnTo>
                  <a:lnTo>
                    <a:pt x="133977" y="77155"/>
                  </a:lnTo>
                  <a:lnTo>
                    <a:pt x="165182" y="122259"/>
                  </a:lnTo>
                  <a:lnTo>
                    <a:pt x="191804" y="164495"/>
                  </a:lnTo>
                  <a:lnTo>
                    <a:pt x="202646" y="194946"/>
                  </a:lnTo>
                  <a:lnTo>
                    <a:pt x="202448" y="230781"/>
                  </a:lnTo>
                  <a:lnTo>
                    <a:pt x="192635" y="250006"/>
                  </a:lnTo>
                  <a:lnTo>
                    <a:pt x="172083" y="269907"/>
                  </a:lnTo>
                  <a:lnTo>
                    <a:pt x="156915" y="278685"/>
                  </a:lnTo>
                  <a:lnTo>
                    <a:pt x="109861" y="292943"/>
                  </a:lnTo>
                  <a:lnTo>
                    <a:pt x="68182" y="299915"/>
                  </a:lnTo>
                  <a:lnTo>
                    <a:pt x="0" y="30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3095">
              <a:extLst>
                <a:ext uri="{FF2B5EF4-FFF2-40B4-BE49-F238E27FC236}">
                  <a16:creationId xmlns:a16="http://schemas.microsoft.com/office/drawing/2014/main" id="{F84DB8BF-4BA1-B576-DB6E-A522FBCE8A6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85825" y="3410343"/>
              <a:ext cx="34740" cy="237733"/>
            </a:xfrm>
            <a:custGeom>
              <a:avLst/>
              <a:gdLst/>
              <a:ahLst/>
              <a:cxnLst/>
              <a:rect l="0" t="0" r="0" b="0"/>
              <a:pathLst>
                <a:path w="34740" h="237733">
                  <a:moveTo>
                    <a:pt x="28575" y="18657"/>
                  </a:moveTo>
                  <a:lnTo>
                    <a:pt x="28575" y="18657"/>
                  </a:lnTo>
                  <a:lnTo>
                    <a:pt x="28575" y="10456"/>
                  </a:lnTo>
                  <a:lnTo>
                    <a:pt x="29633" y="10015"/>
                  </a:lnTo>
                  <a:lnTo>
                    <a:pt x="34063" y="9394"/>
                  </a:lnTo>
                  <a:lnTo>
                    <a:pt x="31720" y="9249"/>
                  </a:lnTo>
                  <a:lnTo>
                    <a:pt x="31730" y="9210"/>
                  </a:lnTo>
                  <a:lnTo>
                    <a:pt x="34563" y="9166"/>
                  </a:lnTo>
                  <a:lnTo>
                    <a:pt x="34684" y="8097"/>
                  </a:lnTo>
                  <a:lnTo>
                    <a:pt x="31996" y="4085"/>
                  </a:lnTo>
                  <a:lnTo>
                    <a:pt x="31914" y="2593"/>
                  </a:lnTo>
                  <a:lnTo>
                    <a:pt x="32918" y="1598"/>
                  </a:lnTo>
                  <a:lnTo>
                    <a:pt x="34645" y="934"/>
                  </a:lnTo>
                  <a:lnTo>
                    <a:pt x="34739" y="492"/>
                  </a:lnTo>
                  <a:lnTo>
                    <a:pt x="32020" y="0"/>
                  </a:lnTo>
                  <a:lnTo>
                    <a:pt x="30872" y="927"/>
                  </a:lnTo>
                  <a:lnTo>
                    <a:pt x="29596" y="4780"/>
                  </a:lnTo>
                  <a:lnTo>
                    <a:pt x="28665" y="45378"/>
                  </a:lnTo>
                  <a:lnTo>
                    <a:pt x="22047" y="86024"/>
                  </a:lnTo>
                  <a:lnTo>
                    <a:pt x="18880" y="122461"/>
                  </a:lnTo>
                  <a:lnTo>
                    <a:pt x="11709" y="165243"/>
                  </a:lnTo>
                  <a:lnTo>
                    <a:pt x="2626" y="209694"/>
                  </a:lnTo>
                  <a:lnTo>
                    <a:pt x="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2" name="SMARTInkShape-Group553">
            <a:extLst>
              <a:ext uri="{FF2B5EF4-FFF2-40B4-BE49-F238E27FC236}">
                <a16:creationId xmlns:a16="http://schemas.microsoft.com/office/drawing/2014/main" id="{1E1F80E3-9ADE-6445-E1B1-4320F232FA6B}"/>
              </a:ext>
            </a:extLst>
          </p:cNvPr>
          <p:cNvGrpSpPr/>
          <p:nvPr/>
        </p:nvGrpSpPr>
        <p:grpSpPr>
          <a:xfrm>
            <a:off x="4286250" y="2371841"/>
            <a:ext cx="1095376" cy="421888"/>
            <a:chOff x="4286250" y="2371841"/>
            <a:chExt cx="1095376" cy="421888"/>
          </a:xfrm>
        </p:grpSpPr>
        <p:sp>
          <p:nvSpPr>
            <p:cNvPr id="1137" name="SMARTInkShape-3096">
              <a:extLst>
                <a:ext uri="{FF2B5EF4-FFF2-40B4-BE49-F238E27FC236}">
                  <a16:creationId xmlns:a16="http://schemas.microsoft.com/office/drawing/2014/main" id="{B9B3BC17-DAF9-5FD8-0A3D-3F118E94173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324596" y="2371841"/>
              <a:ext cx="57030" cy="361835"/>
            </a:xfrm>
            <a:custGeom>
              <a:avLst/>
              <a:gdLst/>
              <a:ahLst/>
              <a:cxnLst/>
              <a:rect l="0" t="0" r="0" b="0"/>
              <a:pathLst>
                <a:path w="57030" h="361835">
                  <a:moveTo>
                    <a:pt x="57029" y="9409"/>
                  </a:moveTo>
                  <a:lnTo>
                    <a:pt x="57029" y="9409"/>
                  </a:lnTo>
                  <a:lnTo>
                    <a:pt x="57029" y="0"/>
                  </a:lnTo>
                  <a:lnTo>
                    <a:pt x="57029" y="10031"/>
                  </a:lnTo>
                  <a:lnTo>
                    <a:pt x="42878" y="53081"/>
                  </a:lnTo>
                  <a:lnTo>
                    <a:pt x="28795" y="97175"/>
                  </a:lnTo>
                  <a:lnTo>
                    <a:pt x="15822" y="141281"/>
                  </a:lnTo>
                  <a:lnTo>
                    <a:pt x="10672" y="187113"/>
                  </a:lnTo>
                  <a:lnTo>
                    <a:pt x="6832" y="227838"/>
                  </a:lnTo>
                  <a:lnTo>
                    <a:pt x="795" y="270536"/>
                  </a:lnTo>
                  <a:lnTo>
                    <a:pt x="0" y="317735"/>
                  </a:lnTo>
                  <a:lnTo>
                    <a:pt x="2755" y="329181"/>
                  </a:lnTo>
                  <a:lnTo>
                    <a:pt x="18929" y="36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3097">
              <a:extLst>
                <a:ext uri="{FF2B5EF4-FFF2-40B4-BE49-F238E27FC236}">
                  <a16:creationId xmlns:a16="http://schemas.microsoft.com/office/drawing/2014/main" id="{D070F38F-C47A-DBE0-DC35-A4F16660C0B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98402" y="2572713"/>
              <a:ext cx="187974" cy="140005"/>
            </a:xfrm>
            <a:custGeom>
              <a:avLst/>
              <a:gdLst/>
              <a:ahLst/>
              <a:cxnLst/>
              <a:rect l="0" t="0" r="0" b="0"/>
              <a:pathLst>
                <a:path w="187974" h="140005">
                  <a:moveTo>
                    <a:pt x="16523" y="94287"/>
                  </a:moveTo>
                  <a:lnTo>
                    <a:pt x="16523" y="94287"/>
                  </a:lnTo>
                  <a:lnTo>
                    <a:pt x="16523" y="99343"/>
                  </a:lnTo>
                  <a:lnTo>
                    <a:pt x="19698" y="100833"/>
                  </a:lnTo>
                  <a:lnTo>
                    <a:pt x="31693" y="102488"/>
                  </a:lnTo>
                  <a:lnTo>
                    <a:pt x="41962" y="100401"/>
                  </a:lnTo>
                  <a:lnTo>
                    <a:pt x="88598" y="81388"/>
                  </a:lnTo>
                  <a:lnTo>
                    <a:pt x="132884" y="44162"/>
                  </a:lnTo>
                  <a:lnTo>
                    <a:pt x="144368" y="31928"/>
                  </a:lnTo>
                  <a:lnTo>
                    <a:pt x="147427" y="24944"/>
                  </a:lnTo>
                  <a:lnTo>
                    <a:pt x="145964" y="15490"/>
                  </a:lnTo>
                  <a:lnTo>
                    <a:pt x="144092" y="10006"/>
                  </a:lnTo>
                  <a:lnTo>
                    <a:pt x="140728" y="6350"/>
                  </a:lnTo>
                  <a:lnTo>
                    <a:pt x="131344" y="2287"/>
                  </a:lnTo>
                  <a:lnTo>
                    <a:pt x="104049" y="0"/>
                  </a:lnTo>
                  <a:lnTo>
                    <a:pt x="69150" y="9435"/>
                  </a:lnTo>
                  <a:lnTo>
                    <a:pt x="42112" y="25636"/>
                  </a:lnTo>
                  <a:lnTo>
                    <a:pt x="20694" y="48899"/>
                  </a:lnTo>
                  <a:lnTo>
                    <a:pt x="6001" y="75900"/>
                  </a:lnTo>
                  <a:lnTo>
                    <a:pt x="0" y="104008"/>
                  </a:lnTo>
                  <a:lnTo>
                    <a:pt x="1418" y="120127"/>
                  </a:lnTo>
                  <a:lnTo>
                    <a:pt x="3278" y="127389"/>
                  </a:lnTo>
                  <a:lnTo>
                    <a:pt x="6635" y="132230"/>
                  </a:lnTo>
                  <a:lnTo>
                    <a:pt x="10990" y="135457"/>
                  </a:lnTo>
                  <a:lnTo>
                    <a:pt x="16009" y="137609"/>
                  </a:lnTo>
                  <a:lnTo>
                    <a:pt x="59970" y="140004"/>
                  </a:lnTo>
                  <a:lnTo>
                    <a:pt x="101422" y="131383"/>
                  </a:lnTo>
                  <a:lnTo>
                    <a:pt x="148706" y="116380"/>
                  </a:lnTo>
                  <a:lnTo>
                    <a:pt x="187973" y="9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3098">
              <a:extLst>
                <a:ext uri="{FF2B5EF4-FFF2-40B4-BE49-F238E27FC236}">
                  <a16:creationId xmlns:a16="http://schemas.microsoft.com/office/drawing/2014/main" id="{6C67FF73-D706-FE6F-9F29-A51BD9FD32F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915745" y="2438400"/>
              <a:ext cx="170606" cy="355329"/>
            </a:xfrm>
            <a:custGeom>
              <a:avLst/>
              <a:gdLst/>
              <a:ahLst/>
              <a:cxnLst/>
              <a:rect l="0" t="0" r="0" b="0"/>
              <a:pathLst>
                <a:path w="170606" h="355329">
                  <a:moveTo>
                    <a:pt x="94405" y="285750"/>
                  </a:moveTo>
                  <a:lnTo>
                    <a:pt x="94405" y="285750"/>
                  </a:lnTo>
                  <a:lnTo>
                    <a:pt x="102009" y="277087"/>
                  </a:lnTo>
                  <a:lnTo>
                    <a:pt x="111738" y="260215"/>
                  </a:lnTo>
                  <a:lnTo>
                    <a:pt x="112947" y="247963"/>
                  </a:lnTo>
                  <a:lnTo>
                    <a:pt x="110406" y="239675"/>
                  </a:lnTo>
                  <a:lnTo>
                    <a:pt x="100153" y="225731"/>
                  </a:lnTo>
                  <a:lnTo>
                    <a:pt x="94137" y="222033"/>
                  </a:lnTo>
                  <a:lnTo>
                    <a:pt x="85819" y="220390"/>
                  </a:lnTo>
                  <a:lnTo>
                    <a:pt x="71539" y="219659"/>
                  </a:lnTo>
                  <a:lnTo>
                    <a:pt x="57432" y="224979"/>
                  </a:lnTo>
                  <a:lnTo>
                    <a:pt x="26071" y="250697"/>
                  </a:lnTo>
                  <a:lnTo>
                    <a:pt x="8777" y="277128"/>
                  </a:lnTo>
                  <a:lnTo>
                    <a:pt x="2006" y="294954"/>
                  </a:lnTo>
                  <a:lnTo>
                    <a:pt x="0" y="317053"/>
                  </a:lnTo>
                  <a:lnTo>
                    <a:pt x="5175" y="331765"/>
                  </a:lnTo>
                  <a:lnTo>
                    <a:pt x="9518" y="338651"/>
                  </a:lnTo>
                  <a:lnTo>
                    <a:pt x="22811" y="349126"/>
                  </a:lnTo>
                  <a:lnTo>
                    <a:pt x="30800" y="353401"/>
                  </a:lnTo>
                  <a:lnTo>
                    <a:pt x="48145" y="355328"/>
                  </a:lnTo>
                  <a:lnTo>
                    <a:pt x="57215" y="354360"/>
                  </a:lnTo>
                  <a:lnTo>
                    <a:pt x="72937" y="344818"/>
                  </a:lnTo>
                  <a:lnTo>
                    <a:pt x="100276" y="312823"/>
                  </a:lnTo>
                  <a:lnTo>
                    <a:pt x="118456" y="269382"/>
                  </a:lnTo>
                  <a:lnTo>
                    <a:pt x="132237" y="229130"/>
                  </a:lnTo>
                  <a:lnTo>
                    <a:pt x="145152" y="185548"/>
                  </a:lnTo>
                  <a:lnTo>
                    <a:pt x="149658" y="148698"/>
                  </a:lnTo>
                  <a:lnTo>
                    <a:pt x="156050" y="110969"/>
                  </a:lnTo>
                  <a:lnTo>
                    <a:pt x="158844" y="80011"/>
                  </a:lnTo>
                  <a:lnTo>
                    <a:pt x="163240" y="40993"/>
                  </a:lnTo>
                  <a:lnTo>
                    <a:pt x="170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3099">
              <a:extLst>
                <a:ext uri="{FF2B5EF4-FFF2-40B4-BE49-F238E27FC236}">
                  <a16:creationId xmlns:a16="http://schemas.microsoft.com/office/drawing/2014/main" id="{F81C3AD4-2A26-D9F1-7D92-218E15CD0F1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721506" y="2634198"/>
              <a:ext cx="101889" cy="133773"/>
            </a:xfrm>
            <a:custGeom>
              <a:avLst/>
              <a:gdLst/>
              <a:ahLst/>
              <a:cxnLst/>
              <a:rect l="0" t="0" r="0" b="0"/>
              <a:pathLst>
                <a:path w="101889" h="133773">
                  <a:moveTo>
                    <a:pt x="60044" y="80427"/>
                  </a:moveTo>
                  <a:lnTo>
                    <a:pt x="60044" y="80427"/>
                  </a:lnTo>
                  <a:lnTo>
                    <a:pt x="79342" y="58307"/>
                  </a:lnTo>
                  <a:lnTo>
                    <a:pt x="85870" y="44239"/>
                  </a:lnTo>
                  <a:lnTo>
                    <a:pt x="88458" y="20214"/>
                  </a:lnTo>
                  <a:lnTo>
                    <a:pt x="85725" y="13802"/>
                  </a:lnTo>
                  <a:lnTo>
                    <a:pt x="75347" y="1062"/>
                  </a:lnTo>
                  <a:lnTo>
                    <a:pt x="71304" y="0"/>
                  </a:lnTo>
                  <a:lnTo>
                    <a:pt x="61168" y="1643"/>
                  </a:lnTo>
                  <a:lnTo>
                    <a:pt x="38505" y="13574"/>
                  </a:lnTo>
                  <a:lnTo>
                    <a:pt x="16738" y="35572"/>
                  </a:lnTo>
                  <a:lnTo>
                    <a:pt x="1939" y="62198"/>
                  </a:lnTo>
                  <a:lnTo>
                    <a:pt x="0" y="77970"/>
                  </a:lnTo>
                  <a:lnTo>
                    <a:pt x="4629" y="111853"/>
                  </a:lnTo>
                  <a:lnTo>
                    <a:pt x="12838" y="124733"/>
                  </a:lnTo>
                  <a:lnTo>
                    <a:pt x="19048" y="129015"/>
                  </a:lnTo>
                  <a:lnTo>
                    <a:pt x="34416" y="133772"/>
                  </a:lnTo>
                  <a:lnTo>
                    <a:pt x="60917" y="131393"/>
                  </a:lnTo>
                  <a:lnTo>
                    <a:pt x="73838" y="123893"/>
                  </a:lnTo>
                  <a:lnTo>
                    <a:pt x="83108" y="112445"/>
                  </a:lnTo>
                  <a:lnTo>
                    <a:pt x="101011" y="80214"/>
                  </a:lnTo>
                  <a:lnTo>
                    <a:pt x="101888" y="63752"/>
                  </a:lnTo>
                  <a:lnTo>
                    <a:pt x="97691" y="43383"/>
                  </a:lnTo>
                  <a:lnTo>
                    <a:pt x="84487" y="17240"/>
                  </a:lnTo>
                  <a:lnTo>
                    <a:pt x="69569" y="4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3100">
              <a:extLst>
                <a:ext uri="{FF2B5EF4-FFF2-40B4-BE49-F238E27FC236}">
                  <a16:creationId xmlns:a16="http://schemas.microsoft.com/office/drawing/2014/main" id="{B8C44CDE-CB55-C6B5-897C-C08750DD6FA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286250" y="2621444"/>
              <a:ext cx="337027" cy="166729"/>
            </a:xfrm>
            <a:custGeom>
              <a:avLst/>
              <a:gdLst/>
              <a:ahLst/>
              <a:cxnLst/>
              <a:rect l="0" t="0" r="0" b="0"/>
              <a:pathLst>
                <a:path w="337027" h="166729">
                  <a:moveTo>
                    <a:pt x="0" y="55081"/>
                  </a:moveTo>
                  <a:lnTo>
                    <a:pt x="0" y="55081"/>
                  </a:lnTo>
                  <a:lnTo>
                    <a:pt x="0" y="50025"/>
                  </a:lnTo>
                  <a:lnTo>
                    <a:pt x="5644" y="44720"/>
                  </a:lnTo>
                  <a:lnTo>
                    <a:pt x="15209" y="39893"/>
                  </a:lnTo>
                  <a:lnTo>
                    <a:pt x="44781" y="36539"/>
                  </a:lnTo>
                  <a:lnTo>
                    <a:pt x="54475" y="39079"/>
                  </a:lnTo>
                  <a:lnTo>
                    <a:pt x="58542" y="41238"/>
                  </a:lnTo>
                  <a:lnTo>
                    <a:pt x="61252" y="44794"/>
                  </a:lnTo>
                  <a:lnTo>
                    <a:pt x="64265" y="54390"/>
                  </a:lnTo>
                  <a:lnTo>
                    <a:pt x="66199" y="98493"/>
                  </a:lnTo>
                  <a:lnTo>
                    <a:pt x="63759" y="137151"/>
                  </a:lnTo>
                  <a:lnTo>
                    <a:pt x="57536" y="166728"/>
                  </a:lnTo>
                  <a:lnTo>
                    <a:pt x="57407" y="166554"/>
                  </a:lnTo>
                  <a:lnTo>
                    <a:pt x="57265" y="163539"/>
                  </a:lnTo>
                  <a:lnTo>
                    <a:pt x="73404" y="121032"/>
                  </a:lnTo>
                  <a:lnTo>
                    <a:pt x="94007" y="82097"/>
                  </a:lnTo>
                  <a:lnTo>
                    <a:pt x="134440" y="38648"/>
                  </a:lnTo>
                  <a:lnTo>
                    <a:pt x="156604" y="23401"/>
                  </a:lnTo>
                  <a:lnTo>
                    <a:pt x="161553" y="21261"/>
                  </a:lnTo>
                  <a:lnTo>
                    <a:pt x="165910" y="20893"/>
                  </a:lnTo>
                  <a:lnTo>
                    <a:pt x="173574" y="23306"/>
                  </a:lnTo>
                  <a:lnTo>
                    <a:pt x="188895" y="40727"/>
                  </a:lnTo>
                  <a:lnTo>
                    <a:pt x="195078" y="57168"/>
                  </a:lnTo>
                  <a:lnTo>
                    <a:pt x="205919" y="101923"/>
                  </a:lnTo>
                  <a:lnTo>
                    <a:pt x="209508" y="140038"/>
                  </a:lnTo>
                  <a:lnTo>
                    <a:pt x="209538" y="130465"/>
                  </a:lnTo>
                  <a:lnTo>
                    <a:pt x="230271" y="88997"/>
                  </a:lnTo>
                  <a:lnTo>
                    <a:pt x="254024" y="44338"/>
                  </a:lnTo>
                  <a:lnTo>
                    <a:pt x="277940" y="15945"/>
                  </a:lnTo>
                  <a:lnTo>
                    <a:pt x="293548" y="4915"/>
                  </a:lnTo>
                  <a:lnTo>
                    <a:pt x="311579" y="0"/>
                  </a:lnTo>
                  <a:lnTo>
                    <a:pt x="316728" y="2485"/>
                  </a:lnTo>
                  <a:lnTo>
                    <a:pt x="325271" y="13714"/>
                  </a:lnTo>
                  <a:lnTo>
                    <a:pt x="336031" y="37885"/>
                  </a:lnTo>
                  <a:lnTo>
                    <a:pt x="337026" y="58727"/>
                  </a:lnTo>
                  <a:lnTo>
                    <a:pt x="334096" y="101545"/>
                  </a:lnTo>
                  <a:lnTo>
                    <a:pt x="333375" y="14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5" name="SMARTInkShape-Group554">
            <a:extLst>
              <a:ext uri="{FF2B5EF4-FFF2-40B4-BE49-F238E27FC236}">
                <a16:creationId xmlns:a16="http://schemas.microsoft.com/office/drawing/2014/main" id="{4E53DEB6-A14C-939B-5C16-06C2686FCD43}"/>
              </a:ext>
            </a:extLst>
          </p:cNvPr>
          <p:cNvGrpSpPr/>
          <p:nvPr/>
        </p:nvGrpSpPr>
        <p:grpSpPr>
          <a:xfrm>
            <a:off x="7459941" y="1866900"/>
            <a:ext cx="330938" cy="359489"/>
            <a:chOff x="7459941" y="1866900"/>
            <a:chExt cx="330938" cy="359489"/>
          </a:xfrm>
        </p:grpSpPr>
        <p:sp>
          <p:nvSpPr>
            <p:cNvPr id="1143" name="SMARTInkShape-3101">
              <a:extLst>
                <a:ext uri="{FF2B5EF4-FFF2-40B4-BE49-F238E27FC236}">
                  <a16:creationId xmlns:a16="http://schemas.microsoft.com/office/drawing/2014/main" id="{8841A631-A490-EAF8-0B34-278E7D91064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639050" y="1953459"/>
              <a:ext cx="151829" cy="272930"/>
            </a:xfrm>
            <a:custGeom>
              <a:avLst/>
              <a:gdLst/>
              <a:ahLst/>
              <a:cxnLst/>
              <a:rect l="0" t="0" r="0" b="0"/>
              <a:pathLst>
                <a:path w="151829" h="272930">
                  <a:moveTo>
                    <a:pt x="19050" y="37266"/>
                  </a:moveTo>
                  <a:lnTo>
                    <a:pt x="19050" y="37266"/>
                  </a:lnTo>
                  <a:lnTo>
                    <a:pt x="34238" y="21019"/>
                  </a:lnTo>
                  <a:lnTo>
                    <a:pt x="36384" y="14876"/>
                  </a:lnTo>
                  <a:lnTo>
                    <a:pt x="35897" y="12814"/>
                  </a:lnTo>
                  <a:lnTo>
                    <a:pt x="34515" y="11440"/>
                  </a:lnTo>
                  <a:lnTo>
                    <a:pt x="32534" y="10523"/>
                  </a:lnTo>
                  <a:lnTo>
                    <a:pt x="30157" y="10971"/>
                  </a:lnTo>
                  <a:lnTo>
                    <a:pt x="24692" y="14290"/>
                  </a:lnTo>
                  <a:lnTo>
                    <a:pt x="15665" y="27166"/>
                  </a:lnTo>
                  <a:lnTo>
                    <a:pt x="11344" y="49443"/>
                  </a:lnTo>
                  <a:lnTo>
                    <a:pt x="13156" y="61375"/>
                  </a:lnTo>
                  <a:lnTo>
                    <a:pt x="18547" y="71265"/>
                  </a:lnTo>
                  <a:lnTo>
                    <a:pt x="27998" y="82715"/>
                  </a:lnTo>
                  <a:lnTo>
                    <a:pt x="44900" y="89216"/>
                  </a:lnTo>
                  <a:lnTo>
                    <a:pt x="63347" y="91046"/>
                  </a:lnTo>
                  <a:lnTo>
                    <a:pt x="80741" y="86127"/>
                  </a:lnTo>
                  <a:lnTo>
                    <a:pt x="98830" y="76908"/>
                  </a:lnTo>
                  <a:lnTo>
                    <a:pt x="116536" y="61241"/>
                  </a:lnTo>
                  <a:lnTo>
                    <a:pt x="128956" y="42135"/>
                  </a:lnTo>
                  <a:lnTo>
                    <a:pt x="151828" y="0"/>
                  </a:lnTo>
                  <a:lnTo>
                    <a:pt x="141963" y="43543"/>
                  </a:lnTo>
                  <a:lnTo>
                    <a:pt x="133080" y="86751"/>
                  </a:lnTo>
                  <a:lnTo>
                    <a:pt x="126568" y="133067"/>
                  </a:lnTo>
                  <a:lnTo>
                    <a:pt x="124637" y="174660"/>
                  </a:lnTo>
                  <a:lnTo>
                    <a:pt x="123931" y="219440"/>
                  </a:lnTo>
                  <a:lnTo>
                    <a:pt x="122798" y="239881"/>
                  </a:lnTo>
                  <a:lnTo>
                    <a:pt x="116229" y="258284"/>
                  </a:lnTo>
                  <a:lnTo>
                    <a:pt x="110571" y="267082"/>
                  </a:lnTo>
                  <a:lnTo>
                    <a:pt x="104529" y="271698"/>
                  </a:lnTo>
                  <a:lnTo>
                    <a:pt x="101436" y="272929"/>
                  </a:lnTo>
                  <a:lnTo>
                    <a:pt x="92355" y="271475"/>
                  </a:lnTo>
                  <a:lnTo>
                    <a:pt x="48968" y="259000"/>
                  </a:lnTo>
                  <a:lnTo>
                    <a:pt x="0" y="246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3102">
              <a:extLst>
                <a:ext uri="{FF2B5EF4-FFF2-40B4-BE49-F238E27FC236}">
                  <a16:creationId xmlns:a16="http://schemas.microsoft.com/office/drawing/2014/main" id="{D3FB2904-B739-A62A-9D51-F4110A522EF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59941" y="1866900"/>
              <a:ext cx="133285" cy="198880"/>
            </a:xfrm>
            <a:custGeom>
              <a:avLst/>
              <a:gdLst/>
              <a:ahLst/>
              <a:cxnLst/>
              <a:rect l="0" t="0" r="0" b="0"/>
              <a:pathLst>
                <a:path w="133285" h="198880">
                  <a:moveTo>
                    <a:pt x="26709" y="0"/>
                  </a:moveTo>
                  <a:lnTo>
                    <a:pt x="26709" y="0"/>
                  </a:lnTo>
                  <a:lnTo>
                    <a:pt x="34910" y="0"/>
                  </a:lnTo>
                  <a:lnTo>
                    <a:pt x="35352" y="1058"/>
                  </a:lnTo>
                  <a:lnTo>
                    <a:pt x="35843" y="5056"/>
                  </a:lnTo>
                  <a:lnTo>
                    <a:pt x="19964" y="49361"/>
                  </a:lnTo>
                  <a:lnTo>
                    <a:pt x="7581" y="88890"/>
                  </a:lnTo>
                  <a:lnTo>
                    <a:pt x="0" y="121981"/>
                  </a:lnTo>
                  <a:lnTo>
                    <a:pt x="3744" y="145151"/>
                  </a:lnTo>
                  <a:lnTo>
                    <a:pt x="11556" y="167068"/>
                  </a:lnTo>
                  <a:lnTo>
                    <a:pt x="25972" y="180438"/>
                  </a:lnTo>
                  <a:lnTo>
                    <a:pt x="44374" y="191320"/>
                  </a:lnTo>
                  <a:lnTo>
                    <a:pt x="67691" y="197446"/>
                  </a:lnTo>
                  <a:lnTo>
                    <a:pt x="85140" y="198879"/>
                  </a:lnTo>
                  <a:lnTo>
                    <a:pt x="103479" y="193871"/>
                  </a:lnTo>
                  <a:lnTo>
                    <a:pt x="120096" y="184590"/>
                  </a:lnTo>
                  <a:lnTo>
                    <a:pt x="131009" y="173409"/>
                  </a:lnTo>
                  <a:lnTo>
                    <a:pt x="133284" y="167465"/>
                  </a:lnTo>
                  <a:lnTo>
                    <a:pt x="132990" y="155215"/>
                  </a:lnTo>
                  <a:lnTo>
                    <a:pt x="123686" y="142715"/>
                  </a:lnTo>
                  <a:lnTo>
                    <a:pt x="110027" y="132220"/>
                  </a:lnTo>
                  <a:lnTo>
                    <a:pt x="63622" y="118016"/>
                  </a:lnTo>
                  <a:lnTo>
                    <a:pt x="1718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6" name="SMARTInkShape-Group555">
            <a:extLst>
              <a:ext uri="{FF2B5EF4-FFF2-40B4-BE49-F238E27FC236}">
                <a16:creationId xmlns:a16="http://schemas.microsoft.com/office/drawing/2014/main" id="{42AA2035-9E4F-F19B-D618-7D730AC47C59}"/>
              </a:ext>
            </a:extLst>
          </p:cNvPr>
          <p:cNvGrpSpPr/>
          <p:nvPr/>
        </p:nvGrpSpPr>
        <p:grpSpPr>
          <a:xfrm>
            <a:off x="5574815" y="1819275"/>
            <a:ext cx="1595631" cy="552451"/>
            <a:chOff x="5574815" y="1819275"/>
            <a:chExt cx="1595631" cy="552451"/>
          </a:xfrm>
        </p:grpSpPr>
        <p:sp>
          <p:nvSpPr>
            <p:cNvPr id="1146" name="SMARTInkShape-3103">
              <a:extLst>
                <a:ext uri="{FF2B5EF4-FFF2-40B4-BE49-F238E27FC236}">
                  <a16:creationId xmlns:a16="http://schemas.microsoft.com/office/drawing/2014/main" id="{DC972FE0-B473-BB90-5C0F-5F830EF3C47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003111" y="1819275"/>
              <a:ext cx="167335" cy="322321"/>
            </a:xfrm>
            <a:custGeom>
              <a:avLst/>
              <a:gdLst/>
              <a:ahLst/>
              <a:cxnLst/>
              <a:rect l="0" t="0" r="0" b="0"/>
              <a:pathLst>
                <a:path w="167335" h="322321">
                  <a:moveTo>
                    <a:pt x="112064" y="257175"/>
                  </a:moveTo>
                  <a:lnTo>
                    <a:pt x="112064" y="257175"/>
                  </a:lnTo>
                  <a:lnTo>
                    <a:pt x="117120" y="252119"/>
                  </a:lnTo>
                  <a:lnTo>
                    <a:pt x="119602" y="246814"/>
                  </a:lnTo>
                  <a:lnTo>
                    <a:pt x="121473" y="225376"/>
                  </a:lnTo>
                  <a:lnTo>
                    <a:pt x="118716" y="219053"/>
                  </a:lnTo>
                  <a:lnTo>
                    <a:pt x="116499" y="215885"/>
                  </a:lnTo>
                  <a:lnTo>
                    <a:pt x="105568" y="212366"/>
                  </a:lnTo>
                  <a:lnTo>
                    <a:pt x="89069" y="211860"/>
                  </a:lnTo>
                  <a:lnTo>
                    <a:pt x="57039" y="218583"/>
                  </a:lnTo>
                  <a:lnTo>
                    <a:pt x="17682" y="240190"/>
                  </a:lnTo>
                  <a:lnTo>
                    <a:pt x="5312" y="260609"/>
                  </a:lnTo>
                  <a:lnTo>
                    <a:pt x="0" y="281711"/>
                  </a:lnTo>
                  <a:lnTo>
                    <a:pt x="4402" y="297713"/>
                  </a:lnTo>
                  <a:lnTo>
                    <a:pt x="8539" y="306425"/>
                  </a:lnTo>
                  <a:lnTo>
                    <a:pt x="14474" y="312233"/>
                  </a:lnTo>
                  <a:lnTo>
                    <a:pt x="29532" y="318687"/>
                  </a:lnTo>
                  <a:lnTo>
                    <a:pt x="50803" y="322320"/>
                  </a:lnTo>
                  <a:lnTo>
                    <a:pt x="70512" y="318340"/>
                  </a:lnTo>
                  <a:lnTo>
                    <a:pt x="75896" y="313827"/>
                  </a:lnTo>
                  <a:lnTo>
                    <a:pt x="95608" y="279962"/>
                  </a:lnTo>
                  <a:lnTo>
                    <a:pt x="109166" y="240185"/>
                  </a:lnTo>
                  <a:lnTo>
                    <a:pt x="116548" y="203019"/>
                  </a:lnTo>
                  <a:lnTo>
                    <a:pt x="128198" y="162516"/>
                  </a:lnTo>
                  <a:lnTo>
                    <a:pt x="140691" y="123942"/>
                  </a:lnTo>
                  <a:lnTo>
                    <a:pt x="159694" y="77046"/>
                  </a:lnTo>
                  <a:lnTo>
                    <a:pt x="164982" y="62818"/>
                  </a:lnTo>
                  <a:lnTo>
                    <a:pt x="167334" y="45911"/>
                  </a:lnTo>
                  <a:lnTo>
                    <a:pt x="159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3104">
              <a:extLst>
                <a:ext uri="{FF2B5EF4-FFF2-40B4-BE49-F238E27FC236}">
                  <a16:creationId xmlns:a16="http://schemas.microsoft.com/office/drawing/2014/main" id="{1CD80FF5-5CC8-6A82-D02D-FBEE9958A8E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79758" y="1987565"/>
              <a:ext cx="120360" cy="163013"/>
            </a:xfrm>
            <a:custGeom>
              <a:avLst/>
              <a:gdLst/>
              <a:ahLst/>
              <a:cxnLst/>
              <a:rect l="0" t="0" r="0" b="0"/>
              <a:pathLst>
                <a:path w="120360" h="163013">
                  <a:moveTo>
                    <a:pt x="16342" y="50785"/>
                  </a:moveTo>
                  <a:lnTo>
                    <a:pt x="16342" y="50785"/>
                  </a:lnTo>
                  <a:lnTo>
                    <a:pt x="31512" y="60898"/>
                  </a:lnTo>
                  <a:lnTo>
                    <a:pt x="38096" y="62819"/>
                  </a:lnTo>
                  <a:lnTo>
                    <a:pt x="75311" y="60850"/>
                  </a:lnTo>
                  <a:lnTo>
                    <a:pt x="90528" y="54905"/>
                  </a:lnTo>
                  <a:lnTo>
                    <a:pt x="108173" y="45303"/>
                  </a:lnTo>
                  <a:lnTo>
                    <a:pt x="112488" y="43955"/>
                  </a:lnTo>
                  <a:lnTo>
                    <a:pt x="115364" y="40940"/>
                  </a:lnTo>
                  <a:lnTo>
                    <a:pt x="118560" y="31946"/>
                  </a:lnTo>
                  <a:lnTo>
                    <a:pt x="120359" y="14982"/>
                  </a:lnTo>
                  <a:lnTo>
                    <a:pt x="117437" y="9983"/>
                  </a:lnTo>
                  <a:lnTo>
                    <a:pt x="105723" y="1606"/>
                  </a:lnTo>
                  <a:lnTo>
                    <a:pt x="89934" y="0"/>
                  </a:lnTo>
                  <a:lnTo>
                    <a:pt x="81278" y="1053"/>
                  </a:lnTo>
                  <a:lnTo>
                    <a:pt x="48871" y="17705"/>
                  </a:lnTo>
                  <a:lnTo>
                    <a:pt x="22570" y="47804"/>
                  </a:lnTo>
                  <a:lnTo>
                    <a:pt x="3383" y="93784"/>
                  </a:lnTo>
                  <a:lnTo>
                    <a:pt x="0" y="110818"/>
                  </a:lnTo>
                  <a:lnTo>
                    <a:pt x="1317" y="125444"/>
                  </a:lnTo>
                  <a:lnTo>
                    <a:pt x="5430" y="137942"/>
                  </a:lnTo>
                  <a:lnTo>
                    <a:pt x="10787" y="147024"/>
                  </a:lnTo>
                  <a:lnTo>
                    <a:pt x="24809" y="158087"/>
                  </a:lnTo>
                  <a:lnTo>
                    <a:pt x="47425" y="163012"/>
                  </a:lnTo>
                  <a:lnTo>
                    <a:pt x="73492" y="15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3105">
              <a:extLst>
                <a:ext uri="{FF2B5EF4-FFF2-40B4-BE49-F238E27FC236}">
                  <a16:creationId xmlns:a16="http://schemas.microsoft.com/office/drawing/2014/main" id="{140925EC-9AD5-F9A2-96C3-F16AC0A6367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715125" y="19526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13257" y="1664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3106">
              <a:extLst>
                <a:ext uri="{FF2B5EF4-FFF2-40B4-BE49-F238E27FC236}">
                  <a16:creationId xmlns:a16="http://schemas.microsoft.com/office/drawing/2014/main" id="{470A448E-35CA-344B-B2E3-EF38772FA32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346132" y="2041210"/>
              <a:ext cx="502133" cy="166582"/>
            </a:xfrm>
            <a:custGeom>
              <a:avLst/>
              <a:gdLst/>
              <a:ahLst/>
              <a:cxnLst/>
              <a:rect l="0" t="0" r="0" b="0"/>
              <a:pathLst>
                <a:path w="502133" h="166582">
                  <a:moveTo>
                    <a:pt x="102293" y="63815"/>
                  </a:moveTo>
                  <a:lnTo>
                    <a:pt x="102293" y="63815"/>
                  </a:lnTo>
                  <a:lnTo>
                    <a:pt x="107349" y="63815"/>
                  </a:lnTo>
                  <a:lnTo>
                    <a:pt x="108838" y="62757"/>
                  </a:lnTo>
                  <a:lnTo>
                    <a:pt x="109832" y="60993"/>
                  </a:lnTo>
                  <a:lnTo>
                    <a:pt x="110494" y="58759"/>
                  </a:lnTo>
                  <a:lnTo>
                    <a:pt x="111994" y="57269"/>
                  </a:lnTo>
                  <a:lnTo>
                    <a:pt x="122005" y="52056"/>
                  </a:lnTo>
                  <a:lnTo>
                    <a:pt x="129117" y="46205"/>
                  </a:lnTo>
                  <a:lnTo>
                    <a:pt x="130090" y="42583"/>
                  </a:lnTo>
                  <a:lnTo>
                    <a:pt x="130715" y="31634"/>
                  </a:lnTo>
                  <a:lnTo>
                    <a:pt x="127977" y="25523"/>
                  </a:lnTo>
                  <a:lnTo>
                    <a:pt x="122653" y="18034"/>
                  </a:lnTo>
                  <a:lnTo>
                    <a:pt x="111618" y="11680"/>
                  </a:lnTo>
                  <a:lnTo>
                    <a:pt x="97971" y="11716"/>
                  </a:lnTo>
                  <a:lnTo>
                    <a:pt x="81322" y="16318"/>
                  </a:lnTo>
                  <a:lnTo>
                    <a:pt x="47586" y="36520"/>
                  </a:lnTo>
                  <a:lnTo>
                    <a:pt x="20225" y="60893"/>
                  </a:lnTo>
                  <a:lnTo>
                    <a:pt x="5893" y="84821"/>
                  </a:lnTo>
                  <a:lnTo>
                    <a:pt x="0" y="117076"/>
                  </a:lnTo>
                  <a:lnTo>
                    <a:pt x="1443" y="132642"/>
                  </a:lnTo>
                  <a:lnTo>
                    <a:pt x="5936" y="151259"/>
                  </a:lnTo>
                  <a:lnTo>
                    <a:pt x="8422" y="154919"/>
                  </a:lnTo>
                  <a:lnTo>
                    <a:pt x="16828" y="161808"/>
                  </a:lnTo>
                  <a:lnTo>
                    <a:pt x="38517" y="166581"/>
                  </a:lnTo>
                  <a:lnTo>
                    <a:pt x="50313" y="164875"/>
                  </a:lnTo>
                  <a:lnTo>
                    <a:pt x="60141" y="159530"/>
                  </a:lnTo>
                  <a:lnTo>
                    <a:pt x="83697" y="136030"/>
                  </a:lnTo>
                  <a:lnTo>
                    <a:pt x="113844" y="90054"/>
                  </a:lnTo>
                  <a:lnTo>
                    <a:pt x="136230" y="46574"/>
                  </a:lnTo>
                  <a:lnTo>
                    <a:pt x="146901" y="27327"/>
                  </a:lnTo>
                  <a:lnTo>
                    <a:pt x="147907" y="23615"/>
                  </a:lnTo>
                  <a:lnTo>
                    <a:pt x="147518" y="22198"/>
                  </a:lnTo>
                  <a:lnTo>
                    <a:pt x="146202" y="22312"/>
                  </a:lnTo>
                  <a:lnTo>
                    <a:pt x="144266" y="23446"/>
                  </a:lnTo>
                  <a:lnTo>
                    <a:pt x="142974" y="25261"/>
                  </a:lnTo>
                  <a:lnTo>
                    <a:pt x="134073" y="70130"/>
                  </a:lnTo>
                  <a:lnTo>
                    <a:pt x="132876" y="99905"/>
                  </a:lnTo>
                  <a:lnTo>
                    <a:pt x="144251" y="136157"/>
                  </a:lnTo>
                  <a:lnTo>
                    <a:pt x="148257" y="140618"/>
                  </a:lnTo>
                  <a:lnTo>
                    <a:pt x="158352" y="145575"/>
                  </a:lnTo>
                  <a:lnTo>
                    <a:pt x="169894" y="144956"/>
                  </a:lnTo>
                  <a:lnTo>
                    <a:pt x="194552" y="140991"/>
                  </a:lnTo>
                  <a:lnTo>
                    <a:pt x="200840" y="136432"/>
                  </a:lnTo>
                  <a:lnTo>
                    <a:pt x="227428" y="97184"/>
                  </a:lnTo>
                  <a:lnTo>
                    <a:pt x="248179" y="54463"/>
                  </a:lnTo>
                  <a:lnTo>
                    <a:pt x="263775" y="16890"/>
                  </a:lnTo>
                  <a:lnTo>
                    <a:pt x="264210" y="64505"/>
                  </a:lnTo>
                  <a:lnTo>
                    <a:pt x="265275" y="85304"/>
                  </a:lnTo>
                  <a:lnTo>
                    <a:pt x="269274" y="98413"/>
                  </a:lnTo>
                  <a:lnTo>
                    <a:pt x="271822" y="102755"/>
                  </a:lnTo>
                  <a:lnTo>
                    <a:pt x="277475" y="107580"/>
                  </a:lnTo>
                  <a:lnTo>
                    <a:pt x="280464" y="107808"/>
                  </a:lnTo>
                  <a:lnTo>
                    <a:pt x="296017" y="102900"/>
                  </a:lnTo>
                  <a:lnTo>
                    <a:pt x="310564" y="92094"/>
                  </a:lnTo>
                  <a:lnTo>
                    <a:pt x="338734" y="48959"/>
                  </a:lnTo>
                  <a:lnTo>
                    <a:pt x="363544" y="19147"/>
                  </a:lnTo>
                  <a:lnTo>
                    <a:pt x="365361" y="14986"/>
                  </a:lnTo>
                  <a:lnTo>
                    <a:pt x="367630" y="12212"/>
                  </a:lnTo>
                  <a:lnTo>
                    <a:pt x="372973" y="9131"/>
                  </a:lnTo>
                  <a:lnTo>
                    <a:pt x="374821" y="9367"/>
                  </a:lnTo>
                  <a:lnTo>
                    <a:pt x="376054" y="10583"/>
                  </a:lnTo>
                  <a:lnTo>
                    <a:pt x="384739" y="38264"/>
                  </a:lnTo>
                  <a:lnTo>
                    <a:pt x="386005" y="63653"/>
                  </a:lnTo>
                  <a:lnTo>
                    <a:pt x="382266" y="85051"/>
                  </a:lnTo>
                  <a:lnTo>
                    <a:pt x="387755" y="110286"/>
                  </a:lnTo>
                  <a:lnTo>
                    <a:pt x="398071" y="106042"/>
                  </a:lnTo>
                  <a:lnTo>
                    <a:pt x="414534" y="93025"/>
                  </a:lnTo>
                  <a:lnTo>
                    <a:pt x="446582" y="49041"/>
                  </a:lnTo>
                  <a:lnTo>
                    <a:pt x="468319" y="17270"/>
                  </a:lnTo>
                  <a:lnTo>
                    <a:pt x="485677" y="3575"/>
                  </a:lnTo>
                  <a:lnTo>
                    <a:pt x="494231" y="0"/>
                  </a:lnTo>
                  <a:lnTo>
                    <a:pt x="496935" y="105"/>
                  </a:lnTo>
                  <a:lnTo>
                    <a:pt x="498738" y="1233"/>
                  </a:lnTo>
                  <a:lnTo>
                    <a:pt x="499939" y="3044"/>
                  </a:lnTo>
                  <a:lnTo>
                    <a:pt x="502132" y="32862"/>
                  </a:lnTo>
                  <a:lnTo>
                    <a:pt x="494776" y="78998"/>
                  </a:lnTo>
                  <a:lnTo>
                    <a:pt x="492818" y="10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3107">
              <a:extLst>
                <a:ext uri="{FF2B5EF4-FFF2-40B4-BE49-F238E27FC236}">
                  <a16:creationId xmlns:a16="http://schemas.microsoft.com/office/drawing/2014/main" id="{78920219-173B-DFA0-B453-59DFC6B6768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76975" y="1926698"/>
              <a:ext cx="37316" cy="283103"/>
            </a:xfrm>
            <a:custGeom>
              <a:avLst/>
              <a:gdLst/>
              <a:ahLst/>
              <a:cxnLst/>
              <a:rect l="0" t="0" r="0" b="0"/>
              <a:pathLst>
                <a:path w="37316" h="283103">
                  <a:moveTo>
                    <a:pt x="19050" y="16402"/>
                  </a:moveTo>
                  <a:lnTo>
                    <a:pt x="19050" y="16402"/>
                  </a:lnTo>
                  <a:lnTo>
                    <a:pt x="35452" y="0"/>
                  </a:lnTo>
                  <a:lnTo>
                    <a:pt x="36334" y="176"/>
                  </a:lnTo>
                  <a:lnTo>
                    <a:pt x="36923" y="1351"/>
                  </a:lnTo>
                  <a:lnTo>
                    <a:pt x="37315" y="3193"/>
                  </a:lnTo>
                  <a:lnTo>
                    <a:pt x="30341" y="50717"/>
                  </a:lnTo>
                  <a:lnTo>
                    <a:pt x="21808" y="97595"/>
                  </a:lnTo>
                  <a:lnTo>
                    <a:pt x="15690" y="132921"/>
                  </a:lnTo>
                  <a:lnTo>
                    <a:pt x="11352" y="173340"/>
                  </a:lnTo>
                  <a:lnTo>
                    <a:pt x="5009" y="215538"/>
                  </a:lnTo>
                  <a:lnTo>
                    <a:pt x="0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3108">
              <a:extLst>
                <a:ext uri="{FF2B5EF4-FFF2-40B4-BE49-F238E27FC236}">
                  <a16:creationId xmlns:a16="http://schemas.microsoft.com/office/drawing/2014/main" id="{AB30FC91-956E-5F0A-E350-A8800BB043C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24575" y="2040309"/>
              <a:ext cx="121747" cy="121867"/>
            </a:xfrm>
            <a:custGeom>
              <a:avLst/>
              <a:gdLst/>
              <a:ahLst/>
              <a:cxnLst/>
              <a:rect l="0" t="0" r="0" b="0"/>
              <a:pathLst>
                <a:path w="121747" h="121867">
                  <a:moveTo>
                    <a:pt x="0" y="83766"/>
                  </a:moveTo>
                  <a:lnTo>
                    <a:pt x="0" y="83766"/>
                  </a:lnTo>
                  <a:lnTo>
                    <a:pt x="0" y="78710"/>
                  </a:lnTo>
                  <a:lnTo>
                    <a:pt x="13257" y="43062"/>
                  </a:lnTo>
                  <a:lnTo>
                    <a:pt x="22120" y="31103"/>
                  </a:lnTo>
                  <a:lnTo>
                    <a:pt x="45057" y="14803"/>
                  </a:lnTo>
                  <a:lnTo>
                    <a:pt x="76516" y="2449"/>
                  </a:lnTo>
                  <a:lnTo>
                    <a:pt x="90804" y="0"/>
                  </a:lnTo>
                  <a:lnTo>
                    <a:pt x="101388" y="1734"/>
                  </a:lnTo>
                  <a:lnTo>
                    <a:pt x="105692" y="3678"/>
                  </a:lnTo>
                  <a:lnTo>
                    <a:pt x="113297" y="11482"/>
                  </a:lnTo>
                  <a:lnTo>
                    <a:pt x="116807" y="16527"/>
                  </a:lnTo>
                  <a:lnTo>
                    <a:pt x="121746" y="43852"/>
                  </a:lnTo>
                  <a:lnTo>
                    <a:pt x="118152" y="73704"/>
                  </a:lnTo>
                  <a:lnTo>
                    <a:pt x="107546" y="90230"/>
                  </a:lnTo>
                  <a:lnTo>
                    <a:pt x="92247" y="103572"/>
                  </a:lnTo>
                  <a:lnTo>
                    <a:pt x="62201" y="117939"/>
                  </a:lnTo>
                  <a:lnTo>
                    <a:pt x="19050" y="121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3109">
              <a:extLst>
                <a:ext uri="{FF2B5EF4-FFF2-40B4-BE49-F238E27FC236}">
                  <a16:creationId xmlns:a16="http://schemas.microsoft.com/office/drawing/2014/main" id="{B05DD0FB-55AD-40FA-3460-4E9124DA516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106176" y="2125399"/>
              <a:ext cx="23064" cy="246327"/>
            </a:xfrm>
            <a:custGeom>
              <a:avLst/>
              <a:gdLst/>
              <a:ahLst/>
              <a:cxnLst/>
              <a:rect l="0" t="0" r="0" b="0"/>
              <a:pathLst>
                <a:path w="23064" h="246327">
                  <a:moveTo>
                    <a:pt x="8874" y="8201"/>
                  </a:moveTo>
                  <a:lnTo>
                    <a:pt x="8874" y="8201"/>
                  </a:lnTo>
                  <a:lnTo>
                    <a:pt x="17075" y="0"/>
                  </a:lnTo>
                  <a:lnTo>
                    <a:pt x="23063" y="9181"/>
                  </a:lnTo>
                  <a:lnTo>
                    <a:pt x="22940" y="22395"/>
                  </a:lnTo>
                  <a:lnTo>
                    <a:pt x="12451" y="67024"/>
                  </a:lnTo>
                  <a:lnTo>
                    <a:pt x="8876" y="102771"/>
                  </a:lnTo>
                  <a:lnTo>
                    <a:pt x="2642" y="145347"/>
                  </a:lnTo>
                  <a:lnTo>
                    <a:pt x="0" y="192552"/>
                  </a:lnTo>
                  <a:lnTo>
                    <a:pt x="8874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3110">
              <a:extLst>
                <a:ext uri="{FF2B5EF4-FFF2-40B4-BE49-F238E27FC236}">
                  <a16:creationId xmlns:a16="http://schemas.microsoft.com/office/drawing/2014/main" id="{EEB94855-DD5B-B9AC-125B-D94CA804ECE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838825" y="2052344"/>
              <a:ext cx="152401" cy="195557"/>
            </a:xfrm>
            <a:custGeom>
              <a:avLst/>
              <a:gdLst/>
              <a:ahLst/>
              <a:cxnLst/>
              <a:rect l="0" t="0" r="0" b="0"/>
              <a:pathLst>
                <a:path w="152401" h="195557">
                  <a:moveTo>
                    <a:pt x="152400" y="5056"/>
                  </a:moveTo>
                  <a:lnTo>
                    <a:pt x="152400" y="5056"/>
                  </a:lnTo>
                  <a:lnTo>
                    <a:pt x="152400" y="0"/>
                  </a:lnTo>
                  <a:lnTo>
                    <a:pt x="149225" y="627"/>
                  </a:lnTo>
                  <a:lnTo>
                    <a:pt x="107571" y="27495"/>
                  </a:lnTo>
                  <a:lnTo>
                    <a:pt x="77028" y="63798"/>
                  </a:lnTo>
                  <a:lnTo>
                    <a:pt x="47870" y="103012"/>
                  </a:lnTo>
                  <a:lnTo>
                    <a:pt x="20754" y="149019"/>
                  </a:lnTo>
                  <a:lnTo>
                    <a:pt x="0" y="19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3111">
              <a:extLst>
                <a:ext uri="{FF2B5EF4-FFF2-40B4-BE49-F238E27FC236}">
                  <a16:creationId xmlns:a16="http://schemas.microsoft.com/office/drawing/2014/main" id="{AF73EE8B-A5C4-F969-6490-471DCEFBCB8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848350" y="2080487"/>
              <a:ext cx="200026" cy="119789"/>
            </a:xfrm>
            <a:custGeom>
              <a:avLst/>
              <a:gdLst/>
              <a:ahLst/>
              <a:cxnLst/>
              <a:rect l="0" t="0" r="0" b="0"/>
              <a:pathLst>
                <a:path w="200026" h="1197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2117" y="0"/>
                  </a:lnTo>
                  <a:lnTo>
                    <a:pt x="31571" y="9613"/>
                  </a:lnTo>
                  <a:lnTo>
                    <a:pt x="59663" y="29155"/>
                  </a:lnTo>
                  <a:lnTo>
                    <a:pt x="105971" y="65940"/>
                  </a:lnTo>
                  <a:lnTo>
                    <a:pt x="153367" y="101808"/>
                  </a:lnTo>
                  <a:lnTo>
                    <a:pt x="183874" y="116067"/>
                  </a:lnTo>
                  <a:lnTo>
                    <a:pt x="200025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3112">
              <a:extLst>
                <a:ext uri="{FF2B5EF4-FFF2-40B4-BE49-F238E27FC236}">
                  <a16:creationId xmlns:a16="http://schemas.microsoft.com/office/drawing/2014/main" id="{DD1DBE64-A121-B926-0C76-69306BC2F53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574815" y="2030339"/>
              <a:ext cx="197336" cy="178224"/>
            </a:xfrm>
            <a:custGeom>
              <a:avLst/>
              <a:gdLst/>
              <a:ahLst/>
              <a:cxnLst/>
              <a:rect l="0" t="0" r="0" b="0"/>
              <a:pathLst>
                <a:path w="197336" h="178224">
                  <a:moveTo>
                    <a:pt x="35410" y="74686"/>
                  </a:moveTo>
                  <a:lnTo>
                    <a:pt x="35410" y="74686"/>
                  </a:lnTo>
                  <a:lnTo>
                    <a:pt x="40466" y="74686"/>
                  </a:lnTo>
                  <a:lnTo>
                    <a:pt x="41955" y="75744"/>
                  </a:lnTo>
                  <a:lnTo>
                    <a:pt x="42949" y="77508"/>
                  </a:lnTo>
                  <a:lnTo>
                    <a:pt x="43611" y="79742"/>
                  </a:lnTo>
                  <a:lnTo>
                    <a:pt x="46169" y="81232"/>
                  </a:lnTo>
                  <a:lnTo>
                    <a:pt x="54656" y="82887"/>
                  </a:lnTo>
                  <a:lnTo>
                    <a:pt x="99088" y="74433"/>
                  </a:lnTo>
                  <a:lnTo>
                    <a:pt x="141045" y="61535"/>
                  </a:lnTo>
                  <a:lnTo>
                    <a:pt x="153972" y="52613"/>
                  </a:lnTo>
                  <a:lnTo>
                    <a:pt x="162188" y="42651"/>
                  </a:lnTo>
                  <a:lnTo>
                    <a:pt x="165839" y="34695"/>
                  </a:lnTo>
                  <a:lnTo>
                    <a:pt x="164639" y="24810"/>
                  </a:lnTo>
                  <a:lnTo>
                    <a:pt x="162838" y="19210"/>
                  </a:lnTo>
                  <a:lnTo>
                    <a:pt x="155191" y="10166"/>
                  </a:lnTo>
                  <a:lnTo>
                    <a:pt x="144738" y="3677"/>
                  </a:lnTo>
                  <a:lnTo>
                    <a:pt x="124836" y="24"/>
                  </a:lnTo>
                  <a:lnTo>
                    <a:pt x="95185" y="0"/>
                  </a:lnTo>
                  <a:lnTo>
                    <a:pt x="59486" y="11759"/>
                  </a:lnTo>
                  <a:lnTo>
                    <a:pt x="38703" y="23435"/>
                  </a:lnTo>
                  <a:lnTo>
                    <a:pt x="22410" y="39208"/>
                  </a:lnTo>
                  <a:lnTo>
                    <a:pt x="6393" y="70994"/>
                  </a:lnTo>
                  <a:lnTo>
                    <a:pt x="0" y="97111"/>
                  </a:lnTo>
                  <a:lnTo>
                    <a:pt x="1328" y="111464"/>
                  </a:lnTo>
                  <a:lnTo>
                    <a:pt x="10848" y="134266"/>
                  </a:lnTo>
                  <a:lnTo>
                    <a:pt x="15860" y="142981"/>
                  </a:lnTo>
                  <a:lnTo>
                    <a:pt x="43141" y="165360"/>
                  </a:lnTo>
                  <a:lnTo>
                    <a:pt x="63187" y="173194"/>
                  </a:lnTo>
                  <a:lnTo>
                    <a:pt x="101928" y="178223"/>
                  </a:lnTo>
                  <a:lnTo>
                    <a:pt x="144583" y="172671"/>
                  </a:lnTo>
                  <a:lnTo>
                    <a:pt x="169316" y="167654"/>
                  </a:lnTo>
                  <a:lnTo>
                    <a:pt x="197335" y="150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7" name="SMARTInkShape-3113">
            <a:extLst>
              <a:ext uri="{FF2B5EF4-FFF2-40B4-BE49-F238E27FC236}">
                <a16:creationId xmlns:a16="http://schemas.microsoft.com/office/drawing/2014/main" id="{7274BD6A-955C-F2B9-79E1-111FB2F22C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24818" y="2000642"/>
            <a:ext cx="151954" cy="341208"/>
          </a:xfrm>
          <a:custGeom>
            <a:avLst/>
            <a:gdLst/>
            <a:ahLst/>
            <a:cxnLst/>
            <a:rect l="0" t="0" r="0" b="0"/>
            <a:pathLst>
              <a:path w="151954" h="341208">
                <a:moveTo>
                  <a:pt x="9132" y="9133"/>
                </a:moveTo>
                <a:lnTo>
                  <a:pt x="9132" y="9133"/>
                </a:lnTo>
                <a:lnTo>
                  <a:pt x="9132" y="0"/>
                </a:lnTo>
                <a:lnTo>
                  <a:pt x="6310" y="18488"/>
                </a:lnTo>
                <a:lnTo>
                  <a:pt x="931" y="61781"/>
                </a:lnTo>
                <a:lnTo>
                  <a:pt x="0" y="93524"/>
                </a:lnTo>
                <a:lnTo>
                  <a:pt x="5426" y="113315"/>
                </a:lnTo>
                <a:lnTo>
                  <a:pt x="21100" y="141778"/>
                </a:lnTo>
                <a:lnTo>
                  <a:pt x="36197" y="159090"/>
                </a:lnTo>
                <a:lnTo>
                  <a:pt x="50794" y="165739"/>
                </a:lnTo>
                <a:lnTo>
                  <a:pt x="59131" y="167512"/>
                </a:lnTo>
                <a:lnTo>
                  <a:pt x="76862" y="163838"/>
                </a:lnTo>
                <a:lnTo>
                  <a:pt x="93209" y="155149"/>
                </a:lnTo>
                <a:lnTo>
                  <a:pt x="116028" y="131242"/>
                </a:lnTo>
                <a:lnTo>
                  <a:pt x="120141" y="121259"/>
                </a:lnTo>
                <a:lnTo>
                  <a:pt x="131440" y="75711"/>
                </a:lnTo>
                <a:lnTo>
                  <a:pt x="132954" y="28864"/>
                </a:lnTo>
                <a:lnTo>
                  <a:pt x="135779" y="47101"/>
                </a:lnTo>
                <a:lnTo>
                  <a:pt x="141158" y="85307"/>
                </a:lnTo>
                <a:lnTo>
                  <a:pt x="142089" y="129070"/>
                </a:lnTo>
                <a:lnTo>
                  <a:pt x="147422" y="167084"/>
                </a:lnTo>
                <a:lnTo>
                  <a:pt x="151100" y="210490"/>
                </a:lnTo>
                <a:lnTo>
                  <a:pt x="151739" y="250592"/>
                </a:lnTo>
                <a:lnTo>
                  <a:pt x="151953" y="293660"/>
                </a:lnTo>
                <a:lnTo>
                  <a:pt x="150942" y="332626"/>
                </a:lnTo>
                <a:lnTo>
                  <a:pt x="149180" y="335920"/>
                </a:lnTo>
                <a:lnTo>
                  <a:pt x="146947" y="338116"/>
                </a:lnTo>
                <a:lnTo>
                  <a:pt x="141644" y="340556"/>
                </a:lnTo>
                <a:lnTo>
                  <a:pt x="138749" y="341207"/>
                </a:lnTo>
                <a:lnTo>
                  <a:pt x="124561" y="337066"/>
                </a:lnTo>
                <a:lnTo>
                  <a:pt x="79941" y="314879"/>
                </a:lnTo>
                <a:lnTo>
                  <a:pt x="37316" y="291316"/>
                </a:lnTo>
                <a:lnTo>
                  <a:pt x="9132" y="2758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0" name="SMARTInkShape-Group557">
            <a:extLst>
              <a:ext uri="{FF2B5EF4-FFF2-40B4-BE49-F238E27FC236}">
                <a16:creationId xmlns:a16="http://schemas.microsoft.com/office/drawing/2014/main" id="{2711A419-7410-7BCF-0984-FB55F3E44283}"/>
              </a:ext>
            </a:extLst>
          </p:cNvPr>
          <p:cNvGrpSpPr/>
          <p:nvPr/>
        </p:nvGrpSpPr>
        <p:grpSpPr>
          <a:xfrm>
            <a:off x="4286571" y="1962150"/>
            <a:ext cx="252730" cy="272509"/>
            <a:chOff x="4286571" y="1962150"/>
            <a:chExt cx="252730" cy="272509"/>
          </a:xfrm>
        </p:grpSpPr>
        <p:sp>
          <p:nvSpPr>
            <p:cNvPr id="1158" name="SMARTInkShape-3114">
              <a:extLst>
                <a:ext uri="{FF2B5EF4-FFF2-40B4-BE49-F238E27FC236}">
                  <a16:creationId xmlns:a16="http://schemas.microsoft.com/office/drawing/2014/main" id="{2021F1DA-CED9-0F15-F3E0-8368A3684D2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419600" y="1962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3115">
              <a:extLst>
                <a:ext uri="{FF2B5EF4-FFF2-40B4-BE49-F238E27FC236}">
                  <a16:creationId xmlns:a16="http://schemas.microsoft.com/office/drawing/2014/main" id="{5D47B512-0550-DCF1-CF4D-D10EFEAF875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86571" y="2086009"/>
              <a:ext cx="252730" cy="148650"/>
            </a:xfrm>
            <a:custGeom>
              <a:avLst/>
              <a:gdLst/>
              <a:ahLst/>
              <a:cxnLst/>
              <a:rect l="0" t="0" r="0" b="0"/>
              <a:pathLst>
                <a:path w="252730" h="148650">
                  <a:moveTo>
                    <a:pt x="9204" y="9491"/>
                  </a:moveTo>
                  <a:lnTo>
                    <a:pt x="9204" y="9491"/>
                  </a:lnTo>
                  <a:lnTo>
                    <a:pt x="14260" y="9491"/>
                  </a:lnTo>
                  <a:lnTo>
                    <a:pt x="15750" y="8433"/>
                  </a:lnTo>
                  <a:lnTo>
                    <a:pt x="16743" y="6669"/>
                  </a:lnTo>
                  <a:lnTo>
                    <a:pt x="17405" y="4435"/>
                  </a:lnTo>
                  <a:lnTo>
                    <a:pt x="16788" y="2945"/>
                  </a:lnTo>
                  <a:lnTo>
                    <a:pt x="15318" y="1952"/>
                  </a:lnTo>
                  <a:lnTo>
                    <a:pt x="13280" y="1290"/>
                  </a:lnTo>
                  <a:lnTo>
                    <a:pt x="12980" y="849"/>
                  </a:lnTo>
                  <a:lnTo>
                    <a:pt x="15469" y="358"/>
                  </a:lnTo>
                  <a:lnTo>
                    <a:pt x="15497" y="228"/>
                  </a:lnTo>
                  <a:lnTo>
                    <a:pt x="12706" y="82"/>
                  </a:lnTo>
                  <a:lnTo>
                    <a:pt x="12597" y="44"/>
                  </a:lnTo>
                  <a:lnTo>
                    <a:pt x="15299" y="0"/>
                  </a:lnTo>
                  <a:lnTo>
                    <a:pt x="15384" y="1047"/>
                  </a:lnTo>
                  <a:lnTo>
                    <a:pt x="5171" y="23340"/>
                  </a:lnTo>
                  <a:lnTo>
                    <a:pt x="1306" y="58985"/>
                  </a:lnTo>
                  <a:lnTo>
                    <a:pt x="0" y="102171"/>
                  </a:lnTo>
                  <a:lnTo>
                    <a:pt x="833" y="125264"/>
                  </a:lnTo>
                  <a:lnTo>
                    <a:pt x="4778" y="138909"/>
                  </a:lnTo>
                  <a:lnTo>
                    <a:pt x="7311" y="143395"/>
                  </a:lnTo>
                  <a:lnTo>
                    <a:pt x="12950" y="148379"/>
                  </a:lnTo>
                  <a:lnTo>
                    <a:pt x="15934" y="148649"/>
                  </a:lnTo>
                  <a:lnTo>
                    <a:pt x="22073" y="146128"/>
                  </a:lnTo>
                  <a:lnTo>
                    <a:pt x="31479" y="133702"/>
                  </a:lnTo>
                  <a:lnTo>
                    <a:pt x="50483" y="89945"/>
                  </a:lnTo>
                  <a:lnTo>
                    <a:pt x="77730" y="55917"/>
                  </a:lnTo>
                  <a:lnTo>
                    <a:pt x="84816" y="51292"/>
                  </a:lnTo>
                  <a:lnTo>
                    <a:pt x="88187" y="50058"/>
                  </a:lnTo>
                  <a:lnTo>
                    <a:pt x="91492" y="50294"/>
                  </a:lnTo>
                  <a:lnTo>
                    <a:pt x="97988" y="53378"/>
                  </a:lnTo>
                  <a:lnTo>
                    <a:pt x="107595" y="66121"/>
                  </a:lnTo>
                  <a:lnTo>
                    <a:pt x="115960" y="105927"/>
                  </a:lnTo>
                  <a:lnTo>
                    <a:pt x="123062" y="139914"/>
                  </a:lnTo>
                  <a:lnTo>
                    <a:pt x="124268" y="139831"/>
                  </a:lnTo>
                  <a:lnTo>
                    <a:pt x="128430" y="136917"/>
                  </a:lnTo>
                  <a:lnTo>
                    <a:pt x="130985" y="132094"/>
                  </a:lnTo>
                  <a:lnTo>
                    <a:pt x="142739" y="105205"/>
                  </a:lnTo>
                  <a:lnTo>
                    <a:pt x="168749" y="59999"/>
                  </a:lnTo>
                  <a:lnTo>
                    <a:pt x="178538" y="45698"/>
                  </a:lnTo>
                  <a:lnTo>
                    <a:pt x="213721" y="15091"/>
                  </a:lnTo>
                  <a:lnTo>
                    <a:pt x="221103" y="11980"/>
                  </a:lnTo>
                  <a:lnTo>
                    <a:pt x="224553" y="13267"/>
                  </a:lnTo>
                  <a:lnTo>
                    <a:pt x="231209" y="20341"/>
                  </a:lnTo>
                  <a:lnTo>
                    <a:pt x="234873" y="30541"/>
                  </a:lnTo>
                  <a:lnTo>
                    <a:pt x="245086" y="74355"/>
                  </a:lnTo>
                  <a:lnTo>
                    <a:pt x="249954" y="106568"/>
                  </a:lnTo>
                  <a:lnTo>
                    <a:pt x="252254" y="112309"/>
                  </a:lnTo>
                  <a:lnTo>
                    <a:pt x="252729" y="117195"/>
                  </a:lnTo>
                  <a:lnTo>
                    <a:pt x="247329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1" name="SMARTInkShape-Group558">
            <a:extLst>
              <a:ext uri="{FF2B5EF4-FFF2-40B4-BE49-F238E27FC236}">
                <a16:creationId xmlns:a16="http://schemas.microsoft.com/office/drawing/2014/main" id="{B99DB23B-3A03-1BF6-CC18-87B4567BCA7E}"/>
              </a:ext>
            </a:extLst>
          </p:cNvPr>
          <p:cNvGrpSpPr/>
          <p:nvPr/>
        </p:nvGrpSpPr>
        <p:grpSpPr>
          <a:xfrm>
            <a:off x="6810375" y="1334824"/>
            <a:ext cx="1543051" cy="328077"/>
            <a:chOff x="6810375" y="1334824"/>
            <a:chExt cx="1543051" cy="328077"/>
          </a:xfrm>
        </p:grpSpPr>
        <p:sp>
          <p:nvSpPr>
            <p:cNvPr id="1161" name="SMARTInkShape-3116">
              <a:extLst>
                <a:ext uri="{FF2B5EF4-FFF2-40B4-BE49-F238E27FC236}">
                  <a16:creationId xmlns:a16="http://schemas.microsoft.com/office/drawing/2014/main" id="{D8DCAFF9-947D-6F1F-9627-F8A84C0B236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49806" y="1440209"/>
              <a:ext cx="303620" cy="169517"/>
            </a:xfrm>
            <a:custGeom>
              <a:avLst/>
              <a:gdLst/>
              <a:ahLst/>
              <a:cxnLst/>
              <a:rect l="0" t="0" r="0" b="0"/>
              <a:pathLst>
                <a:path w="303620" h="169517">
                  <a:moveTo>
                    <a:pt x="55969" y="55216"/>
                  </a:moveTo>
                  <a:lnTo>
                    <a:pt x="55969" y="55216"/>
                  </a:lnTo>
                  <a:lnTo>
                    <a:pt x="61025" y="50160"/>
                  </a:lnTo>
                  <a:lnTo>
                    <a:pt x="63509" y="44855"/>
                  </a:lnTo>
                  <a:lnTo>
                    <a:pt x="70721" y="23160"/>
                  </a:lnTo>
                  <a:lnTo>
                    <a:pt x="68522" y="15216"/>
                  </a:lnTo>
                  <a:lnTo>
                    <a:pt x="66455" y="12674"/>
                  </a:lnTo>
                  <a:lnTo>
                    <a:pt x="61335" y="9850"/>
                  </a:lnTo>
                  <a:lnTo>
                    <a:pt x="52503" y="8260"/>
                  </a:lnTo>
                  <a:lnTo>
                    <a:pt x="33069" y="17902"/>
                  </a:lnTo>
                  <a:lnTo>
                    <a:pt x="12259" y="39221"/>
                  </a:lnTo>
                  <a:lnTo>
                    <a:pt x="4793" y="56574"/>
                  </a:lnTo>
                  <a:lnTo>
                    <a:pt x="0" y="98641"/>
                  </a:lnTo>
                  <a:lnTo>
                    <a:pt x="2165" y="114380"/>
                  </a:lnTo>
                  <a:lnTo>
                    <a:pt x="6657" y="123844"/>
                  </a:lnTo>
                  <a:lnTo>
                    <a:pt x="12180" y="128051"/>
                  </a:lnTo>
                  <a:lnTo>
                    <a:pt x="21240" y="130419"/>
                  </a:lnTo>
                  <a:lnTo>
                    <a:pt x="24349" y="129693"/>
                  </a:lnTo>
                  <a:lnTo>
                    <a:pt x="30627" y="126064"/>
                  </a:lnTo>
                  <a:lnTo>
                    <a:pt x="58285" y="82058"/>
                  </a:lnTo>
                  <a:lnTo>
                    <a:pt x="86671" y="35819"/>
                  </a:lnTo>
                  <a:lnTo>
                    <a:pt x="101990" y="19247"/>
                  </a:lnTo>
                  <a:lnTo>
                    <a:pt x="113817" y="12772"/>
                  </a:lnTo>
                  <a:lnTo>
                    <a:pt x="119935" y="11045"/>
                  </a:lnTo>
                  <a:lnTo>
                    <a:pt x="125071" y="10952"/>
                  </a:lnTo>
                  <a:lnTo>
                    <a:pt x="133601" y="13671"/>
                  </a:lnTo>
                  <a:lnTo>
                    <a:pt x="140919" y="21229"/>
                  </a:lnTo>
                  <a:lnTo>
                    <a:pt x="146642" y="31644"/>
                  </a:lnTo>
                  <a:lnTo>
                    <a:pt x="149184" y="43328"/>
                  </a:lnTo>
                  <a:lnTo>
                    <a:pt x="143412" y="84734"/>
                  </a:lnTo>
                  <a:lnTo>
                    <a:pt x="139381" y="109823"/>
                  </a:lnTo>
                  <a:lnTo>
                    <a:pt x="132591" y="130152"/>
                  </a:lnTo>
                  <a:lnTo>
                    <a:pt x="137351" y="125985"/>
                  </a:lnTo>
                  <a:lnTo>
                    <a:pt x="172884" y="82478"/>
                  </a:lnTo>
                  <a:lnTo>
                    <a:pt x="214391" y="39783"/>
                  </a:lnTo>
                  <a:lnTo>
                    <a:pt x="234567" y="21633"/>
                  </a:lnTo>
                  <a:lnTo>
                    <a:pt x="280527" y="0"/>
                  </a:lnTo>
                  <a:lnTo>
                    <a:pt x="281875" y="1472"/>
                  </a:lnTo>
                  <a:lnTo>
                    <a:pt x="283771" y="14715"/>
                  </a:lnTo>
                  <a:lnTo>
                    <a:pt x="284464" y="61210"/>
                  </a:lnTo>
                  <a:lnTo>
                    <a:pt x="284550" y="102144"/>
                  </a:lnTo>
                  <a:lnTo>
                    <a:pt x="287387" y="137981"/>
                  </a:lnTo>
                  <a:lnTo>
                    <a:pt x="303619" y="16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3117">
              <a:extLst>
                <a:ext uri="{FF2B5EF4-FFF2-40B4-BE49-F238E27FC236}">
                  <a16:creationId xmlns:a16="http://schemas.microsoft.com/office/drawing/2014/main" id="{680E1E7D-4AFD-E4CB-6F65-BA5FDBED45D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991475" y="13811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2" y="18214"/>
                  </a:lnTo>
                  <a:lnTo>
                    <a:pt x="6547" y="1232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3118">
              <a:extLst>
                <a:ext uri="{FF2B5EF4-FFF2-40B4-BE49-F238E27FC236}">
                  <a16:creationId xmlns:a16="http://schemas.microsoft.com/office/drawing/2014/main" id="{F6E4D20C-7AD0-31BB-8BE6-A0A7E4E1F3B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820025" y="1457338"/>
              <a:ext cx="133208" cy="161913"/>
            </a:xfrm>
            <a:custGeom>
              <a:avLst/>
              <a:gdLst/>
              <a:ahLst/>
              <a:cxnLst/>
              <a:rect l="0" t="0" r="0" b="0"/>
              <a:pathLst>
                <a:path w="133208" h="161913">
                  <a:moveTo>
                    <a:pt x="0" y="19037"/>
                  </a:moveTo>
                  <a:lnTo>
                    <a:pt x="0" y="19037"/>
                  </a:lnTo>
                  <a:lnTo>
                    <a:pt x="15208" y="17979"/>
                  </a:lnTo>
                  <a:lnTo>
                    <a:pt x="57566" y="3849"/>
                  </a:lnTo>
                  <a:lnTo>
                    <a:pt x="104614" y="213"/>
                  </a:lnTo>
                  <a:lnTo>
                    <a:pt x="130902" y="0"/>
                  </a:lnTo>
                  <a:lnTo>
                    <a:pt x="132262" y="5637"/>
                  </a:lnTo>
                  <a:lnTo>
                    <a:pt x="133207" y="42202"/>
                  </a:lnTo>
                  <a:lnTo>
                    <a:pt x="132249" y="80346"/>
                  </a:lnTo>
                  <a:lnTo>
                    <a:pt x="125802" y="122752"/>
                  </a:lnTo>
                  <a:lnTo>
                    <a:pt x="123825" y="16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3119">
              <a:extLst>
                <a:ext uri="{FF2B5EF4-FFF2-40B4-BE49-F238E27FC236}">
                  <a16:creationId xmlns:a16="http://schemas.microsoft.com/office/drawing/2014/main" id="{62055BBA-D44C-88B9-1DD6-2392B0C05B1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20858" y="1334824"/>
              <a:ext cx="94418" cy="259025"/>
            </a:xfrm>
            <a:custGeom>
              <a:avLst/>
              <a:gdLst/>
              <a:ahLst/>
              <a:cxnLst/>
              <a:rect l="0" t="0" r="0" b="0"/>
              <a:pathLst>
                <a:path w="94418" h="259025">
                  <a:moveTo>
                    <a:pt x="37267" y="8201"/>
                  </a:moveTo>
                  <a:lnTo>
                    <a:pt x="37267" y="8201"/>
                  </a:lnTo>
                  <a:lnTo>
                    <a:pt x="37267" y="0"/>
                  </a:lnTo>
                  <a:lnTo>
                    <a:pt x="42323" y="9181"/>
                  </a:lnTo>
                  <a:lnTo>
                    <a:pt x="40412" y="35420"/>
                  </a:lnTo>
                  <a:lnTo>
                    <a:pt x="30284" y="81154"/>
                  </a:lnTo>
                  <a:lnTo>
                    <a:pt x="18092" y="121860"/>
                  </a:lnTo>
                  <a:lnTo>
                    <a:pt x="3384" y="164554"/>
                  </a:lnTo>
                  <a:lnTo>
                    <a:pt x="0" y="209634"/>
                  </a:lnTo>
                  <a:lnTo>
                    <a:pt x="596" y="231077"/>
                  </a:lnTo>
                  <a:lnTo>
                    <a:pt x="4388" y="244135"/>
                  </a:lnTo>
                  <a:lnTo>
                    <a:pt x="12423" y="253466"/>
                  </a:lnTo>
                  <a:lnTo>
                    <a:pt x="17529" y="257436"/>
                  </a:lnTo>
                  <a:lnTo>
                    <a:pt x="24109" y="259024"/>
                  </a:lnTo>
                  <a:lnTo>
                    <a:pt x="48537" y="256203"/>
                  </a:lnTo>
                  <a:lnTo>
                    <a:pt x="94417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3120">
              <a:extLst>
                <a:ext uri="{FF2B5EF4-FFF2-40B4-BE49-F238E27FC236}">
                  <a16:creationId xmlns:a16="http://schemas.microsoft.com/office/drawing/2014/main" id="{6D9FF125-42A4-3131-8AA6-1410F3E99BE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573547" y="1469673"/>
              <a:ext cx="208379" cy="149687"/>
            </a:xfrm>
            <a:custGeom>
              <a:avLst/>
              <a:gdLst/>
              <a:ahLst/>
              <a:cxnLst/>
              <a:rect l="0" t="0" r="0" b="0"/>
              <a:pathLst>
                <a:path w="208379" h="149687">
                  <a:moveTo>
                    <a:pt x="84553" y="73377"/>
                  </a:moveTo>
                  <a:lnTo>
                    <a:pt x="84553" y="73377"/>
                  </a:lnTo>
                  <a:lnTo>
                    <a:pt x="84553" y="68321"/>
                  </a:lnTo>
                  <a:lnTo>
                    <a:pt x="87375" y="63016"/>
                  </a:lnTo>
                  <a:lnTo>
                    <a:pt x="97810" y="45930"/>
                  </a:lnTo>
                  <a:lnTo>
                    <a:pt x="105662" y="26319"/>
                  </a:lnTo>
                  <a:lnTo>
                    <a:pt x="111654" y="18220"/>
                  </a:lnTo>
                  <a:lnTo>
                    <a:pt x="107635" y="6705"/>
                  </a:lnTo>
                  <a:lnTo>
                    <a:pt x="105232" y="3529"/>
                  </a:lnTo>
                  <a:lnTo>
                    <a:pt x="99741" y="0"/>
                  </a:lnTo>
                  <a:lnTo>
                    <a:pt x="80587" y="3070"/>
                  </a:lnTo>
                  <a:lnTo>
                    <a:pt x="39124" y="22251"/>
                  </a:lnTo>
                  <a:lnTo>
                    <a:pt x="12178" y="45529"/>
                  </a:lnTo>
                  <a:lnTo>
                    <a:pt x="4762" y="59589"/>
                  </a:lnTo>
                  <a:lnTo>
                    <a:pt x="0" y="100012"/>
                  </a:lnTo>
                  <a:lnTo>
                    <a:pt x="233" y="128894"/>
                  </a:lnTo>
                  <a:lnTo>
                    <a:pt x="4039" y="144265"/>
                  </a:lnTo>
                  <a:lnTo>
                    <a:pt x="6535" y="148152"/>
                  </a:lnTo>
                  <a:lnTo>
                    <a:pt x="9258" y="149686"/>
                  </a:lnTo>
                  <a:lnTo>
                    <a:pt x="12132" y="149649"/>
                  </a:lnTo>
                  <a:lnTo>
                    <a:pt x="26288" y="144542"/>
                  </a:lnTo>
                  <a:lnTo>
                    <a:pt x="57452" y="110787"/>
                  </a:lnTo>
                  <a:lnTo>
                    <a:pt x="83110" y="68012"/>
                  </a:lnTo>
                  <a:lnTo>
                    <a:pt x="93115" y="47327"/>
                  </a:lnTo>
                  <a:lnTo>
                    <a:pt x="93437" y="47544"/>
                  </a:lnTo>
                  <a:lnTo>
                    <a:pt x="94040" y="89638"/>
                  </a:lnTo>
                  <a:lnTo>
                    <a:pt x="94070" y="117276"/>
                  </a:lnTo>
                  <a:lnTo>
                    <a:pt x="99719" y="130282"/>
                  </a:lnTo>
                  <a:lnTo>
                    <a:pt x="104188" y="136714"/>
                  </a:lnTo>
                  <a:lnTo>
                    <a:pt x="114799" y="143860"/>
                  </a:lnTo>
                  <a:lnTo>
                    <a:pt x="120592" y="145766"/>
                  </a:lnTo>
                  <a:lnTo>
                    <a:pt x="132673" y="145061"/>
                  </a:lnTo>
                  <a:lnTo>
                    <a:pt x="167499" y="137670"/>
                  </a:lnTo>
                  <a:lnTo>
                    <a:pt x="208378" y="111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3121">
              <a:extLst>
                <a:ext uri="{FF2B5EF4-FFF2-40B4-BE49-F238E27FC236}">
                  <a16:creationId xmlns:a16="http://schemas.microsoft.com/office/drawing/2014/main" id="{A5BB4B37-190C-5164-5971-23241E33378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553325" y="14097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7540" y="27739"/>
                  </a:lnTo>
                  <a:lnTo>
                    <a:pt x="9134" y="15710"/>
                  </a:lnTo>
                  <a:lnTo>
                    <a:pt x="10323" y="13648"/>
                  </a:lnTo>
                  <a:lnTo>
                    <a:pt x="12173" y="12274"/>
                  </a:lnTo>
                  <a:lnTo>
                    <a:pt x="14465" y="11357"/>
                  </a:lnTo>
                  <a:lnTo>
                    <a:pt x="15994" y="968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3122">
              <a:extLst>
                <a:ext uri="{FF2B5EF4-FFF2-40B4-BE49-F238E27FC236}">
                  <a16:creationId xmlns:a16="http://schemas.microsoft.com/office/drawing/2014/main" id="{62E7430D-B1FD-1CD1-90F2-118F7296B03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505700" y="1525716"/>
              <a:ext cx="14753" cy="122110"/>
            </a:xfrm>
            <a:custGeom>
              <a:avLst/>
              <a:gdLst/>
              <a:ahLst/>
              <a:cxnLst/>
              <a:rect l="0" t="0" r="0" b="0"/>
              <a:pathLst>
                <a:path w="14753" h="122110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2" y="6973"/>
                  </a:lnTo>
                  <a:lnTo>
                    <a:pt x="8201" y="0"/>
                  </a:lnTo>
                  <a:lnTo>
                    <a:pt x="9701" y="487"/>
                  </a:lnTo>
                  <a:lnTo>
                    <a:pt x="14190" y="3849"/>
                  </a:lnTo>
                  <a:lnTo>
                    <a:pt x="14752" y="6227"/>
                  </a:lnTo>
                  <a:lnTo>
                    <a:pt x="14067" y="8871"/>
                  </a:lnTo>
                  <a:lnTo>
                    <a:pt x="12553" y="11692"/>
                  </a:lnTo>
                  <a:lnTo>
                    <a:pt x="3157" y="56043"/>
                  </a:lnTo>
                  <a:lnTo>
                    <a:pt x="185" y="102909"/>
                  </a:lnTo>
                  <a:lnTo>
                    <a:pt x="0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3123">
              <a:extLst>
                <a:ext uri="{FF2B5EF4-FFF2-40B4-BE49-F238E27FC236}">
                  <a16:creationId xmlns:a16="http://schemas.microsoft.com/office/drawing/2014/main" id="{FE7C935D-03D8-1D7C-79F4-A42705DC1A2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239000" y="1477034"/>
              <a:ext cx="200026" cy="150315"/>
            </a:xfrm>
            <a:custGeom>
              <a:avLst/>
              <a:gdLst/>
              <a:ahLst/>
              <a:cxnLst/>
              <a:rect l="0" t="0" r="0" b="0"/>
              <a:pathLst>
                <a:path w="200026" h="150315">
                  <a:moveTo>
                    <a:pt x="0" y="37441"/>
                  </a:moveTo>
                  <a:lnTo>
                    <a:pt x="0" y="37441"/>
                  </a:lnTo>
                  <a:lnTo>
                    <a:pt x="29659" y="10604"/>
                  </a:lnTo>
                  <a:lnTo>
                    <a:pt x="45124" y="2678"/>
                  </a:lnTo>
                  <a:lnTo>
                    <a:pt x="64888" y="0"/>
                  </a:lnTo>
                  <a:lnTo>
                    <a:pt x="70776" y="2956"/>
                  </a:lnTo>
                  <a:lnTo>
                    <a:pt x="82962" y="14706"/>
                  </a:lnTo>
                  <a:lnTo>
                    <a:pt x="96665" y="39171"/>
                  </a:lnTo>
                  <a:lnTo>
                    <a:pt x="109720" y="83487"/>
                  </a:lnTo>
                  <a:lnTo>
                    <a:pt x="111884" y="118347"/>
                  </a:lnTo>
                  <a:lnTo>
                    <a:pt x="108640" y="135488"/>
                  </a:lnTo>
                  <a:lnTo>
                    <a:pt x="105235" y="140906"/>
                  </a:lnTo>
                  <a:lnTo>
                    <a:pt x="100847" y="144518"/>
                  </a:lnTo>
                  <a:lnTo>
                    <a:pt x="90329" y="148531"/>
                  </a:lnTo>
                  <a:lnTo>
                    <a:pt x="78599" y="150314"/>
                  </a:lnTo>
                  <a:lnTo>
                    <a:pt x="74624" y="149731"/>
                  </a:lnTo>
                  <a:lnTo>
                    <a:pt x="71975" y="148285"/>
                  </a:lnTo>
                  <a:lnTo>
                    <a:pt x="70209" y="146262"/>
                  </a:lnTo>
                  <a:lnTo>
                    <a:pt x="72778" y="123189"/>
                  </a:lnTo>
                  <a:lnTo>
                    <a:pt x="85299" y="94598"/>
                  </a:lnTo>
                  <a:lnTo>
                    <a:pt x="107472" y="71074"/>
                  </a:lnTo>
                  <a:lnTo>
                    <a:pt x="147110" y="43334"/>
                  </a:lnTo>
                  <a:lnTo>
                    <a:pt x="158516" y="40060"/>
                  </a:lnTo>
                  <a:lnTo>
                    <a:pt x="180670" y="37159"/>
                  </a:lnTo>
                  <a:lnTo>
                    <a:pt x="200025" y="27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3124">
              <a:extLst>
                <a:ext uri="{FF2B5EF4-FFF2-40B4-BE49-F238E27FC236}">
                  <a16:creationId xmlns:a16="http://schemas.microsoft.com/office/drawing/2014/main" id="{F2EEF09F-591B-E116-BD03-D67ED669B06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20992" y="1487388"/>
              <a:ext cx="208484" cy="166587"/>
            </a:xfrm>
            <a:custGeom>
              <a:avLst/>
              <a:gdLst/>
              <a:ahLst/>
              <a:cxnLst/>
              <a:rect l="0" t="0" r="0" b="0"/>
              <a:pathLst>
                <a:path w="208484" h="166587">
                  <a:moveTo>
                    <a:pt x="103708" y="46137"/>
                  </a:moveTo>
                  <a:lnTo>
                    <a:pt x="103708" y="46137"/>
                  </a:lnTo>
                  <a:lnTo>
                    <a:pt x="108764" y="46137"/>
                  </a:lnTo>
                  <a:lnTo>
                    <a:pt x="110253" y="45079"/>
                  </a:lnTo>
                  <a:lnTo>
                    <a:pt x="111246" y="43315"/>
                  </a:lnTo>
                  <a:lnTo>
                    <a:pt x="114029" y="29890"/>
                  </a:lnTo>
                  <a:lnTo>
                    <a:pt x="119702" y="20627"/>
                  </a:lnTo>
                  <a:lnTo>
                    <a:pt x="122356" y="9904"/>
                  </a:lnTo>
                  <a:lnTo>
                    <a:pt x="112526" y="3534"/>
                  </a:lnTo>
                  <a:lnTo>
                    <a:pt x="96207" y="0"/>
                  </a:lnTo>
                  <a:lnTo>
                    <a:pt x="84146" y="4818"/>
                  </a:lnTo>
                  <a:lnTo>
                    <a:pt x="40807" y="37638"/>
                  </a:lnTo>
                  <a:lnTo>
                    <a:pt x="11085" y="76311"/>
                  </a:lnTo>
                  <a:lnTo>
                    <a:pt x="4333" y="94472"/>
                  </a:lnTo>
                  <a:lnTo>
                    <a:pt x="0" y="137059"/>
                  </a:lnTo>
                  <a:lnTo>
                    <a:pt x="2230" y="152869"/>
                  </a:lnTo>
                  <a:lnTo>
                    <a:pt x="4306" y="158567"/>
                  </a:lnTo>
                  <a:lnTo>
                    <a:pt x="7807" y="162365"/>
                  </a:lnTo>
                  <a:lnTo>
                    <a:pt x="17340" y="166586"/>
                  </a:lnTo>
                  <a:lnTo>
                    <a:pt x="21788" y="165594"/>
                  </a:lnTo>
                  <a:lnTo>
                    <a:pt x="62891" y="125094"/>
                  </a:lnTo>
                  <a:lnTo>
                    <a:pt x="97429" y="82319"/>
                  </a:lnTo>
                  <a:lnTo>
                    <a:pt x="106209" y="67157"/>
                  </a:lnTo>
                  <a:lnTo>
                    <a:pt x="122244" y="20035"/>
                  </a:lnTo>
                  <a:lnTo>
                    <a:pt x="122729" y="64350"/>
                  </a:lnTo>
                  <a:lnTo>
                    <a:pt x="125574" y="103122"/>
                  </a:lnTo>
                  <a:lnTo>
                    <a:pt x="133117" y="126169"/>
                  </a:lnTo>
                  <a:lnTo>
                    <a:pt x="136014" y="131241"/>
                  </a:lnTo>
                  <a:lnTo>
                    <a:pt x="140063" y="134623"/>
                  </a:lnTo>
                  <a:lnTo>
                    <a:pt x="150204" y="138381"/>
                  </a:lnTo>
                  <a:lnTo>
                    <a:pt x="172871" y="140496"/>
                  </a:lnTo>
                  <a:lnTo>
                    <a:pt x="208483" y="122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3125">
              <a:extLst>
                <a:ext uri="{FF2B5EF4-FFF2-40B4-BE49-F238E27FC236}">
                  <a16:creationId xmlns:a16="http://schemas.microsoft.com/office/drawing/2014/main" id="{584F65EF-290C-BA7F-6BCB-A924D4EA85B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10375" y="1489937"/>
              <a:ext cx="171451" cy="172964"/>
            </a:xfrm>
            <a:custGeom>
              <a:avLst/>
              <a:gdLst/>
              <a:ahLst/>
              <a:cxnLst/>
              <a:rect l="0" t="0" r="0" b="0"/>
              <a:pathLst>
                <a:path w="171451" h="17296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8" y="771"/>
                  </a:lnTo>
                  <a:lnTo>
                    <a:pt x="9701" y="4450"/>
                  </a:lnTo>
                  <a:lnTo>
                    <a:pt x="16867" y="14588"/>
                  </a:lnTo>
                  <a:lnTo>
                    <a:pt x="31881" y="59368"/>
                  </a:lnTo>
                  <a:lnTo>
                    <a:pt x="40104" y="97577"/>
                  </a:lnTo>
                  <a:lnTo>
                    <a:pt x="51196" y="138213"/>
                  </a:lnTo>
                  <a:lnTo>
                    <a:pt x="65498" y="162171"/>
                  </a:lnTo>
                  <a:lnTo>
                    <a:pt x="74266" y="170375"/>
                  </a:lnTo>
                  <a:lnTo>
                    <a:pt x="78085" y="172563"/>
                  </a:lnTo>
                  <a:lnTo>
                    <a:pt x="81690" y="172963"/>
                  </a:lnTo>
                  <a:lnTo>
                    <a:pt x="93256" y="168353"/>
                  </a:lnTo>
                  <a:lnTo>
                    <a:pt x="99715" y="162635"/>
                  </a:lnTo>
                  <a:lnTo>
                    <a:pt x="114470" y="117068"/>
                  </a:lnTo>
                  <a:lnTo>
                    <a:pt x="127033" y="73507"/>
                  </a:lnTo>
                  <a:lnTo>
                    <a:pt x="154253" y="28389"/>
                  </a:lnTo>
                  <a:lnTo>
                    <a:pt x="17145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5" name="SMARTInkShape-Group559">
            <a:extLst>
              <a:ext uri="{FF2B5EF4-FFF2-40B4-BE49-F238E27FC236}">
                <a16:creationId xmlns:a16="http://schemas.microsoft.com/office/drawing/2014/main" id="{B97B9525-37AE-667C-CC14-F9C8B0593F21}"/>
              </a:ext>
            </a:extLst>
          </p:cNvPr>
          <p:cNvGrpSpPr/>
          <p:nvPr/>
        </p:nvGrpSpPr>
        <p:grpSpPr>
          <a:xfrm>
            <a:off x="6136336" y="1354478"/>
            <a:ext cx="350190" cy="455273"/>
            <a:chOff x="6136336" y="1354478"/>
            <a:chExt cx="350190" cy="455273"/>
          </a:xfrm>
        </p:grpSpPr>
        <p:sp>
          <p:nvSpPr>
            <p:cNvPr id="1172" name="SMARTInkShape-3126">
              <a:extLst>
                <a:ext uri="{FF2B5EF4-FFF2-40B4-BE49-F238E27FC236}">
                  <a16:creationId xmlns:a16="http://schemas.microsoft.com/office/drawing/2014/main" id="{9F07D361-3496-2BE9-7D8B-E9F9242C608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305550" y="1552575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24910" y="48487"/>
                  </a:lnTo>
                  <a:lnTo>
                    <a:pt x="69111" y="22997"/>
                  </a:lnTo>
                  <a:lnTo>
                    <a:pt x="89740" y="13987"/>
                  </a:lnTo>
                  <a:lnTo>
                    <a:pt x="128822" y="505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3127">
              <a:extLst>
                <a:ext uri="{FF2B5EF4-FFF2-40B4-BE49-F238E27FC236}">
                  <a16:creationId xmlns:a16="http://schemas.microsoft.com/office/drawing/2014/main" id="{1EBFE285-427F-3E09-C672-197673FE10C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334125" y="1354478"/>
              <a:ext cx="113782" cy="455273"/>
            </a:xfrm>
            <a:custGeom>
              <a:avLst/>
              <a:gdLst/>
              <a:ahLst/>
              <a:cxnLst/>
              <a:rect l="0" t="0" r="0" b="0"/>
              <a:pathLst>
                <a:path w="113782" h="455273">
                  <a:moveTo>
                    <a:pt x="85725" y="83797"/>
                  </a:moveTo>
                  <a:lnTo>
                    <a:pt x="85725" y="83797"/>
                  </a:lnTo>
                  <a:lnTo>
                    <a:pt x="90781" y="83797"/>
                  </a:lnTo>
                  <a:lnTo>
                    <a:pt x="92270" y="81680"/>
                  </a:lnTo>
                  <a:lnTo>
                    <a:pt x="108391" y="39017"/>
                  </a:lnTo>
                  <a:lnTo>
                    <a:pt x="113133" y="21486"/>
                  </a:lnTo>
                  <a:lnTo>
                    <a:pt x="113781" y="14476"/>
                  </a:lnTo>
                  <a:lnTo>
                    <a:pt x="111247" y="7832"/>
                  </a:lnTo>
                  <a:lnTo>
                    <a:pt x="106054" y="0"/>
                  </a:lnTo>
                  <a:lnTo>
                    <a:pt x="104569" y="416"/>
                  </a:lnTo>
                  <a:lnTo>
                    <a:pt x="86573" y="16555"/>
                  </a:lnTo>
                  <a:lnTo>
                    <a:pt x="59666" y="63941"/>
                  </a:lnTo>
                  <a:lnTo>
                    <a:pt x="44946" y="102688"/>
                  </a:lnTo>
                  <a:lnTo>
                    <a:pt x="31848" y="140916"/>
                  </a:lnTo>
                  <a:lnTo>
                    <a:pt x="19070" y="181863"/>
                  </a:lnTo>
                  <a:lnTo>
                    <a:pt x="9531" y="223626"/>
                  </a:lnTo>
                  <a:lnTo>
                    <a:pt x="4237" y="258126"/>
                  </a:lnTo>
                  <a:lnTo>
                    <a:pt x="1882" y="294627"/>
                  </a:lnTo>
                  <a:lnTo>
                    <a:pt x="558" y="335707"/>
                  </a:lnTo>
                  <a:lnTo>
                    <a:pt x="165" y="373043"/>
                  </a:lnTo>
                  <a:lnTo>
                    <a:pt x="48" y="410917"/>
                  </a:lnTo>
                  <a:lnTo>
                    <a:pt x="0" y="45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3128">
              <a:extLst>
                <a:ext uri="{FF2B5EF4-FFF2-40B4-BE49-F238E27FC236}">
                  <a16:creationId xmlns:a16="http://schemas.microsoft.com/office/drawing/2014/main" id="{214E65C2-FAAA-57F3-93B2-A624B0B5DCB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136336" y="1496282"/>
              <a:ext cx="99879" cy="116086"/>
            </a:xfrm>
            <a:custGeom>
              <a:avLst/>
              <a:gdLst/>
              <a:ahLst/>
              <a:cxnLst/>
              <a:rect l="0" t="0" r="0" b="0"/>
              <a:pathLst>
                <a:path w="99879" h="116086">
                  <a:moveTo>
                    <a:pt x="35864" y="46768"/>
                  </a:moveTo>
                  <a:lnTo>
                    <a:pt x="35864" y="46768"/>
                  </a:lnTo>
                  <a:lnTo>
                    <a:pt x="44065" y="38567"/>
                  </a:lnTo>
                  <a:lnTo>
                    <a:pt x="45273" y="20957"/>
                  </a:lnTo>
                  <a:lnTo>
                    <a:pt x="37177" y="2034"/>
                  </a:lnTo>
                  <a:lnTo>
                    <a:pt x="35681" y="1070"/>
                  </a:lnTo>
                  <a:lnTo>
                    <a:pt x="31196" y="0"/>
                  </a:lnTo>
                  <a:lnTo>
                    <a:pt x="22853" y="7990"/>
                  </a:lnTo>
                  <a:lnTo>
                    <a:pt x="9078" y="30339"/>
                  </a:lnTo>
                  <a:lnTo>
                    <a:pt x="2793" y="48991"/>
                  </a:lnTo>
                  <a:lnTo>
                    <a:pt x="0" y="71392"/>
                  </a:lnTo>
                  <a:lnTo>
                    <a:pt x="4402" y="89815"/>
                  </a:lnTo>
                  <a:lnTo>
                    <a:pt x="13414" y="104000"/>
                  </a:lnTo>
                  <a:lnTo>
                    <a:pt x="24475" y="113832"/>
                  </a:lnTo>
                  <a:lnTo>
                    <a:pt x="42092" y="116085"/>
                  </a:lnTo>
                  <a:lnTo>
                    <a:pt x="70165" y="111404"/>
                  </a:lnTo>
                  <a:lnTo>
                    <a:pt x="77781" y="108908"/>
                  </a:lnTo>
                  <a:lnTo>
                    <a:pt x="83917" y="104070"/>
                  </a:lnTo>
                  <a:lnTo>
                    <a:pt x="93557" y="90227"/>
                  </a:lnTo>
                  <a:lnTo>
                    <a:pt x="99878" y="64584"/>
                  </a:lnTo>
                  <a:lnTo>
                    <a:pt x="95712" y="49042"/>
                  </a:lnTo>
                  <a:lnTo>
                    <a:pt x="80847" y="26874"/>
                  </a:lnTo>
                  <a:lnTo>
                    <a:pt x="64439" y="1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9" name="SMARTInkShape-Group560">
            <a:extLst>
              <a:ext uri="{FF2B5EF4-FFF2-40B4-BE49-F238E27FC236}">
                <a16:creationId xmlns:a16="http://schemas.microsoft.com/office/drawing/2014/main" id="{7FC1D463-F1FE-29C9-91E6-8BE4BEDD6757}"/>
              </a:ext>
            </a:extLst>
          </p:cNvPr>
          <p:cNvGrpSpPr/>
          <p:nvPr/>
        </p:nvGrpSpPr>
        <p:grpSpPr>
          <a:xfrm>
            <a:off x="4105275" y="1323975"/>
            <a:ext cx="1657351" cy="590551"/>
            <a:chOff x="4105275" y="1323975"/>
            <a:chExt cx="1657351" cy="590551"/>
          </a:xfrm>
        </p:grpSpPr>
        <p:sp>
          <p:nvSpPr>
            <p:cNvPr id="1176" name="SMARTInkShape-3129">
              <a:extLst>
                <a:ext uri="{FF2B5EF4-FFF2-40B4-BE49-F238E27FC236}">
                  <a16:creationId xmlns:a16="http://schemas.microsoft.com/office/drawing/2014/main" id="{C16DEBB3-A562-DE6A-70A3-34796EB3AAB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89626" y="1458813"/>
              <a:ext cx="273000" cy="164452"/>
            </a:xfrm>
            <a:custGeom>
              <a:avLst/>
              <a:gdLst/>
              <a:ahLst/>
              <a:cxnLst/>
              <a:rect l="0" t="0" r="0" b="0"/>
              <a:pathLst>
                <a:path w="273000" h="164452">
                  <a:moveTo>
                    <a:pt x="34874" y="46137"/>
                  </a:moveTo>
                  <a:lnTo>
                    <a:pt x="34874" y="46137"/>
                  </a:lnTo>
                  <a:lnTo>
                    <a:pt x="50062" y="29890"/>
                  </a:lnTo>
                  <a:lnTo>
                    <a:pt x="52779" y="20627"/>
                  </a:lnTo>
                  <a:lnTo>
                    <a:pt x="53879" y="3534"/>
                  </a:lnTo>
                  <a:lnTo>
                    <a:pt x="51777" y="1860"/>
                  </a:lnTo>
                  <a:lnTo>
                    <a:pt x="43799" y="0"/>
                  </a:lnTo>
                  <a:lnTo>
                    <a:pt x="39765" y="562"/>
                  </a:lnTo>
                  <a:lnTo>
                    <a:pt x="32463" y="4009"/>
                  </a:lnTo>
                  <a:lnTo>
                    <a:pt x="7659" y="39255"/>
                  </a:lnTo>
                  <a:lnTo>
                    <a:pt x="0" y="65970"/>
                  </a:lnTo>
                  <a:lnTo>
                    <a:pt x="2786" y="93994"/>
                  </a:lnTo>
                  <a:lnTo>
                    <a:pt x="13210" y="129791"/>
                  </a:lnTo>
                  <a:lnTo>
                    <a:pt x="25459" y="149249"/>
                  </a:lnTo>
                  <a:lnTo>
                    <a:pt x="32807" y="156523"/>
                  </a:lnTo>
                  <a:lnTo>
                    <a:pt x="43127" y="163283"/>
                  </a:lnTo>
                  <a:lnTo>
                    <a:pt x="46726" y="164451"/>
                  </a:lnTo>
                  <a:lnTo>
                    <a:pt x="49125" y="164172"/>
                  </a:lnTo>
                  <a:lnTo>
                    <a:pt x="50725" y="162927"/>
                  </a:lnTo>
                  <a:lnTo>
                    <a:pt x="52502" y="155899"/>
                  </a:lnTo>
                  <a:lnTo>
                    <a:pt x="61339" y="114400"/>
                  </a:lnTo>
                  <a:lnTo>
                    <a:pt x="64627" y="99759"/>
                  </a:lnTo>
                  <a:lnTo>
                    <a:pt x="91628" y="54306"/>
                  </a:lnTo>
                  <a:lnTo>
                    <a:pt x="104645" y="35051"/>
                  </a:lnTo>
                  <a:lnTo>
                    <a:pt x="111039" y="30626"/>
                  </a:lnTo>
                  <a:lnTo>
                    <a:pt x="114226" y="29447"/>
                  </a:lnTo>
                  <a:lnTo>
                    <a:pt x="117408" y="29718"/>
                  </a:lnTo>
                  <a:lnTo>
                    <a:pt x="123767" y="32843"/>
                  </a:lnTo>
                  <a:lnTo>
                    <a:pt x="127298" y="43403"/>
                  </a:lnTo>
                  <a:lnTo>
                    <a:pt x="132699" y="86819"/>
                  </a:lnTo>
                  <a:lnTo>
                    <a:pt x="135502" y="102318"/>
                  </a:lnTo>
                  <a:lnTo>
                    <a:pt x="133246" y="116993"/>
                  </a:lnTo>
                  <a:lnTo>
                    <a:pt x="139337" y="139421"/>
                  </a:lnTo>
                  <a:lnTo>
                    <a:pt x="139556" y="130691"/>
                  </a:lnTo>
                  <a:lnTo>
                    <a:pt x="166156" y="83298"/>
                  </a:lnTo>
                  <a:lnTo>
                    <a:pt x="198190" y="37117"/>
                  </a:lnTo>
                  <a:lnTo>
                    <a:pt x="220331" y="18047"/>
                  </a:lnTo>
                  <a:lnTo>
                    <a:pt x="222011" y="14710"/>
                  </a:lnTo>
                  <a:lnTo>
                    <a:pt x="224191" y="12486"/>
                  </a:lnTo>
                  <a:lnTo>
                    <a:pt x="229434" y="10014"/>
                  </a:lnTo>
                  <a:lnTo>
                    <a:pt x="231256" y="11472"/>
                  </a:lnTo>
                  <a:lnTo>
                    <a:pt x="241125" y="42763"/>
                  </a:lnTo>
                  <a:lnTo>
                    <a:pt x="249046" y="88052"/>
                  </a:lnTo>
                  <a:lnTo>
                    <a:pt x="272999" y="131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3130">
              <a:extLst>
                <a:ext uri="{FF2B5EF4-FFF2-40B4-BE49-F238E27FC236}">
                  <a16:creationId xmlns:a16="http://schemas.microsoft.com/office/drawing/2014/main" id="{0DAE15B8-89B1-2B2F-9BCE-0632C467713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410200" y="1390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3131">
              <a:extLst>
                <a:ext uri="{FF2B5EF4-FFF2-40B4-BE49-F238E27FC236}">
                  <a16:creationId xmlns:a16="http://schemas.microsoft.com/office/drawing/2014/main" id="{77FB01CD-6EA2-50D4-6977-C8C47AED322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62575" y="1514475"/>
              <a:ext cx="19017" cy="95251"/>
            </a:xfrm>
            <a:custGeom>
              <a:avLst/>
              <a:gdLst/>
              <a:ahLst/>
              <a:cxnLst/>
              <a:rect l="0" t="0" r="0" b="0"/>
              <a:pathLst>
                <a:path w="19017" h="9525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9016" y="19246"/>
                  </a:lnTo>
                  <a:lnTo>
                    <a:pt x="11439" y="47428"/>
                  </a:lnTo>
                  <a:lnTo>
                    <a:pt x="3860" y="6261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3132">
              <a:extLst>
                <a:ext uri="{FF2B5EF4-FFF2-40B4-BE49-F238E27FC236}">
                  <a16:creationId xmlns:a16="http://schemas.microsoft.com/office/drawing/2014/main" id="{7613F419-3718-8A65-4938-AAC3DBBECB8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191125" y="14478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45760" y="1531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3133">
              <a:extLst>
                <a:ext uri="{FF2B5EF4-FFF2-40B4-BE49-F238E27FC236}">
                  <a16:creationId xmlns:a16="http://schemas.microsoft.com/office/drawing/2014/main" id="{246824A3-8569-2E0C-4FDD-A83B0E1B3F4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191566" y="1323975"/>
              <a:ext cx="113860" cy="285496"/>
            </a:xfrm>
            <a:custGeom>
              <a:avLst/>
              <a:gdLst/>
              <a:ahLst/>
              <a:cxnLst/>
              <a:rect l="0" t="0" r="0" b="0"/>
              <a:pathLst>
                <a:path w="113860" h="285496">
                  <a:moveTo>
                    <a:pt x="37659" y="0"/>
                  </a:moveTo>
                  <a:lnTo>
                    <a:pt x="37659" y="0"/>
                  </a:lnTo>
                  <a:lnTo>
                    <a:pt x="42715" y="5057"/>
                  </a:lnTo>
                  <a:lnTo>
                    <a:pt x="45198" y="13183"/>
                  </a:lnTo>
                  <a:lnTo>
                    <a:pt x="46922" y="54849"/>
                  </a:lnTo>
                  <a:lnTo>
                    <a:pt x="44310" y="95932"/>
                  </a:lnTo>
                  <a:lnTo>
                    <a:pt x="36808" y="137433"/>
                  </a:lnTo>
                  <a:lnTo>
                    <a:pt x="21671" y="184296"/>
                  </a:lnTo>
                  <a:lnTo>
                    <a:pt x="11884" y="224239"/>
                  </a:lnTo>
                  <a:lnTo>
                    <a:pt x="1791" y="271034"/>
                  </a:lnTo>
                  <a:lnTo>
                    <a:pt x="0" y="282843"/>
                  </a:lnTo>
                  <a:lnTo>
                    <a:pt x="1970" y="283812"/>
                  </a:lnTo>
                  <a:lnTo>
                    <a:pt x="26112" y="285495"/>
                  </a:lnTo>
                  <a:lnTo>
                    <a:pt x="35350" y="282814"/>
                  </a:lnTo>
                  <a:lnTo>
                    <a:pt x="54966" y="275355"/>
                  </a:lnTo>
                  <a:lnTo>
                    <a:pt x="113859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3134">
              <a:extLst>
                <a:ext uri="{FF2B5EF4-FFF2-40B4-BE49-F238E27FC236}">
                  <a16:creationId xmlns:a16="http://schemas.microsoft.com/office/drawing/2014/main" id="{283508D0-FCA9-0F22-480C-80A5608A8E6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962525" y="1497466"/>
              <a:ext cx="257176" cy="136631"/>
            </a:xfrm>
            <a:custGeom>
              <a:avLst/>
              <a:gdLst/>
              <a:ahLst/>
              <a:cxnLst/>
              <a:rect l="0" t="0" r="0" b="0"/>
              <a:pathLst>
                <a:path w="257176" h="136631">
                  <a:moveTo>
                    <a:pt x="0" y="83684"/>
                  </a:moveTo>
                  <a:lnTo>
                    <a:pt x="0" y="83684"/>
                  </a:lnTo>
                  <a:lnTo>
                    <a:pt x="7604" y="75021"/>
                  </a:lnTo>
                  <a:lnTo>
                    <a:pt x="31798" y="29495"/>
                  </a:lnTo>
                  <a:lnTo>
                    <a:pt x="40944" y="19736"/>
                  </a:lnTo>
                  <a:lnTo>
                    <a:pt x="64062" y="4848"/>
                  </a:lnTo>
                  <a:lnTo>
                    <a:pt x="77660" y="0"/>
                  </a:lnTo>
                  <a:lnTo>
                    <a:pt x="81407" y="378"/>
                  </a:lnTo>
                  <a:lnTo>
                    <a:pt x="88393" y="3620"/>
                  </a:lnTo>
                  <a:lnTo>
                    <a:pt x="92203" y="17056"/>
                  </a:lnTo>
                  <a:lnTo>
                    <a:pt x="94848" y="63582"/>
                  </a:lnTo>
                  <a:lnTo>
                    <a:pt x="95196" y="104059"/>
                  </a:lnTo>
                  <a:lnTo>
                    <a:pt x="90179" y="126645"/>
                  </a:lnTo>
                  <a:lnTo>
                    <a:pt x="87635" y="131375"/>
                  </a:lnTo>
                  <a:lnTo>
                    <a:pt x="84882" y="134528"/>
                  </a:lnTo>
                  <a:lnTo>
                    <a:pt x="81988" y="136630"/>
                  </a:lnTo>
                  <a:lnTo>
                    <a:pt x="79000" y="135915"/>
                  </a:lnTo>
                  <a:lnTo>
                    <a:pt x="72859" y="129476"/>
                  </a:lnTo>
                  <a:lnTo>
                    <a:pt x="71856" y="123737"/>
                  </a:lnTo>
                  <a:lnTo>
                    <a:pt x="77851" y="91713"/>
                  </a:lnTo>
                  <a:lnTo>
                    <a:pt x="89036" y="64191"/>
                  </a:lnTo>
                  <a:lnTo>
                    <a:pt x="94283" y="54814"/>
                  </a:lnTo>
                  <a:lnTo>
                    <a:pt x="121891" y="31503"/>
                  </a:lnTo>
                  <a:lnTo>
                    <a:pt x="142016" y="23451"/>
                  </a:lnTo>
                  <a:lnTo>
                    <a:pt x="185862" y="13225"/>
                  </a:lnTo>
                  <a:lnTo>
                    <a:pt x="226626" y="8618"/>
                  </a:lnTo>
                  <a:lnTo>
                    <a:pt x="257175" y="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3135">
              <a:extLst>
                <a:ext uri="{FF2B5EF4-FFF2-40B4-BE49-F238E27FC236}">
                  <a16:creationId xmlns:a16="http://schemas.microsoft.com/office/drawing/2014/main" id="{EE337E09-9D77-096A-3681-58463A3ADCA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882030" y="1514475"/>
              <a:ext cx="77695" cy="130556"/>
            </a:xfrm>
            <a:custGeom>
              <a:avLst/>
              <a:gdLst/>
              <a:ahLst/>
              <a:cxnLst/>
              <a:rect l="0" t="0" r="0" b="0"/>
              <a:pathLst>
                <a:path w="77695" h="130556">
                  <a:moveTo>
                    <a:pt x="42395" y="47625"/>
                  </a:moveTo>
                  <a:lnTo>
                    <a:pt x="42395" y="47625"/>
                  </a:lnTo>
                  <a:lnTo>
                    <a:pt x="47451" y="47625"/>
                  </a:lnTo>
                  <a:lnTo>
                    <a:pt x="52756" y="44803"/>
                  </a:lnTo>
                  <a:lnTo>
                    <a:pt x="59728" y="39424"/>
                  </a:lnTo>
                  <a:lnTo>
                    <a:pt x="60682" y="35866"/>
                  </a:lnTo>
                  <a:lnTo>
                    <a:pt x="61400" y="29002"/>
                  </a:lnTo>
                  <a:lnTo>
                    <a:pt x="56375" y="23645"/>
                  </a:lnTo>
                  <a:lnTo>
                    <a:pt x="51078" y="21092"/>
                  </a:lnTo>
                  <a:lnTo>
                    <a:pt x="48184" y="20412"/>
                  </a:lnTo>
                  <a:lnTo>
                    <a:pt x="45195" y="21016"/>
                  </a:lnTo>
                  <a:lnTo>
                    <a:pt x="39054" y="24510"/>
                  </a:lnTo>
                  <a:lnTo>
                    <a:pt x="11498" y="59772"/>
                  </a:lnTo>
                  <a:lnTo>
                    <a:pt x="187" y="83940"/>
                  </a:lnTo>
                  <a:lnTo>
                    <a:pt x="0" y="98690"/>
                  </a:lnTo>
                  <a:lnTo>
                    <a:pt x="3444" y="113712"/>
                  </a:lnTo>
                  <a:lnTo>
                    <a:pt x="8504" y="123917"/>
                  </a:lnTo>
                  <a:lnTo>
                    <a:pt x="14509" y="127061"/>
                  </a:lnTo>
                  <a:lnTo>
                    <a:pt x="32470" y="130555"/>
                  </a:lnTo>
                  <a:lnTo>
                    <a:pt x="48920" y="126463"/>
                  </a:lnTo>
                  <a:lnTo>
                    <a:pt x="56270" y="122409"/>
                  </a:lnTo>
                  <a:lnTo>
                    <a:pt x="67259" y="109437"/>
                  </a:lnTo>
                  <a:lnTo>
                    <a:pt x="74613" y="92030"/>
                  </a:lnTo>
                  <a:lnTo>
                    <a:pt x="77694" y="61605"/>
                  </a:lnTo>
                  <a:lnTo>
                    <a:pt x="72374" y="43418"/>
                  </a:lnTo>
                  <a:lnTo>
                    <a:pt x="423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3136">
              <a:extLst>
                <a:ext uri="{FF2B5EF4-FFF2-40B4-BE49-F238E27FC236}">
                  <a16:creationId xmlns:a16="http://schemas.microsoft.com/office/drawing/2014/main" id="{5C2927FF-6ED7-BEF5-74B6-98F294177F4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695825" y="1510036"/>
              <a:ext cx="130531" cy="99690"/>
            </a:xfrm>
            <a:custGeom>
              <a:avLst/>
              <a:gdLst/>
              <a:ahLst/>
              <a:cxnLst/>
              <a:rect l="0" t="0" r="0" b="0"/>
              <a:pathLst>
                <a:path w="130531" h="99690">
                  <a:moveTo>
                    <a:pt x="19050" y="33014"/>
                  </a:moveTo>
                  <a:lnTo>
                    <a:pt x="19050" y="33014"/>
                  </a:lnTo>
                  <a:lnTo>
                    <a:pt x="24106" y="22901"/>
                  </a:lnTo>
                  <a:lnTo>
                    <a:pt x="32233" y="15114"/>
                  </a:lnTo>
                  <a:lnTo>
                    <a:pt x="41844" y="9183"/>
                  </a:lnTo>
                  <a:lnTo>
                    <a:pt x="65038" y="7"/>
                  </a:lnTo>
                  <a:lnTo>
                    <a:pt x="76884" y="0"/>
                  </a:lnTo>
                  <a:lnTo>
                    <a:pt x="90263" y="4583"/>
                  </a:lnTo>
                  <a:lnTo>
                    <a:pt x="106792" y="13675"/>
                  </a:lnTo>
                  <a:lnTo>
                    <a:pt x="119077" y="27594"/>
                  </a:lnTo>
                  <a:lnTo>
                    <a:pt x="127006" y="43305"/>
                  </a:lnTo>
                  <a:lnTo>
                    <a:pt x="130530" y="57344"/>
                  </a:lnTo>
                  <a:lnTo>
                    <a:pt x="129355" y="64050"/>
                  </a:lnTo>
                  <a:lnTo>
                    <a:pt x="122401" y="77147"/>
                  </a:lnTo>
                  <a:lnTo>
                    <a:pt x="109434" y="87201"/>
                  </a:lnTo>
                  <a:lnTo>
                    <a:pt x="92030" y="94139"/>
                  </a:lnTo>
                  <a:lnTo>
                    <a:pt x="52006" y="98593"/>
                  </a:lnTo>
                  <a:lnTo>
                    <a:pt x="0" y="99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3137">
              <a:extLst>
                <a:ext uri="{FF2B5EF4-FFF2-40B4-BE49-F238E27FC236}">
                  <a16:creationId xmlns:a16="http://schemas.microsoft.com/office/drawing/2014/main" id="{2C176D4B-CF21-B809-B877-1A6430EFDE1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33925" y="1554291"/>
              <a:ext cx="17708" cy="255460"/>
            </a:xfrm>
            <a:custGeom>
              <a:avLst/>
              <a:gdLst/>
              <a:ahLst/>
              <a:cxnLst/>
              <a:rect l="0" t="0" r="0" b="0"/>
              <a:pathLst>
                <a:path w="17708" h="255460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39" y="6973"/>
                  </a:lnTo>
                  <a:lnTo>
                    <a:pt x="8201" y="4077"/>
                  </a:lnTo>
                  <a:lnTo>
                    <a:pt x="9701" y="2146"/>
                  </a:lnTo>
                  <a:lnTo>
                    <a:pt x="14189" y="0"/>
                  </a:lnTo>
                  <a:lnTo>
                    <a:pt x="15810" y="1545"/>
                  </a:lnTo>
                  <a:lnTo>
                    <a:pt x="17610" y="8906"/>
                  </a:lnTo>
                  <a:lnTo>
                    <a:pt x="17707" y="39540"/>
                  </a:lnTo>
                  <a:lnTo>
                    <a:pt x="11455" y="82437"/>
                  </a:lnTo>
                  <a:lnTo>
                    <a:pt x="9908" y="126855"/>
                  </a:lnTo>
                  <a:lnTo>
                    <a:pt x="9638" y="168906"/>
                  </a:lnTo>
                  <a:lnTo>
                    <a:pt x="9558" y="214879"/>
                  </a:lnTo>
                  <a:lnTo>
                    <a:pt x="9525" y="25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3138">
              <a:extLst>
                <a:ext uri="{FF2B5EF4-FFF2-40B4-BE49-F238E27FC236}">
                  <a16:creationId xmlns:a16="http://schemas.microsoft.com/office/drawing/2014/main" id="{C267D0BE-AF65-F864-063A-2F9B9F80ED8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39405" y="1527113"/>
              <a:ext cx="74254" cy="127745"/>
            </a:xfrm>
            <a:custGeom>
              <a:avLst/>
              <a:gdLst/>
              <a:ahLst/>
              <a:cxnLst/>
              <a:rect l="0" t="0" r="0" b="0"/>
              <a:pathLst>
                <a:path w="74254" h="127745">
                  <a:moveTo>
                    <a:pt x="32595" y="63562"/>
                  </a:moveTo>
                  <a:lnTo>
                    <a:pt x="32595" y="63562"/>
                  </a:lnTo>
                  <a:lnTo>
                    <a:pt x="32595" y="49373"/>
                  </a:lnTo>
                  <a:lnTo>
                    <a:pt x="33653" y="47752"/>
                  </a:lnTo>
                  <a:lnTo>
                    <a:pt x="35417" y="46672"/>
                  </a:lnTo>
                  <a:lnTo>
                    <a:pt x="37651" y="45952"/>
                  </a:lnTo>
                  <a:lnTo>
                    <a:pt x="39140" y="44414"/>
                  </a:lnTo>
                  <a:lnTo>
                    <a:pt x="40796" y="39882"/>
                  </a:lnTo>
                  <a:lnTo>
                    <a:pt x="41727" y="26324"/>
                  </a:lnTo>
                  <a:lnTo>
                    <a:pt x="40800" y="22862"/>
                  </a:lnTo>
                  <a:lnTo>
                    <a:pt x="39123" y="20554"/>
                  </a:lnTo>
                  <a:lnTo>
                    <a:pt x="33885" y="16849"/>
                  </a:lnTo>
                  <a:lnTo>
                    <a:pt x="22865" y="21264"/>
                  </a:lnTo>
                  <a:lnTo>
                    <a:pt x="19758" y="23722"/>
                  </a:lnTo>
                  <a:lnTo>
                    <a:pt x="9307" y="38351"/>
                  </a:lnTo>
                  <a:lnTo>
                    <a:pt x="530" y="62912"/>
                  </a:lnTo>
                  <a:lnTo>
                    <a:pt x="0" y="79501"/>
                  </a:lnTo>
                  <a:lnTo>
                    <a:pt x="3226" y="107398"/>
                  </a:lnTo>
                  <a:lnTo>
                    <a:pt x="6666" y="112894"/>
                  </a:lnTo>
                  <a:lnTo>
                    <a:pt x="28553" y="127744"/>
                  </a:lnTo>
                  <a:lnTo>
                    <a:pt x="46567" y="124442"/>
                  </a:lnTo>
                  <a:lnTo>
                    <a:pt x="57502" y="116725"/>
                  </a:lnTo>
                  <a:lnTo>
                    <a:pt x="61900" y="111704"/>
                  </a:lnTo>
                  <a:lnTo>
                    <a:pt x="73146" y="84412"/>
                  </a:lnTo>
                  <a:lnTo>
                    <a:pt x="74253" y="67184"/>
                  </a:lnTo>
                  <a:lnTo>
                    <a:pt x="66342" y="33821"/>
                  </a:lnTo>
                  <a:lnTo>
                    <a:pt x="62501" y="27860"/>
                  </a:lnTo>
                  <a:lnTo>
                    <a:pt x="57823" y="23885"/>
                  </a:lnTo>
                  <a:lnTo>
                    <a:pt x="41128" y="12648"/>
                  </a:lnTo>
                  <a:lnTo>
                    <a:pt x="30037" y="3892"/>
                  </a:lnTo>
                  <a:lnTo>
                    <a:pt x="21581" y="0"/>
                  </a:lnTo>
                  <a:lnTo>
                    <a:pt x="17844" y="21"/>
                  </a:lnTo>
                  <a:lnTo>
                    <a:pt x="4020" y="6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3139">
              <a:extLst>
                <a:ext uri="{FF2B5EF4-FFF2-40B4-BE49-F238E27FC236}">
                  <a16:creationId xmlns:a16="http://schemas.microsoft.com/office/drawing/2014/main" id="{DA9C3112-0723-D2F7-124A-3D75F82F23E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238625" y="1556132"/>
              <a:ext cx="238126" cy="127265"/>
            </a:xfrm>
            <a:custGeom>
              <a:avLst/>
              <a:gdLst/>
              <a:ahLst/>
              <a:cxnLst/>
              <a:rect l="0" t="0" r="0" b="0"/>
              <a:pathLst>
                <a:path w="238126" h="127265">
                  <a:moveTo>
                    <a:pt x="0" y="44068"/>
                  </a:moveTo>
                  <a:lnTo>
                    <a:pt x="0" y="44068"/>
                  </a:lnTo>
                  <a:lnTo>
                    <a:pt x="31471" y="15419"/>
                  </a:lnTo>
                  <a:lnTo>
                    <a:pt x="36856" y="12269"/>
                  </a:lnTo>
                  <a:lnTo>
                    <a:pt x="59603" y="7835"/>
                  </a:lnTo>
                  <a:lnTo>
                    <a:pt x="81395" y="11578"/>
                  </a:lnTo>
                  <a:lnTo>
                    <a:pt x="91914" y="19397"/>
                  </a:lnTo>
                  <a:lnTo>
                    <a:pt x="100117" y="30987"/>
                  </a:lnTo>
                  <a:lnTo>
                    <a:pt x="119461" y="69600"/>
                  </a:lnTo>
                  <a:lnTo>
                    <a:pt x="123250" y="106540"/>
                  </a:lnTo>
                  <a:lnTo>
                    <a:pt x="121325" y="112174"/>
                  </a:lnTo>
                  <a:lnTo>
                    <a:pt x="113542" y="121257"/>
                  </a:lnTo>
                  <a:lnTo>
                    <a:pt x="105849" y="125999"/>
                  </a:lnTo>
                  <a:lnTo>
                    <a:pt x="102316" y="127264"/>
                  </a:lnTo>
                  <a:lnTo>
                    <a:pt x="97845" y="125990"/>
                  </a:lnTo>
                  <a:lnTo>
                    <a:pt x="87231" y="118931"/>
                  </a:lnTo>
                  <a:lnTo>
                    <a:pt x="81102" y="100271"/>
                  </a:lnTo>
                  <a:lnTo>
                    <a:pt x="79437" y="77514"/>
                  </a:lnTo>
                  <a:lnTo>
                    <a:pt x="82225" y="60344"/>
                  </a:lnTo>
                  <a:lnTo>
                    <a:pt x="94801" y="33721"/>
                  </a:lnTo>
                  <a:lnTo>
                    <a:pt x="108809" y="20772"/>
                  </a:lnTo>
                  <a:lnTo>
                    <a:pt x="128902" y="10354"/>
                  </a:lnTo>
                  <a:lnTo>
                    <a:pt x="172510" y="0"/>
                  </a:lnTo>
                  <a:lnTo>
                    <a:pt x="238125" y="5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3140">
              <a:extLst>
                <a:ext uri="{FF2B5EF4-FFF2-40B4-BE49-F238E27FC236}">
                  <a16:creationId xmlns:a16="http://schemas.microsoft.com/office/drawing/2014/main" id="{9B9B2202-1812-649E-5DC9-10E6CCFEF3C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05275" y="1548274"/>
              <a:ext cx="110690" cy="128127"/>
            </a:xfrm>
            <a:custGeom>
              <a:avLst/>
              <a:gdLst/>
              <a:ahLst/>
              <a:cxnLst/>
              <a:rect l="0" t="0" r="0" b="0"/>
              <a:pathLst>
                <a:path w="110690" h="128127">
                  <a:moveTo>
                    <a:pt x="9525" y="42401"/>
                  </a:moveTo>
                  <a:lnTo>
                    <a:pt x="9525" y="42401"/>
                  </a:lnTo>
                  <a:lnTo>
                    <a:pt x="9525" y="37345"/>
                  </a:lnTo>
                  <a:lnTo>
                    <a:pt x="12347" y="32040"/>
                  </a:lnTo>
                  <a:lnTo>
                    <a:pt x="25772" y="11403"/>
                  </a:lnTo>
                  <a:lnTo>
                    <a:pt x="41323" y="180"/>
                  </a:lnTo>
                  <a:lnTo>
                    <a:pt x="53292" y="0"/>
                  </a:lnTo>
                  <a:lnTo>
                    <a:pt x="81788" y="8508"/>
                  </a:lnTo>
                  <a:lnTo>
                    <a:pt x="101375" y="27420"/>
                  </a:lnTo>
                  <a:lnTo>
                    <a:pt x="108555" y="44209"/>
                  </a:lnTo>
                  <a:lnTo>
                    <a:pt x="110689" y="63313"/>
                  </a:lnTo>
                  <a:lnTo>
                    <a:pt x="108109" y="85915"/>
                  </a:lnTo>
                  <a:lnTo>
                    <a:pt x="103822" y="94693"/>
                  </a:lnTo>
                  <a:lnTo>
                    <a:pt x="90593" y="107270"/>
                  </a:lnTo>
                  <a:lnTo>
                    <a:pt x="70352" y="120300"/>
                  </a:lnTo>
                  <a:lnTo>
                    <a:pt x="25910" y="127095"/>
                  </a:lnTo>
                  <a:lnTo>
                    <a:pt x="0" y="12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3141">
              <a:extLst>
                <a:ext uri="{FF2B5EF4-FFF2-40B4-BE49-F238E27FC236}">
                  <a16:creationId xmlns:a16="http://schemas.microsoft.com/office/drawing/2014/main" id="{D67E1982-0E41-C5B7-C343-830AAD99A59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33850" y="1556612"/>
              <a:ext cx="9526" cy="357914"/>
            </a:xfrm>
            <a:custGeom>
              <a:avLst/>
              <a:gdLst/>
              <a:ahLst/>
              <a:cxnLst/>
              <a:rect l="0" t="0" r="0" b="0"/>
              <a:pathLst>
                <a:path w="9526" h="357914">
                  <a:moveTo>
                    <a:pt x="0" y="5488"/>
                  </a:moveTo>
                  <a:lnTo>
                    <a:pt x="0" y="5488"/>
                  </a:lnTo>
                  <a:lnTo>
                    <a:pt x="8201" y="5488"/>
                  </a:lnTo>
                  <a:lnTo>
                    <a:pt x="8642" y="4430"/>
                  </a:lnTo>
                  <a:lnTo>
                    <a:pt x="9263" y="0"/>
                  </a:lnTo>
                  <a:lnTo>
                    <a:pt x="9491" y="14669"/>
                  </a:lnTo>
                  <a:lnTo>
                    <a:pt x="2972" y="61669"/>
                  </a:lnTo>
                  <a:lnTo>
                    <a:pt x="1321" y="95015"/>
                  </a:lnTo>
                  <a:lnTo>
                    <a:pt x="391" y="134320"/>
                  </a:lnTo>
                  <a:lnTo>
                    <a:pt x="116" y="181244"/>
                  </a:lnTo>
                  <a:lnTo>
                    <a:pt x="34" y="225251"/>
                  </a:lnTo>
                  <a:lnTo>
                    <a:pt x="10" y="265101"/>
                  </a:lnTo>
                  <a:lnTo>
                    <a:pt x="3" y="303720"/>
                  </a:lnTo>
                  <a:lnTo>
                    <a:pt x="9525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2" name="SMARTInkShape-Group561">
            <a:extLst>
              <a:ext uri="{FF2B5EF4-FFF2-40B4-BE49-F238E27FC236}">
                <a16:creationId xmlns:a16="http://schemas.microsoft.com/office/drawing/2014/main" id="{86831171-81D5-61CB-1B45-CBDA1FE4379B}"/>
              </a:ext>
            </a:extLst>
          </p:cNvPr>
          <p:cNvGrpSpPr/>
          <p:nvPr/>
        </p:nvGrpSpPr>
        <p:grpSpPr>
          <a:xfrm>
            <a:off x="3524250" y="1600200"/>
            <a:ext cx="228601" cy="95167"/>
            <a:chOff x="3524250" y="1600200"/>
            <a:chExt cx="228601" cy="95167"/>
          </a:xfrm>
        </p:grpSpPr>
        <p:sp>
          <p:nvSpPr>
            <p:cNvPr id="1190" name="SMARTInkShape-3142">
              <a:extLst>
                <a:ext uri="{FF2B5EF4-FFF2-40B4-BE49-F238E27FC236}">
                  <a16:creationId xmlns:a16="http://schemas.microsoft.com/office/drawing/2014/main" id="{A1A332CD-2A77-1897-2C82-33D65BC6C6E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524250" y="1676400"/>
              <a:ext cx="228601" cy="18967"/>
            </a:xfrm>
            <a:custGeom>
              <a:avLst/>
              <a:gdLst/>
              <a:ahLst/>
              <a:cxnLst/>
              <a:rect l="0" t="0" r="0" b="0"/>
              <a:pathLst>
                <a:path w="228601" h="18967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28427" y="17610"/>
                  </a:lnTo>
                  <a:lnTo>
                    <a:pt x="68762" y="18766"/>
                  </a:lnTo>
                  <a:lnTo>
                    <a:pt x="107275" y="18966"/>
                  </a:lnTo>
                  <a:lnTo>
                    <a:pt x="146505" y="16211"/>
                  </a:lnTo>
                  <a:lnTo>
                    <a:pt x="192703" y="10405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3143">
              <a:extLst>
                <a:ext uri="{FF2B5EF4-FFF2-40B4-BE49-F238E27FC236}">
                  <a16:creationId xmlns:a16="http://schemas.microsoft.com/office/drawing/2014/main" id="{A21B0DAC-2537-3B6D-61F9-A79A5FCF155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554149" y="1600200"/>
              <a:ext cx="151077" cy="15014"/>
            </a:xfrm>
            <a:custGeom>
              <a:avLst/>
              <a:gdLst/>
              <a:ahLst/>
              <a:cxnLst/>
              <a:rect l="0" t="0" r="0" b="0"/>
              <a:pathLst>
                <a:path w="151077" h="15014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9525"/>
                  </a:lnTo>
                  <a:lnTo>
                    <a:pt x="9212" y="12347"/>
                  </a:lnTo>
                  <a:lnTo>
                    <a:pt x="12050" y="14581"/>
                  </a:lnTo>
                  <a:lnTo>
                    <a:pt x="16059" y="15013"/>
                  </a:lnTo>
                  <a:lnTo>
                    <a:pt x="58912" y="5400"/>
                  </a:lnTo>
                  <a:lnTo>
                    <a:pt x="101121" y="1067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7" name="SMARTInkShape-Group562">
            <a:extLst>
              <a:ext uri="{FF2B5EF4-FFF2-40B4-BE49-F238E27FC236}">
                <a16:creationId xmlns:a16="http://schemas.microsoft.com/office/drawing/2014/main" id="{CDB0CFA8-BDFC-6095-4E89-DAEA02E7AE33}"/>
              </a:ext>
            </a:extLst>
          </p:cNvPr>
          <p:cNvGrpSpPr/>
          <p:nvPr/>
        </p:nvGrpSpPr>
        <p:grpSpPr>
          <a:xfrm>
            <a:off x="558223" y="1895475"/>
            <a:ext cx="2261178" cy="384265"/>
            <a:chOff x="558223" y="1895475"/>
            <a:chExt cx="2261178" cy="384265"/>
          </a:xfrm>
        </p:grpSpPr>
        <p:sp>
          <p:nvSpPr>
            <p:cNvPr id="1193" name="SMARTInkShape-3144">
              <a:extLst>
                <a:ext uri="{FF2B5EF4-FFF2-40B4-BE49-F238E27FC236}">
                  <a16:creationId xmlns:a16="http://schemas.microsoft.com/office/drawing/2014/main" id="{3ED18F82-EBBA-9D61-B7F7-77314DE2518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600500" y="2002087"/>
              <a:ext cx="218901" cy="150564"/>
            </a:xfrm>
            <a:custGeom>
              <a:avLst/>
              <a:gdLst/>
              <a:ahLst/>
              <a:cxnLst/>
              <a:rect l="0" t="0" r="0" b="0"/>
              <a:pathLst>
                <a:path w="218901" h="150564">
                  <a:moveTo>
                    <a:pt x="47450" y="55313"/>
                  </a:moveTo>
                  <a:lnTo>
                    <a:pt x="47450" y="55313"/>
                  </a:lnTo>
                  <a:lnTo>
                    <a:pt x="55651" y="47112"/>
                  </a:lnTo>
                  <a:lnTo>
                    <a:pt x="56940" y="36690"/>
                  </a:lnTo>
                  <a:lnTo>
                    <a:pt x="43714" y="36300"/>
                  </a:lnTo>
                  <a:lnTo>
                    <a:pt x="16975" y="52668"/>
                  </a:lnTo>
                  <a:lnTo>
                    <a:pt x="9917" y="62604"/>
                  </a:lnTo>
                  <a:lnTo>
                    <a:pt x="4310" y="77603"/>
                  </a:lnTo>
                  <a:lnTo>
                    <a:pt x="415" y="122415"/>
                  </a:lnTo>
                  <a:lnTo>
                    <a:pt x="0" y="140576"/>
                  </a:lnTo>
                  <a:lnTo>
                    <a:pt x="2058" y="143905"/>
                  </a:lnTo>
                  <a:lnTo>
                    <a:pt x="5547" y="146125"/>
                  </a:lnTo>
                  <a:lnTo>
                    <a:pt x="9990" y="147604"/>
                  </a:lnTo>
                  <a:lnTo>
                    <a:pt x="14010" y="147532"/>
                  </a:lnTo>
                  <a:lnTo>
                    <a:pt x="21299" y="144630"/>
                  </a:lnTo>
                  <a:lnTo>
                    <a:pt x="31353" y="131989"/>
                  </a:lnTo>
                  <a:lnTo>
                    <a:pt x="32182" y="115144"/>
                  </a:lnTo>
                  <a:lnTo>
                    <a:pt x="29147" y="74892"/>
                  </a:lnTo>
                  <a:lnTo>
                    <a:pt x="36667" y="35574"/>
                  </a:lnTo>
                  <a:lnTo>
                    <a:pt x="40188" y="27843"/>
                  </a:lnTo>
                  <a:lnTo>
                    <a:pt x="51072" y="14256"/>
                  </a:lnTo>
                  <a:lnTo>
                    <a:pt x="57174" y="10607"/>
                  </a:lnTo>
                  <a:lnTo>
                    <a:pt x="64658" y="8265"/>
                  </a:lnTo>
                  <a:lnTo>
                    <a:pt x="76067" y="17972"/>
                  </a:lnTo>
                  <a:lnTo>
                    <a:pt x="81335" y="28487"/>
                  </a:lnTo>
                  <a:lnTo>
                    <a:pt x="85180" y="67814"/>
                  </a:lnTo>
                  <a:lnTo>
                    <a:pt x="85543" y="111234"/>
                  </a:lnTo>
                  <a:lnTo>
                    <a:pt x="126967" y="68175"/>
                  </a:lnTo>
                  <a:lnTo>
                    <a:pt x="163049" y="20828"/>
                  </a:lnTo>
                  <a:lnTo>
                    <a:pt x="182624" y="7461"/>
                  </a:lnTo>
                  <a:lnTo>
                    <a:pt x="197568" y="918"/>
                  </a:lnTo>
                  <a:lnTo>
                    <a:pt x="201504" y="0"/>
                  </a:lnTo>
                  <a:lnTo>
                    <a:pt x="204127" y="1504"/>
                  </a:lnTo>
                  <a:lnTo>
                    <a:pt x="205877" y="4624"/>
                  </a:lnTo>
                  <a:lnTo>
                    <a:pt x="208338" y="24772"/>
                  </a:lnTo>
                  <a:lnTo>
                    <a:pt x="208180" y="67558"/>
                  </a:lnTo>
                  <a:lnTo>
                    <a:pt x="201156" y="112821"/>
                  </a:lnTo>
                  <a:lnTo>
                    <a:pt x="203253" y="126028"/>
                  </a:lnTo>
                  <a:lnTo>
                    <a:pt x="208166" y="138073"/>
                  </a:lnTo>
                  <a:lnTo>
                    <a:pt x="218900" y="150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3145">
              <a:extLst>
                <a:ext uri="{FF2B5EF4-FFF2-40B4-BE49-F238E27FC236}">
                  <a16:creationId xmlns:a16="http://schemas.microsoft.com/office/drawing/2014/main" id="{169B1CA7-A043-975C-8BC5-E509C3ABAA9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524125" y="19621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3146">
              <a:extLst>
                <a:ext uri="{FF2B5EF4-FFF2-40B4-BE49-F238E27FC236}">
                  <a16:creationId xmlns:a16="http://schemas.microsoft.com/office/drawing/2014/main" id="{089E066C-52A7-E066-CA4A-DDB3CF1F456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352675" y="2011260"/>
              <a:ext cx="141389" cy="179491"/>
            </a:xfrm>
            <a:custGeom>
              <a:avLst/>
              <a:gdLst/>
              <a:ahLst/>
              <a:cxnLst/>
              <a:rect l="0" t="0" r="0" b="0"/>
              <a:pathLst>
                <a:path w="141389" h="179491">
                  <a:moveTo>
                    <a:pt x="0" y="36615"/>
                  </a:moveTo>
                  <a:lnTo>
                    <a:pt x="0" y="36615"/>
                  </a:lnTo>
                  <a:lnTo>
                    <a:pt x="41418" y="17317"/>
                  </a:lnTo>
                  <a:lnTo>
                    <a:pt x="88002" y="6032"/>
                  </a:lnTo>
                  <a:lnTo>
                    <a:pt x="109106" y="0"/>
                  </a:lnTo>
                  <a:lnTo>
                    <a:pt x="111895" y="563"/>
                  </a:lnTo>
                  <a:lnTo>
                    <a:pt x="123978" y="6249"/>
                  </a:lnTo>
                  <a:lnTo>
                    <a:pt x="127101" y="6846"/>
                  </a:lnTo>
                  <a:lnTo>
                    <a:pt x="129184" y="8303"/>
                  </a:lnTo>
                  <a:lnTo>
                    <a:pt x="130573" y="10332"/>
                  </a:lnTo>
                  <a:lnTo>
                    <a:pt x="141388" y="46801"/>
                  </a:lnTo>
                  <a:lnTo>
                    <a:pt x="132318" y="85581"/>
                  </a:lnTo>
                  <a:lnTo>
                    <a:pt x="126342" y="116035"/>
                  </a:lnTo>
                  <a:lnTo>
                    <a:pt x="124157" y="160472"/>
                  </a:lnTo>
                  <a:lnTo>
                    <a:pt x="123825" y="17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3147">
              <a:extLst>
                <a:ext uri="{FF2B5EF4-FFF2-40B4-BE49-F238E27FC236}">
                  <a16:creationId xmlns:a16="http://schemas.microsoft.com/office/drawing/2014/main" id="{8481E425-EF34-68F0-CCA7-5AAB4DE997F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54986" y="1895475"/>
              <a:ext cx="83415" cy="255980"/>
            </a:xfrm>
            <a:custGeom>
              <a:avLst/>
              <a:gdLst/>
              <a:ahLst/>
              <a:cxnLst/>
              <a:rect l="0" t="0" r="0" b="0"/>
              <a:pathLst>
                <a:path w="83415" h="255980">
                  <a:moveTo>
                    <a:pt x="45314" y="0"/>
                  </a:moveTo>
                  <a:lnTo>
                    <a:pt x="45314" y="0"/>
                  </a:lnTo>
                  <a:lnTo>
                    <a:pt x="50370" y="0"/>
                  </a:lnTo>
                  <a:lnTo>
                    <a:pt x="50802" y="3175"/>
                  </a:lnTo>
                  <a:lnTo>
                    <a:pt x="41189" y="44829"/>
                  </a:lnTo>
                  <a:lnTo>
                    <a:pt x="32333" y="85485"/>
                  </a:lnTo>
                  <a:lnTo>
                    <a:pt x="23006" y="131045"/>
                  </a:lnTo>
                  <a:lnTo>
                    <a:pt x="10373" y="173150"/>
                  </a:lnTo>
                  <a:lnTo>
                    <a:pt x="508" y="214394"/>
                  </a:lnTo>
                  <a:lnTo>
                    <a:pt x="0" y="229694"/>
                  </a:lnTo>
                  <a:lnTo>
                    <a:pt x="3302" y="243550"/>
                  </a:lnTo>
                  <a:lnTo>
                    <a:pt x="6723" y="248092"/>
                  </a:lnTo>
                  <a:lnTo>
                    <a:pt x="16168" y="253138"/>
                  </a:lnTo>
                  <a:lnTo>
                    <a:pt x="28329" y="255979"/>
                  </a:lnTo>
                  <a:lnTo>
                    <a:pt x="56070" y="249335"/>
                  </a:lnTo>
                  <a:lnTo>
                    <a:pt x="8341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3148">
              <a:extLst>
                <a:ext uri="{FF2B5EF4-FFF2-40B4-BE49-F238E27FC236}">
                  <a16:creationId xmlns:a16="http://schemas.microsoft.com/office/drawing/2014/main" id="{43173F3B-4DEA-53B4-19F0-2CF3FB552D7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64517" y="2058876"/>
              <a:ext cx="169109" cy="143632"/>
            </a:xfrm>
            <a:custGeom>
              <a:avLst/>
              <a:gdLst/>
              <a:ahLst/>
              <a:cxnLst/>
              <a:rect l="0" t="0" r="0" b="0"/>
              <a:pathLst>
                <a:path w="169109" h="143632">
                  <a:moveTo>
                    <a:pt x="54808" y="46149"/>
                  </a:moveTo>
                  <a:lnTo>
                    <a:pt x="54808" y="46149"/>
                  </a:lnTo>
                  <a:lnTo>
                    <a:pt x="59864" y="41093"/>
                  </a:lnTo>
                  <a:lnTo>
                    <a:pt x="62347" y="35788"/>
                  </a:lnTo>
                  <a:lnTo>
                    <a:pt x="63009" y="32891"/>
                  </a:lnTo>
                  <a:lnTo>
                    <a:pt x="64509" y="30961"/>
                  </a:lnTo>
                  <a:lnTo>
                    <a:pt x="72418" y="27607"/>
                  </a:lnTo>
                  <a:lnTo>
                    <a:pt x="73218" y="24503"/>
                  </a:lnTo>
                  <a:lnTo>
                    <a:pt x="73854" y="0"/>
                  </a:lnTo>
                  <a:lnTo>
                    <a:pt x="71034" y="2002"/>
                  </a:lnTo>
                  <a:lnTo>
                    <a:pt x="60674" y="9080"/>
                  </a:lnTo>
                  <a:lnTo>
                    <a:pt x="38210" y="26009"/>
                  </a:lnTo>
                  <a:lnTo>
                    <a:pt x="24726" y="43592"/>
                  </a:lnTo>
                  <a:lnTo>
                    <a:pt x="7403" y="85167"/>
                  </a:lnTo>
                  <a:lnTo>
                    <a:pt x="545" y="113096"/>
                  </a:lnTo>
                  <a:lnTo>
                    <a:pt x="0" y="129878"/>
                  </a:lnTo>
                  <a:lnTo>
                    <a:pt x="3285" y="140865"/>
                  </a:lnTo>
                  <a:lnTo>
                    <a:pt x="5643" y="143160"/>
                  </a:lnTo>
                  <a:lnTo>
                    <a:pt x="8272" y="143631"/>
                  </a:lnTo>
                  <a:lnTo>
                    <a:pt x="11084" y="142887"/>
                  </a:lnTo>
                  <a:lnTo>
                    <a:pt x="17031" y="136416"/>
                  </a:lnTo>
                  <a:lnTo>
                    <a:pt x="40503" y="98145"/>
                  </a:lnTo>
                  <a:lnTo>
                    <a:pt x="58804" y="57778"/>
                  </a:lnTo>
                  <a:lnTo>
                    <a:pt x="76723" y="26501"/>
                  </a:lnTo>
                  <a:lnTo>
                    <a:pt x="78943" y="24584"/>
                  </a:lnTo>
                  <a:lnTo>
                    <a:pt x="80423" y="24364"/>
                  </a:lnTo>
                  <a:lnTo>
                    <a:pt x="81409" y="25276"/>
                  </a:lnTo>
                  <a:lnTo>
                    <a:pt x="81009" y="26942"/>
                  </a:lnTo>
                  <a:lnTo>
                    <a:pt x="77742" y="31615"/>
                  </a:lnTo>
                  <a:lnTo>
                    <a:pt x="74199" y="79101"/>
                  </a:lnTo>
                  <a:lnTo>
                    <a:pt x="73959" y="99540"/>
                  </a:lnTo>
                  <a:lnTo>
                    <a:pt x="74984" y="103968"/>
                  </a:lnTo>
                  <a:lnTo>
                    <a:pt x="76725" y="106920"/>
                  </a:lnTo>
                  <a:lnTo>
                    <a:pt x="78944" y="108888"/>
                  </a:lnTo>
                  <a:lnTo>
                    <a:pt x="87055" y="111075"/>
                  </a:lnTo>
                  <a:lnTo>
                    <a:pt x="98773" y="110988"/>
                  </a:lnTo>
                  <a:lnTo>
                    <a:pt x="169108" y="8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3149">
              <a:extLst>
                <a:ext uri="{FF2B5EF4-FFF2-40B4-BE49-F238E27FC236}">
                  <a16:creationId xmlns:a16="http://schemas.microsoft.com/office/drawing/2014/main" id="{83EC35D2-9E4F-3354-113B-4EEE02DDF86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933575" y="2060018"/>
              <a:ext cx="159997" cy="140258"/>
            </a:xfrm>
            <a:custGeom>
              <a:avLst/>
              <a:gdLst/>
              <a:ahLst/>
              <a:cxnLst/>
              <a:rect l="0" t="0" r="0" b="0"/>
              <a:pathLst>
                <a:path w="159997" h="140258">
                  <a:moveTo>
                    <a:pt x="0" y="73582"/>
                  </a:moveTo>
                  <a:lnTo>
                    <a:pt x="0" y="73582"/>
                  </a:lnTo>
                  <a:lnTo>
                    <a:pt x="0" y="68526"/>
                  </a:lnTo>
                  <a:lnTo>
                    <a:pt x="2822" y="63221"/>
                  </a:lnTo>
                  <a:lnTo>
                    <a:pt x="7604" y="55219"/>
                  </a:lnTo>
                  <a:lnTo>
                    <a:pt x="17305" y="34980"/>
                  </a:lnTo>
                  <a:lnTo>
                    <a:pt x="40000" y="14027"/>
                  </a:lnTo>
                  <a:lnTo>
                    <a:pt x="47058" y="10071"/>
                  </a:lnTo>
                  <a:lnTo>
                    <a:pt x="50422" y="9017"/>
                  </a:lnTo>
                  <a:lnTo>
                    <a:pt x="52665" y="9372"/>
                  </a:lnTo>
                  <a:lnTo>
                    <a:pt x="54160" y="10667"/>
                  </a:lnTo>
                  <a:lnTo>
                    <a:pt x="63302" y="30881"/>
                  </a:lnTo>
                  <a:lnTo>
                    <a:pt x="66231" y="71225"/>
                  </a:lnTo>
                  <a:lnTo>
                    <a:pt x="66664" y="118541"/>
                  </a:lnTo>
                  <a:lnTo>
                    <a:pt x="66672" y="115361"/>
                  </a:lnTo>
                  <a:lnTo>
                    <a:pt x="84988" y="75377"/>
                  </a:lnTo>
                  <a:lnTo>
                    <a:pt x="114621" y="29016"/>
                  </a:lnTo>
                  <a:lnTo>
                    <a:pt x="138488" y="3273"/>
                  </a:lnTo>
                  <a:lnTo>
                    <a:pt x="145511" y="0"/>
                  </a:lnTo>
                  <a:lnTo>
                    <a:pt x="148866" y="186"/>
                  </a:lnTo>
                  <a:lnTo>
                    <a:pt x="155415" y="3214"/>
                  </a:lnTo>
                  <a:lnTo>
                    <a:pt x="157585" y="7620"/>
                  </a:lnTo>
                  <a:lnTo>
                    <a:pt x="159996" y="20982"/>
                  </a:lnTo>
                  <a:lnTo>
                    <a:pt x="154132" y="61834"/>
                  </a:lnTo>
                  <a:lnTo>
                    <a:pt x="142875" y="140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3150">
              <a:extLst>
                <a:ext uri="{FF2B5EF4-FFF2-40B4-BE49-F238E27FC236}">
                  <a16:creationId xmlns:a16="http://schemas.microsoft.com/office/drawing/2014/main" id="{FCCEBE36-B046-F42F-1644-8D09BC9C066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847850" y="19526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3151">
              <a:extLst>
                <a:ext uri="{FF2B5EF4-FFF2-40B4-BE49-F238E27FC236}">
                  <a16:creationId xmlns:a16="http://schemas.microsoft.com/office/drawing/2014/main" id="{085AFF5A-8AB4-42C4-E506-CE7A1418538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829227" y="2061437"/>
              <a:ext cx="24112" cy="157889"/>
            </a:xfrm>
            <a:custGeom>
              <a:avLst/>
              <a:gdLst/>
              <a:ahLst/>
              <a:cxnLst/>
              <a:rect l="0" t="0" r="0" b="0"/>
              <a:pathLst>
                <a:path w="24112" h="157889">
                  <a:moveTo>
                    <a:pt x="18623" y="5488"/>
                  </a:moveTo>
                  <a:lnTo>
                    <a:pt x="18623" y="5488"/>
                  </a:lnTo>
                  <a:lnTo>
                    <a:pt x="23680" y="5488"/>
                  </a:lnTo>
                  <a:lnTo>
                    <a:pt x="24111" y="4430"/>
                  </a:lnTo>
                  <a:lnTo>
                    <a:pt x="21768" y="432"/>
                  </a:lnTo>
                  <a:lnTo>
                    <a:pt x="20719" y="0"/>
                  </a:lnTo>
                  <a:lnTo>
                    <a:pt x="20021" y="771"/>
                  </a:lnTo>
                  <a:lnTo>
                    <a:pt x="19244" y="6567"/>
                  </a:lnTo>
                  <a:lnTo>
                    <a:pt x="12132" y="54044"/>
                  </a:lnTo>
                  <a:lnTo>
                    <a:pt x="4441" y="100861"/>
                  </a:lnTo>
                  <a:lnTo>
                    <a:pt x="0" y="136440"/>
                  </a:lnTo>
                  <a:lnTo>
                    <a:pt x="9098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3152">
              <a:extLst>
                <a:ext uri="{FF2B5EF4-FFF2-40B4-BE49-F238E27FC236}">
                  <a16:creationId xmlns:a16="http://schemas.microsoft.com/office/drawing/2014/main" id="{E77E5ED4-FA64-2E4E-432D-163408377A7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76375" y="2096265"/>
              <a:ext cx="275808" cy="120406"/>
            </a:xfrm>
            <a:custGeom>
              <a:avLst/>
              <a:gdLst/>
              <a:ahLst/>
              <a:cxnLst/>
              <a:rect l="0" t="0" r="0" b="0"/>
              <a:pathLst>
                <a:path w="275808" h="120406">
                  <a:moveTo>
                    <a:pt x="0" y="46860"/>
                  </a:moveTo>
                  <a:lnTo>
                    <a:pt x="0" y="46860"/>
                  </a:lnTo>
                  <a:lnTo>
                    <a:pt x="25510" y="22408"/>
                  </a:lnTo>
                  <a:lnTo>
                    <a:pt x="31799" y="20117"/>
                  </a:lnTo>
                  <a:lnTo>
                    <a:pt x="46346" y="18828"/>
                  </a:lnTo>
                  <a:lnTo>
                    <a:pt x="49948" y="19705"/>
                  </a:lnTo>
                  <a:lnTo>
                    <a:pt x="52348" y="21349"/>
                  </a:lnTo>
                  <a:lnTo>
                    <a:pt x="70126" y="45746"/>
                  </a:lnTo>
                  <a:lnTo>
                    <a:pt x="75400" y="90784"/>
                  </a:lnTo>
                  <a:lnTo>
                    <a:pt x="74786" y="104482"/>
                  </a:lnTo>
                  <a:lnTo>
                    <a:pt x="67953" y="120405"/>
                  </a:lnTo>
                  <a:lnTo>
                    <a:pt x="68585" y="120231"/>
                  </a:lnTo>
                  <a:lnTo>
                    <a:pt x="72110" y="117217"/>
                  </a:lnTo>
                  <a:lnTo>
                    <a:pt x="93266" y="79141"/>
                  </a:lnTo>
                  <a:lnTo>
                    <a:pt x="109244" y="50545"/>
                  </a:lnTo>
                  <a:lnTo>
                    <a:pt x="127383" y="33958"/>
                  </a:lnTo>
                  <a:lnTo>
                    <a:pt x="146163" y="23399"/>
                  </a:lnTo>
                  <a:lnTo>
                    <a:pt x="158800" y="20558"/>
                  </a:lnTo>
                  <a:lnTo>
                    <a:pt x="168650" y="22118"/>
                  </a:lnTo>
                  <a:lnTo>
                    <a:pt x="172758" y="24015"/>
                  </a:lnTo>
                  <a:lnTo>
                    <a:pt x="175497" y="26338"/>
                  </a:lnTo>
                  <a:lnTo>
                    <a:pt x="178540" y="31742"/>
                  </a:lnTo>
                  <a:lnTo>
                    <a:pt x="188193" y="64860"/>
                  </a:lnTo>
                  <a:lnTo>
                    <a:pt x="190460" y="111078"/>
                  </a:lnTo>
                  <a:lnTo>
                    <a:pt x="190488" y="107750"/>
                  </a:lnTo>
                  <a:lnTo>
                    <a:pt x="199161" y="88482"/>
                  </a:lnTo>
                  <a:lnTo>
                    <a:pt x="226147" y="46070"/>
                  </a:lnTo>
                  <a:lnTo>
                    <a:pt x="244422" y="17267"/>
                  </a:lnTo>
                  <a:lnTo>
                    <a:pt x="265707" y="0"/>
                  </a:lnTo>
                  <a:lnTo>
                    <a:pt x="271463" y="14631"/>
                  </a:lnTo>
                  <a:lnTo>
                    <a:pt x="275807" y="61369"/>
                  </a:lnTo>
                  <a:lnTo>
                    <a:pt x="266700" y="113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3153">
              <a:extLst>
                <a:ext uri="{FF2B5EF4-FFF2-40B4-BE49-F238E27FC236}">
                  <a16:creationId xmlns:a16="http://schemas.microsoft.com/office/drawing/2014/main" id="{C7E56C93-6DF4-7FE2-B211-7FE8479A6CE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49648" y="2043375"/>
              <a:ext cx="364828" cy="163950"/>
            </a:xfrm>
            <a:custGeom>
              <a:avLst/>
              <a:gdLst/>
              <a:ahLst/>
              <a:cxnLst/>
              <a:rect l="0" t="0" r="0" b="0"/>
              <a:pathLst>
                <a:path w="364828" h="163950">
                  <a:moveTo>
                    <a:pt x="31452" y="61650"/>
                  </a:moveTo>
                  <a:lnTo>
                    <a:pt x="31452" y="61650"/>
                  </a:lnTo>
                  <a:lnTo>
                    <a:pt x="50698" y="61650"/>
                  </a:lnTo>
                  <a:lnTo>
                    <a:pt x="58703" y="58828"/>
                  </a:lnTo>
                  <a:lnTo>
                    <a:pt x="62319" y="56594"/>
                  </a:lnTo>
                  <a:lnTo>
                    <a:pt x="86500" y="49891"/>
                  </a:lnTo>
                  <a:lnTo>
                    <a:pt x="100887" y="38984"/>
                  </a:lnTo>
                  <a:lnTo>
                    <a:pt x="104645" y="32879"/>
                  </a:lnTo>
                  <a:lnTo>
                    <a:pt x="107058" y="20336"/>
                  </a:lnTo>
                  <a:lnTo>
                    <a:pt x="104566" y="14008"/>
                  </a:lnTo>
                  <a:lnTo>
                    <a:pt x="102419" y="10839"/>
                  </a:lnTo>
                  <a:lnTo>
                    <a:pt x="99930" y="8726"/>
                  </a:lnTo>
                  <a:lnTo>
                    <a:pt x="80190" y="0"/>
                  </a:lnTo>
                  <a:lnTo>
                    <a:pt x="68635" y="31"/>
                  </a:lnTo>
                  <a:lnTo>
                    <a:pt x="55386" y="4630"/>
                  </a:lnTo>
                  <a:lnTo>
                    <a:pt x="16847" y="30753"/>
                  </a:lnTo>
                  <a:lnTo>
                    <a:pt x="1960" y="54259"/>
                  </a:lnTo>
                  <a:lnTo>
                    <a:pt x="0" y="72124"/>
                  </a:lnTo>
                  <a:lnTo>
                    <a:pt x="2308" y="99349"/>
                  </a:lnTo>
                  <a:lnTo>
                    <a:pt x="8269" y="110508"/>
                  </a:lnTo>
                  <a:lnTo>
                    <a:pt x="41450" y="152200"/>
                  </a:lnTo>
                  <a:lnTo>
                    <a:pt x="47643" y="156942"/>
                  </a:lnTo>
                  <a:lnTo>
                    <a:pt x="53887" y="159045"/>
                  </a:lnTo>
                  <a:lnTo>
                    <a:pt x="66471" y="158559"/>
                  </a:lnTo>
                  <a:lnTo>
                    <a:pt x="76297" y="154815"/>
                  </a:lnTo>
                  <a:lnTo>
                    <a:pt x="80398" y="152335"/>
                  </a:lnTo>
                  <a:lnTo>
                    <a:pt x="87778" y="141113"/>
                  </a:lnTo>
                  <a:lnTo>
                    <a:pt x="107634" y="96735"/>
                  </a:lnTo>
                  <a:lnTo>
                    <a:pt x="129597" y="50537"/>
                  </a:lnTo>
                  <a:lnTo>
                    <a:pt x="139319" y="33192"/>
                  </a:lnTo>
                  <a:lnTo>
                    <a:pt x="145715" y="27835"/>
                  </a:lnTo>
                  <a:lnTo>
                    <a:pt x="153388" y="24396"/>
                  </a:lnTo>
                  <a:lnTo>
                    <a:pt x="164830" y="33914"/>
                  </a:lnTo>
                  <a:lnTo>
                    <a:pt x="170106" y="47206"/>
                  </a:lnTo>
                  <a:lnTo>
                    <a:pt x="184317" y="92615"/>
                  </a:lnTo>
                  <a:lnTo>
                    <a:pt x="200120" y="137224"/>
                  </a:lnTo>
                  <a:lnTo>
                    <a:pt x="200608" y="149213"/>
                  </a:lnTo>
                  <a:lnTo>
                    <a:pt x="197296" y="158070"/>
                  </a:lnTo>
                  <a:lnTo>
                    <a:pt x="194932" y="160855"/>
                  </a:lnTo>
                  <a:lnTo>
                    <a:pt x="189482" y="163949"/>
                  </a:lnTo>
                  <a:lnTo>
                    <a:pt x="186547" y="162658"/>
                  </a:lnTo>
                  <a:lnTo>
                    <a:pt x="180464" y="155578"/>
                  </a:lnTo>
                  <a:lnTo>
                    <a:pt x="171089" y="134636"/>
                  </a:lnTo>
                  <a:lnTo>
                    <a:pt x="170418" y="117372"/>
                  </a:lnTo>
                  <a:lnTo>
                    <a:pt x="175929" y="84079"/>
                  </a:lnTo>
                  <a:lnTo>
                    <a:pt x="184211" y="68443"/>
                  </a:lnTo>
                  <a:lnTo>
                    <a:pt x="200592" y="56555"/>
                  </a:lnTo>
                  <a:lnTo>
                    <a:pt x="245602" y="35244"/>
                  </a:lnTo>
                  <a:lnTo>
                    <a:pt x="287654" y="25860"/>
                  </a:lnTo>
                  <a:lnTo>
                    <a:pt x="326535" y="21184"/>
                  </a:lnTo>
                  <a:lnTo>
                    <a:pt x="343575" y="18265"/>
                  </a:lnTo>
                  <a:lnTo>
                    <a:pt x="364827" y="2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3154">
              <a:extLst>
                <a:ext uri="{FF2B5EF4-FFF2-40B4-BE49-F238E27FC236}">
                  <a16:creationId xmlns:a16="http://schemas.microsoft.com/office/drawing/2014/main" id="{F8EF893F-03B7-9CB8-A9C5-12943903FD5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62025" y="2085975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40098" y="40903"/>
                  </a:lnTo>
                  <a:lnTo>
                    <a:pt x="85988" y="253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SMARTInkShape-3155">
              <a:extLst>
                <a:ext uri="{FF2B5EF4-FFF2-40B4-BE49-F238E27FC236}">
                  <a16:creationId xmlns:a16="http://schemas.microsoft.com/office/drawing/2014/main" id="{A0C4F694-8561-9011-CF4E-D215AEC9801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81515" y="1964798"/>
              <a:ext cx="113861" cy="281958"/>
            </a:xfrm>
            <a:custGeom>
              <a:avLst/>
              <a:gdLst/>
              <a:ahLst/>
              <a:cxnLst/>
              <a:rect l="0" t="0" r="0" b="0"/>
              <a:pathLst>
                <a:path w="113861" h="281958">
                  <a:moveTo>
                    <a:pt x="18610" y="16402"/>
                  </a:moveTo>
                  <a:lnTo>
                    <a:pt x="18610" y="16402"/>
                  </a:lnTo>
                  <a:lnTo>
                    <a:pt x="26811" y="0"/>
                  </a:lnTo>
                  <a:lnTo>
                    <a:pt x="28311" y="176"/>
                  </a:lnTo>
                  <a:lnTo>
                    <a:pt x="32799" y="3193"/>
                  </a:lnTo>
                  <a:lnTo>
                    <a:pt x="36700" y="44171"/>
                  </a:lnTo>
                  <a:lnTo>
                    <a:pt x="36317" y="87895"/>
                  </a:lnTo>
                  <a:lnTo>
                    <a:pt x="29972" y="133305"/>
                  </a:lnTo>
                  <a:lnTo>
                    <a:pt x="21388" y="174042"/>
                  </a:lnTo>
                  <a:lnTo>
                    <a:pt x="11829" y="220088"/>
                  </a:lnTo>
                  <a:lnTo>
                    <a:pt x="7076" y="243265"/>
                  </a:lnTo>
                  <a:lnTo>
                    <a:pt x="1787" y="263537"/>
                  </a:lnTo>
                  <a:lnTo>
                    <a:pt x="0" y="279237"/>
                  </a:lnTo>
                  <a:lnTo>
                    <a:pt x="912" y="280526"/>
                  </a:lnTo>
                  <a:lnTo>
                    <a:pt x="4747" y="281957"/>
                  </a:lnTo>
                  <a:lnTo>
                    <a:pt x="47870" y="267847"/>
                  </a:lnTo>
                  <a:lnTo>
                    <a:pt x="93729" y="256781"/>
                  </a:lnTo>
                  <a:lnTo>
                    <a:pt x="113860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3156">
              <a:extLst>
                <a:ext uri="{FF2B5EF4-FFF2-40B4-BE49-F238E27FC236}">
                  <a16:creationId xmlns:a16="http://schemas.microsoft.com/office/drawing/2014/main" id="{F512F68E-3303-794C-9F79-7F06EA78894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0467" y="2116537"/>
              <a:ext cx="144884" cy="120348"/>
            </a:xfrm>
            <a:custGeom>
              <a:avLst/>
              <a:gdLst/>
              <a:ahLst/>
              <a:cxnLst/>
              <a:rect l="0" t="0" r="0" b="0"/>
              <a:pathLst>
                <a:path w="144884" h="120348">
                  <a:moveTo>
                    <a:pt x="2008" y="64688"/>
                  </a:moveTo>
                  <a:lnTo>
                    <a:pt x="2008" y="64688"/>
                  </a:lnTo>
                  <a:lnTo>
                    <a:pt x="44003" y="64688"/>
                  </a:lnTo>
                  <a:lnTo>
                    <a:pt x="62546" y="63630"/>
                  </a:lnTo>
                  <a:lnTo>
                    <a:pt x="108085" y="47354"/>
                  </a:lnTo>
                  <a:lnTo>
                    <a:pt x="118928" y="41090"/>
                  </a:lnTo>
                  <a:lnTo>
                    <a:pt x="121230" y="37314"/>
                  </a:lnTo>
                  <a:lnTo>
                    <a:pt x="123787" y="27475"/>
                  </a:lnTo>
                  <a:lnTo>
                    <a:pt x="123411" y="22946"/>
                  </a:lnTo>
                  <a:lnTo>
                    <a:pt x="120170" y="15091"/>
                  </a:lnTo>
                  <a:lnTo>
                    <a:pt x="107339" y="4720"/>
                  </a:lnTo>
                  <a:lnTo>
                    <a:pt x="85076" y="0"/>
                  </a:lnTo>
                  <a:lnTo>
                    <a:pt x="53314" y="8715"/>
                  </a:lnTo>
                  <a:lnTo>
                    <a:pt x="32262" y="19646"/>
                  </a:lnTo>
                  <a:lnTo>
                    <a:pt x="14265" y="34644"/>
                  </a:lnTo>
                  <a:lnTo>
                    <a:pt x="583" y="57550"/>
                  </a:lnTo>
                  <a:lnTo>
                    <a:pt x="0" y="66279"/>
                  </a:lnTo>
                  <a:lnTo>
                    <a:pt x="4996" y="84445"/>
                  </a:lnTo>
                  <a:lnTo>
                    <a:pt x="14653" y="102410"/>
                  </a:lnTo>
                  <a:lnTo>
                    <a:pt x="29273" y="114435"/>
                  </a:lnTo>
                  <a:lnTo>
                    <a:pt x="57124" y="119645"/>
                  </a:lnTo>
                  <a:lnTo>
                    <a:pt x="97914" y="120347"/>
                  </a:lnTo>
                  <a:lnTo>
                    <a:pt x="144883" y="112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3157">
              <a:extLst>
                <a:ext uri="{FF2B5EF4-FFF2-40B4-BE49-F238E27FC236}">
                  <a16:creationId xmlns:a16="http://schemas.microsoft.com/office/drawing/2014/main" id="{F7B18CD8-7E83-AE4D-1C96-9B6CA94941F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8223" y="1943100"/>
              <a:ext cx="146236" cy="336640"/>
            </a:xfrm>
            <a:custGeom>
              <a:avLst/>
              <a:gdLst/>
              <a:ahLst/>
              <a:cxnLst/>
              <a:rect l="0" t="0" r="0" b="0"/>
              <a:pathLst>
                <a:path w="146236" h="336640">
                  <a:moveTo>
                    <a:pt x="137102" y="238125"/>
                  </a:moveTo>
                  <a:lnTo>
                    <a:pt x="137102" y="238125"/>
                  </a:lnTo>
                  <a:lnTo>
                    <a:pt x="145303" y="238125"/>
                  </a:lnTo>
                  <a:lnTo>
                    <a:pt x="145744" y="237067"/>
                  </a:lnTo>
                  <a:lnTo>
                    <a:pt x="146235" y="233069"/>
                  </a:lnTo>
                  <a:lnTo>
                    <a:pt x="143631" y="227764"/>
                  </a:lnTo>
                  <a:lnTo>
                    <a:pt x="123026" y="205037"/>
                  </a:lnTo>
                  <a:lnTo>
                    <a:pt x="114618" y="202252"/>
                  </a:lnTo>
                  <a:lnTo>
                    <a:pt x="86917" y="200465"/>
                  </a:lnTo>
                  <a:lnTo>
                    <a:pt x="40303" y="213321"/>
                  </a:lnTo>
                  <a:lnTo>
                    <a:pt x="27758" y="222162"/>
                  </a:lnTo>
                  <a:lnTo>
                    <a:pt x="11081" y="245085"/>
                  </a:lnTo>
                  <a:lnTo>
                    <a:pt x="867" y="268762"/>
                  </a:lnTo>
                  <a:lnTo>
                    <a:pt x="0" y="289489"/>
                  </a:lnTo>
                  <a:lnTo>
                    <a:pt x="4201" y="309637"/>
                  </a:lnTo>
                  <a:lnTo>
                    <a:pt x="13124" y="322119"/>
                  </a:lnTo>
                  <a:lnTo>
                    <a:pt x="30047" y="335096"/>
                  </a:lnTo>
                  <a:lnTo>
                    <a:pt x="36099" y="336639"/>
                  </a:lnTo>
                  <a:lnTo>
                    <a:pt x="48467" y="335531"/>
                  </a:lnTo>
                  <a:lnTo>
                    <a:pt x="61020" y="325867"/>
                  </a:lnTo>
                  <a:lnTo>
                    <a:pt x="73654" y="308871"/>
                  </a:lnTo>
                  <a:lnTo>
                    <a:pt x="91609" y="266378"/>
                  </a:lnTo>
                  <a:lnTo>
                    <a:pt x="100303" y="224576"/>
                  </a:lnTo>
                  <a:lnTo>
                    <a:pt x="104872" y="189064"/>
                  </a:lnTo>
                  <a:lnTo>
                    <a:pt x="107444" y="145272"/>
                  </a:lnTo>
                  <a:lnTo>
                    <a:pt x="105384" y="108307"/>
                  </a:lnTo>
                  <a:lnTo>
                    <a:pt x="100263" y="67373"/>
                  </a:lnTo>
                  <a:lnTo>
                    <a:pt x="99168" y="21964"/>
                  </a:lnTo>
                  <a:lnTo>
                    <a:pt x="99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1" name="SMARTInkShape-Group563">
            <a:extLst>
              <a:ext uri="{FF2B5EF4-FFF2-40B4-BE49-F238E27FC236}">
                <a16:creationId xmlns:a16="http://schemas.microsoft.com/office/drawing/2014/main" id="{7674CC16-F657-2C9B-5BFB-75F8A8ED5F89}"/>
              </a:ext>
            </a:extLst>
          </p:cNvPr>
          <p:cNvGrpSpPr/>
          <p:nvPr/>
        </p:nvGrpSpPr>
        <p:grpSpPr>
          <a:xfrm>
            <a:off x="1602302" y="1433787"/>
            <a:ext cx="312224" cy="375964"/>
            <a:chOff x="1602302" y="1433787"/>
            <a:chExt cx="312224" cy="375964"/>
          </a:xfrm>
        </p:grpSpPr>
        <p:sp>
          <p:nvSpPr>
            <p:cNvPr id="1208" name="SMARTInkShape-3158">
              <a:extLst>
                <a:ext uri="{FF2B5EF4-FFF2-40B4-BE49-F238E27FC236}">
                  <a16:creationId xmlns:a16="http://schemas.microsoft.com/office/drawing/2014/main" id="{32B13493-FBA3-C152-EA63-D60773E23DA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733550" y="1629167"/>
              <a:ext cx="180976" cy="9134"/>
            </a:xfrm>
            <a:custGeom>
              <a:avLst/>
              <a:gdLst/>
              <a:ahLst/>
              <a:cxnLst/>
              <a:rect l="0" t="0" r="0" b="0"/>
              <a:pathLst>
                <a:path w="180976" h="9134">
                  <a:moveTo>
                    <a:pt x="0" y="9133"/>
                  </a:moveTo>
                  <a:lnTo>
                    <a:pt x="0" y="9133"/>
                  </a:lnTo>
                  <a:lnTo>
                    <a:pt x="45664" y="6311"/>
                  </a:lnTo>
                  <a:lnTo>
                    <a:pt x="85144" y="1594"/>
                  </a:lnTo>
                  <a:lnTo>
                    <a:pt x="131354" y="0"/>
                  </a:lnTo>
                  <a:lnTo>
                    <a:pt x="18097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3159">
              <a:extLst>
                <a:ext uri="{FF2B5EF4-FFF2-40B4-BE49-F238E27FC236}">
                  <a16:creationId xmlns:a16="http://schemas.microsoft.com/office/drawing/2014/main" id="{4EAC1905-CA5F-9A4A-6CD2-FB1ED8770D0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762133" y="1433787"/>
              <a:ext cx="85326" cy="375964"/>
            </a:xfrm>
            <a:custGeom>
              <a:avLst/>
              <a:gdLst/>
              <a:ahLst/>
              <a:cxnLst/>
              <a:rect l="0" t="0" r="0" b="0"/>
              <a:pathLst>
                <a:path w="85326" h="375964">
                  <a:moveTo>
                    <a:pt x="76192" y="80688"/>
                  </a:moveTo>
                  <a:lnTo>
                    <a:pt x="76192" y="80688"/>
                  </a:lnTo>
                  <a:lnTo>
                    <a:pt x="83731" y="62788"/>
                  </a:lnTo>
                  <a:lnTo>
                    <a:pt x="85325" y="44109"/>
                  </a:lnTo>
                  <a:lnTo>
                    <a:pt x="82720" y="35150"/>
                  </a:lnTo>
                  <a:lnTo>
                    <a:pt x="79094" y="27640"/>
                  </a:lnTo>
                  <a:lnTo>
                    <a:pt x="75993" y="17463"/>
                  </a:lnTo>
                  <a:lnTo>
                    <a:pt x="62036" y="0"/>
                  </a:lnTo>
                  <a:lnTo>
                    <a:pt x="59347" y="437"/>
                  </a:lnTo>
                  <a:lnTo>
                    <a:pt x="44314" y="16864"/>
                  </a:lnTo>
                  <a:lnTo>
                    <a:pt x="25171" y="53695"/>
                  </a:lnTo>
                  <a:lnTo>
                    <a:pt x="14625" y="94680"/>
                  </a:lnTo>
                  <a:lnTo>
                    <a:pt x="9972" y="133047"/>
                  </a:lnTo>
                  <a:lnTo>
                    <a:pt x="2277" y="174992"/>
                  </a:lnTo>
                  <a:lnTo>
                    <a:pt x="669" y="209877"/>
                  </a:lnTo>
                  <a:lnTo>
                    <a:pt x="193" y="253727"/>
                  </a:lnTo>
                  <a:lnTo>
                    <a:pt x="51" y="297412"/>
                  </a:lnTo>
                  <a:lnTo>
                    <a:pt x="0" y="342257"/>
                  </a:lnTo>
                  <a:lnTo>
                    <a:pt x="1053" y="364565"/>
                  </a:lnTo>
                  <a:lnTo>
                    <a:pt x="9517" y="375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3160">
              <a:extLst>
                <a:ext uri="{FF2B5EF4-FFF2-40B4-BE49-F238E27FC236}">
                  <a16:creationId xmlns:a16="http://schemas.microsoft.com/office/drawing/2014/main" id="{506B2FD1-D549-A0F3-B6DF-1B208DC2BF6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602302" y="1571625"/>
              <a:ext cx="73578" cy="120611"/>
            </a:xfrm>
            <a:custGeom>
              <a:avLst/>
              <a:gdLst/>
              <a:ahLst/>
              <a:cxnLst/>
              <a:rect l="0" t="0" r="0" b="0"/>
              <a:pathLst>
                <a:path w="73578" h="120611">
                  <a:moveTo>
                    <a:pt x="55048" y="57150"/>
                  </a:moveTo>
                  <a:lnTo>
                    <a:pt x="55048" y="57150"/>
                  </a:lnTo>
                  <a:lnTo>
                    <a:pt x="63249" y="48949"/>
                  </a:lnTo>
                  <a:lnTo>
                    <a:pt x="64457" y="39540"/>
                  </a:lnTo>
                  <a:lnTo>
                    <a:pt x="64570" y="29005"/>
                  </a:lnTo>
                  <a:lnTo>
                    <a:pt x="56371" y="20412"/>
                  </a:lnTo>
                  <a:lnTo>
                    <a:pt x="50384" y="19453"/>
                  </a:lnTo>
                  <a:lnTo>
                    <a:pt x="31794" y="29283"/>
                  </a:lnTo>
                  <a:lnTo>
                    <a:pt x="16290" y="45600"/>
                  </a:lnTo>
                  <a:lnTo>
                    <a:pt x="4993" y="63841"/>
                  </a:lnTo>
                  <a:lnTo>
                    <a:pt x="0" y="92764"/>
                  </a:lnTo>
                  <a:lnTo>
                    <a:pt x="1416" y="101001"/>
                  </a:lnTo>
                  <a:lnTo>
                    <a:pt x="8634" y="112975"/>
                  </a:lnTo>
                  <a:lnTo>
                    <a:pt x="18897" y="119003"/>
                  </a:lnTo>
                  <a:lnTo>
                    <a:pt x="24598" y="120610"/>
                  </a:lnTo>
                  <a:lnTo>
                    <a:pt x="59600" y="115342"/>
                  </a:lnTo>
                  <a:lnTo>
                    <a:pt x="65185" y="106296"/>
                  </a:lnTo>
                  <a:lnTo>
                    <a:pt x="70137" y="91693"/>
                  </a:lnTo>
                  <a:lnTo>
                    <a:pt x="73577" y="52213"/>
                  </a:lnTo>
                  <a:lnTo>
                    <a:pt x="63830" y="27112"/>
                  </a:lnTo>
                  <a:lnTo>
                    <a:pt x="35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0" name="SMARTInkShape-Group564">
            <a:extLst>
              <a:ext uri="{FF2B5EF4-FFF2-40B4-BE49-F238E27FC236}">
                <a16:creationId xmlns:a16="http://schemas.microsoft.com/office/drawing/2014/main" id="{27E4FEF8-EE1E-CF34-CF2D-539E73F7328E}"/>
              </a:ext>
            </a:extLst>
          </p:cNvPr>
          <p:cNvGrpSpPr/>
          <p:nvPr/>
        </p:nvGrpSpPr>
        <p:grpSpPr>
          <a:xfrm>
            <a:off x="354748" y="1429180"/>
            <a:ext cx="997803" cy="437721"/>
            <a:chOff x="354748" y="1429180"/>
            <a:chExt cx="997803" cy="437721"/>
          </a:xfrm>
        </p:grpSpPr>
        <p:sp>
          <p:nvSpPr>
            <p:cNvPr id="1212" name="SMARTInkShape-3161">
              <a:extLst>
                <a:ext uri="{FF2B5EF4-FFF2-40B4-BE49-F238E27FC236}">
                  <a16:creationId xmlns:a16="http://schemas.microsoft.com/office/drawing/2014/main" id="{29B407FB-639D-C710-310B-4D6428593BE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52550" y="1666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3162">
              <a:extLst>
                <a:ext uri="{FF2B5EF4-FFF2-40B4-BE49-F238E27FC236}">
                  <a16:creationId xmlns:a16="http://schemas.microsoft.com/office/drawing/2014/main" id="{05922413-DD94-2135-E2F3-3255A6391A4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43000" y="16287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3258" y="4469"/>
                  </a:lnTo>
                  <a:lnTo>
                    <a:pt x="22120" y="1986"/>
                  </a:lnTo>
                  <a:lnTo>
                    <a:pt x="63064" y="1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3163">
              <a:extLst>
                <a:ext uri="{FF2B5EF4-FFF2-40B4-BE49-F238E27FC236}">
                  <a16:creationId xmlns:a16="http://schemas.microsoft.com/office/drawing/2014/main" id="{AF0F7ACF-F827-9790-7767-19B49C94EC9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72005" y="1429180"/>
              <a:ext cx="112547" cy="409146"/>
            </a:xfrm>
            <a:custGeom>
              <a:avLst/>
              <a:gdLst/>
              <a:ahLst/>
              <a:cxnLst/>
              <a:rect l="0" t="0" r="0" b="0"/>
              <a:pathLst>
                <a:path w="112547" h="409146">
                  <a:moveTo>
                    <a:pt x="104345" y="47195"/>
                  </a:moveTo>
                  <a:lnTo>
                    <a:pt x="104345" y="47195"/>
                  </a:lnTo>
                  <a:lnTo>
                    <a:pt x="109402" y="42139"/>
                  </a:lnTo>
                  <a:lnTo>
                    <a:pt x="111884" y="36834"/>
                  </a:lnTo>
                  <a:lnTo>
                    <a:pt x="112546" y="33938"/>
                  </a:lnTo>
                  <a:lnTo>
                    <a:pt x="111929" y="32007"/>
                  </a:lnTo>
                  <a:lnTo>
                    <a:pt x="110459" y="30720"/>
                  </a:lnTo>
                  <a:lnTo>
                    <a:pt x="108421" y="29861"/>
                  </a:lnTo>
                  <a:lnTo>
                    <a:pt x="107063" y="28231"/>
                  </a:lnTo>
                  <a:lnTo>
                    <a:pt x="104703" y="20095"/>
                  </a:lnTo>
                  <a:lnTo>
                    <a:pt x="104355" y="4469"/>
                  </a:lnTo>
                  <a:lnTo>
                    <a:pt x="103293" y="2836"/>
                  </a:lnTo>
                  <a:lnTo>
                    <a:pt x="101527" y="1747"/>
                  </a:lnTo>
                  <a:lnTo>
                    <a:pt x="93985" y="215"/>
                  </a:lnTo>
                  <a:lnTo>
                    <a:pt x="91089" y="0"/>
                  </a:lnTo>
                  <a:lnTo>
                    <a:pt x="85047" y="2583"/>
                  </a:lnTo>
                  <a:lnTo>
                    <a:pt x="67489" y="17922"/>
                  </a:lnTo>
                  <a:lnTo>
                    <a:pt x="54855" y="35229"/>
                  </a:lnTo>
                  <a:lnTo>
                    <a:pt x="41104" y="80736"/>
                  </a:lnTo>
                  <a:lnTo>
                    <a:pt x="31018" y="122495"/>
                  </a:lnTo>
                  <a:lnTo>
                    <a:pt x="23656" y="161317"/>
                  </a:lnTo>
                  <a:lnTo>
                    <a:pt x="20112" y="205187"/>
                  </a:lnTo>
                  <a:lnTo>
                    <a:pt x="14006" y="243232"/>
                  </a:lnTo>
                  <a:lnTo>
                    <a:pt x="9007" y="285591"/>
                  </a:lnTo>
                  <a:lnTo>
                    <a:pt x="2836" y="321266"/>
                  </a:lnTo>
                  <a:lnTo>
                    <a:pt x="0" y="368710"/>
                  </a:lnTo>
                  <a:lnTo>
                    <a:pt x="4754" y="392225"/>
                  </a:lnTo>
                  <a:lnTo>
                    <a:pt x="18620" y="409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3164">
              <a:extLst>
                <a:ext uri="{FF2B5EF4-FFF2-40B4-BE49-F238E27FC236}">
                  <a16:creationId xmlns:a16="http://schemas.microsoft.com/office/drawing/2014/main" id="{2D6071D3-CFAD-022B-4FE9-6FE38EA36D0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00125" y="1628775"/>
              <a:ext cx="152401" cy="66676"/>
            </a:xfrm>
            <a:custGeom>
              <a:avLst/>
              <a:gdLst/>
              <a:ahLst/>
              <a:cxnLst/>
              <a:rect l="0" t="0" r="0" b="0"/>
              <a:pathLst>
                <a:path w="152401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5644" y="56314"/>
                  </a:lnTo>
                  <a:lnTo>
                    <a:pt x="44240" y="35204"/>
                  </a:lnTo>
                  <a:lnTo>
                    <a:pt x="89317" y="1357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3165">
              <a:extLst>
                <a:ext uri="{FF2B5EF4-FFF2-40B4-BE49-F238E27FC236}">
                  <a16:creationId xmlns:a16="http://schemas.microsoft.com/office/drawing/2014/main" id="{AD6DA5C8-E89D-3A16-B8F3-F1AA46060D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23316" y="1467407"/>
              <a:ext cx="144122" cy="399494"/>
            </a:xfrm>
            <a:custGeom>
              <a:avLst/>
              <a:gdLst/>
              <a:ahLst/>
              <a:cxnLst/>
              <a:rect l="0" t="0" r="0" b="0"/>
              <a:pathLst>
                <a:path w="144122" h="399494">
                  <a:moveTo>
                    <a:pt x="119684" y="85168"/>
                  </a:moveTo>
                  <a:lnTo>
                    <a:pt x="119684" y="85168"/>
                  </a:lnTo>
                  <a:lnTo>
                    <a:pt x="124741" y="85168"/>
                  </a:lnTo>
                  <a:lnTo>
                    <a:pt x="130045" y="82346"/>
                  </a:lnTo>
                  <a:lnTo>
                    <a:pt x="137018" y="76967"/>
                  </a:lnTo>
                  <a:lnTo>
                    <a:pt x="137971" y="73409"/>
                  </a:lnTo>
                  <a:lnTo>
                    <a:pt x="138226" y="70979"/>
                  </a:lnTo>
                  <a:lnTo>
                    <a:pt x="141330" y="65456"/>
                  </a:lnTo>
                  <a:lnTo>
                    <a:pt x="143640" y="62502"/>
                  </a:lnTo>
                  <a:lnTo>
                    <a:pt x="144121" y="59474"/>
                  </a:lnTo>
                  <a:lnTo>
                    <a:pt x="143384" y="56397"/>
                  </a:lnTo>
                  <a:lnTo>
                    <a:pt x="140801" y="50156"/>
                  </a:lnTo>
                  <a:lnTo>
                    <a:pt x="137857" y="31185"/>
                  </a:lnTo>
                  <a:lnTo>
                    <a:pt x="122269" y="8968"/>
                  </a:lnTo>
                  <a:lnTo>
                    <a:pt x="121407" y="5793"/>
                  </a:lnTo>
                  <a:lnTo>
                    <a:pt x="118716" y="3676"/>
                  </a:lnTo>
                  <a:lnTo>
                    <a:pt x="105874" y="697"/>
                  </a:lnTo>
                  <a:lnTo>
                    <a:pt x="98377" y="0"/>
                  </a:lnTo>
                  <a:lnTo>
                    <a:pt x="83149" y="4665"/>
                  </a:lnTo>
                  <a:lnTo>
                    <a:pt x="65232" y="22862"/>
                  </a:lnTo>
                  <a:lnTo>
                    <a:pt x="44257" y="63871"/>
                  </a:lnTo>
                  <a:lnTo>
                    <a:pt x="34188" y="95791"/>
                  </a:lnTo>
                  <a:lnTo>
                    <a:pt x="27324" y="136999"/>
                  </a:lnTo>
                  <a:lnTo>
                    <a:pt x="19948" y="179367"/>
                  </a:lnTo>
                  <a:lnTo>
                    <a:pt x="9358" y="221485"/>
                  </a:lnTo>
                  <a:lnTo>
                    <a:pt x="6562" y="267728"/>
                  </a:lnTo>
                  <a:lnTo>
                    <a:pt x="4675" y="307065"/>
                  </a:lnTo>
                  <a:lnTo>
                    <a:pt x="0" y="334124"/>
                  </a:lnTo>
                  <a:lnTo>
                    <a:pt x="4772" y="381420"/>
                  </a:lnTo>
                  <a:lnTo>
                    <a:pt x="5384" y="399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3166">
              <a:extLst>
                <a:ext uri="{FF2B5EF4-FFF2-40B4-BE49-F238E27FC236}">
                  <a16:creationId xmlns:a16="http://schemas.microsoft.com/office/drawing/2014/main" id="{4AE57CDE-8E2F-75AC-1CE5-6BA3031F232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5423" y="1573537"/>
              <a:ext cx="156603" cy="149219"/>
            </a:xfrm>
            <a:custGeom>
              <a:avLst/>
              <a:gdLst/>
              <a:ahLst/>
              <a:cxnLst/>
              <a:rect l="0" t="0" r="0" b="0"/>
              <a:pathLst>
                <a:path w="156603" h="149219">
                  <a:moveTo>
                    <a:pt x="23252" y="55238"/>
                  </a:moveTo>
                  <a:lnTo>
                    <a:pt x="23252" y="55238"/>
                  </a:lnTo>
                  <a:lnTo>
                    <a:pt x="31453" y="47037"/>
                  </a:lnTo>
                  <a:lnTo>
                    <a:pt x="37441" y="46106"/>
                  </a:lnTo>
                  <a:lnTo>
                    <a:pt x="50975" y="45829"/>
                  </a:lnTo>
                  <a:lnTo>
                    <a:pt x="59562" y="48587"/>
                  </a:lnTo>
                  <a:lnTo>
                    <a:pt x="67965" y="52282"/>
                  </a:lnTo>
                  <a:lnTo>
                    <a:pt x="110405" y="55123"/>
                  </a:lnTo>
                  <a:lnTo>
                    <a:pt x="117725" y="52365"/>
                  </a:lnTo>
                  <a:lnTo>
                    <a:pt x="121159" y="50147"/>
                  </a:lnTo>
                  <a:lnTo>
                    <a:pt x="123449" y="46553"/>
                  </a:lnTo>
                  <a:lnTo>
                    <a:pt x="127123" y="28397"/>
                  </a:lnTo>
                  <a:lnTo>
                    <a:pt x="127424" y="24644"/>
                  </a:lnTo>
                  <a:lnTo>
                    <a:pt x="124937" y="17652"/>
                  </a:lnTo>
                  <a:lnTo>
                    <a:pt x="122792" y="14306"/>
                  </a:lnTo>
                  <a:lnTo>
                    <a:pt x="109660" y="4540"/>
                  </a:lnTo>
                  <a:lnTo>
                    <a:pt x="87307" y="0"/>
                  </a:lnTo>
                  <a:lnTo>
                    <a:pt x="60576" y="3711"/>
                  </a:lnTo>
                  <a:lnTo>
                    <a:pt x="37604" y="16570"/>
                  </a:lnTo>
                  <a:lnTo>
                    <a:pt x="12995" y="45365"/>
                  </a:lnTo>
                  <a:lnTo>
                    <a:pt x="304" y="77169"/>
                  </a:lnTo>
                  <a:lnTo>
                    <a:pt x="0" y="91796"/>
                  </a:lnTo>
                  <a:lnTo>
                    <a:pt x="4451" y="106411"/>
                  </a:lnTo>
                  <a:lnTo>
                    <a:pt x="13485" y="123490"/>
                  </a:lnTo>
                  <a:lnTo>
                    <a:pt x="27378" y="136019"/>
                  </a:lnTo>
                  <a:lnTo>
                    <a:pt x="44136" y="144057"/>
                  </a:lnTo>
                  <a:lnTo>
                    <a:pt x="83587" y="149218"/>
                  </a:lnTo>
                  <a:lnTo>
                    <a:pt x="104042" y="148865"/>
                  </a:lnTo>
                  <a:lnTo>
                    <a:pt x="156602" y="13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3167">
              <a:extLst>
                <a:ext uri="{FF2B5EF4-FFF2-40B4-BE49-F238E27FC236}">
                  <a16:creationId xmlns:a16="http://schemas.microsoft.com/office/drawing/2014/main" id="{AFF41CC2-3EED-C629-5AD0-620338D5845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0647" y="1597134"/>
              <a:ext cx="99400" cy="130597"/>
            </a:xfrm>
            <a:custGeom>
              <a:avLst/>
              <a:gdLst/>
              <a:ahLst/>
              <a:cxnLst/>
              <a:rect l="0" t="0" r="0" b="0"/>
              <a:pathLst>
                <a:path w="99400" h="130597">
                  <a:moveTo>
                    <a:pt x="74203" y="31641"/>
                  </a:moveTo>
                  <a:lnTo>
                    <a:pt x="74203" y="31641"/>
                  </a:lnTo>
                  <a:lnTo>
                    <a:pt x="74203" y="26585"/>
                  </a:lnTo>
                  <a:lnTo>
                    <a:pt x="73145" y="25095"/>
                  </a:lnTo>
                  <a:lnTo>
                    <a:pt x="71381" y="24102"/>
                  </a:lnTo>
                  <a:lnTo>
                    <a:pt x="69146" y="23440"/>
                  </a:lnTo>
                  <a:lnTo>
                    <a:pt x="67657" y="21940"/>
                  </a:lnTo>
                  <a:lnTo>
                    <a:pt x="66002" y="17452"/>
                  </a:lnTo>
                  <a:lnTo>
                    <a:pt x="64502" y="15831"/>
                  </a:lnTo>
                  <a:lnTo>
                    <a:pt x="60014" y="14031"/>
                  </a:lnTo>
                  <a:lnTo>
                    <a:pt x="42322" y="12717"/>
                  </a:lnTo>
                  <a:lnTo>
                    <a:pt x="33223" y="18292"/>
                  </a:lnTo>
                  <a:lnTo>
                    <a:pt x="23181" y="27825"/>
                  </a:lnTo>
                  <a:lnTo>
                    <a:pt x="4742" y="57375"/>
                  </a:lnTo>
                  <a:lnTo>
                    <a:pt x="0" y="86303"/>
                  </a:lnTo>
                  <a:lnTo>
                    <a:pt x="1713" y="101091"/>
                  </a:lnTo>
                  <a:lnTo>
                    <a:pt x="3651" y="106516"/>
                  </a:lnTo>
                  <a:lnTo>
                    <a:pt x="11449" y="115366"/>
                  </a:lnTo>
                  <a:lnTo>
                    <a:pt x="33703" y="129671"/>
                  </a:lnTo>
                  <a:lnTo>
                    <a:pt x="48795" y="130596"/>
                  </a:lnTo>
                  <a:lnTo>
                    <a:pt x="63969" y="127479"/>
                  </a:lnTo>
                  <a:lnTo>
                    <a:pt x="74240" y="122566"/>
                  </a:lnTo>
                  <a:lnTo>
                    <a:pt x="91030" y="108794"/>
                  </a:lnTo>
                  <a:lnTo>
                    <a:pt x="97557" y="94506"/>
                  </a:lnTo>
                  <a:lnTo>
                    <a:pt x="99399" y="76514"/>
                  </a:lnTo>
                  <a:lnTo>
                    <a:pt x="94271" y="33330"/>
                  </a:lnTo>
                  <a:lnTo>
                    <a:pt x="88498" y="15326"/>
                  </a:lnTo>
                  <a:lnTo>
                    <a:pt x="80204" y="5693"/>
                  </a:lnTo>
                  <a:lnTo>
                    <a:pt x="75028" y="1642"/>
                  </a:lnTo>
                  <a:lnTo>
                    <a:pt x="69462" y="0"/>
                  </a:lnTo>
                  <a:lnTo>
                    <a:pt x="45628" y="3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3168">
              <a:extLst>
                <a:ext uri="{FF2B5EF4-FFF2-40B4-BE49-F238E27FC236}">
                  <a16:creationId xmlns:a16="http://schemas.microsoft.com/office/drawing/2014/main" id="{0F8595B2-22F5-6AF0-6086-7F5B4F2F04E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4748" y="1556612"/>
              <a:ext cx="178653" cy="176355"/>
            </a:xfrm>
            <a:custGeom>
              <a:avLst/>
              <a:gdLst/>
              <a:ahLst/>
              <a:cxnLst/>
              <a:rect l="0" t="0" r="0" b="0"/>
              <a:pathLst>
                <a:path w="178653" h="176355">
                  <a:moveTo>
                    <a:pt x="159602" y="5488"/>
                  </a:moveTo>
                  <a:lnTo>
                    <a:pt x="159602" y="5488"/>
                  </a:lnTo>
                  <a:lnTo>
                    <a:pt x="159602" y="0"/>
                  </a:lnTo>
                  <a:lnTo>
                    <a:pt x="159602" y="5212"/>
                  </a:lnTo>
                  <a:lnTo>
                    <a:pt x="142297" y="6530"/>
                  </a:lnTo>
                  <a:lnTo>
                    <a:pt x="101852" y="22792"/>
                  </a:lnTo>
                  <a:lnTo>
                    <a:pt x="54978" y="62907"/>
                  </a:lnTo>
                  <a:lnTo>
                    <a:pt x="18587" y="103959"/>
                  </a:lnTo>
                  <a:lnTo>
                    <a:pt x="2905" y="137358"/>
                  </a:lnTo>
                  <a:lnTo>
                    <a:pt x="0" y="148058"/>
                  </a:lnTo>
                  <a:lnTo>
                    <a:pt x="284" y="152393"/>
                  </a:lnTo>
                  <a:lnTo>
                    <a:pt x="3422" y="160032"/>
                  </a:lnTo>
                  <a:lnTo>
                    <a:pt x="11138" y="170282"/>
                  </a:lnTo>
                  <a:lnTo>
                    <a:pt x="25532" y="173980"/>
                  </a:lnTo>
                  <a:lnTo>
                    <a:pt x="64210" y="176354"/>
                  </a:lnTo>
                  <a:lnTo>
                    <a:pt x="102424" y="175764"/>
                  </a:lnTo>
                  <a:lnTo>
                    <a:pt x="146508" y="167227"/>
                  </a:lnTo>
                  <a:lnTo>
                    <a:pt x="178652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F3E426BD-5343-450A-9306-C93809899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371600"/>
            <a:ext cx="6598920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FB0033-D422-5EA1-EC2E-15617F757487}"/>
                  </a:ext>
                </a:extLst>
              </p14:cNvPr>
              <p14:cNvContentPartPr/>
              <p14:nvPr/>
            </p14:nvContentPartPr>
            <p14:xfrm>
              <a:off x="2257560" y="2076120"/>
              <a:ext cx="4971600" cy="255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FB0033-D422-5EA1-EC2E-15617F7574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8200" y="2066760"/>
                <a:ext cx="4990320" cy="25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93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C74084-A3A1-40FA-8537-9DE0F8BDE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77307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0.905349596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86613696.02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86613696.02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95668785.21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Coefficients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 Stat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36.57487402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131.8159523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-10.71365217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-1125.027975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22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 </a:t>
            </a:r>
          </a:p>
        </p:txBody>
      </p:sp>
      <p:grpSp>
        <p:nvGrpSpPr>
          <p:cNvPr id="329" name="SMARTInkShape-Group595">
            <a:extLst>
              <a:ext uri="{FF2B5EF4-FFF2-40B4-BE49-F238E27FC236}">
                <a16:creationId xmlns:a16="http://schemas.microsoft.com/office/drawing/2014/main" id="{4AA82A68-CD35-B15F-5860-71FB8B025832}"/>
              </a:ext>
            </a:extLst>
          </p:cNvPr>
          <p:cNvGrpSpPr/>
          <p:nvPr/>
        </p:nvGrpSpPr>
        <p:grpSpPr>
          <a:xfrm>
            <a:off x="6486525" y="5086350"/>
            <a:ext cx="1123951" cy="333376"/>
            <a:chOff x="6486525" y="5086350"/>
            <a:chExt cx="1123951" cy="333376"/>
          </a:xfrm>
        </p:grpSpPr>
        <p:sp>
          <p:nvSpPr>
            <p:cNvPr id="320" name="SMARTInkShape-3338">
              <a:extLst>
                <a:ext uri="{FF2B5EF4-FFF2-40B4-BE49-F238E27FC236}">
                  <a16:creationId xmlns:a16="http://schemas.microsoft.com/office/drawing/2014/main" id="{DC3BE1F7-17B4-4F01-2DA5-F7A94426148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591425" y="53054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339">
              <a:extLst>
                <a:ext uri="{FF2B5EF4-FFF2-40B4-BE49-F238E27FC236}">
                  <a16:creationId xmlns:a16="http://schemas.microsoft.com/office/drawing/2014/main" id="{61D3AFBF-C773-32A3-B616-2B5BA4D24F9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277100" y="5124505"/>
              <a:ext cx="187767" cy="199971"/>
            </a:xfrm>
            <a:custGeom>
              <a:avLst/>
              <a:gdLst/>
              <a:ahLst/>
              <a:cxnLst/>
              <a:rect l="0" t="0" r="0" b="0"/>
              <a:pathLst>
                <a:path w="187767" h="199971">
                  <a:moveTo>
                    <a:pt x="133350" y="28520"/>
                  </a:moveTo>
                  <a:lnTo>
                    <a:pt x="133350" y="28520"/>
                  </a:lnTo>
                  <a:lnTo>
                    <a:pt x="149616" y="14369"/>
                  </a:lnTo>
                  <a:lnTo>
                    <a:pt x="176662" y="3108"/>
                  </a:lnTo>
                  <a:lnTo>
                    <a:pt x="187766" y="569"/>
                  </a:lnTo>
                  <a:lnTo>
                    <a:pt x="187619" y="362"/>
                  </a:lnTo>
                  <a:lnTo>
                    <a:pt x="166889" y="0"/>
                  </a:lnTo>
                  <a:lnTo>
                    <a:pt x="134566" y="7560"/>
                  </a:lnTo>
                  <a:lnTo>
                    <a:pt x="87918" y="26514"/>
                  </a:lnTo>
                  <a:lnTo>
                    <a:pt x="66149" y="42508"/>
                  </a:lnTo>
                  <a:lnTo>
                    <a:pt x="53584" y="59593"/>
                  </a:lnTo>
                  <a:lnTo>
                    <a:pt x="50274" y="68082"/>
                  </a:lnTo>
                  <a:lnTo>
                    <a:pt x="50449" y="71829"/>
                  </a:lnTo>
                  <a:lnTo>
                    <a:pt x="53467" y="78813"/>
                  </a:lnTo>
                  <a:lnTo>
                    <a:pt x="78177" y="98466"/>
                  </a:lnTo>
                  <a:lnTo>
                    <a:pt x="123754" y="123590"/>
                  </a:lnTo>
                  <a:lnTo>
                    <a:pt x="130128" y="126825"/>
                  </a:lnTo>
                  <a:lnTo>
                    <a:pt x="134377" y="131099"/>
                  </a:lnTo>
                  <a:lnTo>
                    <a:pt x="139098" y="141491"/>
                  </a:lnTo>
                  <a:lnTo>
                    <a:pt x="139299" y="146167"/>
                  </a:lnTo>
                  <a:lnTo>
                    <a:pt x="134525" y="158864"/>
                  </a:lnTo>
                  <a:lnTo>
                    <a:pt x="129286" y="169706"/>
                  </a:lnTo>
                  <a:lnTo>
                    <a:pt x="114964" y="178758"/>
                  </a:lnTo>
                  <a:lnTo>
                    <a:pt x="85921" y="186983"/>
                  </a:lnTo>
                  <a:lnTo>
                    <a:pt x="44672" y="196536"/>
                  </a:lnTo>
                  <a:lnTo>
                    <a:pt x="0" y="19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340">
              <a:extLst>
                <a:ext uri="{FF2B5EF4-FFF2-40B4-BE49-F238E27FC236}">
                  <a16:creationId xmlns:a16="http://schemas.microsoft.com/office/drawing/2014/main" id="{9589784E-FD61-B994-423C-4033A1D8DEC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148029" y="5164396"/>
              <a:ext cx="175546" cy="148003"/>
            </a:xfrm>
            <a:custGeom>
              <a:avLst/>
              <a:gdLst/>
              <a:ahLst/>
              <a:cxnLst/>
              <a:rect l="0" t="0" r="0" b="0"/>
              <a:pathLst>
                <a:path w="175546" h="148003">
                  <a:moveTo>
                    <a:pt x="43346" y="26729"/>
                  </a:moveTo>
                  <a:lnTo>
                    <a:pt x="43346" y="26729"/>
                  </a:lnTo>
                  <a:lnTo>
                    <a:pt x="37858" y="26729"/>
                  </a:lnTo>
                  <a:lnTo>
                    <a:pt x="47471" y="26729"/>
                  </a:lnTo>
                  <a:lnTo>
                    <a:pt x="53293" y="29551"/>
                  </a:lnTo>
                  <a:lnTo>
                    <a:pt x="61526" y="34333"/>
                  </a:lnTo>
                  <a:lnTo>
                    <a:pt x="89858" y="43204"/>
                  </a:lnTo>
                  <a:lnTo>
                    <a:pt x="104235" y="43576"/>
                  </a:lnTo>
                  <a:lnTo>
                    <a:pt x="150370" y="30490"/>
                  </a:lnTo>
                  <a:lnTo>
                    <a:pt x="167956" y="26785"/>
                  </a:lnTo>
                  <a:lnTo>
                    <a:pt x="170869" y="24650"/>
                  </a:lnTo>
                  <a:lnTo>
                    <a:pt x="174106" y="19455"/>
                  </a:lnTo>
                  <a:lnTo>
                    <a:pt x="175545" y="13618"/>
                  </a:lnTo>
                  <a:lnTo>
                    <a:pt x="172753" y="10580"/>
                  </a:lnTo>
                  <a:lnTo>
                    <a:pt x="161185" y="4382"/>
                  </a:lnTo>
                  <a:lnTo>
                    <a:pt x="131765" y="0"/>
                  </a:lnTo>
                  <a:lnTo>
                    <a:pt x="91182" y="8814"/>
                  </a:lnTo>
                  <a:lnTo>
                    <a:pt x="60812" y="24831"/>
                  </a:lnTo>
                  <a:lnTo>
                    <a:pt x="25042" y="57869"/>
                  </a:lnTo>
                  <a:lnTo>
                    <a:pt x="5349" y="90871"/>
                  </a:lnTo>
                  <a:lnTo>
                    <a:pt x="0" y="111328"/>
                  </a:lnTo>
                  <a:lnTo>
                    <a:pt x="446" y="125359"/>
                  </a:lnTo>
                  <a:lnTo>
                    <a:pt x="2045" y="130583"/>
                  </a:lnTo>
                  <a:lnTo>
                    <a:pt x="9468" y="139208"/>
                  </a:lnTo>
                  <a:lnTo>
                    <a:pt x="14411" y="142990"/>
                  </a:lnTo>
                  <a:lnTo>
                    <a:pt x="28369" y="147193"/>
                  </a:lnTo>
                  <a:lnTo>
                    <a:pt x="47272" y="148002"/>
                  </a:lnTo>
                  <a:lnTo>
                    <a:pt x="110021" y="131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341">
              <a:extLst>
                <a:ext uri="{FF2B5EF4-FFF2-40B4-BE49-F238E27FC236}">
                  <a16:creationId xmlns:a16="http://schemas.microsoft.com/office/drawing/2014/main" id="{764432B8-A5CB-589F-E47A-002140CCABD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022663" y="5126166"/>
              <a:ext cx="102038" cy="207835"/>
            </a:xfrm>
            <a:custGeom>
              <a:avLst/>
              <a:gdLst/>
              <a:ahLst/>
              <a:cxnLst/>
              <a:rect l="0" t="0" r="0" b="0"/>
              <a:pathLst>
                <a:path w="102038" h="207835">
                  <a:moveTo>
                    <a:pt x="102037" y="17334"/>
                  </a:moveTo>
                  <a:lnTo>
                    <a:pt x="102037" y="17334"/>
                  </a:lnTo>
                  <a:lnTo>
                    <a:pt x="102037" y="0"/>
                  </a:lnTo>
                  <a:lnTo>
                    <a:pt x="91924" y="3848"/>
                  </a:lnTo>
                  <a:lnTo>
                    <a:pt x="49457" y="41534"/>
                  </a:lnTo>
                  <a:lnTo>
                    <a:pt x="34219" y="59839"/>
                  </a:lnTo>
                  <a:lnTo>
                    <a:pt x="14797" y="97779"/>
                  </a:lnTo>
                  <a:lnTo>
                    <a:pt x="1039" y="137294"/>
                  </a:lnTo>
                  <a:lnTo>
                    <a:pt x="0" y="153200"/>
                  </a:lnTo>
                  <a:lnTo>
                    <a:pt x="7955" y="186459"/>
                  </a:lnTo>
                  <a:lnTo>
                    <a:pt x="10741" y="193584"/>
                  </a:lnTo>
                  <a:lnTo>
                    <a:pt x="14714" y="198335"/>
                  </a:lnTo>
                  <a:lnTo>
                    <a:pt x="24774" y="203611"/>
                  </a:lnTo>
                  <a:lnTo>
                    <a:pt x="73462" y="20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342">
              <a:extLst>
                <a:ext uri="{FF2B5EF4-FFF2-40B4-BE49-F238E27FC236}">
                  <a16:creationId xmlns:a16="http://schemas.microsoft.com/office/drawing/2014/main" id="{A9196E12-DE81-FB03-C9EE-E94A57E37E2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934200" y="50863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6185"/>
                  </a:lnTo>
                  <a:lnTo>
                    <a:pt x="2117" y="412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343">
              <a:extLst>
                <a:ext uri="{FF2B5EF4-FFF2-40B4-BE49-F238E27FC236}">
                  <a16:creationId xmlns:a16="http://schemas.microsoft.com/office/drawing/2014/main" id="{60ED1057-1203-D720-2136-F6886760F81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877050" y="5181600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9918" y="0"/>
                  </a:lnTo>
                  <a:lnTo>
                    <a:pt x="14698" y="0"/>
                  </a:lnTo>
                  <a:lnTo>
                    <a:pt x="16149" y="1058"/>
                  </a:lnTo>
                  <a:lnTo>
                    <a:pt x="17760" y="5056"/>
                  </a:lnTo>
                  <a:lnTo>
                    <a:pt x="18668" y="18314"/>
                  </a:lnTo>
                  <a:lnTo>
                    <a:pt x="7276" y="64875"/>
                  </a:lnTo>
                  <a:lnTo>
                    <a:pt x="639" y="10858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344">
              <a:extLst>
                <a:ext uri="{FF2B5EF4-FFF2-40B4-BE49-F238E27FC236}">
                  <a16:creationId xmlns:a16="http://schemas.microsoft.com/office/drawing/2014/main" id="{281E4C8B-2394-FEE8-1B5B-29726988BDF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600825" y="5162550"/>
              <a:ext cx="200026" cy="126931"/>
            </a:xfrm>
            <a:custGeom>
              <a:avLst/>
              <a:gdLst/>
              <a:ahLst/>
              <a:cxnLst/>
              <a:rect l="0" t="0" r="0" b="0"/>
              <a:pathLst>
                <a:path w="200026" h="126931">
                  <a:moveTo>
                    <a:pt x="0" y="47625"/>
                  </a:moveTo>
                  <a:lnTo>
                    <a:pt x="0" y="47625"/>
                  </a:lnTo>
                  <a:lnTo>
                    <a:pt x="32503" y="20179"/>
                  </a:lnTo>
                  <a:lnTo>
                    <a:pt x="46548" y="14260"/>
                  </a:lnTo>
                  <a:lnTo>
                    <a:pt x="72813" y="10460"/>
                  </a:lnTo>
                  <a:lnTo>
                    <a:pt x="85630" y="15585"/>
                  </a:lnTo>
                  <a:lnTo>
                    <a:pt x="92012" y="19915"/>
                  </a:lnTo>
                  <a:lnTo>
                    <a:pt x="101925" y="33193"/>
                  </a:lnTo>
                  <a:lnTo>
                    <a:pt x="116912" y="72645"/>
                  </a:lnTo>
                  <a:lnTo>
                    <a:pt x="121778" y="93608"/>
                  </a:lnTo>
                  <a:lnTo>
                    <a:pt x="120093" y="105456"/>
                  </a:lnTo>
                  <a:lnTo>
                    <a:pt x="115443" y="125253"/>
                  </a:lnTo>
                  <a:lnTo>
                    <a:pt x="112946" y="126894"/>
                  </a:lnTo>
                  <a:lnTo>
                    <a:pt x="109164" y="126930"/>
                  </a:lnTo>
                  <a:lnTo>
                    <a:pt x="104525" y="125895"/>
                  </a:lnTo>
                  <a:lnTo>
                    <a:pt x="87886" y="114326"/>
                  </a:lnTo>
                  <a:lnTo>
                    <a:pt x="74606" y="97492"/>
                  </a:lnTo>
                  <a:lnTo>
                    <a:pt x="70200" y="85311"/>
                  </a:lnTo>
                  <a:lnTo>
                    <a:pt x="69024" y="79099"/>
                  </a:lnTo>
                  <a:lnTo>
                    <a:pt x="70358" y="72841"/>
                  </a:lnTo>
                  <a:lnTo>
                    <a:pt x="84885" y="50411"/>
                  </a:lnTo>
                  <a:lnTo>
                    <a:pt x="100646" y="36102"/>
                  </a:lnTo>
                  <a:lnTo>
                    <a:pt x="134415" y="1736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345">
              <a:extLst>
                <a:ext uri="{FF2B5EF4-FFF2-40B4-BE49-F238E27FC236}">
                  <a16:creationId xmlns:a16="http://schemas.microsoft.com/office/drawing/2014/main" id="{3FDE7862-2766-721B-6173-D67B7FCC989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505575" y="5154974"/>
              <a:ext cx="92825" cy="116251"/>
            </a:xfrm>
            <a:custGeom>
              <a:avLst/>
              <a:gdLst/>
              <a:ahLst/>
              <a:cxnLst/>
              <a:rect l="0" t="0" r="0" b="0"/>
              <a:pathLst>
                <a:path w="92825" h="116251">
                  <a:moveTo>
                    <a:pt x="0" y="36151"/>
                  </a:moveTo>
                  <a:lnTo>
                    <a:pt x="0" y="36151"/>
                  </a:lnTo>
                  <a:lnTo>
                    <a:pt x="31056" y="7917"/>
                  </a:lnTo>
                  <a:lnTo>
                    <a:pt x="42378" y="2436"/>
                  </a:lnTo>
                  <a:lnTo>
                    <a:pt x="54465" y="0"/>
                  </a:lnTo>
                  <a:lnTo>
                    <a:pt x="60652" y="1466"/>
                  </a:lnTo>
                  <a:lnTo>
                    <a:pt x="73171" y="8742"/>
                  </a:lnTo>
                  <a:lnTo>
                    <a:pt x="82968" y="21853"/>
                  </a:lnTo>
                  <a:lnTo>
                    <a:pt x="89791" y="38263"/>
                  </a:lnTo>
                  <a:lnTo>
                    <a:pt x="92824" y="56140"/>
                  </a:lnTo>
                  <a:lnTo>
                    <a:pt x="91350" y="71846"/>
                  </a:lnTo>
                  <a:lnTo>
                    <a:pt x="86108" y="85882"/>
                  </a:lnTo>
                  <a:lnTo>
                    <a:pt x="69652" y="108446"/>
                  </a:lnTo>
                  <a:lnTo>
                    <a:pt x="52388" y="116250"/>
                  </a:lnTo>
                  <a:lnTo>
                    <a:pt x="9525" y="11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346">
              <a:extLst>
                <a:ext uri="{FF2B5EF4-FFF2-40B4-BE49-F238E27FC236}">
                  <a16:creationId xmlns:a16="http://schemas.microsoft.com/office/drawing/2014/main" id="{4AB5E30D-C209-7611-4F5D-B4A6CBBAD7B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486525" y="5187043"/>
              <a:ext cx="37084" cy="232683"/>
            </a:xfrm>
            <a:custGeom>
              <a:avLst/>
              <a:gdLst/>
              <a:ahLst/>
              <a:cxnLst/>
              <a:rect l="0" t="0" r="0" b="0"/>
              <a:pathLst>
                <a:path w="37084" h="232683">
                  <a:moveTo>
                    <a:pt x="0" y="32657"/>
                  </a:moveTo>
                  <a:lnTo>
                    <a:pt x="0" y="32657"/>
                  </a:lnTo>
                  <a:lnTo>
                    <a:pt x="20723" y="14757"/>
                  </a:lnTo>
                  <a:lnTo>
                    <a:pt x="30376" y="7767"/>
                  </a:lnTo>
                  <a:lnTo>
                    <a:pt x="35812" y="0"/>
                  </a:lnTo>
                  <a:lnTo>
                    <a:pt x="36575" y="302"/>
                  </a:lnTo>
                  <a:lnTo>
                    <a:pt x="37083" y="1562"/>
                  </a:lnTo>
                  <a:lnTo>
                    <a:pt x="36840" y="26397"/>
                  </a:lnTo>
                  <a:lnTo>
                    <a:pt x="29873" y="71187"/>
                  </a:lnTo>
                  <a:lnTo>
                    <a:pt x="23903" y="109572"/>
                  </a:lnTo>
                  <a:lnTo>
                    <a:pt x="18951" y="156859"/>
                  </a:lnTo>
                  <a:lnTo>
                    <a:pt x="12788" y="196575"/>
                  </a:lnTo>
                  <a:lnTo>
                    <a:pt x="9525" y="2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596">
            <a:extLst>
              <a:ext uri="{FF2B5EF4-FFF2-40B4-BE49-F238E27FC236}">
                <a16:creationId xmlns:a16="http://schemas.microsoft.com/office/drawing/2014/main" id="{ECD1FE10-D253-3DBC-8CE3-933E6CC94A9B}"/>
              </a:ext>
            </a:extLst>
          </p:cNvPr>
          <p:cNvGrpSpPr/>
          <p:nvPr/>
        </p:nvGrpSpPr>
        <p:grpSpPr>
          <a:xfrm>
            <a:off x="5659751" y="5086350"/>
            <a:ext cx="379100" cy="285751"/>
            <a:chOff x="5659751" y="5086350"/>
            <a:chExt cx="379100" cy="285751"/>
          </a:xfrm>
        </p:grpSpPr>
        <p:sp>
          <p:nvSpPr>
            <p:cNvPr id="330" name="SMARTInkShape-3347">
              <a:extLst>
                <a:ext uri="{FF2B5EF4-FFF2-40B4-BE49-F238E27FC236}">
                  <a16:creationId xmlns:a16="http://schemas.microsoft.com/office/drawing/2014/main" id="{3F09C4BC-5BD3-CF4F-F30C-8385A248EA2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781675" y="5195998"/>
              <a:ext cx="257176" cy="147528"/>
            </a:xfrm>
            <a:custGeom>
              <a:avLst/>
              <a:gdLst/>
              <a:ahLst/>
              <a:cxnLst/>
              <a:rect l="0" t="0" r="0" b="0"/>
              <a:pathLst>
                <a:path w="257176" h="147528">
                  <a:moveTo>
                    <a:pt x="0" y="61802"/>
                  </a:moveTo>
                  <a:lnTo>
                    <a:pt x="0" y="61802"/>
                  </a:lnTo>
                  <a:lnTo>
                    <a:pt x="27446" y="34356"/>
                  </a:lnTo>
                  <a:lnTo>
                    <a:pt x="41832" y="28437"/>
                  </a:lnTo>
                  <a:lnTo>
                    <a:pt x="78478" y="23980"/>
                  </a:lnTo>
                  <a:lnTo>
                    <a:pt x="81952" y="27061"/>
                  </a:lnTo>
                  <a:lnTo>
                    <a:pt x="88635" y="38953"/>
                  </a:lnTo>
                  <a:lnTo>
                    <a:pt x="93943" y="72458"/>
                  </a:lnTo>
                  <a:lnTo>
                    <a:pt x="95078" y="114045"/>
                  </a:lnTo>
                  <a:lnTo>
                    <a:pt x="95240" y="143859"/>
                  </a:lnTo>
                  <a:lnTo>
                    <a:pt x="95246" y="141310"/>
                  </a:lnTo>
                  <a:lnTo>
                    <a:pt x="115972" y="104532"/>
                  </a:lnTo>
                  <a:lnTo>
                    <a:pt x="140031" y="67773"/>
                  </a:lnTo>
                  <a:lnTo>
                    <a:pt x="179032" y="26057"/>
                  </a:lnTo>
                  <a:lnTo>
                    <a:pt x="196628" y="10994"/>
                  </a:lnTo>
                  <a:lnTo>
                    <a:pt x="208543" y="3709"/>
                  </a:lnTo>
                  <a:lnTo>
                    <a:pt x="212054" y="848"/>
                  </a:lnTo>
                  <a:lnTo>
                    <a:pt x="215452" y="0"/>
                  </a:lnTo>
                  <a:lnTo>
                    <a:pt x="218777" y="492"/>
                  </a:lnTo>
                  <a:lnTo>
                    <a:pt x="222052" y="1879"/>
                  </a:lnTo>
                  <a:lnTo>
                    <a:pt x="224234" y="5978"/>
                  </a:lnTo>
                  <a:lnTo>
                    <a:pt x="228025" y="49237"/>
                  </a:lnTo>
                  <a:lnTo>
                    <a:pt x="236091" y="96322"/>
                  </a:lnTo>
                  <a:lnTo>
                    <a:pt x="257175" y="147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348">
              <a:extLst>
                <a:ext uri="{FF2B5EF4-FFF2-40B4-BE49-F238E27FC236}">
                  <a16:creationId xmlns:a16="http://schemas.microsoft.com/office/drawing/2014/main" id="{84C0158E-70FF-E42C-B267-8F050162EFA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725849" y="5086350"/>
              <a:ext cx="17727" cy="38101"/>
            </a:xfrm>
            <a:custGeom>
              <a:avLst/>
              <a:gdLst/>
              <a:ahLst/>
              <a:cxnLst/>
              <a:rect l="0" t="0" r="0" b="0"/>
              <a:pathLst>
                <a:path w="17727" h="38101">
                  <a:moveTo>
                    <a:pt x="8201" y="38100"/>
                  </a:moveTo>
                  <a:lnTo>
                    <a:pt x="8201" y="38100"/>
                  </a:lnTo>
                  <a:lnTo>
                    <a:pt x="7143" y="22890"/>
                  </a:lnTo>
                  <a:lnTo>
                    <a:pt x="0" y="3434"/>
                  </a:lnTo>
                  <a:lnTo>
                    <a:pt x="1676" y="2288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349">
              <a:extLst>
                <a:ext uri="{FF2B5EF4-FFF2-40B4-BE49-F238E27FC236}">
                  <a16:creationId xmlns:a16="http://schemas.microsoft.com/office/drawing/2014/main" id="{B13F62DC-3AAA-308D-0747-B0C007C55457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659751" y="5167832"/>
              <a:ext cx="45680" cy="204269"/>
            </a:xfrm>
            <a:custGeom>
              <a:avLst/>
              <a:gdLst/>
              <a:ahLst/>
              <a:cxnLst/>
              <a:rect l="0" t="0" r="0" b="0"/>
              <a:pathLst>
                <a:path w="45680" h="204269">
                  <a:moveTo>
                    <a:pt x="26674" y="42343"/>
                  </a:moveTo>
                  <a:lnTo>
                    <a:pt x="26674" y="42343"/>
                  </a:lnTo>
                  <a:lnTo>
                    <a:pt x="41862" y="26096"/>
                  </a:lnTo>
                  <a:lnTo>
                    <a:pt x="44579" y="16833"/>
                  </a:lnTo>
                  <a:lnTo>
                    <a:pt x="45624" y="0"/>
                  </a:lnTo>
                  <a:lnTo>
                    <a:pt x="45679" y="1652"/>
                  </a:lnTo>
                  <a:lnTo>
                    <a:pt x="24263" y="46932"/>
                  </a:lnTo>
                  <a:lnTo>
                    <a:pt x="14200" y="82391"/>
                  </a:lnTo>
                  <a:lnTo>
                    <a:pt x="4516" y="121354"/>
                  </a:lnTo>
                  <a:lnTo>
                    <a:pt x="0" y="159711"/>
                  </a:lnTo>
                  <a:lnTo>
                    <a:pt x="7624" y="204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597">
            <a:extLst>
              <a:ext uri="{FF2B5EF4-FFF2-40B4-BE49-F238E27FC236}">
                <a16:creationId xmlns:a16="http://schemas.microsoft.com/office/drawing/2014/main" id="{36D070A1-EDAB-AD3D-AEC3-54A8A9FC2120}"/>
              </a:ext>
            </a:extLst>
          </p:cNvPr>
          <p:cNvGrpSpPr/>
          <p:nvPr/>
        </p:nvGrpSpPr>
        <p:grpSpPr>
          <a:xfrm>
            <a:off x="3648075" y="5000625"/>
            <a:ext cx="1428751" cy="322793"/>
            <a:chOff x="3648075" y="5000625"/>
            <a:chExt cx="1428751" cy="322793"/>
          </a:xfrm>
        </p:grpSpPr>
        <p:sp>
          <p:nvSpPr>
            <p:cNvPr id="334" name="SMARTInkShape-3350">
              <a:extLst>
                <a:ext uri="{FF2B5EF4-FFF2-40B4-BE49-F238E27FC236}">
                  <a16:creationId xmlns:a16="http://schemas.microsoft.com/office/drawing/2014/main" id="{60D4B992-E5C1-D97F-578A-59F19D1780A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828013" y="5143557"/>
              <a:ext cx="248813" cy="152344"/>
            </a:xfrm>
            <a:custGeom>
              <a:avLst/>
              <a:gdLst/>
              <a:ahLst/>
              <a:cxnLst/>
              <a:rect l="0" t="0" r="0" b="0"/>
              <a:pathLst>
                <a:path w="248813" h="152344">
                  <a:moveTo>
                    <a:pt x="29737" y="57093"/>
                  </a:moveTo>
                  <a:lnTo>
                    <a:pt x="29737" y="57093"/>
                  </a:lnTo>
                  <a:lnTo>
                    <a:pt x="29737" y="52037"/>
                  </a:lnTo>
                  <a:lnTo>
                    <a:pt x="30795" y="50548"/>
                  </a:lnTo>
                  <a:lnTo>
                    <a:pt x="32559" y="49554"/>
                  </a:lnTo>
                  <a:lnTo>
                    <a:pt x="37938" y="47960"/>
                  </a:lnTo>
                  <a:lnTo>
                    <a:pt x="48660" y="38162"/>
                  </a:lnTo>
                  <a:lnTo>
                    <a:pt x="43693" y="38078"/>
                  </a:lnTo>
                  <a:lnTo>
                    <a:pt x="30462" y="43111"/>
                  </a:lnTo>
                  <a:lnTo>
                    <a:pt x="21945" y="51231"/>
                  </a:lnTo>
                  <a:lnTo>
                    <a:pt x="2798" y="78748"/>
                  </a:lnTo>
                  <a:lnTo>
                    <a:pt x="136" y="86346"/>
                  </a:lnTo>
                  <a:lnTo>
                    <a:pt x="0" y="100433"/>
                  </a:lnTo>
                  <a:lnTo>
                    <a:pt x="8537" y="132212"/>
                  </a:lnTo>
                  <a:lnTo>
                    <a:pt x="14318" y="142690"/>
                  </a:lnTo>
                  <a:lnTo>
                    <a:pt x="18399" y="144849"/>
                  </a:lnTo>
                  <a:lnTo>
                    <a:pt x="23237" y="145229"/>
                  </a:lnTo>
                  <a:lnTo>
                    <a:pt x="28579" y="144426"/>
                  </a:lnTo>
                  <a:lnTo>
                    <a:pt x="32140" y="142832"/>
                  </a:lnTo>
                  <a:lnTo>
                    <a:pt x="34514" y="140711"/>
                  </a:lnTo>
                  <a:lnTo>
                    <a:pt x="36096" y="138238"/>
                  </a:lnTo>
                  <a:lnTo>
                    <a:pt x="38324" y="124644"/>
                  </a:lnTo>
                  <a:lnTo>
                    <a:pt x="32531" y="86938"/>
                  </a:lnTo>
                  <a:lnTo>
                    <a:pt x="31623" y="57470"/>
                  </a:lnTo>
                  <a:lnTo>
                    <a:pt x="39510" y="15185"/>
                  </a:lnTo>
                  <a:lnTo>
                    <a:pt x="43958" y="7423"/>
                  </a:lnTo>
                  <a:lnTo>
                    <a:pt x="49463" y="3267"/>
                  </a:lnTo>
                  <a:lnTo>
                    <a:pt x="56564" y="599"/>
                  </a:lnTo>
                  <a:lnTo>
                    <a:pt x="76473" y="0"/>
                  </a:lnTo>
                  <a:lnTo>
                    <a:pt x="81003" y="3157"/>
                  </a:lnTo>
                  <a:lnTo>
                    <a:pt x="88858" y="15131"/>
                  </a:lnTo>
                  <a:lnTo>
                    <a:pt x="94919" y="55231"/>
                  </a:lnTo>
                  <a:lnTo>
                    <a:pt x="96116" y="94826"/>
                  </a:lnTo>
                  <a:lnTo>
                    <a:pt x="95223" y="110904"/>
                  </a:lnTo>
                  <a:lnTo>
                    <a:pt x="93502" y="115192"/>
                  </a:lnTo>
                  <a:lnTo>
                    <a:pt x="88194" y="122074"/>
                  </a:lnTo>
                  <a:lnTo>
                    <a:pt x="101295" y="108225"/>
                  </a:lnTo>
                  <a:lnTo>
                    <a:pt x="136892" y="65113"/>
                  </a:lnTo>
                  <a:lnTo>
                    <a:pt x="183208" y="19058"/>
                  </a:lnTo>
                  <a:lnTo>
                    <a:pt x="192491" y="13730"/>
                  </a:lnTo>
                  <a:lnTo>
                    <a:pt x="196448" y="15485"/>
                  </a:lnTo>
                  <a:lnTo>
                    <a:pt x="203667" y="25900"/>
                  </a:lnTo>
                  <a:lnTo>
                    <a:pt x="208624" y="44558"/>
                  </a:lnTo>
                  <a:lnTo>
                    <a:pt x="213259" y="86526"/>
                  </a:lnTo>
                  <a:lnTo>
                    <a:pt x="226922" y="130231"/>
                  </a:lnTo>
                  <a:lnTo>
                    <a:pt x="248812" y="152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351">
              <a:extLst>
                <a:ext uri="{FF2B5EF4-FFF2-40B4-BE49-F238E27FC236}">
                  <a16:creationId xmlns:a16="http://schemas.microsoft.com/office/drawing/2014/main" id="{94A27831-511E-E35A-5B5B-DE8C61C51AF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747749" y="5091764"/>
              <a:ext cx="24277" cy="51737"/>
            </a:xfrm>
            <a:custGeom>
              <a:avLst/>
              <a:gdLst/>
              <a:ahLst/>
              <a:cxnLst/>
              <a:rect l="0" t="0" r="0" b="0"/>
              <a:pathLst>
                <a:path w="24277" h="51737">
                  <a:moveTo>
                    <a:pt x="14751" y="51736"/>
                  </a:moveTo>
                  <a:lnTo>
                    <a:pt x="14751" y="51736"/>
                  </a:lnTo>
                  <a:lnTo>
                    <a:pt x="2992" y="14565"/>
                  </a:lnTo>
                  <a:lnTo>
                    <a:pt x="562" y="11080"/>
                  </a:lnTo>
                  <a:lnTo>
                    <a:pt x="0" y="7700"/>
                  </a:lnTo>
                  <a:lnTo>
                    <a:pt x="685" y="4387"/>
                  </a:lnTo>
                  <a:lnTo>
                    <a:pt x="2198" y="1120"/>
                  </a:lnTo>
                  <a:lnTo>
                    <a:pt x="4266" y="0"/>
                  </a:lnTo>
                  <a:lnTo>
                    <a:pt x="24276" y="4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352">
              <a:extLst>
                <a:ext uri="{FF2B5EF4-FFF2-40B4-BE49-F238E27FC236}">
                  <a16:creationId xmlns:a16="http://schemas.microsoft.com/office/drawing/2014/main" id="{C0F61951-3677-83D9-541D-E42F11E6202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581525" y="5191171"/>
              <a:ext cx="148871" cy="123780"/>
            </a:xfrm>
            <a:custGeom>
              <a:avLst/>
              <a:gdLst/>
              <a:ahLst/>
              <a:cxnLst/>
              <a:rect l="0" t="0" r="0" b="0"/>
              <a:pathLst>
                <a:path w="148871" h="123780">
                  <a:moveTo>
                    <a:pt x="0" y="28529"/>
                  </a:moveTo>
                  <a:lnTo>
                    <a:pt x="0" y="28529"/>
                  </a:lnTo>
                  <a:lnTo>
                    <a:pt x="0" y="20328"/>
                  </a:lnTo>
                  <a:lnTo>
                    <a:pt x="26515" y="5863"/>
                  </a:lnTo>
                  <a:lnTo>
                    <a:pt x="58624" y="1121"/>
                  </a:lnTo>
                  <a:lnTo>
                    <a:pt x="104969" y="107"/>
                  </a:lnTo>
                  <a:lnTo>
                    <a:pt x="123294" y="0"/>
                  </a:lnTo>
                  <a:lnTo>
                    <a:pt x="134525" y="5619"/>
                  </a:lnTo>
                  <a:lnTo>
                    <a:pt x="140483" y="10082"/>
                  </a:lnTo>
                  <a:lnTo>
                    <a:pt x="147104" y="20683"/>
                  </a:lnTo>
                  <a:lnTo>
                    <a:pt x="148870" y="26473"/>
                  </a:lnTo>
                  <a:lnTo>
                    <a:pt x="148008" y="38551"/>
                  </a:lnTo>
                  <a:lnTo>
                    <a:pt x="140503" y="79019"/>
                  </a:lnTo>
                  <a:lnTo>
                    <a:pt x="133350" y="123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353">
              <a:extLst>
                <a:ext uri="{FF2B5EF4-FFF2-40B4-BE49-F238E27FC236}">
                  <a16:creationId xmlns:a16="http://schemas.microsoft.com/office/drawing/2014/main" id="{B73F3D65-A0AE-EE95-8F81-8492EA2E97D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538926" y="5000625"/>
              <a:ext cx="147375" cy="322793"/>
            </a:xfrm>
            <a:custGeom>
              <a:avLst/>
              <a:gdLst/>
              <a:ahLst/>
              <a:cxnLst/>
              <a:rect l="0" t="0" r="0" b="0"/>
              <a:pathLst>
                <a:path w="147375" h="322793">
                  <a:moveTo>
                    <a:pt x="71174" y="0"/>
                  </a:moveTo>
                  <a:lnTo>
                    <a:pt x="71174" y="0"/>
                  </a:lnTo>
                  <a:lnTo>
                    <a:pt x="66118" y="36628"/>
                  </a:lnTo>
                  <a:lnTo>
                    <a:pt x="54927" y="75910"/>
                  </a:lnTo>
                  <a:lnTo>
                    <a:pt x="42526" y="114243"/>
                  </a:lnTo>
                  <a:lnTo>
                    <a:pt x="29884" y="152389"/>
                  </a:lnTo>
                  <a:lnTo>
                    <a:pt x="17196" y="190498"/>
                  </a:lnTo>
                  <a:lnTo>
                    <a:pt x="7321" y="231422"/>
                  </a:lnTo>
                  <a:lnTo>
                    <a:pt x="0" y="274901"/>
                  </a:lnTo>
                  <a:lnTo>
                    <a:pt x="30" y="289042"/>
                  </a:lnTo>
                  <a:lnTo>
                    <a:pt x="1519" y="294294"/>
                  </a:lnTo>
                  <a:lnTo>
                    <a:pt x="11642" y="305775"/>
                  </a:lnTo>
                  <a:lnTo>
                    <a:pt x="18786" y="311800"/>
                  </a:lnTo>
                  <a:lnTo>
                    <a:pt x="35191" y="318494"/>
                  </a:lnTo>
                  <a:lnTo>
                    <a:pt x="71592" y="322792"/>
                  </a:lnTo>
                  <a:lnTo>
                    <a:pt x="108298" y="316037"/>
                  </a:lnTo>
                  <a:lnTo>
                    <a:pt x="147374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354">
              <a:extLst>
                <a:ext uri="{FF2B5EF4-FFF2-40B4-BE49-F238E27FC236}">
                  <a16:creationId xmlns:a16="http://schemas.microsoft.com/office/drawing/2014/main" id="{40023D3B-2F8B-E915-5D59-58B10D5279E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365059" y="5144953"/>
              <a:ext cx="187892" cy="144521"/>
            </a:xfrm>
            <a:custGeom>
              <a:avLst/>
              <a:gdLst/>
              <a:ahLst/>
              <a:cxnLst/>
              <a:rect l="0" t="0" r="0" b="0"/>
              <a:pathLst>
                <a:path w="187892" h="144521">
                  <a:moveTo>
                    <a:pt x="102166" y="36647"/>
                  </a:moveTo>
                  <a:lnTo>
                    <a:pt x="102166" y="36647"/>
                  </a:lnTo>
                  <a:lnTo>
                    <a:pt x="119499" y="19314"/>
                  </a:lnTo>
                  <a:lnTo>
                    <a:pt x="120453" y="15538"/>
                  </a:lnTo>
                  <a:lnTo>
                    <a:pt x="121066" y="9547"/>
                  </a:lnTo>
                  <a:lnTo>
                    <a:pt x="111058" y="3453"/>
                  </a:lnTo>
                  <a:lnTo>
                    <a:pt x="99744" y="0"/>
                  </a:lnTo>
                  <a:lnTo>
                    <a:pt x="79577" y="4035"/>
                  </a:lnTo>
                  <a:lnTo>
                    <a:pt x="70960" y="9100"/>
                  </a:lnTo>
                  <a:lnTo>
                    <a:pt x="54820" y="23546"/>
                  </a:lnTo>
                  <a:lnTo>
                    <a:pt x="21552" y="56872"/>
                  </a:lnTo>
                  <a:lnTo>
                    <a:pt x="3262" y="98458"/>
                  </a:lnTo>
                  <a:lnTo>
                    <a:pt x="0" y="111038"/>
                  </a:lnTo>
                  <a:lnTo>
                    <a:pt x="1373" y="122980"/>
                  </a:lnTo>
                  <a:lnTo>
                    <a:pt x="5820" y="142835"/>
                  </a:lnTo>
                  <a:lnTo>
                    <a:pt x="8302" y="144481"/>
                  </a:lnTo>
                  <a:lnTo>
                    <a:pt x="12073" y="144520"/>
                  </a:lnTo>
                  <a:lnTo>
                    <a:pt x="16705" y="143487"/>
                  </a:lnTo>
                  <a:lnTo>
                    <a:pt x="33334" y="131921"/>
                  </a:lnTo>
                  <a:lnTo>
                    <a:pt x="57917" y="106933"/>
                  </a:lnTo>
                  <a:lnTo>
                    <a:pt x="84436" y="61438"/>
                  </a:lnTo>
                  <a:lnTo>
                    <a:pt x="99100" y="22743"/>
                  </a:lnTo>
                  <a:lnTo>
                    <a:pt x="101560" y="10970"/>
                  </a:lnTo>
                  <a:lnTo>
                    <a:pt x="101762" y="11063"/>
                  </a:lnTo>
                  <a:lnTo>
                    <a:pt x="102113" y="31697"/>
                  </a:lnTo>
                  <a:lnTo>
                    <a:pt x="96667" y="65068"/>
                  </a:lnTo>
                  <a:lnTo>
                    <a:pt x="99017" y="79617"/>
                  </a:lnTo>
                  <a:lnTo>
                    <a:pt x="106289" y="94652"/>
                  </a:lnTo>
                  <a:lnTo>
                    <a:pt x="125833" y="115759"/>
                  </a:lnTo>
                  <a:lnTo>
                    <a:pt x="137732" y="124020"/>
                  </a:lnTo>
                  <a:lnTo>
                    <a:pt x="156331" y="129563"/>
                  </a:lnTo>
                  <a:lnTo>
                    <a:pt x="162618" y="128224"/>
                  </a:lnTo>
                  <a:lnTo>
                    <a:pt x="187891" y="112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355">
              <a:extLst>
                <a:ext uri="{FF2B5EF4-FFF2-40B4-BE49-F238E27FC236}">
                  <a16:creationId xmlns:a16="http://schemas.microsoft.com/office/drawing/2014/main" id="{111B33B2-2DAB-AC93-4E08-04335801D7B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314825" y="50387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356">
              <a:extLst>
                <a:ext uri="{FF2B5EF4-FFF2-40B4-BE49-F238E27FC236}">
                  <a16:creationId xmlns:a16="http://schemas.microsoft.com/office/drawing/2014/main" id="{B259BD26-81A8-C1C6-7E38-56472179517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267200" y="5157062"/>
              <a:ext cx="9526" cy="110264"/>
            </a:xfrm>
            <a:custGeom>
              <a:avLst/>
              <a:gdLst/>
              <a:ahLst/>
              <a:cxnLst/>
              <a:rect l="0" t="0" r="0" b="0"/>
              <a:pathLst>
                <a:path w="9526" h="110264">
                  <a:moveTo>
                    <a:pt x="9525" y="5488"/>
                  </a:moveTo>
                  <a:lnTo>
                    <a:pt x="9525" y="5488"/>
                  </a:lnTo>
                  <a:lnTo>
                    <a:pt x="4469" y="5488"/>
                  </a:lnTo>
                  <a:lnTo>
                    <a:pt x="4037" y="4430"/>
                  </a:lnTo>
                  <a:lnTo>
                    <a:pt x="6381" y="432"/>
                  </a:lnTo>
                  <a:lnTo>
                    <a:pt x="7429" y="0"/>
                  </a:lnTo>
                  <a:lnTo>
                    <a:pt x="8127" y="772"/>
                  </a:lnTo>
                  <a:lnTo>
                    <a:pt x="9341" y="5925"/>
                  </a:lnTo>
                  <a:lnTo>
                    <a:pt x="9524" y="51146"/>
                  </a:lnTo>
                  <a:lnTo>
                    <a:pt x="9525" y="95721"/>
                  </a:lnTo>
                  <a:lnTo>
                    <a:pt x="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357">
              <a:extLst>
                <a:ext uri="{FF2B5EF4-FFF2-40B4-BE49-F238E27FC236}">
                  <a16:creationId xmlns:a16="http://schemas.microsoft.com/office/drawing/2014/main" id="{61A5F7F7-DF2D-1098-09BF-97E777F267C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019550" y="5134758"/>
              <a:ext cx="180976" cy="129900"/>
            </a:xfrm>
            <a:custGeom>
              <a:avLst/>
              <a:gdLst/>
              <a:ahLst/>
              <a:cxnLst/>
              <a:rect l="0" t="0" r="0" b="0"/>
              <a:pathLst>
                <a:path w="180976" h="129900">
                  <a:moveTo>
                    <a:pt x="0" y="18267"/>
                  </a:moveTo>
                  <a:lnTo>
                    <a:pt x="0" y="18267"/>
                  </a:lnTo>
                  <a:lnTo>
                    <a:pt x="5056" y="18267"/>
                  </a:lnTo>
                  <a:lnTo>
                    <a:pt x="42795" y="982"/>
                  </a:lnTo>
                  <a:lnTo>
                    <a:pt x="50064" y="0"/>
                  </a:lnTo>
                  <a:lnTo>
                    <a:pt x="59645" y="5209"/>
                  </a:lnTo>
                  <a:lnTo>
                    <a:pt x="68842" y="13522"/>
                  </a:lnTo>
                  <a:lnTo>
                    <a:pt x="72930" y="20743"/>
                  </a:lnTo>
                  <a:lnTo>
                    <a:pt x="82555" y="61990"/>
                  </a:lnTo>
                  <a:lnTo>
                    <a:pt x="83727" y="91782"/>
                  </a:lnTo>
                  <a:lnTo>
                    <a:pt x="77400" y="123564"/>
                  </a:lnTo>
                  <a:lnTo>
                    <a:pt x="75942" y="126565"/>
                  </a:lnTo>
                  <a:lnTo>
                    <a:pt x="73911" y="128566"/>
                  </a:lnTo>
                  <a:lnTo>
                    <a:pt x="71499" y="129899"/>
                  </a:lnTo>
                  <a:lnTo>
                    <a:pt x="68833" y="129730"/>
                  </a:lnTo>
                  <a:lnTo>
                    <a:pt x="63048" y="126720"/>
                  </a:lnTo>
                  <a:lnTo>
                    <a:pt x="53841" y="114019"/>
                  </a:lnTo>
                  <a:lnTo>
                    <a:pt x="52827" y="108560"/>
                  </a:lnTo>
                  <a:lnTo>
                    <a:pt x="58805" y="81768"/>
                  </a:lnTo>
                  <a:lnTo>
                    <a:pt x="67165" y="61072"/>
                  </a:lnTo>
                  <a:lnTo>
                    <a:pt x="84528" y="39540"/>
                  </a:lnTo>
                  <a:lnTo>
                    <a:pt x="107243" y="21160"/>
                  </a:lnTo>
                  <a:lnTo>
                    <a:pt x="127744" y="14261"/>
                  </a:lnTo>
                  <a:lnTo>
                    <a:pt x="180975" y="8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358">
              <a:extLst>
                <a:ext uri="{FF2B5EF4-FFF2-40B4-BE49-F238E27FC236}">
                  <a16:creationId xmlns:a16="http://schemas.microsoft.com/office/drawing/2014/main" id="{18CCD6E2-5C7B-5E74-D62D-885AB81472E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820028" y="5126448"/>
              <a:ext cx="170948" cy="138367"/>
            </a:xfrm>
            <a:custGeom>
              <a:avLst/>
              <a:gdLst/>
              <a:ahLst/>
              <a:cxnLst/>
              <a:rect l="0" t="0" r="0" b="0"/>
              <a:pathLst>
                <a:path w="170948" h="138367">
                  <a:moveTo>
                    <a:pt x="94747" y="74202"/>
                  </a:moveTo>
                  <a:lnTo>
                    <a:pt x="94747" y="74202"/>
                  </a:lnTo>
                  <a:lnTo>
                    <a:pt x="94747" y="69146"/>
                  </a:lnTo>
                  <a:lnTo>
                    <a:pt x="97569" y="63841"/>
                  </a:lnTo>
                  <a:lnTo>
                    <a:pt x="101293" y="57955"/>
                  </a:lnTo>
                  <a:lnTo>
                    <a:pt x="104448" y="48692"/>
                  </a:lnTo>
                  <a:lnTo>
                    <a:pt x="110557" y="38186"/>
                  </a:lnTo>
                  <a:lnTo>
                    <a:pt x="113370" y="15197"/>
                  </a:lnTo>
                  <a:lnTo>
                    <a:pt x="110785" y="8113"/>
                  </a:lnTo>
                  <a:lnTo>
                    <a:pt x="108614" y="4744"/>
                  </a:lnTo>
                  <a:lnTo>
                    <a:pt x="105050" y="2496"/>
                  </a:lnTo>
                  <a:lnTo>
                    <a:pt x="95446" y="0"/>
                  </a:lnTo>
                  <a:lnTo>
                    <a:pt x="73082" y="3650"/>
                  </a:lnTo>
                  <a:lnTo>
                    <a:pt x="46347" y="21548"/>
                  </a:lnTo>
                  <a:lnTo>
                    <a:pt x="23374" y="41902"/>
                  </a:lnTo>
                  <a:lnTo>
                    <a:pt x="15401" y="54908"/>
                  </a:lnTo>
                  <a:lnTo>
                    <a:pt x="2043" y="100769"/>
                  </a:lnTo>
                  <a:lnTo>
                    <a:pt x="0" y="117668"/>
                  </a:lnTo>
                  <a:lnTo>
                    <a:pt x="2543" y="122802"/>
                  </a:lnTo>
                  <a:lnTo>
                    <a:pt x="4702" y="125651"/>
                  </a:lnTo>
                  <a:lnTo>
                    <a:pt x="9925" y="128818"/>
                  </a:lnTo>
                  <a:lnTo>
                    <a:pt x="21637" y="130600"/>
                  </a:lnTo>
                  <a:lnTo>
                    <a:pt x="26957" y="130851"/>
                  </a:lnTo>
                  <a:lnTo>
                    <a:pt x="35691" y="128307"/>
                  </a:lnTo>
                  <a:lnTo>
                    <a:pt x="39501" y="126147"/>
                  </a:lnTo>
                  <a:lnTo>
                    <a:pt x="46557" y="115281"/>
                  </a:lnTo>
                  <a:lnTo>
                    <a:pt x="69469" y="73340"/>
                  </a:lnTo>
                  <a:lnTo>
                    <a:pt x="90245" y="26698"/>
                  </a:lnTo>
                  <a:lnTo>
                    <a:pt x="92747" y="21339"/>
                  </a:lnTo>
                  <a:lnTo>
                    <a:pt x="92355" y="20968"/>
                  </a:lnTo>
                  <a:lnTo>
                    <a:pt x="89098" y="23378"/>
                  </a:lnTo>
                  <a:lnTo>
                    <a:pt x="86370" y="40799"/>
                  </a:lnTo>
                  <a:lnTo>
                    <a:pt x="86508" y="80617"/>
                  </a:lnTo>
                  <a:lnTo>
                    <a:pt x="98509" y="117824"/>
                  </a:lnTo>
                  <a:lnTo>
                    <a:pt x="107355" y="128163"/>
                  </a:lnTo>
                  <a:lnTo>
                    <a:pt x="117284" y="135226"/>
                  </a:lnTo>
                  <a:lnTo>
                    <a:pt x="125225" y="138366"/>
                  </a:lnTo>
                  <a:lnTo>
                    <a:pt x="170947" y="121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359">
              <a:extLst>
                <a:ext uri="{FF2B5EF4-FFF2-40B4-BE49-F238E27FC236}">
                  <a16:creationId xmlns:a16="http://schemas.microsoft.com/office/drawing/2014/main" id="{0B751AEF-D9C1-EBF9-7C3A-ED210859D5A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648075" y="5127491"/>
              <a:ext cx="133351" cy="142954"/>
            </a:xfrm>
            <a:custGeom>
              <a:avLst/>
              <a:gdLst/>
              <a:ahLst/>
              <a:cxnLst/>
              <a:rect l="0" t="0" r="0" b="0"/>
              <a:pathLst>
                <a:path w="133351" h="142954">
                  <a:moveTo>
                    <a:pt x="0" y="25534"/>
                  </a:moveTo>
                  <a:lnTo>
                    <a:pt x="0" y="25534"/>
                  </a:lnTo>
                  <a:lnTo>
                    <a:pt x="0" y="20478"/>
                  </a:lnTo>
                  <a:lnTo>
                    <a:pt x="5488" y="3800"/>
                  </a:lnTo>
                  <a:lnTo>
                    <a:pt x="4716" y="1519"/>
                  </a:lnTo>
                  <a:lnTo>
                    <a:pt x="3144" y="0"/>
                  </a:lnTo>
                  <a:lnTo>
                    <a:pt x="3155" y="44"/>
                  </a:lnTo>
                  <a:lnTo>
                    <a:pt x="5988" y="2916"/>
                  </a:lnTo>
                  <a:lnTo>
                    <a:pt x="11882" y="42742"/>
                  </a:lnTo>
                  <a:lnTo>
                    <a:pt x="22690" y="89964"/>
                  </a:lnTo>
                  <a:lnTo>
                    <a:pt x="29530" y="115716"/>
                  </a:lnTo>
                  <a:lnTo>
                    <a:pt x="49881" y="141296"/>
                  </a:lnTo>
                  <a:lnTo>
                    <a:pt x="53362" y="142926"/>
                  </a:lnTo>
                  <a:lnTo>
                    <a:pt x="56741" y="142953"/>
                  </a:lnTo>
                  <a:lnTo>
                    <a:pt x="60053" y="141913"/>
                  </a:lnTo>
                  <a:lnTo>
                    <a:pt x="66554" y="135114"/>
                  </a:lnTo>
                  <a:lnTo>
                    <a:pt x="79351" y="108445"/>
                  </a:lnTo>
                  <a:lnTo>
                    <a:pt x="92071" y="67116"/>
                  </a:lnTo>
                  <a:lnTo>
                    <a:pt x="102657" y="43381"/>
                  </a:lnTo>
                  <a:lnTo>
                    <a:pt x="133350" y="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598">
            <a:extLst>
              <a:ext uri="{FF2B5EF4-FFF2-40B4-BE49-F238E27FC236}">
                <a16:creationId xmlns:a16="http://schemas.microsoft.com/office/drawing/2014/main" id="{FC8F87C6-FF0B-AA46-B989-C264AEF84D2B}"/>
              </a:ext>
            </a:extLst>
          </p:cNvPr>
          <p:cNvGrpSpPr/>
          <p:nvPr/>
        </p:nvGrpSpPr>
        <p:grpSpPr>
          <a:xfrm>
            <a:off x="3093232" y="5026307"/>
            <a:ext cx="307194" cy="383894"/>
            <a:chOff x="3093232" y="5026307"/>
            <a:chExt cx="307194" cy="383894"/>
          </a:xfrm>
        </p:grpSpPr>
        <p:sp>
          <p:nvSpPr>
            <p:cNvPr id="345" name="SMARTInkShape-3360">
              <a:extLst>
                <a:ext uri="{FF2B5EF4-FFF2-40B4-BE49-F238E27FC236}">
                  <a16:creationId xmlns:a16="http://schemas.microsoft.com/office/drawing/2014/main" id="{432A8A62-6DCC-EFD8-1F3E-7333CD1379D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238500" y="5221980"/>
              <a:ext cx="161926" cy="26296"/>
            </a:xfrm>
            <a:custGeom>
              <a:avLst/>
              <a:gdLst/>
              <a:ahLst/>
              <a:cxnLst/>
              <a:rect l="0" t="0" r="0" b="0"/>
              <a:pathLst>
                <a:path w="161926" h="26296">
                  <a:moveTo>
                    <a:pt x="0" y="26295"/>
                  </a:moveTo>
                  <a:lnTo>
                    <a:pt x="0" y="26295"/>
                  </a:lnTo>
                  <a:lnTo>
                    <a:pt x="42194" y="10048"/>
                  </a:lnTo>
                  <a:lnTo>
                    <a:pt x="68946" y="1843"/>
                  </a:lnTo>
                  <a:lnTo>
                    <a:pt x="102155" y="0"/>
                  </a:lnTo>
                  <a:lnTo>
                    <a:pt x="161925" y="7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361">
              <a:extLst>
                <a:ext uri="{FF2B5EF4-FFF2-40B4-BE49-F238E27FC236}">
                  <a16:creationId xmlns:a16="http://schemas.microsoft.com/office/drawing/2014/main" id="{DB354501-BE39-0250-6F64-828611BEBCD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286618" y="5026307"/>
              <a:ext cx="104283" cy="383894"/>
            </a:xfrm>
            <a:custGeom>
              <a:avLst/>
              <a:gdLst/>
              <a:ahLst/>
              <a:cxnLst/>
              <a:rect l="0" t="0" r="0" b="0"/>
              <a:pathLst>
                <a:path w="104283" h="383894">
                  <a:moveTo>
                    <a:pt x="104282" y="69568"/>
                  </a:moveTo>
                  <a:lnTo>
                    <a:pt x="104282" y="69568"/>
                  </a:lnTo>
                  <a:lnTo>
                    <a:pt x="104282" y="38976"/>
                  </a:lnTo>
                  <a:lnTo>
                    <a:pt x="99226" y="23580"/>
                  </a:lnTo>
                  <a:lnTo>
                    <a:pt x="88035" y="7019"/>
                  </a:lnTo>
                  <a:lnTo>
                    <a:pt x="81892" y="141"/>
                  </a:lnTo>
                  <a:lnTo>
                    <a:pt x="76655" y="0"/>
                  </a:lnTo>
                  <a:lnTo>
                    <a:pt x="62370" y="5488"/>
                  </a:lnTo>
                  <a:lnTo>
                    <a:pt x="51082" y="20627"/>
                  </a:lnTo>
                  <a:lnTo>
                    <a:pt x="35956" y="55772"/>
                  </a:lnTo>
                  <a:lnTo>
                    <a:pt x="20890" y="94055"/>
                  </a:lnTo>
                  <a:lnTo>
                    <a:pt x="9723" y="136795"/>
                  </a:lnTo>
                  <a:lnTo>
                    <a:pt x="5105" y="171413"/>
                  </a:lnTo>
                  <a:lnTo>
                    <a:pt x="6340" y="208752"/>
                  </a:lnTo>
                  <a:lnTo>
                    <a:pt x="2002" y="243100"/>
                  </a:lnTo>
                  <a:lnTo>
                    <a:pt x="616" y="274751"/>
                  </a:lnTo>
                  <a:lnTo>
                    <a:pt x="0" y="307164"/>
                  </a:lnTo>
                  <a:lnTo>
                    <a:pt x="2475" y="349517"/>
                  </a:lnTo>
                  <a:lnTo>
                    <a:pt x="9032" y="383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362">
              <a:extLst>
                <a:ext uri="{FF2B5EF4-FFF2-40B4-BE49-F238E27FC236}">
                  <a16:creationId xmlns:a16="http://schemas.microsoft.com/office/drawing/2014/main" id="{0A6D4AC4-3BA3-453C-4C27-A4AB9844FCE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093232" y="5158002"/>
              <a:ext cx="123981" cy="105426"/>
            </a:xfrm>
            <a:custGeom>
              <a:avLst/>
              <a:gdLst/>
              <a:ahLst/>
              <a:cxnLst/>
              <a:rect l="0" t="0" r="0" b="0"/>
              <a:pathLst>
                <a:path w="123981" h="105426">
                  <a:moveTo>
                    <a:pt x="78593" y="23598"/>
                  </a:moveTo>
                  <a:lnTo>
                    <a:pt x="78593" y="23598"/>
                  </a:lnTo>
                  <a:lnTo>
                    <a:pt x="78593" y="18542"/>
                  </a:lnTo>
                  <a:lnTo>
                    <a:pt x="75771" y="13237"/>
                  </a:lnTo>
                  <a:lnTo>
                    <a:pt x="73537" y="10341"/>
                  </a:lnTo>
                  <a:lnTo>
                    <a:pt x="68232" y="7123"/>
                  </a:lnTo>
                  <a:lnTo>
                    <a:pt x="62347" y="4635"/>
                  </a:lnTo>
                  <a:lnTo>
                    <a:pt x="56203" y="0"/>
                  </a:lnTo>
                  <a:lnTo>
                    <a:pt x="41478" y="2880"/>
                  </a:lnTo>
                  <a:lnTo>
                    <a:pt x="23997" y="11215"/>
                  </a:lnTo>
                  <a:lnTo>
                    <a:pt x="12700" y="21975"/>
                  </a:lnTo>
                  <a:lnTo>
                    <a:pt x="391" y="44989"/>
                  </a:lnTo>
                  <a:lnTo>
                    <a:pt x="0" y="53734"/>
                  </a:lnTo>
                  <a:lnTo>
                    <a:pt x="5210" y="71916"/>
                  </a:lnTo>
                  <a:lnTo>
                    <a:pt x="17404" y="87760"/>
                  </a:lnTo>
                  <a:lnTo>
                    <a:pt x="25100" y="94947"/>
                  </a:lnTo>
                  <a:lnTo>
                    <a:pt x="44941" y="102934"/>
                  </a:lnTo>
                  <a:lnTo>
                    <a:pt x="66812" y="105425"/>
                  </a:lnTo>
                  <a:lnTo>
                    <a:pt x="94857" y="100877"/>
                  </a:lnTo>
                  <a:lnTo>
                    <a:pt x="106283" y="95692"/>
                  </a:lnTo>
                  <a:lnTo>
                    <a:pt x="114888" y="87036"/>
                  </a:lnTo>
                  <a:lnTo>
                    <a:pt x="121183" y="76134"/>
                  </a:lnTo>
                  <a:lnTo>
                    <a:pt x="123980" y="64233"/>
                  </a:lnTo>
                  <a:lnTo>
                    <a:pt x="120498" y="40577"/>
                  </a:lnTo>
                  <a:lnTo>
                    <a:pt x="112764" y="23572"/>
                  </a:lnTo>
                  <a:lnTo>
                    <a:pt x="103770" y="11831"/>
                  </a:lnTo>
                  <a:lnTo>
                    <a:pt x="69068" y="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9" name="SMARTInkShape-3363">
            <a:extLst>
              <a:ext uri="{FF2B5EF4-FFF2-40B4-BE49-F238E27FC236}">
                <a16:creationId xmlns:a16="http://schemas.microsoft.com/office/drawing/2014/main" id="{334493DC-6BE5-4EF4-9C8D-A5DBEEE07D3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90775" y="5049574"/>
            <a:ext cx="76201" cy="246327"/>
          </a:xfrm>
          <a:custGeom>
            <a:avLst/>
            <a:gdLst/>
            <a:ahLst/>
            <a:cxnLst/>
            <a:rect l="0" t="0" r="0" b="0"/>
            <a:pathLst>
              <a:path w="76201" h="246327">
                <a:moveTo>
                  <a:pt x="76200" y="8201"/>
                </a:moveTo>
                <a:lnTo>
                  <a:pt x="76200" y="8201"/>
                </a:lnTo>
                <a:lnTo>
                  <a:pt x="76200" y="3145"/>
                </a:lnTo>
                <a:lnTo>
                  <a:pt x="75142" y="1656"/>
                </a:lnTo>
                <a:lnTo>
                  <a:pt x="73378" y="662"/>
                </a:lnTo>
                <a:lnTo>
                  <a:pt x="71144" y="0"/>
                </a:lnTo>
                <a:lnTo>
                  <a:pt x="68596" y="1676"/>
                </a:lnTo>
                <a:lnTo>
                  <a:pt x="54080" y="25217"/>
                </a:lnTo>
                <a:lnTo>
                  <a:pt x="40012" y="60868"/>
                </a:lnTo>
                <a:lnTo>
                  <a:pt x="25778" y="105153"/>
                </a:lnTo>
                <a:lnTo>
                  <a:pt x="12774" y="149490"/>
                </a:lnTo>
                <a:lnTo>
                  <a:pt x="4255" y="186471"/>
                </a:lnTo>
                <a:lnTo>
                  <a:pt x="0" y="2463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4" name="SMARTInkShape-Group600">
            <a:extLst>
              <a:ext uri="{FF2B5EF4-FFF2-40B4-BE49-F238E27FC236}">
                <a16:creationId xmlns:a16="http://schemas.microsoft.com/office/drawing/2014/main" id="{95924A80-AC85-A30D-86EE-A7BADDCCFF36}"/>
              </a:ext>
            </a:extLst>
          </p:cNvPr>
          <p:cNvGrpSpPr/>
          <p:nvPr/>
        </p:nvGrpSpPr>
        <p:grpSpPr>
          <a:xfrm>
            <a:off x="1850306" y="5057939"/>
            <a:ext cx="588095" cy="257012"/>
            <a:chOff x="1850306" y="5057939"/>
            <a:chExt cx="588095" cy="257012"/>
          </a:xfrm>
        </p:grpSpPr>
        <p:sp>
          <p:nvSpPr>
            <p:cNvPr id="350" name="SMARTInkShape-3364">
              <a:extLst>
                <a:ext uri="{FF2B5EF4-FFF2-40B4-BE49-F238E27FC236}">
                  <a16:creationId xmlns:a16="http://schemas.microsoft.com/office/drawing/2014/main" id="{029C8583-F67A-D0D5-990B-012012DA07C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432912" y="522922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365">
              <a:extLst>
                <a:ext uri="{FF2B5EF4-FFF2-40B4-BE49-F238E27FC236}">
                  <a16:creationId xmlns:a16="http://schemas.microsoft.com/office/drawing/2014/main" id="{4196C3AA-0551-7882-2A31-A9241793A3B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268666" y="5114925"/>
              <a:ext cx="17335" cy="9526"/>
            </a:xfrm>
            <a:custGeom>
              <a:avLst/>
              <a:gdLst/>
              <a:ahLst/>
              <a:cxnLst/>
              <a:rect l="0" t="0" r="0" b="0"/>
              <a:pathLst>
                <a:path w="17335" h="9526">
                  <a:moveTo>
                    <a:pt x="17334" y="9525"/>
                  </a:moveTo>
                  <a:lnTo>
                    <a:pt x="17334" y="9525"/>
                  </a:lnTo>
                  <a:lnTo>
                    <a:pt x="12278" y="9525"/>
                  </a:lnTo>
                  <a:lnTo>
                    <a:pt x="6973" y="6703"/>
                  </a:lnTo>
                  <a:lnTo>
                    <a:pt x="0" y="1324"/>
                  </a:lnTo>
                  <a:lnTo>
                    <a:pt x="486" y="883"/>
                  </a:lnTo>
                  <a:lnTo>
                    <a:pt x="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366">
              <a:extLst>
                <a:ext uri="{FF2B5EF4-FFF2-40B4-BE49-F238E27FC236}">
                  <a16:creationId xmlns:a16="http://schemas.microsoft.com/office/drawing/2014/main" id="{2F885983-8F30-F742-FD3F-70643564963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095500" y="5069132"/>
              <a:ext cx="47626" cy="245819"/>
            </a:xfrm>
            <a:custGeom>
              <a:avLst/>
              <a:gdLst/>
              <a:ahLst/>
              <a:cxnLst/>
              <a:rect l="0" t="0" r="0" b="0"/>
              <a:pathLst>
                <a:path w="47626" h="245819">
                  <a:moveTo>
                    <a:pt x="0" y="26743"/>
                  </a:moveTo>
                  <a:lnTo>
                    <a:pt x="0" y="26743"/>
                  </a:lnTo>
                  <a:lnTo>
                    <a:pt x="0" y="0"/>
                  </a:lnTo>
                  <a:lnTo>
                    <a:pt x="0" y="40489"/>
                  </a:lnTo>
                  <a:lnTo>
                    <a:pt x="1058" y="78558"/>
                  </a:lnTo>
                  <a:lnTo>
                    <a:pt x="7539" y="123762"/>
                  </a:lnTo>
                  <a:lnTo>
                    <a:pt x="11759" y="160617"/>
                  </a:lnTo>
                  <a:lnTo>
                    <a:pt x="22666" y="205940"/>
                  </a:lnTo>
                  <a:lnTo>
                    <a:pt x="47625" y="245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367">
              <a:extLst>
                <a:ext uri="{FF2B5EF4-FFF2-40B4-BE49-F238E27FC236}">
                  <a16:creationId xmlns:a16="http://schemas.microsoft.com/office/drawing/2014/main" id="{9FA23331-A972-EE2C-8154-8751ABE0F09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850306" y="5057939"/>
              <a:ext cx="149945" cy="228437"/>
            </a:xfrm>
            <a:custGeom>
              <a:avLst/>
              <a:gdLst/>
              <a:ahLst/>
              <a:cxnLst/>
              <a:rect l="0" t="0" r="0" b="0"/>
              <a:pathLst>
                <a:path w="149945" h="228437">
                  <a:moveTo>
                    <a:pt x="149944" y="47461"/>
                  </a:moveTo>
                  <a:lnTo>
                    <a:pt x="149944" y="47461"/>
                  </a:lnTo>
                  <a:lnTo>
                    <a:pt x="149944" y="39260"/>
                  </a:lnTo>
                  <a:lnTo>
                    <a:pt x="143398" y="30593"/>
                  </a:lnTo>
                  <a:lnTo>
                    <a:pt x="140243" y="21768"/>
                  </a:lnTo>
                  <a:lnTo>
                    <a:pt x="135755" y="15580"/>
                  </a:lnTo>
                  <a:lnTo>
                    <a:pt x="122221" y="6147"/>
                  </a:lnTo>
                  <a:lnTo>
                    <a:pt x="109863" y="1706"/>
                  </a:lnTo>
                  <a:lnTo>
                    <a:pt x="67512" y="82"/>
                  </a:lnTo>
                  <a:lnTo>
                    <a:pt x="60064" y="0"/>
                  </a:lnTo>
                  <a:lnTo>
                    <a:pt x="46145" y="5553"/>
                  </a:lnTo>
                  <a:lnTo>
                    <a:pt x="5833" y="39564"/>
                  </a:lnTo>
                  <a:lnTo>
                    <a:pt x="1228" y="49596"/>
                  </a:lnTo>
                  <a:lnTo>
                    <a:pt x="0" y="55234"/>
                  </a:lnTo>
                  <a:lnTo>
                    <a:pt x="1458" y="67144"/>
                  </a:lnTo>
                  <a:lnTo>
                    <a:pt x="11051" y="88571"/>
                  </a:lnTo>
                  <a:lnTo>
                    <a:pt x="21539" y="103832"/>
                  </a:lnTo>
                  <a:lnTo>
                    <a:pt x="33256" y="114142"/>
                  </a:lnTo>
                  <a:lnTo>
                    <a:pt x="45519" y="119431"/>
                  </a:lnTo>
                  <a:lnTo>
                    <a:pt x="51752" y="120841"/>
                  </a:lnTo>
                  <a:lnTo>
                    <a:pt x="75695" y="117769"/>
                  </a:lnTo>
                  <a:lnTo>
                    <a:pt x="92784" y="110156"/>
                  </a:lnTo>
                  <a:lnTo>
                    <a:pt x="95962" y="106191"/>
                  </a:lnTo>
                  <a:lnTo>
                    <a:pt x="114853" y="64838"/>
                  </a:lnTo>
                  <a:lnTo>
                    <a:pt x="121294" y="19755"/>
                  </a:lnTo>
                  <a:lnTo>
                    <a:pt x="121366" y="57045"/>
                  </a:lnTo>
                  <a:lnTo>
                    <a:pt x="126425" y="102741"/>
                  </a:lnTo>
                  <a:lnTo>
                    <a:pt x="136557" y="146771"/>
                  </a:lnTo>
                  <a:lnTo>
                    <a:pt x="140080" y="189691"/>
                  </a:lnTo>
                  <a:lnTo>
                    <a:pt x="140406" y="224958"/>
                  </a:lnTo>
                  <a:lnTo>
                    <a:pt x="141469" y="226118"/>
                  </a:lnTo>
                  <a:lnTo>
                    <a:pt x="149944" y="228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601">
            <a:extLst>
              <a:ext uri="{FF2B5EF4-FFF2-40B4-BE49-F238E27FC236}">
                <a16:creationId xmlns:a16="http://schemas.microsoft.com/office/drawing/2014/main" id="{57B1325E-CE71-4946-B63C-77017E6E5AD0}"/>
              </a:ext>
            </a:extLst>
          </p:cNvPr>
          <p:cNvGrpSpPr/>
          <p:nvPr/>
        </p:nvGrpSpPr>
        <p:grpSpPr>
          <a:xfrm>
            <a:off x="7239810" y="4356962"/>
            <a:ext cx="904066" cy="338147"/>
            <a:chOff x="7239810" y="4356962"/>
            <a:chExt cx="904066" cy="338147"/>
          </a:xfrm>
        </p:grpSpPr>
        <p:sp>
          <p:nvSpPr>
            <p:cNvPr id="355" name="SMARTInkShape-3368">
              <a:extLst>
                <a:ext uri="{FF2B5EF4-FFF2-40B4-BE49-F238E27FC236}">
                  <a16:creationId xmlns:a16="http://schemas.microsoft.com/office/drawing/2014/main" id="{EA89E9E4-F2E9-82EB-9DBE-037FF29FBB9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962900" y="4507311"/>
              <a:ext cx="180976" cy="7540"/>
            </a:xfrm>
            <a:custGeom>
              <a:avLst/>
              <a:gdLst/>
              <a:ahLst/>
              <a:cxnLst/>
              <a:rect l="0" t="0" r="0" b="0"/>
              <a:pathLst>
                <a:path w="180976" h="7540">
                  <a:moveTo>
                    <a:pt x="0" y="7539"/>
                  </a:moveTo>
                  <a:lnTo>
                    <a:pt x="0" y="7539"/>
                  </a:lnTo>
                  <a:lnTo>
                    <a:pt x="28301" y="6481"/>
                  </a:lnTo>
                  <a:lnTo>
                    <a:pt x="64936" y="0"/>
                  </a:lnTo>
                  <a:lnTo>
                    <a:pt x="109903" y="1425"/>
                  </a:lnTo>
                  <a:lnTo>
                    <a:pt x="180975" y="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369">
              <a:extLst>
                <a:ext uri="{FF2B5EF4-FFF2-40B4-BE49-F238E27FC236}">
                  <a16:creationId xmlns:a16="http://schemas.microsoft.com/office/drawing/2014/main" id="{67C546DA-47A0-08CF-2E5B-F669F6C5844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937149" y="4356962"/>
              <a:ext cx="130527" cy="326667"/>
            </a:xfrm>
            <a:custGeom>
              <a:avLst/>
              <a:gdLst/>
              <a:ahLst/>
              <a:cxnLst/>
              <a:rect l="0" t="0" r="0" b="0"/>
              <a:pathLst>
                <a:path w="130527" h="326667">
                  <a:moveTo>
                    <a:pt x="73376" y="5488"/>
                  </a:moveTo>
                  <a:lnTo>
                    <a:pt x="73376" y="5488"/>
                  </a:lnTo>
                  <a:lnTo>
                    <a:pt x="78432" y="5488"/>
                  </a:lnTo>
                  <a:lnTo>
                    <a:pt x="79923" y="4430"/>
                  </a:lnTo>
                  <a:lnTo>
                    <a:pt x="80916" y="2666"/>
                  </a:lnTo>
                  <a:lnTo>
                    <a:pt x="81577" y="431"/>
                  </a:lnTo>
                  <a:lnTo>
                    <a:pt x="82019" y="0"/>
                  </a:lnTo>
                  <a:lnTo>
                    <a:pt x="82313" y="772"/>
                  </a:lnTo>
                  <a:lnTo>
                    <a:pt x="82510" y="2344"/>
                  </a:lnTo>
                  <a:lnTo>
                    <a:pt x="61409" y="44984"/>
                  </a:lnTo>
                  <a:lnTo>
                    <a:pt x="37359" y="91397"/>
                  </a:lnTo>
                  <a:lnTo>
                    <a:pt x="20733" y="137804"/>
                  </a:lnTo>
                  <a:lnTo>
                    <a:pt x="11472" y="175048"/>
                  </a:lnTo>
                  <a:lnTo>
                    <a:pt x="0" y="222308"/>
                  </a:lnTo>
                  <a:lnTo>
                    <a:pt x="5086" y="266247"/>
                  </a:lnTo>
                  <a:lnTo>
                    <a:pt x="5625" y="271402"/>
                  </a:lnTo>
                  <a:lnTo>
                    <a:pt x="11867" y="282775"/>
                  </a:lnTo>
                  <a:lnTo>
                    <a:pt x="30104" y="301078"/>
                  </a:lnTo>
                  <a:lnTo>
                    <a:pt x="47794" y="312544"/>
                  </a:lnTo>
                  <a:lnTo>
                    <a:pt x="88001" y="325707"/>
                  </a:lnTo>
                  <a:lnTo>
                    <a:pt x="103159" y="326666"/>
                  </a:lnTo>
                  <a:lnTo>
                    <a:pt x="130526" y="31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370">
              <a:extLst>
                <a:ext uri="{FF2B5EF4-FFF2-40B4-BE49-F238E27FC236}">
                  <a16:creationId xmlns:a16="http://schemas.microsoft.com/office/drawing/2014/main" id="{537C76AD-2CBE-EF9E-F45D-0B723D45959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644776" y="4554629"/>
              <a:ext cx="327650" cy="121921"/>
            </a:xfrm>
            <a:custGeom>
              <a:avLst/>
              <a:gdLst/>
              <a:ahLst/>
              <a:cxnLst/>
              <a:rect l="0" t="0" r="0" b="0"/>
              <a:pathLst>
                <a:path w="327650" h="121921">
                  <a:moveTo>
                    <a:pt x="22849" y="45946"/>
                  </a:moveTo>
                  <a:lnTo>
                    <a:pt x="22849" y="45946"/>
                  </a:lnTo>
                  <a:lnTo>
                    <a:pt x="51264" y="17532"/>
                  </a:lnTo>
                  <a:lnTo>
                    <a:pt x="25964" y="27753"/>
                  </a:lnTo>
                  <a:lnTo>
                    <a:pt x="21751" y="30643"/>
                  </a:lnTo>
                  <a:lnTo>
                    <a:pt x="10764" y="49879"/>
                  </a:lnTo>
                  <a:lnTo>
                    <a:pt x="806" y="75686"/>
                  </a:lnTo>
                  <a:lnTo>
                    <a:pt x="0" y="91267"/>
                  </a:lnTo>
                  <a:lnTo>
                    <a:pt x="3169" y="104189"/>
                  </a:lnTo>
                  <a:lnTo>
                    <a:pt x="8105" y="113459"/>
                  </a:lnTo>
                  <a:lnTo>
                    <a:pt x="13826" y="118285"/>
                  </a:lnTo>
                  <a:lnTo>
                    <a:pt x="21067" y="121383"/>
                  </a:lnTo>
                  <a:lnTo>
                    <a:pt x="27377" y="121920"/>
                  </a:lnTo>
                  <a:lnTo>
                    <a:pt x="41007" y="117022"/>
                  </a:lnTo>
                  <a:lnTo>
                    <a:pt x="44479" y="114497"/>
                  </a:lnTo>
                  <a:lnTo>
                    <a:pt x="48337" y="108869"/>
                  </a:lnTo>
                  <a:lnTo>
                    <a:pt x="59354" y="73943"/>
                  </a:lnTo>
                  <a:lnTo>
                    <a:pt x="57417" y="63328"/>
                  </a:lnTo>
                  <a:lnTo>
                    <a:pt x="52608" y="44323"/>
                  </a:lnTo>
                  <a:lnTo>
                    <a:pt x="59729" y="20712"/>
                  </a:lnTo>
                  <a:lnTo>
                    <a:pt x="61193" y="19599"/>
                  </a:lnTo>
                  <a:lnTo>
                    <a:pt x="98099" y="9962"/>
                  </a:lnTo>
                  <a:lnTo>
                    <a:pt x="141317" y="7857"/>
                  </a:lnTo>
                  <a:lnTo>
                    <a:pt x="143103" y="8911"/>
                  </a:lnTo>
                  <a:lnTo>
                    <a:pt x="144294" y="10673"/>
                  </a:lnTo>
                  <a:lnTo>
                    <a:pt x="146203" y="16048"/>
                  </a:lnTo>
                  <a:lnTo>
                    <a:pt x="146534" y="27092"/>
                  </a:lnTo>
                  <a:lnTo>
                    <a:pt x="137732" y="74653"/>
                  </a:lnTo>
                  <a:lnTo>
                    <a:pt x="138285" y="105230"/>
                  </a:lnTo>
                  <a:lnTo>
                    <a:pt x="145360" y="119709"/>
                  </a:lnTo>
                  <a:lnTo>
                    <a:pt x="151734" y="118241"/>
                  </a:lnTo>
                  <a:lnTo>
                    <a:pt x="164401" y="111464"/>
                  </a:lnTo>
                  <a:lnTo>
                    <a:pt x="171486" y="104698"/>
                  </a:lnTo>
                  <a:lnTo>
                    <a:pt x="198981" y="67540"/>
                  </a:lnTo>
                  <a:lnTo>
                    <a:pt x="219942" y="21462"/>
                  </a:lnTo>
                  <a:lnTo>
                    <a:pt x="221977" y="16923"/>
                  </a:lnTo>
                  <a:lnTo>
                    <a:pt x="224393" y="13897"/>
                  </a:lnTo>
                  <a:lnTo>
                    <a:pt x="227062" y="11880"/>
                  </a:lnTo>
                  <a:lnTo>
                    <a:pt x="230027" y="6817"/>
                  </a:lnTo>
                  <a:lnTo>
                    <a:pt x="231930" y="0"/>
                  </a:lnTo>
                  <a:lnTo>
                    <a:pt x="229369" y="1889"/>
                  </a:lnTo>
                  <a:lnTo>
                    <a:pt x="227204" y="3875"/>
                  </a:lnTo>
                  <a:lnTo>
                    <a:pt x="224799" y="11725"/>
                  </a:lnTo>
                  <a:lnTo>
                    <a:pt x="220622" y="28046"/>
                  </a:lnTo>
                  <a:lnTo>
                    <a:pt x="215504" y="46287"/>
                  </a:lnTo>
                  <a:lnTo>
                    <a:pt x="213774" y="66357"/>
                  </a:lnTo>
                  <a:lnTo>
                    <a:pt x="216360" y="73715"/>
                  </a:lnTo>
                  <a:lnTo>
                    <a:pt x="218531" y="77158"/>
                  </a:lnTo>
                  <a:lnTo>
                    <a:pt x="236756" y="92118"/>
                  </a:lnTo>
                  <a:lnTo>
                    <a:pt x="250563" y="98217"/>
                  </a:lnTo>
                  <a:lnTo>
                    <a:pt x="276675" y="107189"/>
                  </a:lnTo>
                  <a:lnTo>
                    <a:pt x="284141" y="106883"/>
                  </a:lnTo>
                  <a:lnTo>
                    <a:pt x="300903" y="100899"/>
                  </a:lnTo>
                  <a:lnTo>
                    <a:pt x="327649" y="7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371">
              <a:extLst>
                <a:ext uri="{FF2B5EF4-FFF2-40B4-BE49-F238E27FC236}">
                  <a16:creationId xmlns:a16="http://schemas.microsoft.com/office/drawing/2014/main" id="{670262FE-8E14-2C03-A3D8-9893F22BD57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467600" y="4391025"/>
              <a:ext cx="102976" cy="291248"/>
            </a:xfrm>
            <a:custGeom>
              <a:avLst/>
              <a:gdLst/>
              <a:ahLst/>
              <a:cxnLst/>
              <a:rect l="0" t="0" r="0" b="0"/>
              <a:pathLst>
                <a:path w="102976" h="291248">
                  <a:moveTo>
                    <a:pt x="66675" y="0"/>
                  </a:moveTo>
                  <a:lnTo>
                    <a:pt x="66675" y="0"/>
                  </a:lnTo>
                  <a:lnTo>
                    <a:pt x="61619" y="0"/>
                  </a:lnTo>
                  <a:lnTo>
                    <a:pt x="61187" y="1058"/>
                  </a:lnTo>
                  <a:lnTo>
                    <a:pt x="63530" y="5057"/>
                  </a:lnTo>
                  <a:lnTo>
                    <a:pt x="63520" y="7604"/>
                  </a:lnTo>
                  <a:lnTo>
                    <a:pt x="49186" y="54869"/>
                  </a:lnTo>
                  <a:lnTo>
                    <a:pt x="30452" y="102129"/>
                  </a:lnTo>
                  <a:lnTo>
                    <a:pt x="14005" y="147622"/>
                  </a:lnTo>
                  <a:lnTo>
                    <a:pt x="10409" y="193751"/>
                  </a:lnTo>
                  <a:lnTo>
                    <a:pt x="9700" y="234298"/>
                  </a:lnTo>
                  <a:lnTo>
                    <a:pt x="15248" y="252652"/>
                  </a:lnTo>
                  <a:lnTo>
                    <a:pt x="36054" y="281682"/>
                  </a:lnTo>
                  <a:lnTo>
                    <a:pt x="48127" y="289234"/>
                  </a:lnTo>
                  <a:lnTo>
                    <a:pt x="54310" y="291247"/>
                  </a:lnTo>
                  <a:lnTo>
                    <a:pt x="66824" y="290662"/>
                  </a:lnTo>
                  <a:lnTo>
                    <a:pt x="73124" y="289025"/>
                  </a:lnTo>
                  <a:lnTo>
                    <a:pt x="85769" y="278739"/>
                  </a:lnTo>
                  <a:lnTo>
                    <a:pt x="96328" y="264642"/>
                  </a:lnTo>
                  <a:lnTo>
                    <a:pt x="101021" y="251321"/>
                  </a:lnTo>
                  <a:lnTo>
                    <a:pt x="102975" y="212431"/>
                  </a:lnTo>
                  <a:lnTo>
                    <a:pt x="99389" y="196367"/>
                  </a:lnTo>
                  <a:lnTo>
                    <a:pt x="86364" y="175422"/>
                  </a:lnTo>
                  <a:lnTo>
                    <a:pt x="77895" y="167923"/>
                  </a:lnTo>
                  <a:lnTo>
                    <a:pt x="53722" y="158054"/>
                  </a:lnTo>
                  <a:lnTo>
                    <a:pt x="45339" y="15828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372">
              <a:extLst>
                <a:ext uri="{FF2B5EF4-FFF2-40B4-BE49-F238E27FC236}">
                  <a16:creationId xmlns:a16="http://schemas.microsoft.com/office/drawing/2014/main" id="{54B1DDD1-7434-12BD-F3BF-8D8F975EAC3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239810" y="4573751"/>
              <a:ext cx="189691" cy="121358"/>
            </a:xfrm>
            <a:custGeom>
              <a:avLst/>
              <a:gdLst/>
              <a:ahLst/>
              <a:cxnLst/>
              <a:rect l="0" t="0" r="0" b="0"/>
              <a:pathLst>
                <a:path w="189691" h="121358">
                  <a:moveTo>
                    <a:pt x="113490" y="26824"/>
                  </a:moveTo>
                  <a:lnTo>
                    <a:pt x="113490" y="26824"/>
                  </a:lnTo>
                  <a:lnTo>
                    <a:pt x="122900" y="26824"/>
                  </a:lnTo>
                  <a:lnTo>
                    <a:pt x="131205" y="18623"/>
                  </a:lnTo>
                  <a:lnTo>
                    <a:pt x="132145" y="12635"/>
                  </a:lnTo>
                  <a:lnTo>
                    <a:pt x="132423" y="4158"/>
                  </a:lnTo>
                  <a:lnTo>
                    <a:pt x="129287" y="2188"/>
                  </a:lnTo>
                  <a:lnTo>
                    <a:pt x="117336" y="0"/>
                  </a:lnTo>
                  <a:lnTo>
                    <a:pt x="87701" y="3824"/>
                  </a:lnTo>
                  <a:lnTo>
                    <a:pt x="69926" y="11663"/>
                  </a:lnTo>
                  <a:lnTo>
                    <a:pt x="24797" y="44250"/>
                  </a:lnTo>
                  <a:lnTo>
                    <a:pt x="8424" y="57152"/>
                  </a:lnTo>
                  <a:lnTo>
                    <a:pt x="3293" y="67114"/>
                  </a:lnTo>
                  <a:lnTo>
                    <a:pt x="0" y="90757"/>
                  </a:lnTo>
                  <a:lnTo>
                    <a:pt x="2372" y="100394"/>
                  </a:lnTo>
                  <a:lnTo>
                    <a:pt x="4487" y="104446"/>
                  </a:lnTo>
                  <a:lnTo>
                    <a:pt x="8013" y="107147"/>
                  </a:lnTo>
                  <a:lnTo>
                    <a:pt x="17575" y="110148"/>
                  </a:lnTo>
                  <a:lnTo>
                    <a:pt x="28881" y="108660"/>
                  </a:lnTo>
                  <a:lnTo>
                    <a:pt x="53386" y="99080"/>
                  </a:lnTo>
                  <a:lnTo>
                    <a:pt x="100423" y="58822"/>
                  </a:lnTo>
                  <a:lnTo>
                    <a:pt x="111560" y="47788"/>
                  </a:lnTo>
                  <a:lnTo>
                    <a:pt x="107862" y="51498"/>
                  </a:lnTo>
                  <a:lnTo>
                    <a:pt x="105697" y="59309"/>
                  </a:lnTo>
                  <a:lnTo>
                    <a:pt x="104067" y="100077"/>
                  </a:lnTo>
                  <a:lnTo>
                    <a:pt x="106833" y="109828"/>
                  </a:lnTo>
                  <a:lnTo>
                    <a:pt x="109052" y="113910"/>
                  </a:lnTo>
                  <a:lnTo>
                    <a:pt x="112648" y="116631"/>
                  </a:lnTo>
                  <a:lnTo>
                    <a:pt x="122289" y="119655"/>
                  </a:lnTo>
                  <a:lnTo>
                    <a:pt x="139615" y="121357"/>
                  </a:lnTo>
                  <a:lnTo>
                    <a:pt x="151912" y="116111"/>
                  </a:lnTo>
                  <a:lnTo>
                    <a:pt x="189690" y="83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602">
            <a:extLst>
              <a:ext uri="{FF2B5EF4-FFF2-40B4-BE49-F238E27FC236}">
                <a16:creationId xmlns:a16="http://schemas.microsoft.com/office/drawing/2014/main" id="{3404FBED-DFB3-9043-D089-6D8D6E12C48A}"/>
              </a:ext>
            </a:extLst>
          </p:cNvPr>
          <p:cNvGrpSpPr/>
          <p:nvPr/>
        </p:nvGrpSpPr>
        <p:grpSpPr>
          <a:xfrm>
            <a:off x="5697274" y="4435310"/>
            <a:ext cx="1265502" cy="448044"/>
            <a:chOff x="5697274" y="4435310"/>
            <a:chExt cx="1265502" cy="448044"/>
          </a:xfrm>
        </p:grpSpPr>
        <p:sp>
          <p:nvSpPr>
            <p:cNvPr id="361" name="SMARTInkShape-3373">
              <a:extLst>
                <a:ext uri="{FF2B5EF4-FFF2-40B4-BE49-F238E27FC236}">
                  <a16:creationId xmlns:a16="http://schemas.microsoft.com/office/drawing/2014/main" id="{B6855D68-9F72-5990-400D-C280099573C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829425" y="4582033"/>
              <a:ext cx="133351" cy="123318"/>
            </a:xfrm>
            <a:custGeom>
              <a:avLst/>
              <a:gdLst/>
              <a:ahLst/>
              <a:cxnLst/>
              <a:rect l="0" t="0" r="0" b="0"/>
              <a:pathLst>
                <a:path w="133351" h="123318">
                  <a:moveTo>
                    <a:pt x="133350" y="18542"/>
                  </a:moveTo>
                  <a:lnTo>
                    <a:pt x="133350" y="18542"/>
                  </a:lnTo>
                  <a:lnTo>
                    <a:pt x="133350" y="1209"/>
                  </a:lnTo>
                  <a:lnTo>
                    <a:pt x="118180" y="0"/>
                  </a:lnTo>
                  <a:lnTo>
                    <a:pt x="98635" y="4699"/>
                  </a:lnTo>
                  <a:lnTo>
                    <a:pt x="60343" y="21896"/>
                  </a:lnTo>
                  <a:lnTo>
                    <a:pt x="56104" y="26069"/>
                  </a:lnTo>
                  <a:lnTo>
                    <a:pt x="51393" y="36351"/>
                  </a:lnTo>
                  <a:lnTo>
                    <a:pt x="48741" y="48984"/>
                  </a:lnTo>
                  <a:lnTo>
                    <a:pt x="53766" y="58883"/>
                  </a:lnTo>
                  <a:lnTo>
                    <a:pt x="61996" y="68221"/>
                  </a:lnTo>
                  <a:lnTo>
                    <a:pt x="71521" y="74537"/>
                  </a:lnTo>
                  <a:lnTo>
                    <a:pt x="84219" y="101140"/>
                  </a:lnTo>
                  <a:lnTo>
                    <a:pt x="83662" y="103241"/>
                  </a:lnTo>
                  <a:lnTo>
                    <a:pt x="80222" y="108397"/>
                  </a:lnTo>
                  <a:lnTo>
                    <a:pt x="75165" y="111394"/>
                  </a:lnTo>
                  <a:lnTo>
                    <a:pt x="0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374">
              <a:extLst>
                <a:ext uri="{FF2B5EF4-FFF2-40B4-BE49-F238E27FC236}">
                  <a16:creationId xmlns:a16="http://schemas.microsoft.com/office/drawing/2014/main" id="{0EA6B032-E81F-50EE-651A-F1B2CFA13E5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772275" y="45434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375">
              <a:extLst>
                <a:ext uri="{FF2B5EF4-FFF2-40B4-BE49-F238E27FC236}">
                  <a16:creationId xmlns:a16="http://schemas.microsoft.com/office/drawing/2014/main" id="{1389068B-0F09-BC1F-2088-6826C1AA6F9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430152" y="4572430"/>
              <a:ext cx="399274" cy="161496"/>
            </a:xfrm>
            <a:custGeom>
              <a:avLst/>
              <a:gdLst/>
              <a:ahLst/>
              <a:cxnLst/>
              <a:rect l="0" t="0" r="0" b="0"/>
              <a:pathLst>
                <a:path w="399274" h="161496">
                  <a:moveTo>
                    <a:pt x="123048" y="47195"/>
                  </a:moveTo>
                  <a:lnTo>
                    <a:pt x="123048" y="47195"/>
                  </a:lnTo>
                  <a:lnTo>
                    <a:pt x="123048" y="42138"/>
                  </a:lnTo>
                  <a:lnTo>
                    <a:pt x="125870" y="36834"/>
                  </a:lnTo>
                  <a:lnTo>
                    <a:pt x="131248" y="29862"/>
                  </a:lnTo>
                  <a:lnTo>
                    <a:pt x="132180" y="23597"/>
                  </a:lnTo>
                  <a:lnTo>
                    <a:pt x="133369" y="21939"/>
                  </a:lnTo>
                  <a:lnTo>
                    <a:pt x="135221" y="20832"/>
                  </a:lnTo>
                  <a:lnTo>
                    <a:pt x="137513" y="20095"/>
                  </a:lnTo>
                  <a:lnTo>
                    <a:pt x="139042" y="18544"/>
                  </a:lnTo>
                  <a:lnTo>
                    <a:pt x="140739" y="14001"/>
                  </a:lnTo>
                  <a:lnTo>
                    <a:pt x="140134" y="12366"/>
                  </a:lnTo>
                  <a:lnTo>
                    <a:pt x="138672" y="11275"/>
                  </a:lnTo>
                  <a:lnTo>
                    <a:pt x="136639" y="10548"/>
                  </a:lnTo>
                  <a:lnTo>
                    <a:pt x="135284" y="9005"/>
                  </a:lnTo>
                  <a:lnTo>
                    <a:pt x="133778" y="4469"/>
                  </a:lnTo>
                  <a:lnTo>
                    <a:pt x="131259" y="2836"/>
                  </a:lnTo>
                  <a:lnTo>
                    <a:pt x="112009" y="215"/>
                  </a:lnTo>
                  <a:lnTo>
                    <a:pt x="106164" y="0"/>
                  </a:lnTo>
                  <a:lnTo>
                    <a:pt x="67423" y="14864"/>
                  </a:lnTo>
                  <a:lnTo>
                    <a:pt x="38833" y="33147"/>
                  </a:lnTo>
                  <a:lnTo>
                    <a:pt x="8071" y="66316"/>
                  </a:lnTo>
                  <a:lnTo>
                    <a:pt x="3156" y="80034"/>
                  </a:lnTo>
                  <a:lnTo>
                    <a:pt x="0" y="109656"/>
                  </a:lnTo>
                  <a:lnTo>
                    <a:pt x="5213" y="122933"/>
                  </a:lnTo>
                  <a:lnTo>
                    <a:pt x="9567" y="129437"/>
                  </a:lnTo>
                  <a:lnTo>
                    <a:pt x="14585" y="133773"/>
                  </a:lnTo>
                  <a:lnTo>
                    <a:pt x="25807" y="138591"/>
                  </a:lnTo>
                  <a:lnTo>
                    <a:pt x="30704" y="138817"/>
                  </a:lnTo>
                  <a:lnTo>
                    <a:pt x="38967" y="136247"/>
                  </a:lnTo>
                  <a:lnTo>
                    <a:pt x="80872" y="106697"/>
                  </a:lnTo>
                  <a:lnTo>
                    <a:pt x="88428" y="97277"/>
                  </a:lnTo>
                  <a:lnTo>
                    <a:pt x="101481" y="68448"/>
                  </a:lnTo>
                  <a:lnTo>
                    <a:pt x="113087" y="30457"/>
                  </a:lnTo>
                  <a:lnTo>
                    <a:pt x="113233" y="30745"/>
                  </a:lnTo>
                  <a:lnTo>
                    <a:pt x="113394" y="33886"/>
                  </a:lnTo>
                  <a:lnTo>
                    <a:pt x="105310" y="68910"/>
                  </a:lnTo>
                  <a:lnTo>
                    <a:pt x="105315" y="98325"/>
                  </a:lnTo>
                  <a:lnTo>
                    <a:pt x="111679" y="122317"/>
                  </a:lnTo>
                  <a:lnTo>
                    <a:pt x="117289" y="132793"/>
                  </a:lnTo>
                  <a:lnTo>
                    <a:pt x="123311" y="138155"/>
                  </a:lnTo>
                  <a:lnTo>
                    <a:pt x="126397" y="139585"/>
                  </a:lnTo>
                  <a:lnTo>
                    <a:pt x="130573" y="138422"/>
                  </a:lnTo>
                  <a:lnTo>
                    <a:pt x="163646" y="116330"/>
                  </a:lnTo>
                  <a:lnTo>
                    <a:pt x="182866" y="87957"/>
                  </a:lnTo>
                  <a:lnTo>
                    <a:pt x="197746" y="53697"/>
                  </a:lnTo>
                  <a:lnTo>
                    <a:pt x="199208" y="38232"/>
                  </a:lnTo>
                  <a:lnTo>
                    <a:pt x="199247" y="79110"/>
                  </a:lnTo>
                  <a:lnTo>
                    <a:pt x="200306" y="115172"/>
                  </a:lnTo>
                  <a:lnTo>
                    <a:pt x="204304" y="124327"/>
                  </a:lnTo>
                  <a:lnTo>
                    <a:pt x="206852" y="127191"/>
                  </a:lnTo>
                  <a:lnTo>
                    <a:pt x="212505" y="130373"/>
                  </a:lnTo>
                  <a:lnTo>
                    <a:pt x="215494" y="130164"/>
                  </a:lnTo>
                  <a:lnTo>
                    <a:pt x="221638" y="127108"/>
                  </a:lnTo>
                  <a:lnTo>
                    <a:pt x="231047" y="119439"/>
                  </a:lnTo>
                  <a:lnTo>
                    <a:pt x="261868" y="73060"/>
                  </a:lnTo>
                  <a:lnTo>
                    <a:pt x="283563" y="40907"/>
                  </a:lnTo>
                  <a:lnTo>
                    <a:pt x="303346" y="19344"/>
                  </a:lnTo>
                  <a:lnTo>
                    <a:pt x="303822" y="23891"/>
                  </a:lnTo>
                  <a:lnTo>
                    <a:pt x="304015" y="65177"/>
                  </a:lnTo>
                  <a:lnTo>
                    <a:pt x="304022" y="108968"/>
                  </a:lnTo>
                  <a:lnTo>
                    <a:pt x="304023" y="130751"/>
                  </a:lnTo>
                  <a:lnTo>
                    <a:pt x="314136" y="122164"/>
                  </a:lnTo>
                  <a:lnTo>
                    <a:pt x="345342" y="76375"/>
                  </a:lnTo>
                  <a:lnTo>
                    <a:pt x="373751" y="36090"/>
                  </a:lnTo>
                  <a:lnTo>
                    <a:pt x="380170" y="31677"/>
                  </a:lnTo>
                  <a:lnTo>
                    <a:pt x="383362" y="30500"/>
                  </a:lnTo>
                  <a:lnTo>
                    <a:pt x="386549" y="30773"/>
                  </a:lnTo>
                  <a:lnTo>
                    <a:pt x="392911" y="33899"/>
                  </a:lnTo>
                  <a:lnTo>
                    <a:pt x="396446" y="44461"/>
                  </a:lnTo>
                  <a:lnTo>
                    <a:pt x="398901" y="81760"/>
                  </a:lnTo>
                  <a:lnTo>
                    <a:pt x="399199" y="126891"/>
                  </a:lnTo>
                  <a:lnTo>
                    <a:pt x="399273" y="161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376">
              <a:extLst>
                <a:ext uri="{FF2B5EF4-FFF2-40B4-BE49-F238E27FC236}">
                  <a16:creationId xmlns:a16="http://schemas.microsoft.com/office/drawing/2014/main" id="{9F49F00A-B75D-97B6-7F66-B240F107421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362700" y="4435310"/>
              <a:ext cx="64959" cy="308141"/>
            </a:xfrm>
            <a:custGeom>
              <a:avLst/>
              <a:gdLst/>
              <a:ahLst/>
              <a:cxnLst/>
              <a:rect l="0" t="0" r="0" b="0"/>
              <a:pathLst>
                <a:path w="64959" h="308141">
                  <a:moveTo>
                    <a:pt x="47625" y="22390"/>
                  </a:moveTo>
                  <a:lnTo>
                    <a:pt x="47625" y="22390"/>
                  </a:lnTo>
                  <a:lnTo>
                    <a:pt x="47625" y="17333"/>
                  </a:lnTo>
                  <a:lnTo>
                    <a:pt x="50447" y="12029"/>
                  </a:lnTo>
                  <a:lnTo>
                    <a:pt x="60882" y="0"/>
                  </a:lnTo>
                  <a:lnTo>
                    <a:pt x="62813" y="55"/>
                  </a:lnTo>
                  <a:lnTo>
                    <a:pt x="64100" y="2208"/>
                  </a:lnTo>
                  <a:lnTo>
                    <a:pt x="64958" y="5760"/>
                  </a:lnTo>
                  <a:lnTo>
                    <a:pt x="58910" y="47730"/>
                  </a:lnTo>
                  <a:lnTo>
                    <a:pt x="49778" y="89894"/>
                  </a:lnTo>
                  <a:lnTo>
                    <a:pt x="35076" y="132974"/>
                  </a:lnTo>
                  <a:lnTo>
                    <a:pt x="20976" y="170867"/>
                  </a:lnTo>
                  <a:lnTo>
                    <a:pt x="10096" y="207847"/>
                  </a:lnTo>
                  <a:lnTo>
                    <a:pt x="0" y="30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377">
              <a:extLst>
                <a:ext uri="{FF2B5EF4-FFF2-40B4-BE49-F238E27FC236}">
                  <a16:creationId xmlns:a16="http://schemas.microsoft.com/office/drawing/2014/main" id="{99B860A4-3582-1713-0BAA-11332D22485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191250" y="4594489"/>
              <a:ext cx="123114" cy="288865"/>
            </a:xfrm>
            <a:custGeom>
              <a:avLst/>
              <a:gdLst/>
              <a:ahLst/>
              <a:cxnLst/>
              <a:rect l="0" t="0" r="0" b="0"/>
              <a:pathLst>
                <a:path w="123114" h="288865">
                  <a:moveTo>
                    <a:pt x="38100" y="15611"/>
                  </a:moveTo>
                  <a:lnTo>
                    <a:pt x="38100" y="15611"/>
                  </a:lnTo>
                  <a:lnTo>
                    <a:pt x="46301" y="15611"/>
                  </a:lnTo>
                  <a:lnTo>
                    <a:pt x="46742" y="16669"/>
                  </a:lnTo>
                  <a:lnTo>
                    <a:pt x="47232" y="20668"/>
                  </a:lnTo>
                  <a:lnTo>
                    <a:pt x="34332" y="64516"/>
                  </a:lnTo>
                  <a:lnTo>
                    <a:pt x="18971" y="106313"/>
                  </a:lnTo>
                  <a:lnTo>
                    <a:pt x="11390" y="148063"/>
                  </a:lnTo>
                  <a:lnTo>
                    <a:pt x="3347" y="192371"/>
                  </a:lnTo>
                  <a:lnTo>
                    <a:pt x="441" y="235594"/>
                  </a:lnTo>
                  <a:lnTo>
                    <a:pt x="38" y="281803"/>
                  </a:lnTo>
                  <a:lnTo>
                    <a:pt x="11" y="288864"/>
                  </a:lnTo>
                  <a:lnTo>
                    <a:pt x="0" y="244161"/>
                  </a:lnTo>
                  <a:lnTo>
                    <a:pt x="5056" y="201045"/>
                  </a:lnTo>
                  <a:lnTo>
                    <a:pt x="9701" y="159367"/>
                  </a:lnTo>
                  <a:lnTo>
                    <a:pt x="19712" y="120560"/>
                  </a:lnTo>
                  <a:lnTo>
                    <a:pt x="36937" y="77263"/>
                  </a:lnTo>
                  <a:lnTo>
                    <a:pt x="64117" y="31373"/>
                  </a:lnTo>
                  <a:lnTo>
                    <a:pt x="83928" y="8612"/>
                  </a:lnTo>
                  <a:lnTo>
                    <a:pt x="95862" y="1917"/>
                  </a:lnTo>
                  <a:lnTo>
                    <a:pt x="102008" y="131"/>
                  </a:lnTo>
                  <a:lnTo>
                    <a:pt x="107164" y="0"/>
                  </a:lnTo>
                  <a:lnTo>
                    <a:pt x="115714" y="2675"/>
                  </a:lnTo>
                  <a:lnTo>
                    <a:pt x="118419" y="4871"/>
                  </a:lnTo>
                  <a:lnTo>
                    <a:pt x="121422" y="10132"/>
                  </a:lnTo>
                  <a:lnTo>
                    <a:pt x="123113" y="29157"/>
                  </a:lnTo>
                  <a:lnTo>
                    <a:pt x="118557" y="54902"/>
                  </a:lnTo>
                  <a:lnTo>
                    <a:pt x="101417" y="89507"/>
                  </a:lnTo>
                  <a:lnTo>
                    <a:pt x="92346" y="98901"/>
                  </a:lnTo>
                  <a:lnTo>
                    <a:pt x="86964" y="102888"/>
                  </a:lnTo>
                  <a:lnTo>
                    <a:pt x="59163" y="108500"/>
                  </a:lnTo>
                  <a:lnTo>
                    <a:pt x="34227" y="105105"/>
                  </a:lnTo>
                  <a:lnTo>
                    <a:pt x="9525" y="91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378">
              <a:extLst>
                <a:ext uri="{FF2B5EF4-FFF2-40B4-BE49-F238E27FC236}">
                  <a16:creationId xmlns:a16="http://schemas.microsoft.com/office/drawing/2014/main" id="{3B03E655-3601-1248-3382-3458351E115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972175" y="4563799"/>
              <a:ext cx="133351" cy="160602"/>
            </a:xfrm>
            <a:custGeom>
              <a:avLst/>
              <a:gdLst/>
              <a:ahLst/>
              <a:cxnLst/>
              <a:rect l="0" t="0" r="0" b="0"/>
              <a:pathLst>
                <a:path w="133351" h="160602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0"/>
                  </a:lnTo>
                  <a:lnTo>
                    <a:pt x="128294" y="4125"/>
                  </a:lnTo>
                  <a:lnTo>
                    <a:pt x="97081" y="50156"/>
                  </a:lnTo>
                  <a:lnTo>
                    <a:pt x="55612" y="96185"/>
                  </a:lnTo>
                  <a:lnTo>
                    <a:pt x="19080" y="140608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379">
              <a:extLst>
                <a:ext uri="{FF2B5EF4-FFF2-40B4-BE49-F238E27FC236}">
                  <a16:creationId xmlns:a16="http://schemas.microsoft.com/office/drawing/2014/main" id="{40FD12D2-FAE1-FB9F-AD3D-E412D844286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943600" y="4592374"/>
              <a:ext cx="200026" cy="103452"/>
            </a:xfrm>
            <a:custGeom>
              <a:avLst/>
              <a:gdLst/>
              <a:ahLst/>
              <a:cxnLst/>
              <a:rect l="0" t="0" r="0" b="0"/>
              <a:pathLst>
                <a:path w="200026" h="10345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40020" y="19573"/>
                  </a:lnTo>
                  <a:lnTo>
                    <a:pt x="87036" y="49719"/>
                  </a:lnTo>
                  <a:lnTo>
                    <a:pt x="131471" y="76202"/>
                  </a:lnTo>
                  <a:lnTo>
                    <a:pt x="20002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380">
              <a:extLst>
                <a:ext uri="{FF2B5EF4-FFF2-40B4-BE49-F238E27FC236}">
                  <a16:creationId xmlns:a16="http://schemas.microsoft.com/office/drawing/2014/main" id="{5FE92926-2B83-9EA5-AAE3-4B0E335CA45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697274" y="4556533"/>
              <a:ext cx="208227" cy="148818"/>
            </a:xfrm>
            <a:custGeom>
              <a:avLst/>
              <a:gdLst/>
              <a:ahLst/>
              <a:cxnLst/>
              <a:rect l="0" t="0" r="0" b="0"/>
              <a:pathLst>
                <a:path w="208227" h="148818">
                  <a:moveTo>
                    <a:pt x="8201" y="53567"/>
                  </a:moveTo>
                  <a:lnTo>
                    <a:pt x="8201" y="53567"/>
                  </a:lnTo>
                  <a:lnTo>
                    <a:pt x="0" y="53567"/>
                  </a:lnTo>
                  <a:lnTo>
                    <a:pt x="13088" y="60113"/>
                  </a:lnTo>
                  <a:lnTo>
                    <a:pt x="58208" y="71177"/>
                  </a:lnTo>
                  <a:lnTo>
                    <a:pt x="95220" y="67134"/>
                  </a:lnTo>
                  <a:lnTo>
                    <a:pt x="139631" y="53263"/>
                  </a:lnTo>
                  <a:lnTo>
                    <a:pt x="152339" y="46024"/>
                  </a:lnTo>
                  <a:lnTo>
                    <a:pt x="161516" y="35751"/>
                  </a:lnTo>
                  <a:lnTo>
                    <a:pt x="163328" y="30048"/>
                  </a:lnTo>
                  <a:lnTo>
                    <a:pt x="162518" y="18066"/>
                  </a:lnTo>
                  <a:lnTo>
                    <a:pt x="158631" y="8509"/>
                  </a:lnTo>
                  <a:lnTo>
                    <a:pt x="156113" y="4478"/>
                  </a:lnTo>
                  <a:lnTo>
                    <a:pt x="139203" y="0"/>
                  </a:lnTo>
                  <a:lnTo>
                    <a:pt x="102755" y="300"/>
                  </a:lnTo>
                  <a:lnTo>
                    <a:pt x="65145" y="7093"/>
                  </a:lnTo>
                  <a:lnTo>
                    <a:pt x="52514" y="9884"/>
                  </a:lnTo>
                  <a:lnTo>
                    <a:pt x="43035" y="14920"/>
                  </a:lnTo>
                  <a:lnTo>
                    <a:pt x="29679" y="28982"/>
                  </a:lnTo>
                  <a:lnTo>
                    <a:pt x="16211" y="54749"/>
                  </a:lnTo>
                  <a:lnTo>
                    <a:pt x="14584" y="73143"/>
                  </a:lnTo>
                  <a:lnTo>
                    <a:pt x="18446" y="91901"/>
                  </a:lnTo>
                  <a:lnTo>
                    <a:pt x="27218" y="110821"/>
                  </a:lnTo>
                  <a:lnTo>
                    <a:pt x="40995" y="124169"/>
                  </a:lnTo>
                  <a:lnTo>
                    <a:pt x="75710" y="141361"/>
                  </a:lnTo>
                  <a:lnTo>
                    <a:pt x="120745" y="147344"/>
                  </a:lnTo>
                  <a:lnTo>
                    <a:pt x="164762" y="148526"/>
                  </a:lnTo>
                  <a:lnTo>
                    <a:pt x="208226" y="14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603">
            <a:extLst>
              <a:ext uri="{FF2B5EF4-FFF2-40B4-BE49-F238E27FC236}">
                <a16:creationId xmlns:a16="http://schemas.microsoft.com/office/drawing/2014/main" id="{8388EE43-D875-72DD-524D-DFE428286776}"/>
              </a:ext>
            </a:extLst>
          </p:cNvPr>
          <p:cNvGrpSpPr/>
          <p:nvPr/>
        </p:nvGrpSpPr>
        <p:grpSpPr>
          <a:xfrm>
            <a:off x="4143375" y="4392349"/>
            <a:ext cx="1171576" cy="341577"/>
            <a:chOff x="4143375" y="4392349"/>
            <a:chExt cx="1171576" cy="341577"/>
          </a:xfrm>
        </p:grpSpPr>
        <p:sp>
          <p:nvSpPr>
            <p:cNvPr id="370" name="SMARTInkShape-3381">
              <a:extLst>
                <a:ext uri="{FF2B5EF4-FFF2-40B4-BE49-F238E27FC236}">
                  <a16:creationId xmlns:a16="http://schemas.microsoft.com/office/drawing/2014/main" id="{83DC6FF9-0A38-AD4F-422A-1F2BE8F43AA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278324" y="4392349"/>
              <a:ext cx="36627" cy="341577"/>
            </a:xfrm>
            <a:custGeom>
              <a:avLst/>
              <a:gdLst/>
              <a:ahLst/>
              <a:cxnLst/>
              <a:rect l="0" t="0" r="0" b="0"/>
              <a:pathLst>
                <a:path w="36627" h="341577">
                  <a:moveTo>
                    <a:pt x="27101" y="8201"/>
                  </a:moveTo>
                  <a:lnTo>
                    <a:pt x="27101" y="8201"/>
                  </a:lnTo>
                  <a:lnTo>
                    <a:pt x="27101" y="0"/>
                  </a:lnTo>
                  <a:lnTo>
                    <a:pt x="24279" y="17678"/>
                  </a:lnTo>
                  <a:lnTo>
                    <a:pt x="11913" y="63032"/>
                  </a:lnTo>
                  <a:lnTo>
                    <a:pt x="9768" y="96423"/>
                  </a:lnTo>
                  <a:lnTo>
                    <a:pt x="5992" y="133136"/>
                  </a:lnTo>
                  <a:lnTo>
                    <a:pt x="1845" y="169561"/>
                  </a:lnTo>
                  <a:lnTo>
                    <a:pt x="0" y="203389"/>
                  </a:lnTo>
                  <a:lnTo>
                    <a:pt x="4019" y="247127"/>
                  </a:lnTo>
                  <a:lnTo>
                    <a:pt x="8313" y="285682"/>
                  </a:lnTo>
                  <a:lnTo>
                    <a:pt x="16478" y="312315"/>
                  </a:lnTo>
                  <a:lnTo>
                    <a:pt x="36626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382">
              <a:extLst>
                <a:ext uri="{FF2B5EF4-FFF2-40B4-BE49-F238E27FC236}">
                  <a16:creationId xmlns:a16="http://schemas.microsoft.com/office/drawing/2014/main" id="{119D7618-0116-1F25-FCF6-F78FAA9AEB3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22302" y="4568980"/>
              <a:ext cx="178349" cy="163038"/>
            </a:xfrm>
            <a:custGeom>
              <a:avLst/>
              <a:gdLst/>
              <a:ahLst/>
              <a:cxnLst/>
              <a:rect l="0" t="0" r="0" b="0"/>
              <a:pathLst>
                <a:path w="178349" h="163038">
                  <a:moveTo>
                    <a:pt x="16423" y="69695"/>
                  </a:moveTo>
                  <a:lnTo>
                    <a:pt x="16423" y="69695"/>
                  </a:lnTo>
                  <a:lnTo>
                    <a:pt x="26536" y="74752"/>
                  </a:lnTo>
                  <a:lnTo>
                    <a:pt x="69405" y="78828"/>
                  </a:lnTo>
                  <a:lnTo>
                    <a:pt x="116887" y="69497"/>
                  </a:lnTo>
                  <a:lnTo>
                    <a:pt x="134501" y="61287"/>
                  </a:lnTo>
                  <a:lnTo>
                    <a:pt x="152069" y="45919"/>
                  </a:lnTo>
                  <a:lnTo>
                    <a:pt x="160671" y="34081"/>
                  </a:lnTo>
                  <a:lnTo>
                    <a:pt x="162330" y="27961"/>
                  </a:lnTo>
                  <a:lnTo>
                    <a:pt x="161352" y="15517"/>
                  </a:lnTo>
                  <a:lnTo>
                    <a:pt x="158550" y="10292"/>
                  </a:lnTo>
                  <a:lnTo>
                    <a:pt x="149794" y="1666"/>
                  </a:lnTo>
                  <a:lnTo>
                    <a:pt x="143437" y="0"/>
                  </a:lnTo>
                  <a:lnTo>
                    <a:pt x="106371" y="2413"/>
                  </a:lnTo>
                  <a:lnTo>
                    <a:pt x="76470" y="18010"/>
                  </a:lnTo>
                  <a:lnTo>
                    <a:pt x="29152" y="55245"/>
                  </a:lnTo>
                  <a:lnTo>
                    <a:pt x="21734" y="60062"/>
                  </a:lnTo>
                  <a:lnTo>
                    <a:pt x="10669" y="73880"/>
                  </a:lnTo>
                  <a:lnTo>
                    <a:pt x="3283" y="90605"/>
                  </a:lnTo>
                  <a:lnTo>
                    <a:pt x="0" y="108622"/>
                  </a:lnTo>
                  <a:lnTo>
                    <a:pt x="1362" y="121568"/>
                  </a:lnTo>
                  <a:lnTo>
                    <a:pt x="5805" y="138502"/>
                  </a:lnTo>
                  <a:lnTo>
                    <a:pt x="9344" y="142025"/>
                  </a:lnTo>
                  <a:lnTo>
                    <a:pt x="46575" y="158504"/>
                  </a:lnTo>
                  <a:lnTo>
                    <a:pt x="79096" y="163037"/>
                  </a:lnTo>
                  <a:lnTo>
                    <a:pt x="125895" y="158023"/>
                  </a:lnTo>
                  <a:lnTo>
                    <a:pt x="178348" y="145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383">
              <a:extLst>
                <a:ext uri="{FF2B5EF4-FFF2-40B4-BE49-F238E27FC236}">
                  <a16:creationId xmlns:a16="http://schemas.microsoft.com/office/drawing/2014/main" id="{6441E8F0-B084-A0E0-0BD7-74BA3271036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880331" y="4400550"/>
              <a:ext cx="110770" cy="297076"/>
            </a:xfrm>
            <a:custGeom>
              <a:avLst/>
              <a:gdLst/>
              <a:ahLst/>
              <a:cxnLst/>
              <a:rect l="0" t="0" r="0" b="0"/>
              <a:pathLst>
                <a:path w="110770" h="297076">
                  <a:moveTo>
                    <a:pt x="53619" y="219075"/>
                  </a:moveTo>
                  <a:lnTo>
                    <a:pt x="53619" y="219075"/>
                  </a:lnTo>
                  <a:lnTo>
                    <a:pt x="58675" y="214018"/>
                  </a:lnTo>
                  <a:lnTo>
                    <a:pt x="63980" y="211536"/>
                  </a:lnTo>
                  <a:lnTo>
                    <a:pt x="70952" y="209942"/>
                  </a:lnTo>
                  <a:lnTo>
                    <a:pt x="71524" y="208754"/>
                  </a:lnTo>
                  <a:lnTo>
                    <a:pt x="72519" y="201383"/>
                  </a:lnTo>
                  <a:lnTo>
                    <a:pt x="71511" y="200932"/>
                  </a:lnTo>
                  <a:lnTo>
                    <a:pt x="45218" y="200061"/>
                  </a:lnTo>
                  <a:lnTo>
                    <a:pt x="27611" y="205093"/>
                  </a:lnTo>
                  <a:lnTo>
                    <a:pt x="8989" y="223399"/>
                  </a:lnTo>
                  <a:lnTo>
                    <a:pt x="2033" y="240047"/>
                  </a:lnTo>
                  <a:lnTo>
                    <a:pt x="0" y="258029"/>
                  </a:lnTo>
                  <a:lnTo>
                    <a:pt x="2625" y="276605"/>
                  </a:lnTo>
                  <a:lnTo>
                    <a:pt x="10141" y="289799"/>
                  </a:lnTo>
                  <a:lnTo>
                    <a:pt x="15109" y="294799"/>
                  </a:lnTo>
                  <a:lnTo>
                    <a:pt x="21595" y="297075"/>
                  </a:lnTo>
                  <a:lnTo>
                    <a:pt x="37270" y="296780"/>
                  </a:lnTo>
                  <a:lnTo>
                    <a:pt x="43778" y="294162"/>
                  </a:lnTo>
                  <a:lnTo>
                    <a:pt x="53831" y="285609"/>
                  </a:lnTo>
                  <a:lnTo>
                    <a:pt x="65441" y="258779"/>
                  </a:lnTo>
                  <a:lnTo>
                    <a:pt x="72279" y="227549"/>
                  </a:lnTo>
                  <a:lnTo>
                    <a:pt x="77787" y="191091"/>
                  </a:lnTo>
                  <a:lnTo>
                    <a:pt x="80236" y="157249"/>
                  </a:lnTo>
                  <a:lnTo>
                    <a:pt x="84146" y="124569"/>
                  </a:lnTo>
                  <a:lnTo>
                    <a:pt x="92297" y="82065"/>
                  </a:lnTo>
                  <a:lnTo>
                    <a:pt x="98593" y="46540"/>
                  </a:lnTo>
                  <a:lnTo>
                    <a:pt x="103281" y="17670"/>
                  </a:lnTo>
                  <a:lnTo>
                    <a:pt x="1107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384">
              <a:extLst>
                <a:ext uri="{FF2B5EF4-FFF2-40B4-BE49-F238E27FC236}">
                  <a16:creationId xmlns:a16="http://schemas.microsoft.com/office/drawing/2014/main" id="{EE7FF0EB-D5D1-742D-6E97-1447B0F0BA8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668322" y="4541858"/>
              <a:ext cx="93498" cy="159581"/>
            </a:xfrm>
            <a:custGeom>
              <a:avLst/>
              <a:gdLst/>
              <a:ahLst/>
              <a:cxnLst/>
              <a:rect l="0" t="0" r="0" b="0"/>
              <a:pathLst>
                <a:path w="93498" h="159581">
                  <a:moveTo>
                    <a:pt x="65603" y="68242"/>
                  </a:moveTo>
                  <a:lnTo>
                    <a:pt x="65603" y="68242"/>
                  </a:lnTo>
                  <a:lnTo>
                    <a:pt x="65603" y="63185"/>
                  </a:lnTo>
                  <a:lnTo>
                    <a:pt x="66661" y="61696"/>
                  </a:lnTo>
                  <a:lnTo>
                    <a:pt x="68425" y="60703"/>
                  </a:lnTo>
                  <a:lnTo>
                    <a:pt x="70659" y="60041"/>
                  </a:lnTo>
                  <a:lnTo>
                    <a:pt x="72148" y="58541"/>
                  </a:lnTo>
                  <a:lnTo>
                    <a:pt x="74735" y="50632"/>
                  </a:lnTo>
                  <a:lnTo>
                    <a:pt x="75012" y="44562"/>
                  </a:lnTo>
                  <a:lnTo>
                    <a:pt x="72254" y="39020"/>
                  </a:lnTo>
                  <a:lnTo>
                    <a:pt x="66916" y="31896"/>
                  </a:lnTo>
                  <a:lnTo>
                    <a:pt x="65993" y="25605"/>
                  </a:lnTo>
                  <a:lnTo>
                    <a:pt x="63746" y="23943"/>
                  </a:lnTo>
                  <a:lnTo>
                    <a:pt x="55605" y="22095"/>
                  </a:lnTo>
                  <a:lnTo>
                    <a:pt x="51529" y="22661"/>
                  </a:lnTo>
                  <a:lnTo>
                    <a:pt x="44179" y="26111"/>
                  </a:lnTo>
                  <a:lnTo>
                    <a:pt x="11141" y="56303"/>
                  </a:lnTo>
                  <a:lnTo>
                    <a:pt x="4356" y="71403"/>
                  </a:lnTo>
                  <a:lnTo>
                    <a:pt x="0" y="106966"/>
                  </a:lnTo>
                  <a:lnTo>
                    <a:pt x="4302" y="130046"/>
                  </a:lnTo>
                  <a:lnTo>
                    <a:pt x="17336" y="150289"/>
                  </a:lnTo>
                  <a:lnTo>
                    <a:pt x="25807" y="157624"/>
                  </a:lnTo>
                  <a:lnTo>
                    <a:pt x="29546" y="159580"/>
                  </a:lnTo>
                  <a:lnTo>
                    <a:pt x="42170" y="158931"/>
                  </a:lnTo>
                  <a:lnTo>
                    <a:pt x="56247" y="155115"/>
                  </a:lnTo>
                  <a:lnTo>
                    <a:pt x="66031" y="149891"/>
                  </a:lnTo>
                  <a:lnTo>
                    <a:pt x="82546" y="125831"/>
                  </a:lnTo>
                  <a:lnTo>
                    <a:pt x="90732" y="86834"/>
                  </a:lnTo>
                  <a:lnTo>
                    <a:pt x="93497" y="41458"/>
                  </a:lnTo>
                  <a:lnTo>
                    <a:pt x="92918" y="13740"/>
                  </a:lnTo>
                  <a:lnTo>
                    <a:pt x="89032" y="2391"/>
                  </a:lnTo>
                  <a:lnTo>
                    <a:pt x="84397" y="0"/>
                  </a:lnTo>
                  <a:lnTo>
                    <a:pt x="56078" y="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385">
              <a:extLst>
                <a:ext uri="{FF2B5EF4-FFF2-40B4-BE49-F238E27FC236}">
                  <a16:creationId xmlns:a16="http://schemas.microsoft.com/office/drawing/2014/main" id="{F7F4326E-6CF2-C7C4-09AC-E99E01E1984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143375" y="4554818"/>
              <a:ext cx="390526" cy="160058"/>
            </a:xfrm>
            <a:custGeom>
              <a:avLst/>
              <a:gdLst/>
              <a:ahLst/>
              <a:cxnLst/>
              <a:rect l="0" t="0" r="0" b="0"/>
              <a:pathLst>
                <a:path w="390526" h="160058">
                  <a:moveTo>
                    <a:pt x="0" y="45757"/>
                  </a:moveTo>
                  <a:lnTo>
                    <a:pt x="0" y="45757"/>
                  </a:lnTo>
                  <a:lnTo>
                    <a:pt x="0" y="40700"/>
                  </a:lnTo>
                  <a:lnTo>
                    <a:pt x="1058" y="39211"/>
                  </a:lnTo>
                  <a:lnTo>
                    <a:pt x="2822" y="38218"/>
                  </a:lnTo>
                  <a:lnTo>
                    <a:pt x="8201" y="36624"/>
                  </a:lnTo>
                  <a:lnTo>
                    <a:pt x="49514" y="4437"/>
                  </a:lnTo>
                  <a:lnTo>
                    <a:pt x="59401" y="934"/>
                  </a:lnTo>
                  <a:lnTo>
                    <a:pt x="65001" y="0"/>
                  </a:lnTo>
                  <a:lnTo>
                    <a:pt x="74044" y="1784"/>
                  </a:lnTo>
                  <a:lnTo>
                    <a:pt x="77938" y="3742"/>
                  </a:lnTo>
                  <a:lnTo>
                    <a:pt x="82264" y="20028"/>
                  </a:lnTo>
                  <a:lnTo>
                    <a:pt x="84699" y="56125"/>
                  </a:lnTo>
                  <a:lnTo>
                    <a:pt x="85523" y="101192"/>
                  </a:lnTo>
                  <a:lnTo>
                    <a:pt x="78159" y="144661"/>
                  </a:lnTo>
                  <a:lnTo>
                    <a:pt x="76587" y="157016"/>
                  </a:lnTo>
                  <a:lnTo>
                    <a:pt x="76314" y="149043"/>
                  </a:lnTo>
                  <a:lnTo>
                    <a:pt x="92613" y="112053"/>
                  </a:lnTo>
                  <a:lnTo>
                    <a:pt x="129734" y="68994"/>
                  </a:lnTo>
                  <a:lnTo>
                    <a:pt x="147884" y="51445"/>
                  </a:lnTo>
                  <a:lnTo>
                    <a:pt x="164483" y="41236"/>
                  </a:lnTo>
                  <a:lnTo>
                    <a:pt x="174703" y="33164"/>
                  </a:lnTo>
                  <a:lnTo>
                    <a:pt x="182773" y="29577"/>
                  </a:lnTo>
                  <a:lnTo>
                    <a:pt x="192710" y="30805"/>
                  </a:lnTo>
                  <a:lnTo>
                    <a:pt x="198323" y="32614"/>
                  </a:lnTo>
                  <a:lnTo>
                    <a:pt x="207383" y="40269"/>
                  </a:lnTo>
                  <a:lnTo>
                    <a:pt x="213878" y="50726"/>
                  </a:lnTo>
                  <a:lnTo>
                    <a:pt x="226310" y="98205"/>
                  </a:lnTo>
                  <a:lnTo>
                    <a:pt x="228511" y="145408"/>
                  </a:lnTo>
                  <a:lnTo>
                    <a:pt x="228589" y="157919"/>
                  </a:lnTo>
                  <a:lnTo>
                    <a:pt x="229651" y="157573"/>
                  </a:lnTo>
                  <a:lnTo>
                    <a:pt x="233653" y="154367"/>
                  </a:lnTo>
                  <a:lnTo>
                    <a:pt x="244846" y="135023"/>
                  </a:lnTo>
                  <a:lnTo>
                    <a:pt x="260071" y="104547"/>
                  </a:lnTo>
                  <a:lnTo>
                    <a:pt x="289306" y="58281"/>
                  </a:lnTo>
                  <a:lnTo>
                    <a:pt x="308088" y="35945"/>
                  </a:lnTo>
                  <a:lnTo>
                    <a:pt x="351574" y="5877"/>
                  </a:lnTo>
                  <a:lnTo>
                    <a:pt x="361924" y="1574"/>
                  </a:lnTo>
                  <a:lnTo>
                    <a:pt x="366166" y="2544"/>
                  </a:lnTo>
                  <a:lnTo>
                    <a:pt x="373702" y="9265"/>
                  </a:lnTo>
                  <a:lnTo>
                    <a:pt x="378838" y="40119"/>
                  </a:lnTo>
                  <a:lnTo>
                    <a:pt x="380573" y="82744"/>
                  </a:lnTo>
                  <a:lnTo>
                    <a:pt x="390525" y="160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6" name="SMARTInkShape-3386">
            <a:extLst>
              <a:ext uri="{FF2B5EF4-FFF2-40B4-BE49-F238E27FC236}">
                <a16:creationId xmlns:a16="http://schemas.microsoft.com/office/drawing/2014/main" id="{A7975DF3-A7F9-6580-C916-0E9249ED62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43325" y="4562475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0" y="4468"/>
                </a:lnTo>
                <a:lnTo>
                  <a:pt x="1058" y="2979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6" name="SMARTInkShape-Group605">
            <a:extLst>
              <a:ext uri="{FF2B5EF4-FFF2-40B4-BE49-F238E27FC236}">
                <a16:creationId xmlns:a16="http://schemas.microsoft.com/office/drawing/2014/main" id="{3497F60C-28DE-E073-049D-9CF112B21F8B}"/>
              </a:ext>
            </a:extLst>
          </p:cNvPr>
          <p:cNvGrpSpPr/>
          <p:nvPr/>
        </p:nvGrpSpPr>
        <p:grpSpPr>
          <a:xfrm>
            <a:off x="2057400" y="4448175"/>
            <a:ext cx="1619251" cy="466726"/>
            <a:chOff x="2057400" y="4448175"/>
            <a:chExt cx="1619251" cy="466726"/>
          </a:xfrm>
        </p:grpSpPr>
        <p:sp>
          <p:nvSpPr>
            <p:cNvPr id="377" name="SMARTInkShape-3387">
              <a:extLst>
                <a:ext uri="{FF2B5EF4-FFF2-40B4-BE49-F238E27FC236}">
                  <a16:creationId xmlns:a16="http://schemas.microsoft.com/office/drawing/2014/main" id="{719E8F3A-B5B6-1A52-4287-B4532490044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298553" y="4555212"/>
              <a:ext cx="216173" cy="154152"/>
            </a:xfrm>
            <a:custGeom>
              <a:avLst/>
              <a:gdLst/>
              <a:ahLst/>
              <a:cxnLst/>
              <a:rect l="0" t="0" r="0" b="0"/>
              <a:pathLst>
                <a:path w="216173" h="154152">
                  <a:moveTo>
                    <a:pt x="35197" y="54888"/>
                  </a:moveTo>
                  <a:lnTo>
                    <a:pt x="35197" y="54888"/>
                  </a:lnTo>
                  <a:lnTo>
                    <a:pt x="40253" y="49831"/>
                  </a:lnTo>
                  <a:lnTo>
                    <a:pt x="48380" y="47349"/>
                  </a:lnTo>
                  <a:lnTo>
                    <a:pt x="53511" y="46687"/>
                  </a:lnTo>
                  <a:lnTo>
                    <a:pt x="99499" y="53680"/>
                  </a:lnTo>
                  <a:lnTo>
                    <a:pt x="141646" y="47190"/>
                  </a:lnTo>
                  <a:lnTo>
                    <a:pt x="178403" y="40667"/>
                  </a:lnTo>
                  <a:lnTo>
                    <a:pt x="196632" y="32212"/>
                  </a:lnTo>
                  <a:lnTo>
                    <a:pt x="198912" y="28129"/>
                  </a:lnTo>
                  <a:lnTo>
                    <a:pt x="199373" y="23290"/>
                  </a:lnTo>
                  <a:lnTo>
                    <a:pt x="198623" y="17948"/>
                  </a:lnTo>
                  <a:lnTo>
                    <a:pt x="194948" y="13328"/>
                  </a:lnTo>
                  <a:lnTo>
                    <a:pt x="182397" y="5373"/>
                  </a:lnTo>
                  <a:lnTo>
                    <a:pt x="152425" y="0"/>
                  </a:lnTo>
                  <a:lnTo>
                    <a:pt x="111676" y="3465"/>
                  </a:lnTo>
                  <a:lnTo>
                    <a:pt x="76202" y="16250"/>
                  </a:lnTo>
                  <a:lnTo>
                    <a:pt x="33594" y="45710"/>
                  </a:lnTo>
                  <a:lnTo>
                    <a:pt x="17551" y="59276"/>
                  </a:lnTo>
                  <a:lnTo>
                    <a:pt x="6893" y="75888"/>
                  </a:lnTo>
                  <a:lnTo>
                    <a:pt x="0" y="103091"/>
                  </a:lnTo>
                  <a:lnTo>
                    <a:pt x="1148" y="110306"/>
                  </a:lnTo>
                  <a:lnTo>
                    <a:pt x="4031" y="116175"/>
                  </a:lnTo>
                  <a:lnTo>
                    <a:pt x="21024" y="132314"/>
                  </a:lnTo>
                  <a:lnTo>
                    <a:pt x="28923" y="138255"/>
                  </a:lnTo>
                  <a:lnTo>
                    <a:pt x="51811" y="144857"/>
                  </a:lnTo>
                  <a:lnTo>
                    <a:pt x="94453" y="154151"/>
                  </a:lnTo>
                  <a:lnTo>
                    <a:pt x="131659" y="152973"/>
                  </a:lnTo>
                  <a:lnTo>
                    <a:pt x="216172" y="140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388">
              <a:extLst>
                <a:ext uri="{FF2B5EF4-FFF2-40B4-BE49-F238E27FC236}">
                  <a16:creationId xmlns:a16="http://schemas.microsoft.com/office/drawing/2014/main" id="{11E7DDD5-C321-7F16-0C08-8BADE214A95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657600" y="46863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389">
              <a:extLst>
                <a:ext uri="{FF2B5EF4-FFF2-40B4-BE49-F238E27FC236}">
                  <a16:creationId xmlns:a16="http://schemas.microsoft.com/office/drawing/2014/main" id="{931A215D-CADC-1049-7FEE-D9A8A80620B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086100" y="4614600"/>
              <a:ext cx="102765" cy="100276"/>
            </a:xfrm>
            <a:custGeom>
              <a:avLst/>
              <a:gdLst/>
              <a:ahLst/>
              <a:cxnLst/>
              <a:rect l="0" t="0" r="0" b="0"/>
              <a:pathLst>
                <a:path w="102765" h="100276">
                  <a:moveTo>
                    <a:pt x="9525" y="52650"/>
                  </a:moveTo>
                  <a:lnTo>
                    <a:pt x="9525" y="52650"/>
                  </a:lnTo>
                  <a:lnTo>
                    <a:pt x="22708" y="31927"/>
                  </a:lnTo>
                  <a:lnTo>
                    <a:pt x="39184" y="16877"/>
                  </a:lnTo>
                  <a:lnTo>
                    <a:pt x="54649" y="8537"/>
                  </a:lnTo>
                  <a:lnTo>
                    <a:pt x="79242" y="0"/>
                  </a:lnTo>
                  <a:lnTo>
                    <a:pt x="87430" y="2086"/>
                  </a:lnTo>
                  <a:lnTo>
                    <a:pt x="97989" y="9210"/>
                  </a:lnTo>
                  <a:lnTo>
                    <a:pt x="101759" y="17821"/>
                  </a:lnTo>
                  <a:lnTo>
                    <a:pt x="102764" y="23081"/>
                  </a:lnTo>
                  <a:lnTo>
                    <a:pt x="101059" y="34569"/>
                  </a:lnTo>
                  <a:lnTo>
                    <a:pt x="91341" y="64248"/>
                  </a:lnTo>
                  <a:lnTo>
                    <a:pt x="79754" y="76502"/>
                  </a:lnTo>
                  <a:lnTo>
                    <a:pt x="50406" y="95420"/>
                  </a:lnTo>
                  <a:lnTo>
                    <a:pt x="0" y="100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390">
              <a:extLst>
                <a:ext uri="{FF2B5EF4-FFF2-40B4-BE49-F238E27FC236}">
                  <a16:creationId xmlns:a16="http://schemas.microsoft.com/office/drawing/2014/main" id="{2BF82A69-A5D6-F005-CC26-22D5A9E9989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190875" y="4448175"/>
              <a:ext cx="84009" cy="295276"/>
            </a:xfrm>
            <a:custGeom>
              <a:avLst/>
              <a:gdLst/>
              <a:ahLst/>
              <a:cxnLst/>
              <a:rect l="0" t="0" r="0" b="0"/>
              <a:pathLst>
                <a:path w="84009" h="295276">
                  <a:moveTo>
                    <a:pt x="66675" y="0"/>
                  </a:moveTo>
                  <a:lnTo>
                    <a:pt x="66675" y="0"/>
                  </a:lnTo>
                  <a:lnTo>
                    <a:pt x="79932" y="0"/>
                  </a:lnTo>
                  <a:lnTo>
                    <a:pt x="81863" y="2117"/>
                  </a:lnTo>
                  <a:lnTo>
                    <a:pt x="84008" y="10113"/>
                  </a:lnTo>
                  <a:lnTo>
                    <a:pt x="75138" y="48957"/>
                  </a:lnTo>
                  <a:lnTo>
                    <a:pt x="63538" y="85061"/>
                  </a:lnTo>
                  <a:lnTo>
                    <a:pt x="52581" y="117180"/>
                  </a:lnTo>
                  <a:lnTo>
                    <a:pt x="35570" y="162896"/>
                  </a:lnTo>
                  <a:lnTo>
                    <a:pt x="19804" y="205037"/>
                  </a:lnTo>
                  <a:lnTo>
                    <a:pt x="14094" y="222360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391">
              <a:extLst>
                <a:ext uri="{FF2B5EF4-FFF2-40B4-BE49-F238E27FC236}">
                  <a16:creationId xmlns:a16="http://schemas.microsoft.com/office/drawing/2014/main" id="{A0F109EC-6CA7-9259-C454-684963C58B9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076575" y="4629150"/>
              <a:ext cx="54503" cy="285751"/>
            </a:xfrm>
            <a:custGeom>
              <a:avLst/>
              <a:gdLst/>
              <a:ahLst/>
              <a:cxnLst/>
              <a:rect l="0" t="0" r="0" b="0"/>
              <a:pathLst>
                <a:path w="54503" h="285751">
                  <a:moveTo>
                    <a:pt x="38100" y="0"/>
                  </a:moveTo>
                  <a:lnTo>
                    <a:pt x="38100" y="0"/>
                  </a:lnTo>
                  <a:lnTo>
                    <a:pt x="48213" y="0"/>
                  </a:lnTo>
                  <a:lnTo>
                    <a:pt x="51192" y="3175"/>
                  </a:lnTo>
                  <a:lnTo>
                    <a:pt x="54502" y="15170"/>
                  </a:lnTo>
                  <a:lnTo>
                    <a:pt x="49022" y="57403"/>
                  </a:lnTo>
                  <a:lnTo>
                    <a:pt x="41807" y="98265"/>
                  </a:lnTo>
                  <a:lnTo>
                    <a:pt x="33188" y="144411"/>
                  </a:lnTo>
                  <a:lnTo>
                    <a:pt x="23239" y="184252"/>
                  </a:lnTo>
                  <a:lnTo>
                    <a:pt x="14821" y="22995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392">
              <a:extLst>
                <a:ext uri="{FF2B5EF4-FFF2-40B4-BE49-F238E27FC236}">
                  <a16:creationId xmlns:a16="http://schemas.microsoft.com/office/drawing/2014/main" id="{5633804E-E2D4-FC16-8B01-68D42F9A4E0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572360" y="4591478"/>
              <a:ext cx="428016" cy="168485"/>
            </a:xfrm>
            <a:custGeom>
              <a:avLst/>
              <a:gdLst/>
              <a:ahLst/>
              <a:cxnLst/>
              <a:rect l="0" t="0" r="0" b="0"/>
              <a:pathLst>
                <a:path w="428016" h="168485">
                  <a:moveTo>
                    <a:pt x="85115" y="47197"/>
                  </a:moveTo>
                  <a:lnTo>
                    <a:pt x="85115" y="47197"/>
                  </a:lnTo>
                  <a:lnTo>
                    <a:pt x="103458" y="37496"/>
                  </a:lnTo>
                  <a:lnTo>
                    <a:pt x="108437" y="33008"/>
                  </a:lnTo>
                  <a:lnTo>
                    <a:pt x="109130" y="30329"/>
                  </a:lnTo>
                  <a:lnTo>
                    <a:pt x="108533" y="27485"/>
                  </a:lnTo>
                  <a:lnTo>
                    <a:pt x="104421" y="19141"/>
                  </a:lnTo>
                  <a:lnTo>
                    <a:pt x="104172" y="4447"/>
                  </a:lnTo>
                  <a:lnTo>
                    <a:pt x="103111" y="2821"/>
                  </a:lnTo>
                  <a:lnTo>
                    <a:pt x="101346" y="1738"/>
                  </a:lnTo>
                  <a:lnTo>
                    <a:pt x="95965" y="0"/>
                  </a:lnTo>
                  <a:lnTo>
                    <a:pt x="66601" y="14866"/>
                  </a:lnTo>
                  <a:lnTo>
                    <a:pt x="21479" y="54052"/>
                  </a:lnTo>
                  <a:lnTo>
                    <a:pt x="17291" y="58117"/>
                  </a:lnTo>
                  <a:lnTo>
                    <a:pt x="4024" y="91883"/>
                  </a:lnTo>
                  <a:lnTo>
                    <a:pt x="0" y="125938"/>
                  </a:lnTo>
                  <a:lnTo>
                    <a:pt x="4627" y="147668"/>
                  </a:lnTo>
                  <a:lnTo>
                    <a:pt x="12701" y="162456"/>
                  </a:lnTo>
                  <a:lnTo>
                    <a:pt x="17789" y="165311"/>
                  </a:lnTo>
                  <a:lnTo>
                    <a:pt x="31909" y="168484"/>
                  </a:lnTo>
                  <a:lnTo>
                    <a:pt x="45945" y="167072"/>
                  </a:lnTo>
                  <a:lnTo>
                    <a:pt x="52652" y="165213"/>
                  </a:lnTo>
                  <a:lnTo>
                    <a:pt x="57123" y="161858"/>
                  </a:lnTo>
                  <a:lnTo>
                    <a:pt x="87175" y="116813"/>
                  </a:lnTo>
                  <a:lnTo>
                    <a:pt x="103490" y="69314"/>
                  </a:lnTo>
                  <a:lnTo>
                    <a:pt x="103715" y="68292"/>
                  </a:lnTo>
                  <a:lnTo>
                    <a:pt x="103865" y="68669"/>
                  </a:lnTo>
                  <a:lnTo>
                    <a:pt x="106982" y="115641"/>
                  </a:lnTo>
                  <a:lnTo>
                    <a:pt x="117422" y="147265"/>
                  </a:lnTo>
                  <a:lnTo>
                    <a:pt x="126555" y="162336"/>
                  </a:lnTo>
                  <a:lnTo>
                    <a:pt x="129675" y="164173"/>
                  </a:lnTo>
                  <a:lnTo>
                    <a:pt x="132813" y="164339"/>
                  </a:lnTo>
                  <a:lnTo>
                    <a:pt x="139123" y="161702"/>
                  </a:lnTo>
                  <a:lnTo>
                    <a:pt x="145455" y="157002"/>
                  </a:lnTo>
                  <a:lnTo>
                    <a:pt x="154969" y="143349"/>
                  </a:lnTo>
                  <a:lnTo>
                    <a:pt x="177190" y="98942"/>
                  </a:lnTo>
                  <a:lnTo>
                    <a:pt x="196593" y="66952"/>
                  </a:lnTo>
                  <a:lnTo>
                    <a:pt x="197534" y="63542"/>
                  </a:lnTo>
                  <a:lnTo>
                    <a:pt x="199219" y="61269"/>
                  </a:lnTo>
                  <a:lnTo>
                    <a:pt x="201401" y="59753"/>
                  </a:lnTo>
                  <a:lnTo>
                    <a:pt x="203914" y="58742"/>
                  </a:lnTo>
                  <a:lnTo>
                    <a:pt x="205590" y="57010"/>
                  </a:lnTo>
                  <a:lnTo>
                    <a:pt x="207451" y="52265"/>
                  </a:lnTo>
                  <a:lnTo>
                    <a:pt x="209006" y="51634"/>
                  </a:lnTo>
                  <a:lnTo>
                    <a:pt x="211100" y="52271"/>
                  </a:lnTo>
                  <a:lnTo>
                    <a:pt x="213555" y="53755"/>
                  </a:lnTo>
                  <a:lnTo>
                    <a:pt x="216283" y="63870"/>
                  </a:lnTo>
                  <a:lnTo>
                    <a:pt x="220641" y="84593"/>
                  </a:lnTo>
                  <a:lnTo>
                    <a:pt x="224724" y="99800"/>
                  </a:lnTo>
                  <a:lnTo>
                    <a:pt x="227560" y="146108"/>
                  </a:lnTo>
                  <a:lnTo>
                    <a:pt x="228762" y="151238"/>
                  </a:lnTo>
                  <a:lnTo>
                    <a:pt x="230621" y="154657"/>
                  </a:lnTo>
                  <a:lnTo>
                    <a:pt x="232919" y="156937"/>
                  </a:lnTo>
                  <a:lnTo>
                    <a:pt x="235472" y="162293"/>
                  </a:lnTo>
                  <a:lnTo>
                    <a:pt x="236153" y="165203"/>
                  </a:lnTo>
                  <a:lnTo>
                    <a:pt x="236607" y="165025"/>
                  </a:lnTo>
                  <a:lnTo>
                    <a:pt x="240158" y="149533"/>
                  </a:lnTo>
                  <a:lnTo>
                    <a:pt x="264336" y="103296"/>
                  </a:lnTo>
                  <a:lnTo>
                    <a:pt x="278443" y="76153"/>
                  </a:lnTo>
                  <a:lnTo>
                    <a:pt x="297810" y="53859"/>
                  </a:lnTo>
                  <a:lnTo>
                    <a:pt x="300995" y="52696"/>
                  </a:lnTo>
                  <a:lnTo>
                    <a:pt x="304177" y="52980"/>
                  </a:lnTo>
                  <a:lnTo>
                    <a:pt x="310534" y="56117"/>
                  </a:lnTo>
                  <a:lnTo>
                    <a:pt x="316887" y="61040"/>
                  </a:lnTo>
                  <a:lnTo>
                    <a:pt x="320416" y="69577"/>
                  </a:lnTo>
                  <a:lnTo>
                    <a:pt x="323167" y="109830"/>
                  </a:lnTo>
                  <a:lnTo>
                    <a:pt x="323238" y="154911"/>
                  </a:lnTo>
                  <a:lnTo>
                    <a:pt x="323238" y="153932"/>
                  </a:lnTo>
                  <a:lnTo>
                    <a:pt x="345630" y="108174"/>
                  </a:lnTo>
                  <a:lnTo>
                    <a:pt x="377787" y="64423"/>
                  </a:lnTo>
                  <a:lnTo>
                    <a:pt x="396435" y="47244"/>
                  </a:lnTo>
                  <a:lnTo>
                    <a:pt x="410309" y="40508"/>
                  </a:lnTo>
                  <a:lnTo>
                    <a:pt x="413035" y="40621"/>
                  </a:lnTo>
                  <a:lnTo>
                    <a:pt x="414854" y="41754"/>
                  </a:lnTo>
                  <a:lnTo>
                    <a:pt x="417932" y="47953"/>
                  </a:lnTo>
                  <a:lnTo>
                    <a:pt x="424557" y="69293"/>
                  </a:lnTo>
                  <a:lnTo>
                    <a:pt x="427560" y="114273"/>
                  </a:lnTo>
                  <a:lnTo>
                    <a:pt x="428015" y="151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393">
              <a:extLst>
                <a:ext uri="{FF2B5EF4-FFF2-40B4-BE49-F238E27FC236}">
                  <a16:creationId xmlns:a16="http://schemas.microsoft.com/office/drawing/2014/main" id="{85A9F6B0-905E-9291-7A4D-4F9E47B34AB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352675" y="4595969"/>
              <a:ext cx="152401" cy="157007"/>
            </a:xfrm>
            <a:custGeom>
              <a:avLst/>
              <a:gdLst/>
              <a:ahLst/>
              <a:cxnLst/>
              <a:rect l="0" t="0" r="0" b="0"/>
              <a:pathLst>
                <a:path w="152401" h="157007">
                  <a:moveTo>
                    <a:pt x="152400" y="14131"/>
                  </a:moveTo>
                  <a:lnTo>
                    <a:pt x="152400" y="14131"/>
                  </a:lnTo>
                  <a:lnTo>
                    <a:pt x="152400" y="9074"/>
                  </a:lnTo>
                  <a:lnTo>
                    <a:pt x="149578" y="3770"/>
                  </a:lnTo>
                  <a:lnTo>
                    <a:pt x="147344" y="874"/>
                  </a:lnTo>
                  <a:lnTo>
                    <a:pt x="145854" y="0"/>
                  </a:lnTo>
                  <a:lnTo>
                    <a:pt x="144861" y="478"/>
                  </a:lnTo>
                  <a:lnTo>
                    <a:pt x="144199" y="1854"/>
                  </a:lnTo>
                  <a:lnTo>
                    <a:pt x="100520" y="37673"/>
                  </a:lnTo>
                  <a:lnTo>
                    <a:pt x="53064" y="84898"/>
                  </a:lnTo>
                  <a:lnTo>
                    <a:pt x="0" y="15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394">
              <a:extLst>
                <a:ext uri="{FF2B5EF4-FFF2-40B4-BE49-F238E27FC236}">
                  <a16:creationId xmlns:a16="http://schemas.microsoft.com/office/drawing/2014/main" id="{6E324511-1239-36E2-B1DC-69E0C6C324E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343150" y="4611817"/>
              <a:ext cx="142876" cy="141159"/>
            </a:xfrm>
            <a:custGeom>
              <a:avLst/>
              <a:gdLst/>
              <a:ahLst/>
              <a:cxnLst/>
              <a:rect l="0" t="0" r="0" b="0"/>
              <a:pathLst>
                <a:path w="142876" h="141159">
                  <a:moveTo>
                    <a:pt x="0" y="17333"/>
                  </a:moveTo>
                  <a:lnTo>
                    <a:pt x="0" y="17333"/>
                  </a:lnTo>
                  <a:lnTo>
                    <a:pt x="16246" y="2145"/>
                  </a:lnTo>
                  <a:lnTo>
                    <a:pt x="22390" y="0"/>
                  </a:lnTo>
                  <a:lnTo>
                    <a:pt x="31471" y="1868"/>
                  </a:lnTo>
                  <a:lnTo>
                    <a:pt x="54547" y="11691"/>
                  </a:lnTo>
                  <a:lnTo>
                    <a:pt x="64107" y="20470"/>
                  </a:lnTo>
                  <a:lnTo>
                    <a:pt x="89816" y="62588"/>
                  </a:lnTo>
                  <a:lnTo>
                    <a:pt x="120770" y="104209"/>
                  </a:lnTo>
                  <a:lnTo>
                    <a:pt x="142875" y="14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395">
              <a:extLst>
                <a:ext uri="{FF2B5EF4-FFF2-40B4-BE49-F238E27FC236}">
                  <a16:creationId xmlns:a16="http://schemas.microsoft.com/office/drawing/2014/main" id="{6B237D6C-1D06-1628-AF3D-C316C61C21C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057400" y="4573915"/>
              <a:ext cx="200026" cy="159329"/>
            </a:xfrm>
            <a:custGeom>
              <a:avLst/>
              <a:gdLst/>
              <a:ahLst/>
              <a:cxnLst/>
              <a:rect l="0" t="0" r="0" b="0"/>
              <a:pathLst>
                <a:path w="200026" h="159329">
                  <a:moveTo>
                    <a:pt x="0" y="45710"/>
                  </a:moveTo>
                  <a:lnTo>
                    <a:pt x="0" y="45710"/>
                  </a:lnTo>
                  <a:lnTo>
                    <a:pt x="5057" y="45710"/>
                  </a:lnTo>
                  <a:lnTo>
                    <a:pt x="6546" y="46768"/>
                  </a:lnTo>
                  <a:lnTo>
                    <a:pt x="7539" y="48532"/>
                  </a:lnTo>
                  <a:lnTo>
                    <a:pt x="9490" y="55118"/>
                  </a:lnTo>
                  <a:lnTo>
                    <a:pt x="14571" y="60257"/>
                  </a:lnTo>
                  <a:lnTo>
                    <a:pt x="19882" y="62759"/>
                  </a:lnTo>
                  <a:lnTo>
                    <a:pt x="66945" y="73644"/>
                  </a:lnTo>
                  <a:lnTo>
                    <a:pt x="80553" y="72942"/>
                  </a:lnTo>
                  <a:lnTo>
                    <a:pt x="125230" y="62510"/>
                  </a:lnTo>
                  <a:lnTo>
                    <a:pt x="140469" y="54568"/>
                  </a:lnTo>
                  <a:lnTo>
                    <a:pt x="160156" y="37347"/>
                  </a:lnTo>
                  <a:lnTo>
                    <a:pt x="162862" y="32726"/>
                  </a:lnTo>
                  <a:lnTo>
                    <a:pt x="163608" y="28587"/>
                  </a:lnTo>
                  <a:lnTo>
                    <a:pt x="163047" y="24770"/>
                  </a:lnTo>
                  <a:lnTo>
                    <a:pt x="159602" y="17706"/>
                  </a:lnTo>
                  <a:lnTo>
                    <a:pt x="157201" y="14341"/>
                  </a:lnTo>
                  <a:lnTo>
                    <a:pt x="143710" y="4548"/>
                  </a:lnTo>
                  <a:lnTo>
                    <a:pt x="126306" y="0"/>
                  </a:lnTo>
                  <a:lnTo>
                    <a:pt x="102688" y="3709"/>
                  </a:lnTo>
                  <a:lnTo>
                    <a:pt x="67321" y="22048"/>
                  </a:lnTo>
                  <a:lnTo>
                    <a:pt x="52498" y="33782"/>
                  </a:lnTo>
                  <a:lnTo>
                    <a:pt x="37310" y="57345"/>
                  </a:lnTo>
                  <a:lnTo>
                    <a:pt x="31163" y="89492"/>
                  </a:lnTo>
                  <a:lnTo>
                    <a:pt x="34398" y="115715"/>
                  </a:lnTo>
                  <a:lnTo>
                    <a:pt x="42100" y="127271"/>
                  </a:lnTo>
                  <a:lnTo>
                    <a:pt x="63980" y="142548"/>
                  </a:lnTo>
                  <a:lnTo>
                    <a:pt x="91629" y="154836"/>
                  </a:lnTo>
                  <a:lnTo>
                    <a:pt x="135186" y="159328"/>
                  </a:lnTo>
                  <a:lnTo>
                    <a:pt x="166585" y="158750"/>
                  </a:lnTo>
                  <a:lnTo>
                    <a:pt x="200025" y="15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606">
            <a:extLst>
              <a:ext uri="{FF2B5EF4-FFF2-40B4-BE49-F238E27FC236}">
                <a16:creationId xmlns:a16="http://schemas.microsoft.com/office/drawing/2014/main" id="{F97734DE-6B59-0758-DC24-D7319BC75D03}"/>
              </a:ext>
            </a:extLst>
          </p:cNvPr>
          <p:cNvGrpSpPr/>
          <p:nvPr/>
        </p:nvGrpSpPr>
        <p:grpSpPr>
          <a:xfrm>
            <a:off x="325604" y="4478472"/>
            <a:ext cx="1388354" cy="331654"/>
            <a:chOff x="325604" y="4478472"/>
            <a:chExt cx="1388354" cy="331654"/>
          </a:xfrm>
        </p:grpSpPr>
        <p:sp>
          <p:nvSpPr>
            <p:cNvPr id="387" name="SMARTInkShape-3396">
              <a:extLst>
                <a:ext uri="{FF2B5EF4-FFF2-40B4-BE49-F238E27FC236}">
                  <a16:creationId xmlns:a16="http://schemas.microsoft.com/office/drawing/2014/main" id="{388D3F28-C2C1-E22F-7673-A60F86E4780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609725" y="4572117"/>
              <a:ext cx="104233" cy="142709"/>
            </a:xfrm>
            <a:custGeom>
              <a:avLst/>
              <a:gdLst/>
              <a:ahLst/>
              <a:cxnLst/>
              <a:rect l="0" t="0" r="0" b="0"/>
              <a:pathLst>
                <a:path w="104233" h="142709">
                  <a:moveTo>
                    <a:pt x="76200" y="9408"/>
                  </a:moveTo>
                  <a:lnTo>
                    <a:pt x="76200" y="9408"/>
                  </a:lnTo>
                  <a:lnTo>
                    <a:pt x="89457" y="9408"/>
                  </a:lnTo>
                  <a:lnTo>
                    <a:pt x="95498" y="6586"/>
                  </a:lnTo>
                  <a:lnTo>
                    <a:pt x="104232" y="275"/>
                  </a:lnTo>
                  <a:lnTo>
                    <a:pt x="94501" y="0"/>
                  </a:lnTo>
                  <a:lnTo>
                    <a:pt x="51649" y="9591"/>
                  </a:lnTo>
                  <a:lnTo>
                    <a:pt x="21919" y="22550"/>
                  </a:lnTo>
                  <a:lnTo>
                    <a:pt x="15033" y="28654"/>
                  </a:lnTo>
                  <a:lnTo>
                    <a:pt x="11973" y="34895"/>
                  </a:lnTo>
                  <a:lnTo>
                    <a:pt x="10613" y="41197"/>
                  </a:lnTo>
                  <a:lnTo>
                    <a:pt x="12367" y="44359"/>
                  </a:lnTo>
                  <a:lnTo>
                    <a:pt x="24948" y="53865"/>
                  </a:lnTo>
                  <a:lnTo>
                    <a:pt x="45341" y="63737"/>
                  </a:lnTo>
                  <a:lnTo>
                    <a:pt x="55077" y="67421"/>
                  </a:lnTo>
                  <a:lnTo>
                    <a:pt x="86118" y="87851"/>
                  </a:lnTo>
                  <a:lnTo>
                    <a:pt x="97601" y="103088"/>
                  </a:lnTo>
                  <a:lnTo>
                    <a:pt x="97876" y="107845"/>
                  </a:lnTo>
                  <a:lnTo>
                    <a:pt x="95942" y="112073"/>
                  </a:lnTo>
                  <a:lnTo>
                    <a:pt x="88149" y="119595"/>
                  </a:lnTo>
                  <a:lnTo>
                    <a:pt x="60176" y="138442"/>
                  </a:lnTo>
                  <a:lnTo>
                    <a:pt x="34621" y="141905"/>
                  </a:lnTo>
                  <a:lnTo>
                    <a:pt x="5937" y="142708"/>
                  </a:lnTo>
                  <a:lnTo>
                    <a:pt x="3958" y="141667"/>
                  </a:lnTo>
                  <a:lnTo>
                    <a:pt x="2639" y="139914"/>
                  </a:lnTo>
                  <a:lnTo>
                    <a:pt x="0" y="13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397">
              <a:extLst>
                <a:ext uri="{FF2B5EF4-FFF2-40B4-BE49-F238E27FC236}">
                  <a16:creationId xmlns:a16="http://schemas.microsoft.com/office/drawing/2014/main" id="{F5160DC2-39FD-C602-BC0E-937DF9885F6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297267" y="4634888"/>
              <a:ext cx="293409" cy="145122"/>
            </a:xfrm>
            <a:custGeom>
              <a:avLst/>
              <a:gdLst/>
              <a:ahLst/>
              <a:cxnLst/>
              <a:rect l="0" t="0" r="0" b="0"/>
              <a:pathLst>
                <a:path w="293409" h="145122">
                  <a:moveTo>
                    <a:pt x="36233" y="32362"/>
                  </a:moveTo>
                  <a:lnTo>
                    <a:pt x="36233" y="32362"/>
                  </a:lnTo>
                  <a:lnTo>
                    <a:pt x="36233" y="4330"/>
                  </a:lnTo>
                  <a:lnTo>
                    <a:pt x="31176" y="9004"/>
                  </a:lnTo>
                  <a:lnTo>
                    <a:pt x="7585" y="51739"/>
                  </a:lnTo>
                  <a:lnTo>
                    <a:pt x="2334" y="65316"/>
                  </a:lnTo>
                  <a:lnTo>
                    <a:pt x="0" y="81933"/>
                  </a:lnTo>
                  <a:lnTo>
                    <a:pt x="3743" y="104082"/>
                  </a:lnTo>
                  <a:lnTo>
                    <a:pt x="16611" y="129107"/>
                  </a:lnTo>
                  <a:lnTo>
                    <a:pt x="25043" y="138860"/>
                  </a:lnTo>
                  <a:lnTo>
                    <a:pt x="32318" y="143194"/>
                  </a:lnTo>
                  <a:lnTo>
                    <a:pt x="39079" y="145121"/>
                  </a:lnTo>
                  <a:lnTo>
                    <a:pt x="48434" y="140333"/>
                  </a:lnTo>
                  <a:lnTo>
                    <a:pt x="57531" y="132207"/>
                  </a:lnTo>
                  <a:lnTo>
                    <a:pt x="61574" y="125068"/>
                  </a:lnTo>
                  <a:lnTo>
                    <a:pt x="63850" y="104986"/>
                  </a:lnTo>
                  <a:lnTo>
                    <a:pt x="59468" y="78927"/>
                  </a:lnTo>
                  <a:lnTo>
                    <a:pt x="51466" y="61211"/>
                  </a:lnTo>
                  <a:lnTo>
                    <a:pt x="19440" y="34334"/>
                  </a:lnTo>
                  <a:lnTo>
                    <a:pt x="19746" y="33675"/>
                  </a:lnTo>
                  <a:lnTo>
                    <a:pt x="25233" y="31693"/>
                  </a:lnTo>
                  <a:lnTo>
                    <a:pt x="30638" y="27479"/>
                  </a:lnTo>
                  <a:lnTo>
                    <a:pt x="39391" y="24900"/>
                  </a:lnTo>
                  <a:lnTo>
                    <a:pt x="78956" y="14756"/>
                  </a:lnTo>
                  <a:lnTo>
                    <a:pt x="93573" y="5962"/>
                  </a:lnTo>
                  <a:lnTo>
                    <a:pt x="120080" y="3825"/>
                  </a:lnTo>
                  <a:lnTo>
                    <a:pt x="126458" y="8855"/>
                  </a:lnTo>
                  <a:lnTo>
                    <a:pt x="129249" y="16975"/>
                  </a:lnTo>
                  <a:lnTo>
                    <a:pt x="131287" y="57378"/>
                  </a:lnTo>
                  <a:lnTo>
                    <a:pt x="132515" y="92884"/>
                  </a:lnTo>
                  <a:lnTo>
                    <a:pt x="139680" y="111345"/>
                  </a:lnTo>
                  <a:lnTo>
                    <a:pt x="141182" y="112534"/>
                  </a:lnTo>
                  <a:lnTo>
                    <a:pt x="143240" y="112268"/>
                  </a:lnTo>
                  <a:lnTo>
                    <a:pt x="145671" y="111033"/>
                  </a:lnTo>
                  <a:lnTo>
                    <a:pt x="157177" y="86237"/>
                  </a:lnTo>
                  <a:lnTo>
                    <a:pt x="172796" y="41456"/>
                  </a:lnTo>
                  <a:lnTo>
                    <a:pt x="185465" y="13422"/>
                  </a:lnTo>
                  <a:lnTo>
                    <a:pt x="193927" y="5584"/>
                  </a:lnTo>
                  <a:lnTo>
                    <a:pt x="196278" y="0"/>
                  </a:lnTo>
                  <a:lnTo>
                    <a:pt x="196905" y="204"/>
                  </a:lnTo>
                  <a:lnTo>
                    <a:pt x="198109" y="44248"/>
                  </a:lnTo>
                  <a:lnTo>
                    <a:pt x="205753" y="85941"/>
                  </a:lnTo>
                  <a:lnTo>
                    <a:pt x="211411" y="102389"/>
                  </a:lnTo>
                  <a:lnTo>
                    <a:pt x="220276" y="113932"/>
                  </a:lnTo>
                  <a:lnTo>
                    <a:pt x="225603" y="118492"/>
                  </a:lnTo>
                  <a:lnTo>
                    <a:pt x="232330" y="120474"/>
                  </a:lnTo>
                  <a:lnTo>
                    <a:pt x="248270" y="119853"/>
                  </a:lnTo>
                  <a:lnTo>
                    <a:pt x="270038" y="113554"/>
                  </a:lnTo>
                  <a:lnTo>
                    <a:pt x="293408" y="9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398">
              <a:extLst>
                <a:ext uri="{FF2B5EF4-FFF2-40B4-BE49-F238E27FC236}">
                  <a16:creationId xmlns:a16="http://schemas.microsoft.com/office/drawing/2014/main" id="{8043879D-A5A6-A8E1-755A-F73427B6DC9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81100" y="45720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399">
              <a:extLst>
                <a:ext uri="{FF2B5EF4-FFF2-40B4-BE49-F238E27FC236}">
                  <a16:creationId xmlns:a16="http://schemas.microsoft.com/office/drawing/2014/main" id="{53997F02-F0B5-0F1D-0040-8FE5F910E16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23950" y="4639218"/>
              <a:ext cx="9526" cy="142333"/>
            </a:xfrm>
            <a:custGeom>
              <a:avLst/>
              <a:gdLst/>
              <a:ahLst/>
              <a:cxnLst/>
              <a:rect l="0" t="0" r="0" b="0"/>
              <a:pathLst>
                <a:path w="9526" h="142333">
                  <a:moveTo>
                    <a:pt x="0" y="28032"/>
                  </a:moveTo>
                  <a:lnTo>
                    <a:pt x="0" y="28032"/>
                  </a:lnTo>
                  <a:lnTo>
                    <a:pt x="0" y="22975"/>
                  </a:lnTo>
                  <a:lnTo>
                    <a:pt x="2822" y="17671"/>
                  </a:lnTo>
                  <a:lnTo>
                    <a:pt x="6546" y="11785"/>
                  </a:lnTo>
                  <a:lnTo>
                    <a:pt x="9408" y="0"/>
                  </a:lnTo>
                  <a:lnTo>
                    <a:pt x="9522" y="38264"/>
                  </a:lnTo>
                  <a:lnTo>
                    <a:pt x="1324" y="82936"/>
                  </a:lnTo>
                  <a:lnTo>
                    <a:pt x="1320" y="115234"/>
                  </a:lnTo>
                  <a:lnTo>
                    <a:pt x="9525" y="14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400">
              <a:extLst>
                <a:ext uri="{FF2B5EF4-FFF2-40B4-BE49-F238E27FC236}">
                  <a16:creationId xmlns:a16="http://schemas.microsoft.com/office/drawing/2014/main" id="{3E18DA12-B71C-D437-3C2F-5170C5A11DD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33450" y="4638675"/>
              <a:ext cx="104776" cy="104505"/>
            </a:xfrm>
            <a:custGeom>
              <a:avLst/>
              <a:gdLst/>
              <a:ahLst/>
              <a:cxnLst/>
              <a:rect l="0" t="0" r="0" b="0"/>
              <a:pathLst>
                <a:path w="104776" h="104505">
                  <a:moveTo>
                    <a:pt x="0" y="19050"/>
                  </a:moveTo>
                  <a:lnTo>
                    <a:pt x="0" y="19050"/>
                  </a:lnTo>
                  <a:lnTo>
                    <a:pt x="0" y="1440"/>
                  </a:lnTo>
                  <a:lnTo>
                    <a:pt x="5057" y="10539"/>
                  </a:lnTo>
                  <a:lnTo>
                    <a:pt x="16868" y="52103"/>
                  </a:lnTo>
                  <a:lnTo>
                    <a:pt x="25694" y="74352"/>
                  </a:lnTo>
                  <a:lnTo>
                    <a:pt x="44476" y="97819"/>
                  </a:lnTo>
                  <a:lnTo>
                    <a:pt x="56593" y="104504"/>
                  </a:lnTo>
                  <a:lnTo>
                    <a:pt x="62042" y="99638"/>
                  </a:lnTo>
                  <a:lnTo>
                    <a:pt x="79526" y="55863"/>
                  </a:lnTo>
                  <a:lnTo>
                    <a:pt x="88305" y="1949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401">
              <a:extLst>
                <a:ext uri="{FF2B5EF4-FFF2-40B4-BE49-F238E27FC236}">
                  <a16:creationId xmlns:a16="http://schemas.microsoft.com/office/drawing/2014/main" id="{1D8E2E61-4C2A-F85E-02E1-6B1F0F5B6B4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33425" y="4603035"/>
              <a:ext cx="200026" cy="166488"/>
            </a:xfrm>
            <a:custGeom>
              <a:avLst/>
              <a:gdLst/>
              <a:ahLst/>
              <a:cxnLst/>
              <a:rect l="0" t="0" r="0" b="0"/>
              <a:pathLst>
                <a:path w="200026" h="166488">
                  <a:moveTo>
                    <a:pt x="0" y="73740"/>
                  </a:moveTo>
                  <a:lnTo>
                    <a:pt x="0" y="73740"/>
                  </a:lnTo>
                  <a:lnTo>
                    <a:pt x="44780" y="73740"/>
                  </a:lnTo>
                  <a:lnTo>
                    <a:pt x="69915" y="66136"/>
                  </a:lnTo>
                  <a:lnTo>
                    <a:pt x="107395" y="50142"/>
                  </a:lnTo>
                  <a:lnTo>
                    <a:pt x="117311" y="31471"/>
                  </a:lnTo>
                  <a:lnTo>
                    <a:pt x="118424" y="25451"/>
                  </a:lnTo>
                  <a:lnTo>
                    <a:pt x="116838" y="15942"/>
                  </a:lnTo>
                  <a:lnTo>
                    <a:pt x="109996" y="4639"/>
                  </a:lnTo>
                  <a:lnTo>
                    <a:pt x="98629" y="695"/>
                  </a:lnTo>
                  <a:lnTo>
                    <a:pt x="82993" y="0"/>
                  </a:lnTo>
                  <a:lnTo>
                    <a:pt x="65461" y="3220"/>
                  </a:lnTo>
                  <a:lnTo>
                    <a:pt x="42797" y="16038"/>
                  </a:lnTo>
                  <a:lnTo>
                    <a:pt x="27732" y="28186"/>
                  </a:lnTo>
                  <a:lnTo>
                    <a:pt x="7673" y="61410"/>
                  </a:lnTo>
                  <a:lnTo>
                    <a:pt x="3410" y="72847"/>
                  </a:lnTo>
                  <a:lnTo>
                    <a:pt x="449" y="117694"/>
                  </a:lnTo>
                  <a:lnTo>
                    <a:pt x="1258" y="132434"/>
                  </a:lnTo>
                  <a:lnTo>
                    <a:pt x="5145" y="146040"/>
                  </a:lnTo>
                  <a:lnTo>
                    <a:pt x="9780" y="151574"/>
                  </a:lnTo>
                  <a:lnTo>
                    <a:pt x="29356" y="163359"/>
                  </a:lnTo>
                  <a:lnTo>
                    <a:pt x="38800" y="166487"/>
                  </a:lnTo>
                  <a:lnTo>
                    <a:pt x="76299" y="160891"/>
                  </a:lnTo>
                  <a:lnTo>
                    <a:pt x="112095" y="151538"/>
                  </a:lnTo>
                  <a:lnTo>
                    <a:pt x="159583" y="128971"/>
                  </a:lnTo>
                  <a:lnTo>
                    <a:pt x="200025" y="102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402">
              <a:extLst>
                <a:ext uri="{FF2B5EF4-FFF2-40B4-BE49-F238E27FC236}">
                  <a16:creationId xmlns:a16="http://schemas.microsoft.com/office/drawing/2014/main" id="{D3B45816-337B-0236-CC4A-BC084F8851F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85775" y="4638675"/>
              <a:ext cx="209551" cy="139508"/>
            </a:xfrm>
            <a:custGeom>
              <a:avLst/>
              <a:gdLst/>
              <a:ahLst/>
              <a:cxnLst/>
              <a:rect l="0" t="0" r="0" b="0"/>
              <a:pathLst>
                <a:path w="209551" h="139508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7900" y="11263"/>
                  </a:lnTo>
                  <a:lnTo>
                    <a:pt x="24889" y="5006"/>
                  </a:lnTo>
                  <a:lnTo>
                    <a:pt x="31523" y="2225"/>
                  </a:lnTo>
                  <a:lnTo>
                    <a:pt x="46264" y="659"/>
                  </a:lnTo>
                  <a:lnTo>
                    <a:pt x="64037" y="5252"/>
                  </a:lnTo>
                  <a:lnTo>
                    <a:pt x="82709" y="13315"/>
                  </a:lnTo>
                  <a:lnTo>
                    <a:pt x="92498" y="24968"/>
                  </a:lnTo>
                  <a:lnTo>
                    <a:pt x="107406" y="58319"/>
                  </a:lnTo>
                  <a:lnTo>
                    <a:pt x="108414" y="71075"/>
                  </a:lnTo>
                  <a:lnTo>
                    <a:pt x="97650" y="104492"/>
                  </a:lnTo>
                  <a:lnTo>
                    <a:pt x="82750" y="125337"/>
                  </a:lnTo>
                  <a:lnTo>
                    <a:pt x="69850" y="139410"/>
                  </a:lnTo>
                  <a:lnTo>
                    <a:pt x="66675" y="139507"/>
                  </a:lnTo>
                  <a:lnTo>
                    <a:pt x="57503" y="136792"/>
                  </a:lnTo>
                  <a:lnTo>
                    <a:pt x="54210" y="133528"/>
                  </a:lnTo>
                  <a:lnTo>
                    <a:pt x="50552" y="124257"/>
                  </a:lnTo>
                  <a:lnTo>
                    <a:pt x="48492" y="107136"/>
                  </a:lnTo>
                  <a:lnTo>
                    <a:pt x="52938" y="83603"/>
                  </a:lnTo>
                  <a:lnTo>
                    <a:pt x="60958" y="66634"/>
                  </a:lnTo>
                  <a:lnTo>
                    <a:pt x="81813" y="43816"/>
                  </a:lnTo>
                  <a:lnTo>
                    <a:pt x="107496" y="26270"/>
                  </a:lnTo>
                  <a:lnTo>
                    <a:pt x="147920" y="10324"/>
                  </a:lnTo>
                  <a:lnTo>
                    <a:pt x="165226" y="458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403">
              <a:extLst>
                <a:ext uri="{FF2B5EF4-FFF2-40B4-BE49-F238E27FC236}">
                  <a16:creationId xmlns:a16="http://schemas.microsoft.com/office/drawing/2014/main" id="{BE3AB977-FC93-2C44-3C08-86006FBDB83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42900" y="4478472"/>
              <a:ext cx="158039" cy="150679"/>
            </a:xfrm>
            <a:custGeom>
              <a:avLst/>
              <a:gdLst/>
              <a:ahLst/>
              <a:cxnLst/>
              <a:rect l="0" t="0" r="0" b="0"/>
              <a:pathLst>
                <a:path w="158039" h="150679">
                  <a:moveTo>
                    <a:pt x="0" y="93528"/>
                  </a:moveTo>
                  <a:lnTo>
                    <a:pt x="0" y="93528"/>
                  </a:lnTo>
                  <a:lnTo>
                    <a:pt x="0" y="85327"/>
                  </a:lnTo>
                  <a:lnTo>
                    <a:pt x="17305" y="51588"/>
                  </a:lnTo>
                  <a:lnTo>
                    <a:pt x="45717" y="20641"/>
                  </a:lnTo>
                  <a:lnTo>
                    <a:pt x="72060" y="3323"/>
                  </a:lnTo>
                  <a:lnTo>
                    <a:pt x="82827" y="520"/>
                  </a:lnTo>
                  <a:lnTo>
                    <a:pt x="106739" y="0"/>
                  </a:lnTo>
                  <a:lnTo>
                    <a:pt x="124698" y="3630"/>
                  </a:lnTo>
                  <a:lnTo>
                    <a:pt x="140441" y="14415"/>
                  </a:lnTo>
                  <a:lnTo>
                    <a:pt x="147602" y="21736"/>
                  </a:lnTo>
                  <a:lnTo>
                    <a:pt x="155559" y="38337"/>
                  </a:lnTo>
                  <a:lnTo>
                    <a:pt x="158038" y="56299"/>
                  </a:lnTo>
                  <a:lnTo>
                    <a:pt x="155611" y="74865"/>
                  </a:lnTo>
                  <a:lnTo>
                    <a:pt x="148183" y="90878"/>
                  </a:lnTo>
                  <a:lnTo>
                    <a:pt x="136767" y="105050"/>
                  </a:lnTo>
                  <a:lnTo>
                    <a:pt x="113548" y="122812"/>
                  </a:lnTo>
                  <a:lnTo>
                    <a:pt x="69581" y="140581"/>
                  </a:lnTo>
                  <a:lnTo>
                    <a:pt x="9525" y="150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404">
              <a:extLst>
                <a:ext uri="{FF2B5EF4-FFF2-40B4-BE49-F238E27FC236}">
                  <a16:creationId xmlns:a16="http://schemas.microsoft.com/office/drawing/2014/main" id="{86A5BEE0-103A-06DA-2A54-D6A63DB27E1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25604" y="4533934"/>
              <a:ext cx="36347" cy="276192"/>
            </a:xfrm>
            <a:custGeom>
              <a:avLst/>
              <a:gdLst/>
              <a:ahLst/>
              <a:cxnLst/>
              <a:rect l="0" t="0" r="0" b="0"/>
              <a:pathLst>
                <a:path w="36347" h="276192">
                  <a:moveTo>
                    <a:pt x="36346" y="9491"/>
                  </a:moveTo>
                  <a:lnTo>
                    <a:pt x="36346" y="9491"/>
                  </a:lnTo>
                  <a:lnTo>
                    <a:pt x="36346" y="0"/>
                  </a:lnTo>
                  <a:lnTo>
                    <a:pt x="36346" y="36597"/>
                  </a:lnTo>
                  <a:lnTo>
                    <a:pt x="31290" y="76318"/>
                  </a:lnTo>
                  <a:lnTo>
                    <a:pt x="26645" y="115393"/>
                  </a:lnTo>
                  <a:lnTo>
                    <a:pt x="18736" y="156983"/>
                  </a:lnTo>
                  <a:lnTo>
                    <a:pt x="9976" y="198982"/>
                  </a:lnTo>
                  <a:lnTo>
                    <a:pt x="0" y="245432"/>
                  </a:lnTo>
                  <a:lnTo>
                    <a:pt x="7771" y="27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607">
            <a:extLst>
              <a:ext uri="{FF2B5EF4-FFF2-40B4-BE49-F238E27FC236}">
                <a16:creationId xmlns:a16="http://schemas.microsoft.com/office/drawing/2014/main" id="{B3948B29-E7CE-E266-D884-5044DF42CECF}"/>
              </a:ext>
            </a:extLst>
          </p:cNvPr>
          <p:cNvGrpSpPr/>
          <p:nvPr/>
        </p:nvGrpSpPr>
        <p:grpSpPr>
          <a:xfrm>
            <a:off x="676275" y="1581672"/>
            <a:ext cx="590551" cy="418579"/>
            <a:chOff x="676275" y="1581672"/>
            <a:chExt cx="590551" cy="418579"/>
          </a:xfrm>
        </p:grpSpPr>
        <p:sp>
          <p:nvSpPr>
            <p:cNvPr id="397" name="SMARTInkShape-3405">
              <a:extLst>
                <a:ext uri="{FF2B5EF4-FFF2-40B4-BE49-F238E27FC236}">
                  <a16:creationId xmlns:a16="http://schemas.microsoft.com/office/drawing/2014/main" id="{F563E074-57B8-D2AC-36C1-54C6696F035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57300" y="1847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406">
              <a:extLst>
                <a:ext uri="{FF2B5EF4-FFF2-40B4-BE49-F238E27FC236}">
                  <a16:creationId xmlns:a16="http://schemas.microsoft.com/office/drawing/2014/main" id="{B0028A1E-6655-DF9D-83E8-9A24EDA87EE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257300" y="1752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407">
              <a:extLst>
                <a:ext uri="{FF2B5EF4-FFF2-40B4-BE49-F238E27FC236}">
                  <a16:creationId xmlns:a16="http://schemas.microsoft.com/office/drawing/2014/main" id="{57577412-BA8A-68D9-96F1-672A0220F6D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50148" y="1581672"/>
              <a:ext cx="188078" cy="161233"/>
            </a:xfrm>
            <a:custGeom>
              <a:avLst/>
              <a:gdLst/>
              <a:ahLst/>
              <a:cxnLst/>
              <a:rect l="0" t="0" r="0" b="0"/>
              <a:pathLst>
                <a:path w="188078" h="161233">
                  <a:moveTo>
                    <a:pt x="7102" y="47103"/>
                  </a:moveTo>
                  <a:lnTo>
                    <a:pt x="7102" y="47103"/>
                  </a:lnTo>
                  <a:lnTo>
                    <a:pt x="7102" y="42047"/>
                  </a:lnTo>
                  <a:lnTo>
                    <a:pt x="8160" y="40557"/>
                  </a:lnTo>
                  <a:lnTo>
                    <a:pt x="9924" y="39564"/>
                  </a:lnTo>
                  <a:lnTo>
                    <a:pt x="12159" y="38902"/>
                  </a:lnTo>
                  <a:lnTo>
                    <a:pt x="13648" y="37402"/>
                  </a:lnTo>
                  <a:lnTo>
                    <a:pt x="18861" y="27391"/>
                  </a:lnTo>
                  <a:lnTo>
                    <a:pt x="39283" y="5424"/>
                  </a:lnTo>
                  <a:lnTo>
                    <a:pt x="45394" y="2121"/>
                  </a:lnTo>
                  <a:lnTo>
                    <a:pt x="52883" y="0"/>
                  </a:lnTo>
                  <a:lnTo>
                    <a:pt x="59237" y="4689"/>
                  </a:lnTo>
                  <a:lnTo>
                    <a:pt x="77069" y="21882"/>
                  </a:lnTo>
                  <a:lnTo>
                    <a:pt x="80532" y="28132"/>
                  </a:lnTo>
                  <a:lnTo>
                    <a:pt x="81455" y="31281"/>
                  </a:lnTo>
                  <a:lnTo>
                    <a:pt x="79659" y="40424"/>
                  </a:lnTo>
                  <a:lnTo>
                    <a:pt x="61110" y="86289"/>
                  </a:lnTo>
                  <a:lnTo>
                    <a:pt x="38231" y="118461"/>
                  </a:lnTo>
                  <a:lnTo>
                    <a:pt x="3028" y="148234"/>
                  </a:lnTo>
                  <a:lnTo>
                    <a:pt x="0" y="154844"/>
                  </a:lnTo>
                  <a:lnTo>
                    <a:pt x="250" y="157031"/>
                  </a:lnTo>
                  <a:lnTo>
                    <a:pt x="1476" y="158488"/>
                  </a:lnTo>
                  <a:lnTo>
                    <a:pt x="3351" y="159460"/>
                  </a:lnTo>
                  <a:lnTo>
                    <a:pt x="38344" y="161232"/>
                  </a:lnTo>
                  <a:lnTo>
                    <a:pt x="83653" y="153842"/>
                  </a:lnTo>
                  <a:lnTo>
                    <a:pt x="128857" y="145591"/>
                  </a:lnTo>
                  <a:lnTo>
                    <a:pt x="188077" y="142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408">
              <a:extLst>
                <a:ext uri="{FF2B5EF4-FFF2-40B4-BE49-F238E27FC236}">
                  <a16:creationId xmlns:a16="http://schemas.microsoft.com/office/drawing/2014/main" id="{D7128683-A520-6718-4D5D-876637A631B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76275" y="1706865"/>
              <a:ext cx="171451" cy="283861"/>
            </a:xfrm>
            <a:custGeom>
              <a:avLst/>
              <a:gdLst/>
              <a:ahLst/>
              <a:cxnLst/>
              <a:rect l="0" t="0" r="0" b="0"/>
              <a:pathLst>
                <a:path w="171451" h="283861">
                  <a:moveTo>
                    <a:pt x="0" y="93360"/>
                  </a:moveTo>
                  <a:lnTo>
                    <a:pt x="0" y="93360"/>
                  </a:lnTo>
                  <a:lnTo>
                    <a:pt x="5057" y="93360"/>
                  </a:lnTo>
                  <a:lnTo>
                    <a:pt x="6546" y="92302"/>
                  </a:lnTo>
                  <a:lnTo>
                    <a:pt x="7539" y="90538"/>
                  </a:lnTo>
                  <a:lnTo>
                    <a:pt x="14465" y="65913"/>
                  </a:lnTo>
                  <a:lnTo>
                    <a:pt x="17052" y="62362"/>
                  </a:lnTo>
                  <a:lnTo>
                    <a:pt x="25749" y="55248"/>
                  </a:lnTo>
                  <a:lnTo>
                    <a:pt x="50814" y="23819"/>
                  </a:lnTo>
                  <a:lnTo>
                    <a:pt x="94074" y="944"/>
                  </a:lnTo>
                  <a:lnTo>
                    <a:pt x="97641" y="0"/>
                  </a:lnTo>
                  <a:lnTo>
                    <a:pt x="107249" y="1772"/>
                  </a:lnTo>
                  <a:lnTo>
                    <a:pt x="112774" y="3726"/>
                  </a:lnTo>
                  <a:lnTo>
                    <a:pt x="116458" y="7146"/>
                  </a:lnTo>
                  <a:lnTo>
                    <a:pt x="127911" y="38864"/>
                  </a:lnTo>
                  <a:lnTo>
                    <a:pt x="126682" y="70628"/>
                  </a:lnTo>
                  <a:lnTo>
                    <a:pt x="114559" y="101794"/>
                  </a:lnTo>
                  <a:lnTo>
                    <a:pt x="92504" y="126080"/>
                  </a:lnTo>
                  <a:lnTo>
                    <a:pt x="47972" y="161135"/>
                  </a:lnTo>
                  <a:lnTo>
                    <a:pt x="30912" y="172120"/>
                  </a:lnTo>
                  <a:lnTo>
                    <a:pt x="1093" y="178904"/>
                  </a:lnTo>
                  <a:lnTo>
                    <a:pt x="5380" y="184088"/>
                  </a:lnTo>
                  <a:lnTo>
                    <a:pt x="10505" y="186600"/>
                  </a:lnTo>
                  <a:lnTo>
                    <a:pt x="37588" y="198326"/>
                  </a:lnTo>
                  <a:lnTo>
                    <a:pt x="64935" y="213970"/>
                  </a:lnTo>
                  <a:lnTo>
                    <a:pt x="72252" y="216814"/>
                  </a:lnTo>
                  <a:lnTo>
                    <a:pt x="119853" y="247720"/>
                  </a:lnTo>
                  <a:lnTo>
                    <a:pt x="171450" y="28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409">
              <a:extLst>
                <a:ext uri="{FF2B5EF4-FFF2-40B4-BE49-F238E27FC236}">
                  <a16:creationId xmlns:a16="http://schemas.microsoft.com/office/drawing/2014/main" id="{3729AA43-C140-0B47-3431-D1ADF8AC866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86091" y="1743204"/>
              <a:ext cx="28272" cy="257047"/>
            </a:xfrm>
            <a:custGeom>
              <a:avLst/>
              <a:gdLst/>
              <a:ahLst/>
              <a:cxnLst/>
              <a:rect l="0" t="0" r="0" b="0"/>
              <a:pathLst>
                <a:path w="28272" h="257047">
                  <a:moveTo>
                    <a:pt x="9234" y="28446"/>
                  </a:moveTo>
                  <a:lnTo>
                    <a:pt x="9234" y="28446"/>
                  </a:lnTo>
                  <a:lnTo>
                    <a:pt x="26568" y="11112"/>
                  </a:lnTo>
                  <a:lnTo>
                    <a:pt x="27521" y="7337"/>
                  </a:lnTo>
                  <a:lnTo>
                    <a:pt x="28271" y="0"/>
                  </a:lnTo>
                  <a:lnTo>
                    <a:pt x="27225" y="18242"/>
                  </a:lnTo>
                  <a:lnTo>
                    <a:pt x="15026" y="58186"/>
                  </a:lnTo>
                  <a:lnTo>
                    <a:pt x="7175" y="102905"/>
                  </a:lnTo>
                  <a:lnTo>
                    <a:pt x="1184" y="144989"/>
                  </a:lnTo>
                  <a:lnTo>
                    <a:pt x="0" y="187835"/>
                  </a:lnTo>
                  <a:lnTo>
                    <a:pt x="2589" y="227970"/>
                  </a:lnTo>
                  <a:lnTo>
                    <a:pt x="9234" y="25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608">
            <a:extLst>
              <a:ext uri="{FF2B5EF4-FFF2-40B4-BE49-F238E27FC236}">
                <a16:creationId xmlns:a16="http://schemas.microsoft.com/office/drawing/2014/main" id="{46A786E3-CDC0-320B-B3DE-C0BE396CBF0F}"/>
              </a:ext>
            </a:extLst>
          </p:cNvPr>
          <p:cNvGrpSpPr/>
          <p:nvPr/>
        </p:nvGrpSpPr>
        <p:grpSpPr>
          <a:xfrm>
            <a:off x="1685925" y="1649541"/>
            <a:ext cx="1893411" cy="274510"/>
            <a:chOff x="1685925" y="1649541"/>
            <a:chExt cx="1893411" cy="274510"/>
          </a:xfrm>
        </p:grpSpPr>
        <p:sp>
          <p:nvSpPr>
            <p:cNvPr id="403" name="SMARTInkShape-3410">
              <a:extLst>
                <a:ext uri="{FF2B5EF4-FFF2-40B4-BE49-F238E27FC236}">
                  <a16:creationId xmlns:a16="http://schemas.microsoft.com/office/drawing/2014/main" id="{F0929906-7FDA-EEF0-BAD6-C28F1A8F645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381375" y="1686468"/>
              <a:ext cx="197961" cy="132808"/>
            </a:xfrm>
            <a:custGeom>
              <a:avLst/>
              <a:gdLst/>
              <a:ahLst/>
              <a:cxnLst/>
              <a:rect l="0" t="0" r="0" b="0"/>
              <a:pathLst>
                <a:path w="197961" h="132808">
                  <a:moveTo>
                    <a:pt x="152400" y="28032"/>
                  </a:moveTo>
                  <a:lnTo>
                    <a:pt x="152400" y="28032"/>
                  </a:lnTo>
                  <a:lnTo>
                    <a:pt x="177839" y="17671"/>
                  </a:lnTo>
                  <a:lnTo>
                    <a:pt x="197960" y="1289"/>
                  </a:lnTo>
                  <a:lnTo>
                    <a:pt x="196532" y="679"/>
                  </a:lnTo>
                  <a:lnTo>
                    <a:pt x="189300" y="0"/>
                  </a:lnTo>
                  <a:lnTo>
                    <a:pt x="148165" y="9890"/>
                  </a:lnTo>
                  <a:lnTo>
                    <a:pt x="105820" y="21861"/>
                  </a:lnTo>
                  <a:lnTo>
                    <a:pt x="91834" y="30934"/>
                  </a:lnTo>
                  <a:lnTo>
                    <a:pt x="83148" y="40963"/>
                  </a:lnTo>
                  <a:lnTo>
                    <a:pt x="79288" y="48949"/>
                  </a:lnTo>
                  <a:lnTo>
                    <a:pt x="79317" y="52560"/>
                  </a:lnTo>
                  <a:lnTo>
                    <a:pt x="82171" y="59394"/>
                  </a:lnTo>
                  <a:lnTo>
                    <a:pt x="94785" y="74249"/>
                  </a:lnTo>
                  <a:lnTo>
                    <a:pt x="136663" y="100789"/>
                  </a:lnTo>
                  <a:lnTo>
                    <a:pt x="140114" y="107288"/>
                  </a:lnTo>
                  <a:lnTo>
                    <a:pt x="142057" y="116897"/>
                  </a:lnTo>
                  <a:lnTo>
                    <a:pt x="140212" y="119025"/>
                  </a:lnTo>
                  <a:lnTo>
                    <a:pt x="103787" y="129454"/>
                  </a:lnTo>
                  <a:lnTo>
                    <a:pt x="65082" y="132365"/>
                  </a:lnTo>
                  <a:lnTo>
                    <a:pt x="21662" y="132749"/>
                  </a:lnTo>
                  <a:lnTo>
                    <a:pt x="0" y="13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411">
              <a:extLst>
                <a:ext uri="{FF2B5EF4-FFF2-40B4-BE49-F238E27FC236}">
                  <a16:creationId xmlns:a16="http://schemas.microsoft.com/office/drawing/2014/main" id="{6FF836AF-F24A-F6C2-C878-78DA591A3C7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283210" y="1716367"/>
              <a:ext cx="132552" cy="115830"/>
            </a:xfrm>
            <a:custGeom>
              <a:avLst/>
              <a:gdLst/>
              <a:ahLst/>
              <a:cxnLst/>
              <a:rect l="0" t="0" r="0" b="0"/>
              <a:pathLst>
                <a:path w="132552" h="115830">
                  <a:moveTo>
                    <a:pt x="12440" y="36233"/>
                  </a:moveTo>
                  <a:lnTo>
                    <a:pt x="12440" y="36233"/>
                  </a:lnTo>
                  <a:lnTo>
                    <a:pt x="59913" y="36233"/>
                  </a:lnTo>
                  <a:lnTo>
                    <a:pt x="93063" y="35175"/>
                  </a:lnTo>
                  <a:lnTo>
                    <a:pt x="123730" y="22975"/>
                  </a:lnTo>
                  <a:lnTo>
                    <a:pt x="130694" y="16935"/>
                  </a:lnTo>
                  <a:lnTo>
                    <a:pt x="132551" y="13843"/>
                  </a:lnTo>
                  <a:lnTo>
                    <a:pt x="131672" y="10723"/>
                  </a:lnTo>
                  <a:lnTo>
                    <a:pt x="125052" y="4434"/>
                  </a:lnTo>
                  <a:lnTo>
                    <a:pt x="99311" y="0"/>
                  </a:lnTo>
                  <a:lnTo>
                    <a:pt x="64874" y="8799"/>
                  </a:lnTo>
                  <a:lnTo>
                    <a:pt x="45974" y="21923"/>
                  </a:lnTo>
                  <a:lnTo>
                    <a:pt x="16594" y="56219"/>
                  </a:lnTo>
                  <a:lnTo>
                    <a:pt x="1912" y="84135"/>
                  </a:lnTo>
                  <a:lnTo>
                    <a:pt x="0" y="97387"/>
                  </a:lnTo>
                  <a:lnTo>
                    <a:pt x="971" y="102402"/>
                  </a:lnTo>
                  <a:lnTo>
                    <a:pt x="7696" y="110797"/>
                  </a:lnTo>
                  <a:lnTo>
                    <a:pt x="12452" y="114517"/>
                  </a:lnTo>
                  <a:lnTo>
                    <a:pt x="29026" y="115829"/>
                  </a:lnTo>
                  <a:lnTo>
                    <a:pt x="69103" y="108047"/>
                  </a:lnTo>
                  <a:lnTo>
                    <a:pt x="98165" y="10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412">
              <a:extLst>
                <a:ext uri="{FF2B5EF4-FFF2-40B4-BE49-F238E27FC236}">
                  <a16:creationId xmlns:a16="http://schemas.microsoft.com/office/drawing/2014/main" id="{D5058D53-2C15-352D-3A1E-36131ACB1FE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114675" y="17526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50768" y="7291"/>
                  </a:lnTo>
                  <a:lnTo>
                    <a:pt x="91403" y="14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413">
              <a:extLst>
                <a:ext uri="{FF2B5EF4-FFF2-40B4-BE49-F238E27FC236}">
                  <a16:creationId xmlns:a16="http://schemas.microsoft.com/office/drawing/2014/main" id="{5FB536DB-85BC-DB9A-313B-AABF597AD71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133939" y="1681581"/>
              <a:ext cx="95037" cy="156743"/>
            </a:xfrm>
            <a:custGeom>
              <a:avLst/>
              <a:gdLst/>
              <a:ahLst/>
              <a:cxnLst/>
              <a:rect l="0" t="0" r="0" b="0"/>
              <a:pathLst>
                <a:path w="95037" h="156743">
                  <a:moveTo>
                    <a:pt x="9311" y="23394"/>
                  </a:moveTo>
                  <a:lnTo>
                    <a:pt x="9311" y="23394"/>
                  </a:lnTo>
                  <a:lnTo>
                    <a:pt x="49388" y="7147"/>
                  </a:lnTo>
                  <a:lnTo>
                    <a:pt x="58168" y="1004"/>
                  </a:lnTo>
                  <a:lnTo>
                    <a:pt x="63049" y="0"/>
                  </a:lnTo>
                  <a:lnTo>
                    <a:pt x="87192" y="3563"/>
                  </a:lnTo>
                  <a:lnTo>
                    <a:pt x="88748" y="5940"/>
                  </a:lnTo>
                  <a:lnTo>
                    <a:pt x="88727" y="9641"/>
                  </a:lnTo>
                  <a:lnTo>
                    <a:pt x="84824" y="20457"/>
                  </a:lnTo>
                  <a:lnTo>
                    <a:pt x="59185" y="67418"/>
                  </a:lnTo>
                  <a:lnTo>
                    <a:pt x="28239" y="110631"/>
                  </a:lnTo>
                  <a:lnTo>
                    <a:pt x="16665" y="125666"/>
                  </a:lnTo>
                  <a:lnTo>
                    <a:pt x="7993" y="132348"/>
                  </a:lnTo>
                  <a:lnTo>
                    <a:pt x="5258" y="136247"/>
                  </a:lnTo>
                  <a:lnTo>
                    <a:pt x="0" y="155820"/>
                  </a:lnTo>
                  <a:lnTo>
                    <a:pt x="2703" y="156334"/>
                  </a:lnTo>
                  <a:lnTo>
                    <a:pt x="43018" y="156733"/>
                  </a:lnTo>
                  <a:lnTo>
                    <a:pt x="66887" y="156742"/>
                  </a:lnTo>
                  <a:lnTo>
                    <a:pt x="95036" y="147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414">
              <a:extLst>
                <a:ext uri="{FF2B5EF4-FFF2-40B4-BE49-F238E27FC236}">
                  <a16:creationId xmlns:a16="http://schemas.microsoft.com/office/drawing/2014/main" id="{89692B6C-92E2-A8BC-A595-332E106F478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057525" y="1649541"/>
              <a:ext cx="9526" cy="17335"/>
            </a:xfrm>
            <a:custGeom>
              <a:avLst/>
              <a:gdLst/>
              <a:ahLst/>
              <a:cxnLst/>
              <a:rect l="0" t="0" r="0" b="0"/>
              <a:pathLst>
                <a:path w="9526" h="17335">
                  <a:moveTo>
                    <a:pt x="9525" y="17334"/>
                  </a:moveTo>
                  <a:lnTo>
                    <a:pt x="9525" y="17334"/>
                  </a:lnTo>
                  <a:lnTo>
                    <a:pt x="9525" y="0"/>
                  </a:lnTo>
                  <a:lnTo>
                    <a:pt x="8467" y="487"/>
                  </a:lnTo>
                  <a:lnTo>
                    <a:pt x="0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415">
              <a:extLst>
                <a:ext uri="{FF2B5EF4-FFF2-40B4-BE49-F238E27FC236}">
                  <a16:creationId xmlns:a16="http://schemas.microsoft.com/office/drawing/2014/main" id="{FE5B7258-6A11-75B5-53D7-6FEB0344494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029554" y="1724025"/>
              <a:ext cx="18447" cy="152401"/>
            </a:xfrm>
            <a:custGeom>
              <a:avLst/>
              <a:gdLst/>
              <a:ahLst/>
              <a:cxnLst/>
              <a:rect l="0" t="0" r="0" b="0"/>
              <a:pathLst>
                <a:path w="18447" h="152401">
                  <a:moveTo>
                    <a:pt x="18446" y="0"/>
                  </a:moveTo>
                  <a:lnTo>
                    <a:pt x="18446" y="0"/>
                  </a:lnTo>
                  <a:lnTo>
                    <a:pt x="10246" y="0"/>
                  </a:lnTo>
                  <a:lnTo>
                    <a:pt x="2452" y="42194"/>
                  </a:lnTo>
                  <a:lnTo>
                    <a:pt x="0" y="79831"/>
                  </a:lnTo>
                  <a:lnTo>
                    <a:pt x="534" y="124969"/>
                  </a:lnTo>
                  <a:lnTo>
                    <a:pt x="892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416">
              <a:extLst>
                <a:ext uri="{FF2B5EF4-FFF2-40B4-BE49-F238E27FC236}">
                  <a16:creationId xmlns:a16="http://schemas.microsoft.com/office/drawing/2014/main" id="{04E188B2-E6E4-10D6-E3BC-1529CAC1555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800350" y="1716483"/>
              <a:ext cx="200026" cy="109840"/>
            </a:xfrm>
            <a:custGeom>
              <a:avLst/>
              <a:gdLst/>
              <a:ahLst/>
              <a:cxnLst/>
              <a:rect l="0" t="0" r="0" b="0"/>
              <a:pathLst>
                <a:path w="200026" h="109840">
                  <a:moveTo>
                    <a:pt x="0" y="45642"/>
                  </a:moveTo>
                  <a:lnTo>
                    <a:pt x="0" y="45642"/>
                  </a:lnTo>
                  <a:lnTo>
                    <a:pt x="40407" y="8057"/>
                  </a:lnTo>
                  <a:lnTo>
                    <a:pt x="55011" y="992"/>
                  </a:lnTo>
                  <a:lnTo>
                    <a:pt x="58899" y="0"/>
                  </a:lnTo>
                  <a:lnTo>
                    <a:pt x="62549" y="397"/>
                  </a:lnTo>
                  <a:lnTo>
                    <a:pt x="69427" y="3661"/>
                  </a:lnTo>
                  <a:lnTo>
                    <a:pt x="79249" y="21561"/>
                  </a:lnTo>
                  <a:lnTo>
                    <a:pt x="95234" y="62462"/>
                  </a:lnTo>
                  <a:lnTo>
                    <a:pt x="101948" y="83081"/>
                  </a:lnTo>
                  <a:lnTo>
                    <a:pt x="104217" y="103955"/>
                  </a:lnTo>
                  <a:lnTo>
                    <a:pt x="102286" y="106742"/>
                  </a:lnTo>
                  <a:lnTo>
                    <a:pt x="98882" y="108601"/>
                  </a:lnTo>
                  <a:lnTo>
                    <a:pt x="94497" y="109839"/>
                  </a:lnTo>
                  <a:lnTo>
                    <a:pt x="90514" y="108548"/>
                  </a:lnTo>
                  <a:lnTo>
                    <a:pt x="83267" y="101470"/>
                  </a:lnTo>
                  <a:lnTo>
                    <a:pt x="73238" y="85585"/>
                  </a:lnTo>
                  <a:lnTo>
                    <a:pt x="72108" y="79678"/>
                  </a:lnTo>
                  <a:lnTo>
                    <a:pt x="73676" y="67472"/>
                  </a:lnTo>
                  <a:lnTo>
                    <a:pt x="85565" y="43643"/>
                  </a:lnTo>
                  <a:lnTo>
                    <a:pt x="99413" y="31348"/>
                  </a:lnTo>
                  <a:lnTo>
                    <a:pt x="129116" y="14831"/>
                  </a:lnTo>
                  <a:lnTo>
                    <a:pt x="153968" y="9702"/>
                  </a:lnTo>
                  <a:lnTo>
                    <a:pt x="200025" y="1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417">
              <a:extLst>
                <a:ext uri="{FF2B5EF4-FFF2-40B4-BE49-F238E27FC236}">
                  <a16:creationId xmlns:a16="http://schemas.microsoft.com/office/drawing/2014/main" id="{7112F7B1-2102-40BB-C337-75F3C22D2A9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660057" y="1735396"/>
              <a:ext cx="159344" cy="129139"/>
            </a:xfrm>
            <a:custGeom>
              <a:avLst/>
              <a:gdLst/>
              <a:ahLst/>
              <a:cxnLst/>
              <a:rect l="0" t="0" r="0" b="0"/>
              <a:pathLst>
                <a:path w="159344" h="129139">
                  <a:moveTo>
                    <a:pt x="92668" y="55304"/>
                  </a:moveTo>
                  <a:lnTo>
                    <a:pt x="92668" y="55304"/>
                  </a:lnTo>
                  <a:lnTo>
                    <a:pt x="100869" y="47103"/>
                  </a:lnTo>
                  <a:lnTo>
                    <a:pt x="102989" y="38436"/>
                  </a:lnTo>
                  <a:lnTo>
                    <a:pt x="110360" y="28480"/>
                  </a:lnTo>
                  <a:lnTo>
                    <a:pt x="111316" y="22191"/>
                  </a:lnTo>
                  <a:lnTo>
                    <a:pt x="108717" y="16598"/>
                  </a:lnTo>
                  <a:lnTo>
                    <a:pt x="105093" y="10585"/>
                  </a:lnTo>
                  <a:lnTo>
                    <a:pt x="103481" y="4384"/>
                  </a:lnTo>
                  <a:lnTo>
                    <a:pt x="100935" y="2308"/>
                  </a:lnTo>
                  <a:lnTo>
                    <a:pt x="92462" y="0"/>
                  </a:lnTo>
                  <a:lnTo>
                    <a:pt x="78818" y="4619"/>
                  </a:lnTo>
                  <a:lnTo>
                    <a:pt x="44189" y="24831"/>
                  </a:lnTo>
                  <a:lnTo>
                    <a:pt x="21271" y="48039"/>
                  </a:lnTo>
                  <a:lnTo>
                    <a:pt x="3227" y="82209"/>
                  </a:lnTo>
                  <a:lnTo>
                    <a:pt x="0" y="93014"/>
                  </a:lnTo>
                  <a:lnTo>
                    <a:pt x="1388" y="104167"/>
                  </a:lnTo>
                  <a:lnTo>
                    <a:pt x="5846" y="123517"/>
                  </a:lnTo>
                  <a:lnTo>
                    <a:pt x="9387" y="126179"/>
                  </a:lnTo>
                  <a:lnTo>
                    <a:pt x="21787" y="129138"/>
                  </a:lnTo>
                  <a:lnTo>
                    <a:pt x="27423" y="127810"/>
                  </a:lnTo>
                  <a:lnTo>
                    <a:pt x="36506" y="120690"/>
                  </a:lnTo>
                  <a:lnTo>
                    <a:pt x="57507" y="91268"/>
                  </a:lnTo>
                  <a:lnTo>
                    <a:pt x="79669" y="49158"/>
                  </a:lnTo>
                  <a:lnTo>
                    <a:pt x="92099" y="18637"/>
                  </a:lnTo>
                  <a:lnTo>
                    <a:pt x="92289" y="19217"/>
                  </a:lnTo>
                  <a:lnTo>
                    <a:pt x="92653" y="61090"/>
                  </a:lnTo>
                  <a:lnTo>
                    <a:pt x="93724" y="91372"/>
                  </a:lnTo>
                  <a:lnTo>
                    <a:pt x="95489" y="95224"/>
                  </a:lnTo>
                  <a:lnTo>
                    <a:pt x="97723" y="97792"/>
                  </a:lnTo>
                  <a:lnTo>
                    <a:pt x="103029" y="100646"/>
                  </a:lnTo>
                  <a:lnTo>
                    <a:pt x="117610" y="102252"/>
                  </a:lnTo>
                  <a:lnTo>
                    <a:pt x="140869" y="102795"/>
                  </a:lnTo>
                  <a:lnTo>
                    <a:pt x="159343" y="93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418">
              <a:extLst>
                <a:ext uri="{FF2B5EF4-FFF2-40B4-BE49-F238E27FC236}">
                  <a16:creationId xmlns:a16="http://schemas.microsoft.com/office/drawing/2014/main" id="{595235A6-FBB3-C29B-5A1E-DF5A1B1F8DB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400300" y="1777064"/>
              <a:ext cx="213724" cy="118412"/>
            </a:xfrm>
            <a:custGeom>
              <a:avLst/>
              <a:gdLst/>
              <a:ahLst/>
              <a:cxnLst/>
              <a:rect l="0" t="0" r="0" b="0"/>
              <a:pathLst>
                <a:path w="213724" h="118412">
                  <a:moveTo>
                    <a:pt x="0" y="80311"/>
                  </a:moveTo>
                  <a:lnTo>
                    <a:pt x="0" y="80311"/>
                  </a:lnTo>
                  <a:lnTo>
                    <a:pt x="17900" y="59588"/>
                  </a:lnTo>
                  <a:lnTo>
                    <a:pt x="36579" y="35531"/>
                  </a:lnTo>
                  <a:lnTo>
                    <a:pt x="45538" y="28659"/>
                  </a:lnTo>
                  <a:lnTo>
                    <a:pt x="56532" y="24790"/>
                  </a:lnTo>
                  <a:lnTo>
                    <a:pt x="59913" y="24247"/>
                  </a:lnTo>
                  <a:lnTo>
                    <a:pt x="62167" y="24943"/>
                  </a:lnTo>
                  <a:lnTo>
                    <a:pt x="63670" y="26466"/>
                  </a:lnTo>
                  <a:lnTo>
                    <a:pt x="66398" y="30980"/>
                  </a:lnTo>
                  <a:lnTo>
                    <a:pt x="71138" y="36514"/>
                  </a:lnTo>
                  <a:lnTo>
                    <a:pt x="71767" y="40530"/>
                  </a:lnTo>
                  <a:lnTo>
                    <a:pt x="66935" y="86843"/>
                  </a:lnTo>
                  <a:lnTo>
                    <a:pt x="66698" y="106463"/>
                  </a:lnTo>
                  <a:lnTo>
                    <a:pt x="71738" y="98055"/>
                  </a:lnTo>
                  <a:lnTo>
                    <a:pt x="80865" y="64042"/>
                  </a:lnTo>
                  <a:lnTo>
                    <a:pt x="113770" y="23982"/>
                  </a:lnTo>
                  <a:lnTo>
                    <a:pt x="120414" y="18234"/>
                  </a:lnTo>
                  <a:lnTo>
                    <a:pt x="126895" y="15680"/>
                  </a:lnTo>
                  <a:lnTo>
                    <a:pt x="130105" y="17115"/>
                  </a:lnTo>
                  <a:lnTo>
                    <a:pt x="136494" y="24354"/>
                  </a:lnTo>
                  <a:lnTo>
                    <a:pt x="140039" y="31805"/>
                  </a:lnTo>
                  <a:lnTo>
                    <a:pt x="142315" y="50268"/>
                  </a:lnTo>
                  <a:lnTo>
                    <a:pt x="142709" y="68117"/>
                  </a:lnTo>
                  <a:lnTo>
                    <a:pt x="139979" y="77714"/>
                  </a:lnTo>
                  <a:lnTo>
                    <a:pt x="134659" y="87442"/>
                  </a:lnTo>
                  <a:lnTo>
                    <a:pt x="135281" y="87181"/>
                  </a:lnTo>
                  <a:lnTo>
                    <a:pt x="138795" y="84070"/>
                  </a:lnTo>
                  <a:lnTo>
                    <a:pt x="141061" y="79160"/>
                  </a:lnTo>
                  <a:lnTo>
                    <a:pt x="147573" y="57271"/>
                  </a:lnTo>
                  <a:lnTo>
                    <a:pt x="171519" y="18203"/>
                  </a:lnTo>
                  <a:lnTo>
                    <a:pt x="192639" y="1119"/>
                  </a:lnTo>
                  <a:lnTo>
                    <a:pt x="196159" y="0"/>
                  </a:lnTo>
                  <a:lnTo>
                    <a:pt x="199564" y="312"/>
                  </a:lnTo>
                  <a:lnTo>
                    <a:pt x="202892" y="1578"/>
                  </a:lnTo>
                  <a:lnTo>
                    <a:pt x="209413" y="8630"/>
                  </a:lnTo>
                  <a:lnTo>
                    <a:pt x="212634" y="13473"/>
                  </a:lnTo>
                  <a:lnTo>
                    <a:pt x="213723" y="18819"/>
                  </a:lnTo>
                  <a:lnTo>
                    <a:pt x="210309" y="58938"/>
                  </a:lnTo>
                  <a:lnTo>
                    <a:pt x="209550" y="118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419">
              <a:extLst>
                <a:ext uri="{FF2B5EF4-FFF2-40B4-BE49-F238E27FC236}">
                  <a16:creationId xmlns:a16="http://schemas.microsoft.com/office/drawing/2014/main" id="{0182E15D-8A6F-8593-AFA1-DDE875BFBB8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925879" y="1766531"/>
              <a:ext cx="464897" cy="132522"/>
            </a:xfrm>
            <a:custGeom>
              <a:avLst/>
              <a:gdLst/>
              <a:ahLst/>
              <a:cxnLst/>
              <a:rect l="0" t="0" r="0" b="0"/>
              <a:pathLst>
                <a:path w="464897" h="132522">
                  <a:moveTo>
                    <a:pt x="7696" y="43219"/>
                  </a:moveTo>
                  <a:lnTo>
                    <a:pt x="7696" y="43219"/>
                  </a:lnTo>
                  <a:lnTo>
                    <a:pt x="7696" y="38163"/>
                  </a:lnTo>
                  <a:lnTo>
                    <a:pt x="10518" y="32858"/>
                  </a:lnTo>
                  <a:lnTo>
                    <a:pt x="22884" y="17709"/>
                  </a:lnTo>
                  <a:lnTo>
                    <a:pt x="26238" y="6986"/>
                  </a:lnTo>
                  <a:lnTo>
                    <a:pt x="21539" y="616"/>
                  </a:lnTo>
                  <a:lnTo>
                    <a:pt x="19042" y="0"/>
                  </a:lnTo>
                  <a:lnTo>
                    <a:pt x="16318" y="648"/>
                  </a:lnTo>
                  <a:lnTo>
                    <a:pt x="13444" y="2138"/>
                  </a:lnTo>
                  <a:lnTo>
                    <a:pt x="4343" y="14349"/>
                  </a:lnTo>
                  <a:lnTo>
                    <a:pt x="0" y="36429"/>
                  </a:lnTo>
                  <a:lnTo>
                    <a:pt x="3769" y="63079"/>
                  </a:lnTo>
                  <a:lnTo>
                    <a:pt x="11589" y="86028"/>
                  </a:lnTo>
                  <a:lnTo>
                    <a:pt x="30722" y="106233"/>
                  </a:lnTo>
                  <a:lnTo>
                    <a:pt x="44741" y="113558"/>
                  </a:lnTo>
                  <a:lnTo>
                    <a:pt x="65931" y="118262"/>
                  </a:lnTo>
                  <a:lnTo>
                    <a:pt x="81983" y="114020"/>
                  </a:lnTo>
                  <a:lnTo>
                    <a:pt x="100145" y="101003"/>
                  </a:lnTo>
                  <a:lnTo>
                    <a:pt x="106993" y="89715"/>
                  </a:lnTo>
                  <a:lnTo>
                    <a:pt x="119529" y="49823"/>
                  </a:lnTo>
                  <a:lnTo>
                    <a:pt x="121983" y="5759"/>
                  </a:lnTo>
                  <a:lnTo>
                    <a:pt x="123054" y="35553"/>
                  </a:lnTo>
                  <a:lnTo>
                    <a:pt x="141294" y="81242"/>
                  </a:lnTo>
                  <a:lnTo>
                    <a:pt x="148564" y="92926"/>
                  </a:lnTo>
                  <a:lnTo>
                    <a:pt x="163500" y="104396"/>
                  </a:lnTo>
                  <a:lnTo>
                    <a:pt x="171487" y="107450"/>
                  </a:lnTo>
                  <a:lnTo>
                    <a:pt x="175098" y="106148"/>
                  </a:lnTo>
                  <a:lnTo>
                    <a:pt x="181933" y="99057"/>
                  </a:lnTo>
                  <a:lnTo>
                    <a:pt x="207706" y="52569"/>
                  </a:lnTo>
                  <a:lnTo>
                    <a:pt x="213006" y="39966"/>
                  </a:lnTo>
                  <a:lnTo>
                    <a:pt x="217048" y="23087"/>
                  </a:lnTo>
                  <a:lnTo>
                    <a:pt x="219231" y="20273"/>
                  </a:lnTo>
                  <a:lnTo>
                    <a:pt x="225281" y="15756"/>
                  </a:lnTo>
                  <a:lnTo>
                    <a:pt x="239898" y="54514"/>
                  </a:lnTo>
                  <a:lnTo>
                    <a:pt x="250358" y="101848"/>
                  </a:lnTo>
                  <a:lnTo>
                    <a:pt x="255054" y="132521"/>
                  </a:lnTo>
                  <a:lnTo>
                    <a:pt x="255151" y="132387"/>
                  </a:lnTo>
                  <a:lnTo>
                    <a:pt x="255216" y="131239"/>
                  </a:lnTo>
                  <a:lnTo>
                    <a:pt x="256318" y="130474"/>
                  </a:lnTo>
                  <a:lnTo>
                    <a:pt x="260364" y="129624"/>
                  </a:lnTo>
                  <a:lnTo>
                    <a:pt x="265690" y="120780"/>
                  </a:lnTo>
                  <a:lnTo>
                    <a:pt x="281912" y="87848"/>
                  </a:lnTo>
                  <a:lnTo>
                    <a:pt x="308448" y="51701"/>
                  </a:lnTo>
                  <a:lnTo>
                    <a:pt x="315283" y="46989"/>
                  </a:lnTo>
                  <a:lnTo>
                    <a:pt x="325081" y="44336"/>
                  </a:lnTo>
                  <a:lnTo>
                    <a:pt x="334687" y="43550"/>
                  </a:lnTo>
                  <a:lnTo>
                    <a:pt x="337873" y="46615"/>
                  </a:lnTo>
                  <a:lnTo>
                    <a:pt x="346356" y="63981"/>
                  </a:lnTo>
                  <a:lnTo>
                    <a:pt x="349759" y="83225"/>
                  </a:lnTo>
                  <a:lnTo>
                    <a:pt x="351282" y="94866"/>
                  </a:lnTo>
                  <a:lnTo>
                    <a:pt x="359714" y="118337"/>
                  </a:lnTo>
                  <a:lnTo>
                    <a:pt x="360085" y="97865"/>
                  </a:lnTo>
                  <a:lnTo>
                    <a:pt x="365750" y="88320"/>
                  </a:lnTo>
                  <a:lnTo>
                    <a:pt x="400382" y="41004"/>
                  </a:lnTo>
                  <a:lnTo>
                    <a:pt x="406623" y="29627"/>
                  </a:lnTo>
                  <a:lnTo>
                    <a:pt x="411833" y="26595"/>
                  </a:lnTo>
                  <a:lnTo>
                    <a:pt x="425773" y="24888"/>
                  </a:lnTo>
                  <a:lnTo>
                    <a:pt x="434455" y="27311"/>
                  </a:lnTo>
                  <a:lnTo>
                    <a:pt x="438252" y="29438"/>
                  </a:lnTo>
                  <a:lnTo>
                    <a:pt x="440784" y="32974"/>
                  </a:lnTo>
                  <a:lnTo>
                    <a:pt x="453088" y="74946"/>
                  </a:lnTo>
                  <a:lnTo>
                    <a:pt x="457517" y="98481"/>
                  </a:lnTo>
                  <a:lnTo>
                    <a:pt x="464896" y="12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420">
              <a:extLst>
                <a:ext uri="{FF2B5EF4-FFF2-40B4-BE49-F238E27FC236}">
                  <a16:creationId xmlns:a16="http://schemas.microsoft.com/office/drawing/2014/main" id="{F8873C75-5D85-9F6B-03E5-4002DDDF6A5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685925" y="1733550"/>
              <a:ext cx="184873" cy="190501"/>
            </a:xfrm>
            <a:custGeom>
              <a:avLst/>
              <a:gdLst/>
              <a:ahLst/>
              <a:cxnLst/>
              <a:rect l="0" t="0" r="0" b="0"/>
              <a:pathLst>
                <a:path w="184873" h="190501">
                  <a:moveTo>
                    <a:pt x="133350" y="0"/>
                  </a:moveTo>
                  <a:lnTo>
                    <a:pt x="133350" y="0"/>
                  </a:lnTo>
                  <a:lnTo>
                    <a:pt x="128293" y="0"/>
                  </a:lnTo>
                  <a:lnTo>
                    <a:pt x="81893" y="25947"/>
                  </a:lnTo>
                  <a:lnTo>
                    <a:pt x="37959" y="53048"/>
                  </a:lnTo>
                  <a:lnTo>
                    <a:pt x="32746" y="59913"/>
                  </a:lnTo>
                  <a:lnTo>
                    <a:pt x="29811" y="69728"/>
                  </a:lnTo>
                  <a:lnTo>
                    <a:pt x="30457" y="72944"/>
                  </a:lnTo>
                  <a:lnTo>
                    <a:pt x="33998" y="79339"/>
                  </a:lnTo>
                  <a:lnTo>
                    <a:pt x="46997" y="93946"/>
                  </a:lnTo>
                  <a:lnTo>
                    <a:pt x="58282" y="99962"/>
                  </a:lnTo>
                  <a:lnTo>
                    <a:pt x="105711" y="114714"/>
                  </a:lnTo>
                  <a:lnTo>
                    <a:pt x="152523" y="130229"/>
                  </a:lnTo>
                  <a:lnTo>
                    <a:pt x="177837" y="139716"/>
                  </a:lnTo>
                  <a:lnTo>
                    <a:pt x="184872" y="146057"/>
                  </a:lnTo>
                  <a:lnTo>
                    <a:pt x="184632" y="150288"/>
                  </a:lnTo>
                  <a:lnTo>
                    <a:pt x="178720" y="160634"/>
                  </a:lnTo>
                  <a:lnTo>
                    <a:pt x="163392" y="169465"/>
                  </a:lnTo>
                  <a:lnTo>
                    <a:pt x="141410" y="175859"/>
                  </a:lnTo>
                  <a:lnTo>
                    <a:pt x="100343" y="180518"/>
                  </a:lnTo>
                  <a:lnTo>
                    <a:pt x="53648" y="18821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609">
            <a:extLst>
              <a:ext uri="{FF2B5EF4-FFF2-40B4-BE49-F238E27FC236}">
                <a16:creationId xmlns:a16="http://schemas.microsoft.com/office/drawing/2014/main" id="{6494948F-3E91-C652-6EDB-BAA2FA36506A}"/>
              </a:ext>
            </a:extLst>
          </p:cNvPr>
          <p:cNvGrpSpPr/>
          <p:nvPr/>
        </p:nvGrpSpPr>
        <p:grpSpPr>
          <a:xfrm>
            <a:off x="3956705" y="1462806"/>
            <a:ext cx="1110596" cy="455238"/>
            <a:chOff x="3956705" y="1462806"/>
            <a:chExt cx="1110596" cy="455238"/>
          </a:xfrm>
        </p:grpSpPr>
        <p:sp>
          <p:nvSpPr>
            <p:cNvPr id="415" name="SMARTInkShape-3421">
              <a:extLst>
                <a:ext uri="{FF2B5EF4-FFF2-40B4-BE49-F238E27FC236}">
                  <a16:creationId xmlns:a16="http://schemas.microsoft.com/office/drawing/2014/main" id="{831DA3C4-1295-4F73-0512-19DE0216448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886953" y="1593330"/>
              <a:ext cx="180348" cy="121171"/>
            </a:xfrm>
            <a:custGeom>
              <a:avLst/>
              <a:gdLst/>
              <a:ahLst/>
              <a:cxnLst/>
              <a:rect l="0" t="0" r="0" b="0"/>
              <a:pathLst>
                <a:path w="180348" h="121171">
                  <a:moveTo>
                    <a:pt x="18422" y="73545"/>
                  </a:moveTo>
                  <a:lnTo>
                    <a:pt x="18422" y="73545"/>
                  </a:lnTo>
                  <a:lnTo>
                    <a:pt x="23478" y="73545"/>
                  </a:lnTo>
                  <a:lnTo>
                    <a:pt x="69190" y="61786"/>
                  </a:lnTo>
                  <a:lnTo>
                    <a:pt x="111448" y="49865"/>
                  </a:lnTo>
                  <a:lnTo>
                    <a:pt x="129829" y="41364"/>
                  </a:lnTo>
                  <a:lnTo>
                    <a:pt x="139549" y="29609"/>
                  </a:lnTo>
                  <a:lnTo>
                    <a:pt x="143624" y="22029"/>
                  </a:lnTo>
                  <a:lnTo>
                    <a:pt x="145281" y="15918"/>
                  </a:lnTo>
                  <a:lnTo>
                    <a:pt x="145328" y="10785"/>
                  </a:lnTo>
                  <a:lnTo>
                    <a:pt x="144302" y="6305"/>
                  </a:lnTo>
                  <a:lnTo>
                    <a:pt x="141501" y="3319"/>
                  </a:lnTo>
                  <a:lnTo>
                    <a:pt x="132743" y="0"/>
                  </a:lnTo>
                  <a:lnTo>
                    <a:pt x="110856" y="3188"/>
                  </a:lnTo>
                  <a:lnTo>
                    <a:pt x="70393" y="19568"/>
                  </a:lnTo>
                  <a:lnTo>
                    <a:pt x="33862" y="42422"/>
                  </a:lnTo>
                  <a:lnTo>
                    <a:pt x="17939" y="55974"/>
                  </a:lnTo>
                  <a:lnTo>
                    <a:pt x="6520" y="76805"/>
                  </a:lnTo>
                  <a:lnTo>
                    <a:pt x="1491" y="92973"/>
                  </a:lnTo>
                  <a:lnTo>
                    <a:pt x="0" y="109523"/>
                  </a:lnTo>
                  <a:lnTo>
                    <a:pt x="1907" y="113405"/>
                  </a:lnTo>
                  <a:lnTo>
                    <a:pt x="5296" y="115993"/>
                  </a:lnTo>
                  <a:lnTo>
                    <a:pt x="9671" y="117719"/>
                  </a:lnTo>
                  <a:lnTo>
                    <a:pt x="53657" y="120488"/>
                  </a:lnTo>
                  <a:lnTo>
                    <a:pt x="91539" y="120968"/>
                  </a:lnTo>
                  <a:lnTo>
                    <a:pt x="128516" y="121110"/>
                  </a:lnTo>
                  <a:lnTo>
                    <a:pt x="180347" y="121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422">
              <a:extLst>
                <a:ext uri="{FF2B5EF4-FFF2-40B4-BE49-F238E27FC236}">
                  <a16:creationId xmlns:a16="http://schemas.microsoft.com/office/drawing/2014/main" id="{05F330E8-2088-B2C2-2875-19030CA8C6E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729523" y="1629610"/>
              <a:ext cx="128228" cy="149614"/>
            </a:xfrm>
            <a:custGeom>
              <a:avLst/>
              <a:gdLst/>
              <a:ahLst/>
              <a:cxnLst/>
              <a:rect l="0" t="0" r="0" b="0"/>
              <a:pathLst>
                <a:path w="128228" h="149614">
                  <a:moveTo>
                    <a:pt x="4402" y="46790"/>
                  </a:moveTo>
                  <a:lnTo>
                    <a:pt x="4402" y="46790"/>
                  </a:lnTo>
                  <a:lnTo>
                    <a:pt x="9458" y="51846"/>
                  </a:lnTo>
                  <a:lnTo>
                    <a:pt x="14763" y="54329"/>
                  </a:lnTo>
                  <a:lnTo>
                    <a:pt x="44403" y="56199"/>
                  </a:lnTo>
                  <a:lnTo>
                    <a:pt x="79625" y="46607"/>
                  </a:lnTo>
                  <a:lnTo>
                    <a:pt x="97892" y="36602"/>
                  </a:lnTo>
                  <a:lnTo>
                    <a:pt x="112004" y="24434"/>
                  </a:lnTo>
                  <a:lnTo>
                    <a:pt x="113178" y="21303"/>
                  </a:lnTo>
                  <a:lnTo>
                    <a:pt x="112904" y="18157"/>
                  </a:lnTo>
                  <a:lnTo>
                    <a:pt x="109775" y="11839"/>
                  </a:lnTo>
                  <a:lnTo>
                    <a:pt x="104857" y="5504"/>
                  </a:lnTo>
                  <a:lnTo>
                    <a:pt x="99142" y="1982"/>
                  </a:lnTo>
                  <a:lnTo>
                    <a:pt x="87154" y="0"/>
                  </a:lnTo>
                  <a:lnTo>
                    <a:pt x="75048" y="594"/>
                  </a:lnTo>
                  <a:lnTo>
                    <a:pt x="52498" y="6879"/>
                  </a:lnTo>
                  <a:lnTo>
                    <a:pt x="37115" y="16503"/>
                  </a:lnTo>
                  <a:lnTo>
                    <a:pt x="21739" y="31231"/>
                  </a:lnTo>
                  <a:lnTo>
                    <a:pt x="12648" y="51870"/>
                  </a:lnTo>
                  <a:lnTo>
                    <a:pt x="4023" y="71226"/>
                  </a:lnTo>
                  <a:lnTo>
                    <a:pt x="974" y="75780"/>
                  </a:lnTo>
                  <a:lnTo>
                    <a:pt x="0" y="79875"/>
                  </a:lnTo>
                  <a:lnTo>
                    <a:pt x="410" y="83664"/>
                  </a:lnTo>
                  <a:lnTo>
                    <a:pt x="14413" y="118910"/>
                  </a:lnTo>
                  <a:lnTo>
                    <a:pt x="21551" y="127527"/>
                  </a:lnTo>
                  <a:lnTo>
                    <a:pt x="49438" y="144976"/>
                  </a:lnTo>
                  <a:lnTo>
                    <a:pt x="78188" y="149613"/>
                  </a:lnTo>
                  <a:lnTo>
                    <a:pt x="103405" y="145930"/>
                  </a:lnTo>
                  <a:lnTo>
                    <a:pt x="128227" y="13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423">
              <a:extLst>
                <a:ext uri="{FF2B5EF4-FFF2-40B4-BE49-F238E27FC236}">
                  <a16:creationId xmlns:a16="http://schemas.microsoft.com/office/drawing/2014/main" id="{B30DB88C-DEF0-A7D4-E602-65592803E02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552950" y="1638300"/>
              <a:ext cx="180976" cy="120877"/>
            </a:xfrm>
            <a:custGeom>
              <a:avLst/>
              <a:gdLst/>
              <a:ahLst/>
              <a:cxnLst/>
              <a:rect l="0" t="0" r="0" b="0"/>
              <a:pathLst>
                <a:path w="180976" h="120877">
                  <a:moveTo>
                    <a:pt x="0" y="57150"/>
                  </a:moveTo>
                  <a:lnTo>
                    <a:pt x="0" y="57150"/>
                  </a:lnTo>
                  <a:lnTo>
                    <a:pt x="45057" y="17150"/>
                  </a:lnTo>
                  <a:lnTo>
                    <a:pt x="64289" y="10195"/>
                  </a:lnTo>
                  <a:lnTo>
                    <a:pt x="76081" y="24893"/>
                  </a:lnTo>
                  <a:lnTo>
                    <a:pt x="81439" y="37875"/>
                  </a:lnTo>
                  <a:lnTo>
                    <a:pt x="84878" y="68512"/>
                  </a:lnTo>
                  <a:lnTo>
                    <a:pt x="80418" y="95794"/>
                  </a:lnTo>
                  <a:lnTo>
                    <a:pt x="72431" y="108897"/>
                  </a:lnTo>
                  <a:lnTo>
                    <a:pt x="67337" y="113873"/>
                  </a:lnTo>
                  <a:lnTo>
                    <a:pt x="56033" y="119402"/>
                  </a:lnTo>
                  <a:lnTo>
                    <a:pt x="50055" y="120876"/>
                  </a:lnTo>
                  <a:lnTo>
                    <a:pt x="43954" y="118684"/>
                  </a:lnTo>
                  <a:lnTo>
                    <a:pt x="31529" y="107782"/>
                  </a:lnTo>
                  <a:lnTo>
                    <a:pt x="24596" y="95175"/>
                  </a:lnTo>
                  <a:lnTo>
                    <a:pt x="22747" y="88850"/>
                  </a:lnTo>
                  <a:lnTo>
                    <a:pt x="23632" y="82517"/>
                  </a:lnTo>
                  <a:lnTo>
                    <a:pt x="30259" y="69835"/>
                  </a:lnTo>
                  <a:lnTo>
                    <a:pt x="51760" y="45505"/>
                  </a:lnTo>
                  <a:lnTo>
                    <a:pt x="71194" y="33004"/>
                  </a:lnTo>
                  <a:lnTo>
                    <a:pt x="114895" y="16040"/>
                  </a:lnTo>
                  <a:lnTo>
                    <a:pt x="161389" y="189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424">
              <a:extLst>
                <a:ext uri="{FF2B5EF4-FFF2-40B4-BE49-F238E27FC236}">
                  <a16:creationId xmlns:a16="http://schemas.microsoft.com/office/drawing/2014/main" id="{A428F12F-D1EB-FA9B-AAFD-5DAED201FD9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363202" y="1624535"/>
              <a:ext cx="180224" cy="293509"/>
            </a:xfrm>
            <a:custGeom>
              <a:avLst/>
              <a:gdLst/>
              <a:ahLst/>
              <a:cxnLst/>
              <a:rect l="0" t="0" r="0" b="0"/>
              <a:pathLst>
                <a:path w="180224" h="293509">
                  <a:moveTo>
                    <a:pt x="84973" y="61390"/>
                  </a:moveTo>
                  <a:lnTo>
                    <a:pt x="84973" y="61390"/>
                  </a:lnTo>
                  <a:lnTo>
                    <a:pt x="84973" y="56334"/>
                  </a:lnTo>
                  <a:lnTo>
                    <a:pt x="87795" y="51029"/>
                  </a:lnTo>
                  <a:lnTo>
                    <a:pt x="93174" y="44056"/>
                  </a:lnTo>
                  <a:lnTo>
                    <a:pt x="94236" y="35075"/>
                  </a:lnTo>
                  <a:lnTo>
                    <a:pt x="94464" y="19994"/>
                  </a:lnTo>
                  <a:lnTo>
                    <a:pt x="91661" y="13711"/>
                  </a:lnTo>
                  <a:lnTo>
                    <a:pt x="81237" y="1054"/>
                  </a:lnTo>
                  <a:lnTo>
                    <a:pt x="77191" y="0"/>
                  </a:lnTo>
                  <a:lnTo>
                    <a:pt x="67050" y="1650"/>
                  </a:lnTo>
                  <a:lnTo>
                    <a:pt x="44384" y="13586"/>
                  </a:lnTo>
                  <a:lnTo>
                    <a:pt x="7818" y="52098"/>
                  </a:lnTo>
                  <a:lnTo>
                    <a:pt x="3057" y="62904"/>
                  </a:lnTo>
                  <a:lnTo>
                    <a:pt x="0" y="87089"/>
                  </a:lnTo>
                  <a:lnTo>
                    <a:pt x="2404" y="96801"/>
                  </a:lnTo>
                  <a:lnTo>
                    <a:pt x="4527" y="100872"/>
                  </a:lnTo>
                  <a:lnTo>
                    <a:pt x="8059" y="103586"/>
                  </a:lnTo>
                  <a:lnTo>
                    <a:pt x="17628" y="106602"/>
                  </a:lnTo>
                  <a:lnTo>
                    <a:pt x="28937" y="105120"/>
                  </a:lnTo>
                  <a:lnTo>
                    <a:pt x="34916" y="103244"/>
                  </a:lnTo>
                  <a:lnTo>
                    <a:pt x="44381" y="95514"/>
                  </a:lnTo>
                  <a:lnTo>
                    <a:pt x="80818" y="49593"/>
                  </a:lnTo>
                  <a:lnTo>
                    <a:pt x="93903" y="33531"/>
                  </a:lnTo>
                  <a:lnTo>
                    <a:pt x="102684" y="78594"/>
                  </a:lnTo>
                  <a:lnTo>
                    <a:pt x="103847" y="125927"/>
                  </a:lnTo>
                  <a:lnTo>
                    <a:pt x="103971" y="168354"/>
                  </a:lnTo>
                  <a:lnTo>
                    <a:pt x="101186" y="205972"/>
                  </a:lnTo>
                  <a:lnTo>
                    <a:pt x="90762" y="247759"/>
                  </a:lnTo>
                  <a:lnTo>
                    <a:pt x="76575" y="279241"/>
                  </a:lnTo>
                  <a:lnTo>
                    <a:pt x="67835" y="290504"/>
                  </a:lnTo>
                  <a:lnTo>
                    <a:pt x="64022" y="293508"/>
                  </a:lnTo>
                  <a:lnTo>
                    <a:pt x="58306" y="293393"/>
                  </a:lnTo>
                  <a:lnTo>
                    <a:pt x="43488" y="287622"/>
                  </a:lnTo>
                  <a:lnTo>
                    <a:pt x="31963" y="272357"/>
                  </a:lnTo>
                  <a:lnTo>
                    <a:pt x="24372" y="251461"/>
                  </a:lnTo>
                  <a:lnTo>
                    <a:pt x="20098" y="215897"/>
                  </a:lnTo>
                  <a:lnTo>
                    <a:pt x="19098" y="191090"/>
                  </a:lnTo>
                  <a:lnTo>
                    <a:pt x="24298" y="171598"/>
                  </a:lnTo>
                  <a:lnTo>
                    <a:pt x="41948" y="145903"/>
                  </a:lnTo>
                  <a:lnTo>
                    <a:pt x="58442" y="129643"/>
                  </a:lnTo>
                  <a:lnTo>
                    <a:pt x="86637" y="114539"/>
                  </a:lnTo>
                  <a:lnTo>
                    <a:pt x="130731" y="99954"/>
                  </a:lnTo>
                  <a:lnTo>
                    <a:pt x="180223" y="89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425">
              <a:extLst>
                <a:ext uri="{FF2B5EF4-FFF2-40B4-BE49-F238E27FC236}">
                  <a16:creationId xmlns:a16="http://schemas.microsoft.com/office/drawing/2014/main" id="{60F8F44E-81FD-6658-A5BB-C0B37C7869D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118864" y="1641502"/>
              <a:ext cx="167387" cy="138205"/>
            </a:xfrm>
            <a:custGeom>
              <a:avLst/>
              <a:gdLst/>
              <a:ahLst/>
              <a:cxnLst/>
              <a:rect l="0" t="0" r="0" b="0"/>
              <a:pathLst>
                <a:path w="167387" h="138205">
                  <a:moveTo>
                    <a:pt x="53086" y="72998"/>
                  </a:moveTo>
                  <a:lnTo>
                    <a:pt x="53086" y="72998"/>
                  </a:lnTo>
                  <a:lnTo>
                    <a:pt x="61287" y="64797"/>
                  </a:lnTo>
                  <a:lnTo>
                    <a:pt x="84104" y="57188"/>
                  </a:lnTo>
                  <a:lnTo>
                    <a:pt x="116489" y="49318"/>
                  </a:lnTo>
                  <a:lnTo>
                    <a:pt x="145501" y="34706"/>
                  </a:lnTo>
                  <a:lnTo>
                    <a:pt x="152368" y="28463"/>
                  </a:lnTo>
                  <a:lnTo>
                    <a:pt x="155419" y="22160"/>
                  </a:lnTo>
                  <a:lnTo>
                    <a:pt x="153058" y="17940"/>
                  </a:lnTo>
                  <a:lnTo>
                    <a:pt x="141969" y="7605"/>
                  </a:lnTo>
                  <a:lnTo>
                    <a:pt x="129279" y="1601"/>
                  </a:lnTo>
                  <a:lnTo>
                    <a:pt x="122931" y="0"/>
                  </a:lnTo>
                  <a:lnTo>
                    <a:pt x="93772" y="2803"/>
                  </a:lnTo>
                  <a:lnTo>
                    <a:pt x="48109" y="19778"/>
                  </a:lnTo>
                  <a:lnTo>
                    <a:pt x="31118" y="27472"/>
                  </a:lnTo>
                  <a:lnTo>
                    <a:pt x="9653" y="47867"/>
                  </a:lnTo>
                  <a:lnTo>
                    <a:pt x="2032" y="65004"/>
                  </a:lnTo>
                  <a:lnTo>
                    <a:pt x="0" y="74018"/>
                  </a:lnTo>
                  <a:lnTo>
                    <a:pt x="3387" y="92502"/>
                  </a:lnTo>
                  <a:lnTo>
                    <a:pt x="11947" y="109183"/>
                  </a:lnTo>
                  <a:lnTo>
                    <a:pt x="22808" y="120125"/>
                  </a:lnTo>
                  <a:lnTo>
                    <a:pt x="50935" y="132235"/>
                  </a:lnTo>
                  <a:lnTo>
                    <a:pt x="92878" y="138204"/>
                  </a:lnTo>
                  <a:lnTo>
                    <a:pt x="131669" y="138179"/>
                  </a:lnTo>
                  <a:lnTo>
                    <a:pt x="167386" y="130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426">
              <a:extLst>
                <a:ext uri="{FF2B5EF4-FFF2-40B4-BE49-F238E27FC236}">
                  <a16:creationId xmlns:a16="http://schemas.microsoft.com/office/drawing/2014/main" id="{A10615E2-FE2D-6CCF-1DC7-9A004645BE2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956705" y="1462806"/>
              <a:ext cx="139046" cy="314919"/>
            </a:xfrm>
            <a:custGeom>
              <a:avLst/>
              <a:gdLst/>
              <a:ahLst/>
              <a:cxnLst/>
              <a:rect l="0" t="0" r="0" b="0"/>
              <a:pathLst>
                <a:path w="139046" h="314919">
                  <a:moveTo>
                    <a:pt x="91420" y="223119"/>
                  </a:moveTo>
                  <a:lnTo>
                    <a:pt x="91420" y="223119"/>
                  </a:lnTo>
                  <a:lnTo>
                    <a:pt x="75173" y="207931"/>
                  </a:lnTo>
                  <a:lnTo>
                    <a:pt x="69030" y="205785"/>
                  </a:lnTo>
                  <a:lnTo>
                    <a:pt x="49508" y="209634"/>
                  </a:lnTo>
                  <a:lnTo>
                    <a:pt x="28672" y="222534"/>
                  </a:lnTo>
                  <a:lnTo>
                    <a:pt x="4786" y="244797"/>
                  </a:lnTo>
                  <a:lnTo>
                    <a:pt x="0" y="253215"/>
                  </a:lnTo>
                  <a:lnTo>
                    <a:pt x="694" y="266128"/>
                  </a:lnTo>
                  <a:lnTo>
                    <a:pt x="4531" y="280334"/>
                  </a:lnTo>
                  <a:lnTo>
                    <a:pt x="9764" y="290176"/>
                  </a:lnTo>
                  <a:lnTo>
                    <a:pt x="28773" y="306723"/>
                  </a:lnTo>
                  <a:lnTo>
                    <a:pt x="42763" y="313193"/>
                  </a:lnTo>
                  <a:lnTo>
                    <a:pt x="49457" y="314918"/>
                  </a:lnTo>
                  <a:lnTo>
                    <a:pt x="74048" y="312290"/>
                  </a:lnTo>
                  <a:lnTo>
                    <a:pt x="86521" y="304731"/>
                  </a:lnTo>
                  <a:lnTo>
                    <a:pt x="102315" y="282931"/>
                  </a:lnTo>
                  <a:lnTo>
                    <a:pt x="108209" y="272519"/>
                  </a:lnTo>
                  <a:lnTo>
                    <a:pt x="116503" y="227525"/>
                  </a:lnTo>
                  <a:lnTo>
                    <a:pt x="118960" y="184090"/>
                  </a:lnTo>
                  <a:lnTo>
                    <a:pt x="119688" y="139353"/>
                  </a:lnTo>
                  <a:lnTo>
                    <a:pt x="119904" y="97640"/>
                  </a:lnTo>
                  <a:lnTo>
                    <a:pt x="119968" y="53413"/>
                  </a:lnTo>
                  <a:lnTo>
                    <a:pt x="121048" y="9445"/>
                  </a:lnTo>
                  <a:lnTo>
                    <a:pt x="122813" y="4470"/>
                  </a:lnTo>
                  <a:lnTo>
                    <a:pt x="125049" y="1153"/>
                  </a:lnTo>
                  <a:lnTo>
                    <a:pt x="127597" y="0"/>
                  </a:lnTo>
                  <a:lnTo>
                    <a:pt x="139045" y="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610">
            <a:extLst>
              <a:ext uri="{FF2B5EF4-FFF2-40B4-BE49-F238E27FC236}">
                <a16:creationId xmlns:a16="http://schemas.microsoft.com/office/drawing/2014/main" id="{33D4659C-5C9F-A441-6FDA-8974DA8C47E2}"/>
              </a:ext>
            </a:extLst>
          </p:cNvPr>
          <p:cNvGrpSpPr/>
          <p:nvPr/>
        </p:nvGrpSpPr>
        <p:grpSpPr>
          <a:xfrm>
            <a:off x="5321297" y="1515043"/>
            <a:ext cx="260354" cy="342333"/>
            <a:chOff x="5321297" y="1515043"/>
            <a:chExt cx="260354" cy="342333"/>
          </a:xfrm>
        </p:grpSpPr>
        <p:sp>
          <p:nvSpPr>
            <p:cNvPr id="422" name="SMARTInkShape-3427">
              <a:extLst>
                <a:ext uri="{FF2B5EF4-FFF2-40B4-BE49-F238E27FC236}">
                  <a16:creationId xmlns:a16="http://schemas.microsoft.com/office/drawing/2014/main" id="{F6D37A0D-B1AB-5D2E-1E33-EC6FBFBDAB8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429250" y="1649867"/>
              <a:ext cx="152401" cy="26534"/>
            </a:xfrm>
            <a:custGeom>
              <a:avLst/>
              <a:gdLst/>
              <a:ahLst/>
              <a:cxnLst/>
              <a:rect l="0" t="0" r="0" b="0"/>
              <a:pathLst>
                <a:path w="152401" h="26534">
                  <a:moveTo>
                    <a:pt x="0" y="26533"/>
                  </a:moveTo>
                  <a:lnTo>
                    <a:pt x="0" y="26533"/>
                  </a:lnTo>
                  <a:lnTo>
                    <a:pt x="0" y="21477"/>
                  </a:lnTo>
                  <a:lnTo>
                    <a:pt x="8467" y="16172"/>
                  </a:lnTo>
                  <a:lnTo>
                    <a:pt x="22813" y="11345"/>
                  </a:lnTo>
                  <a:lnTo>
                    <a:pt x="67171" y="2935"/>
                  </a:lnTo>
                  <a:lnTo>
                    <a:pt x="111418" y="0"/>
                  </a:lnTo>
                  <a:lnTo>
                    <a:pt x="152400" y="7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428">
              <a:extLst>
                <a:ext uri="{FF2B5EF4-FFF2-40B4-BE49-F238E27FC236}">
                  <a16:creationId xmlns:a16="http://schemas.microsoft.com/office/drawing/2014/main" id="{FEB2B9CB-504A-2E7E-A75B-A79289F24C3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448338" y="1515043"/>
              <a:ext cx="85678" cy="342333"/>
            </a:xfrm>
            <a:custGeom>
              <a:avLst/>
              <a:gdLst/>
              <a:ahLst/>
              <a:cxnLst/>
              <a:rect l="0" t="0" r="0" b="0"/>
              <a:pathLst>
                <a:path w="85678" h="342333">
                  <a:moveTo>
                    <a:pt x="76162" y="75632"/>
                  </a:moveTo>
                  <a:lnTo>
                    <a:pt x="76162" y="75632"/>
                  </a:lnTo>
                  <a:lnTo>
                    <a:pt x="81218" y="70576"/>
                  </a:lnTo>
                  <a:lnTo>
                    <a:pt x="83701" y="65271"/>
                  </a:lnTo>
                  <a:lnTo>
                    <a:pt x="85670" y="19064"/>
                  </a:lnTo>
                  <a:lnTo>
                    <a:pt x="85677" y="15695"/>
                  </a:lnTo>
                  <a:lnTo>
                    <a:pt x="82860" y="9129"/>
                  </a:lnTo>
                  <a:lnTo>
                    <a:pt x="77485" y="1347"/>
                  </a:lnTo>
                  <a:lnTo>
                    <a:pt x="73928" y="283"/>
                  </a:lnTo>
                  <a:lnTo>
                    <a:pt x="71497" y="0"/>
                  </a:lnTo>
                  <a:lnTo>
                    <a:pt x="63152" y="8151"/>
                  </a:lnTo>
                  <a:lnTo>
                    <a:pt x="40549" y="39254"/>
                  </a:lnTo>
                  <a:lnTo>
                    <a:pt x="32095" y="76730"/>
                  </a:lnTo>
                  <a:lnTo>
                    <a:pt x="24535" y="111235"/>
                  </a:lnTo>
                  <a:lnTo>
                    <a:pt x="15592" y="156737"/>
                  </a:lnTo>
                  <a:lnTo>
                    <a:pt x="12200" y="189290"/>
                  </a:lnTo>
                  <a:lnTo>
                    <a:pt x="9635" y="221397"/>
                  </a:lnTo>
                  <a:lnTo>
                    <a:pt x="3298" y="268164"/>
                  </a:lnTo>
                  <a:lnTo>
                    <a:pt x="621" y="313963"/>
                  </a:lnTo>
                  <a:lnTo>
                    <a:pt x="0" y="339905"/>
                  </a:lnTo>
                  <a:lnTo>
                    <a:pt x="1046" y="340714"/>
                  </a:lnTo>
                  <a:lnTo>
                    <a:pt x="9487" y="34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429">
              <a:extLst>
                <a:ext uri="{FF2B5EF4-FFF2-40B4-BE49-F238E27FC236}">
                  <a16:creationId xmlns:a16="http://schemas.microsoft.com/office/drawing/2014/main" id="{CD017453-F4E8-F151-1777-D9539274D21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21297" y="1620725"/>
              <a:ext cx="63363" cy="80866"/>
            </a:xfrm>
            <a:custGeom>
              <a:avLst/>
              <a:gdLst/>
              <a:ahLst/>
              <a:cxnLst/>
              <a:rect l="0" t="0" r="0" b="0"/>
              <a:pathLst>
                <a:path w="63363" h="80866">
                  <a:moveTo>
                    <a:pt x="41278" y="27100"/>
                  </a:moveTo>
                  <a:lnTo>
                    <a:pt x="41278" y="27100"/>
                  </a:lnTo>
                  <a:lnTo>
                    <a:pt x="41278" y="22044"/>
                  </a:lnTo>
                  <a:lnTo>
                    <a:pt x="44100" y="16739"/>
                  </a:lnTo>
                  <a:lnTo>
                    <a:pt x="49479" y="9766"/>
                  </a:lnTo>
                  <a:lnTo>
                    <a:pt x="48862" y="8136"/>
                  </a:lnTo>
                  <a:lnTo>
                    <a:pt x="42486" y="0"/>
                  </a:lnTo>
                  <a:lnTo>
                    <a:pt x="31522" y="4018"/>
                  </a:lnTo>
                  <a:lnTo>
                    <a:pt x="14869" y="22025"/>
                  </a:lnTo>
                  <a:lnTo>
                    <a:pt x="1586" y="42412"/>
                  </a:lnTo>
                  <a:lnTo>
                    <a:pt x="0" y="47891"/>
                  </a:lnTo>
                  <a:lnTo>
                    <a:pt x="0" y="52603"/>
                  </a:lnTo>
                  <a:lnTo>
                    <a:pt x="1059" y="56802"/>
                  </a:lnTo>
                  <a:lnTo>
                    <a:pt x="12664" y="72825"/>
                  </a:lnTo>
                  <a:lnTo>
                    <a:pt x="23621" y="79172"/>
                  </a:lnTo>
                  <a:lnTo>
                    <a:pt x="29507" y="80865"/>
                  </a:lnTo>
                  <a:lnTo>
                    <a:pt x="41692" y="79923"/>
                  </a:lnTo>
                  <a:lnTo>
                    <a:pt x="53104" y="75977"/>
                  </a:lnTo>
                  <a:lnTo>
                    <a:pt x="61703" y="70695"/>
                  </a:lnTo>
                  <a:lnTo>
                    <a:pt x="63362" y="64630"/>
                  </a:lnTo>
                  <a:lnTo>
                    <a:pt x="60937" y="27822"/>
                  </a:lnTo>
                  <a:lnTo>
                    <a:pt x="58617" y="23348"/>
                  </a:lnTo>
                  <a:lnTo>
                    <a:pt x="50395" y="15555"/>
                  </a:lnTo>
                  <a:lnTo>
                    <a:pt x="22228" y="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611">
            <a:extLst>
              <a:ext uri="{FF2B5EF4-FFF2-40B4-BE49-F238E27FC236}">
                <a16:creationId xmlns:a16="http://schemas.microsoft.com/office/drawing/2014/main" id="{3A202CDB-F4C7-D167-CD6A-588B59FA509E}"/>
              </a:ext>
            </a:extLst>
          </p:cNvPr>
          <p:cNvGrpSpPr/>
          <p:nvPr/>
        </p:nvGrpSpPr>
        <p:grpSpPr>
          <a:xfrm>
            <a:off x="5848350" y="1516367"/>
            <a:ext cx="466726" cy="360059"/>
            <a:chOff x="5848350" y="1516367"/>
            <a:chExt cx="466726" cy="360059"/>
          </a:xfrm>
        </p:grpSpPr>
        <p:sp>
          <p:nvSpPr>
            <p:cNvPr id="426" name="SMARTInkShape-3430">
              <a:extLst>
                <a:ext uri="{FF2B5EF4-FFF2-40B4-BE49-F238E27FC236}">
                  <a16:creationId xmlns:a16="http://schemas.microsoft.com/office/drawing/2014/main" id="{F057B49E-8EEB-EFDF-D3BE-6F0BCDE5F98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162675" y="16383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45760" y="20374"/>
                  </a:lnTo>
                  <a:lnTo>
                    <a:pt x="89360" y="116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431">
              <a:extLst>
                <a:ext uri="{FF2B5EF4-FFF2-40B4-BE49-F238E27FC236}">
                  <a16:creationId xmlns:a16="http://schemas.microsoft.com/office/drawing/2014/main" id="{155D8685-6C0A-CDB1-33F4-58983E29112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162921" y="1518512"/>
              <a:ext cx="85480" cy="262068"/>
            </a:xfrm>
            <a:custGeom>
              <a:avLst/>
              <a:gdLst/>
              <a:ahLst/>
              <a:cxnLst/>
              <a:rect l="0" t="0" r="0" b="0"/>
              <a:pathLst>
                <a:path w="85480" h="262068">
                  <a:moveTo>
                    <a:pt x="66429" y="5488"/>
                  </a:moveTo>
                  <a:lnTo>
                    <a:pt x="66429" y="5488"/>
                  </a:lnTo>
                  <a:lnTo>
                    <a:pt x="71485" y="432"/>
                  </a:lnTo>
                  <a:lnTo>
                    <a:pt x="72974" y="0"/>
                  </a:lnTo>
                  <a:lnTo>
                    <a:pt x="73968" y="771"/>
                  </a:lnTo>
                  <a:lnTo>
                    <a:pt x="74630" y="2344"/>
                  </a:lnTo>
                  <a:lnTo>
                    <a:pt x="67029" y="28738"/>
                  </a:lnTo>
                  <a:lnTo>
                    <a:pt x="49066" y="70798"/>
                  </a:lnTo>
                  <a:lnTo>
                    <a:pt x="35012" y="109993"/>
                  </a:lnTo>
                  <a:lnTo>
                    <a:pt x="25252" y="148871"/>
                  </a:lnTo>
                  <a:lnTo>
                    <a:pt x="17962" y="188719"/>
                  </a:lnTo>
                  <a:lnTo>
                    <a:pt x="2569" y="232334"/>
                  </a:lnTo>
                  <a:lnTo>
                    <a:pt x="0" y="255880"/>
                  </a:lnTo>
                  <a:lnTo>
                    <a:pt x="977" y="258141"/>
                  </a:lnTo>
                  <a:lnTo>
                    <a:pt x="2686" y="259648"/>
                  </a:lnTo>
                  <a:lnTo>
                    <a:pt x="7406" y="261323"/>
                  </a:lnTo>
                  <a:lnTo>
                    <a:pt x="13033" y="262067"/>
                  </a:lnTo>
                  <a:lnTo>
                    <a:pt x="19061" y="259576"/>
                  </a:lnTo>
                  <a:lnTo>
                    <a:pt x="22151" y="257430"/>
                  </a:lnTo>
                  <a:lnTo>
                    <a:pt x="68046" y="245785"/>
                  </a:lnTo>
                  <a:lnTo>
                    <a:pt x="85479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432">
              <a:extLst>
                <a:ext uri="{FF2B5EF4-FFF2-40B4-BE49-F238E27FC236}">
                  <a16:creationId xmlns:a16="http://schemas.microsoft.com/office/drawing/2014/main" id="{011EB393-F550-7235-9D47-729870229F6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105525" y="15716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433">
              <a:extLst>
                <a:ext uri="{FF2B5EF4-FFF2-40B4-BE49-F238E27FC236}">
                  <a16:creationId xmlns:a16="http://schemas.microsoft.com/office/drawing/2014/main" id="{61FE4882-16F5-3128-DEC1-E5430940E46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067425" y="167640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19913" y="30397"/>
                  </a:lnTo>
                  <a:lnTo>
                    <a:pt x="6841" y="50399"/>
                  </a:lnTo>
                  <a:lnTo>
                    <a:pt x="1351" y="732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434">
              <a:extLst>
                <a:ext uri="{FF2B5EF4-FFF2-40B4-BE49-F238E27FC236}">
                  <a16:creationId xmlns:a16="http://schemas.microsoft.com/office/drawing/2014/main" id="{988A8FA4-402C-66A6-CE2E-279B4792D30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48350" y="168592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40098" y="15307"/>
                  </a:lnTo>
                  <a:lnTo>
                    <a:pt x="68325" y="5006"/>
                  </a:lnTo>
                  <a:lnTo>
                    <a:pt x="115253" y="98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435">
              <a:extLst>
                <a:ext uri="{FF2B5EF4-FFF2-40B4-BE49-F238E27FC236}">
                  <a16:creationId xmlns:a16="http://schemas.microsoft.com/office/drawing/2014/main" id="{D032E6A1-ECF1-2337-B863-8065B18B19D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905500" y="1516367"/>
              <a:ext cx="133317" cy="360059"/>
            </a:xfrm>
            <a:custGeom>
              <a:avLst/>
              <a:gdLst/>
              <a:ahLst/>
              <a:cxnLst/>
              <a:rect l="0" t="0" r="0" b="0"/>
              <a:pathLst>
                <a:path w="133317" h="360059">
                  <a:moveTo>
                    <a:pt x="123825" y="83833"/>
                  </a:moveTo>
                  <a:lnTo>
                    <a:pt x="123825" y="83833"/>
                  </a:lnTo>
                  <a:lnTo>
                    <a:pt x="131364" y="65933"/>
                  </a:lnTo>
                  <a:lnTo>
                    <a:pt x="133316" y="23920"/>
                  </a:lnTo>
                  <a:lnTo>
                    <a:pt x="130513" y="17341"/>
                  </a:lnTo>
                  <a:lnTo>
                    <a:pt x="126797" y="10889"/>
                  </a:lnTo>
                  <a:lnTo>
                    <a:pt x="125146" y="4494"/>
                  </a:lnTo>
                  <a:lnTo>
                    <a:pt x="123647" y="2365"/>
                  </a:lnTo>
                  <a:lnTo>
                    <a:pt x="121589" y="946"/>
                  </a:lnTo>
                  <a:lnTo>
                    <a:pt x="119160" y="0"/>
                  </a:lnTo>
                  <a:lnTo>
                    <a:pt x="110815" y="4593"/>
                  </a:lnTo>
                  <a:lnTo>
                    <a:pt x="93268" y="19733"/>
                  </a:lnTo>
                  <a:lnTo>
                    <a:pt x="68818" y="64390"/>
                  </a:lnTo>
                  <a:lnTo>
                    <a:pt x="54398" y="102805"/>
                  </a:lnTo>
                  <a:lnTo>
                    <a:pt x="41359" y="144142"/>
                  </a:lnTo>
                  <a:lnTo>
                    <a:pt x="31775" y="189191"/>
                  </a:lnTo>
                  <a:lnTo>
                    <a:pt x="21877" y="231644"/>
                  </a:lnTo>
                  <a:lnTo>
                    <a:pt x="12877" y="273925"/>
                  </a:lnTo>
                  <a:lnTo>
                    <a:pt x="4910" y="318899"/>
                  </a:lnTo>
                  <a:lnTo>
                    <a:pt x="0" y="36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612">
            <a:extLst>
              <a:ext uri="{FF2B5EF4-FFF2-40B4-BE49-F238E27FC236}">
                <a16:creationId xmlns:a16="http://schemas.microsoft.com/office/drawing/2014/main" id="{EA8FFEBE-F52C-F33B-8A12-FEDC65DD6FE8}"/>
              </a:ext>
            </a:extLst>
          </p:cNvPr>
          <p:cNvGrpSpPr/>
          <p:nvPr/>
        </p:nvGrpSpPr>
        <p:grpSpPr>
          <a:xfrm>
            <a:off x="6600825" y="1533525"/>
            <a:ext cx="219076" cy="238126"/>
            <a:chOff x="6600825" y="1533525"/>
            <a:chExt cx="219076" cy="238126"/>
          </a:xfrm>
        </p:grpSpPr>
        <p:sp>
          <p:nvSpPr>
            <p:cNvPr id="433" name="SMARTInkShape-3436">
              <a:extLst>
                <a:ext uri="{FF2B5EF4-FFF2-40B4-BE49-F238E27FC236}">
                  <a16:creationId xmlns:a16="http://schemas.microsoft.com/office/drawing/2014/main" id="{14CC03CF-910C-CBD8-B3EF-AD0CE075EED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648450" y="1615041"/>
              <a:ext cx="171451" cy="147085"/>
            </a:xfrm>
            <a:custGeom>
              <a:avLst/>
              <a:gdLst/>
              <a:ahLst/>
              <a:cxnLst/>
              <a:rect l="0" t="0" r="0" b="0"/>
              <a:pathLst>
                <a:path w="171451" h="147085">
                  <a:moveTo>
                    <a:pt x="0" y="80409"/>
                  </a:moveTo>
                  <a:lnTo>
                    <a:pt x="0" y="80409"/>
                  </a:lnTo>
                  <a:lnTo>
                    <a:pt x="13257" y="58951"/>
                  </a:lnTo>
                  <a:lnTo>
                    <a:pt x="44659" y="27361"/>
                  </a:lnTo>
                  <a:lnTo>
                    <a:pt x="81208" y="0"/>
                  </a:lnTo>
                  <a:lnTo>
                    <a:pt x="82714" y="345"/>
                  </a:lnTo>
                  <a:lnTo>
                    <a:pt x="83717" y="1633"/>
                  </a:lnTo>
                  <a:lnTo>
                    <a:pt x="85130" y="8502"/>
                  </a:lnTo>
                  <a:lnTo>
                    <a:pt x="82824" y="51668"/>
                  </a:lnTo>
                  <a:lnTo>
                    <a:pt x="73960" y="95786"/>
                  </a:lnTo>
                  <a:lnTo>
                    <a:pt x="68834" y="107896"/>
                  </a:lnTo>
                  <a:lnTo>
                    <a:pt x="67101" y="121469"/>
                  </a:lnTo>
                  <a:lnTo>
                    <a:pt x="68018" y="122599"/>
                  </a:lnTo>
                  <a:lnTo>
                    <a:pt x="69686" y="122294"/>
                  </a:lnTo>
                  <a:lnTo>
                    <a:pt x="71858" y="121032"/>
                  </a:lnTo>
                  <a:lnTo>
                    <a:pt x="88812" y="92475"/>
                  </a:lnTo>
                  <a:lnTo>
                    <a:pt x="116822" y="50248"/>
                  </a:lnTo>
                  <a:lnTo>
                    <a:pt x="131159" y="30080"/>
                  </a:lnTo>
                  <a:lnTo>
                    <a:pt x="152456" y="12815"/>
                  </a:lnTo>
                  <a:lnTo>
                    <a:pt x="168739" y="5343"/>
                  </a:lnTo>
                  <a:lnTo>
                    <a:pt x="170245" y="13179"/>
                  </a:lnTo>
                  <a:lnTo>
                    <a:pt x="170232" y="53015"/>
                  </a:lnTo>
                  <a:lnTo>
                    <a:pt x="163228" y="94558"/>
                  </a:lnTo>
                  <a:lnTo>
                    <a:pt x="163240" y="121343"/>
                  </a:lnTo>
                  <a:lnTo>
                    <a:pt x="171450" y="147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437">
              <a:extLst>
                <a:ext uri="{FF2B5EF4-FFF2-40B4-BE49-F238E27FC236}">
                  <a16:creationId xmlns:a16="http://schemas.microsoft.com/office/drawing/2014/main" id="{7B45F7DA-8DCE-2464-3330-B9830990224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610350" y="15335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438">
              <a:extLst>
                <a:ext uri="{FF2B5EF4-FFF2-40B4-BE49-F238E27FC236}">
                  <a16:creationId xmlns:a16="http://schemas.microsoft.com/office/drawing/2014/main" id="{DD98E616-B455-BD4D-EEFD-8238959F2D0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600825" y="163830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21625" y="52663"/>
                  </a:lnTo>
                  <a:lnTo>
                    <a:pt x="11737" y="93706"/>
                  </a:lnTo>
                  <a:lnTo>
                    <a:pt x="9450" y="10620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613">
            <a:extLst>
              <a:ext uri="{FF2B5EF4-FFF2-40B4-BE49-F238E27FC236}">
                <a16:creationId xmlns:a16="http://schemas.microsoft.com/office/drawing/2014/main" id="{7C76AA82-82EA-A8E5-48EB-D3FFAD3E3CCF}"/>
              </a:ext>
            </a:extLst>
          </p:cNvPr>
          <p:cNvGrpSpPr/>
          <p:nvPr/>
        </p:nvGrpSpPr>
        <p:grpSpPr>
          <a:xfrm>
            <a:off x="7162800" y="1419617"/>
            <a:ext cx="1057276" cy="294884"/>
            <a:chOff x="7162800" y="1419617"/>
            <a:chExt cx="1057276" cy="294884"/>
          </a:xfrm>
        </p:grpSpPr>
        <p:sp>
          <p:nvSpPr>
            <p:cNvPr id="437" name="SMARTInkShape-3439">
              <a:extLst>
                <a:ext uri="{FF2B5EF4-FFF2-40B4-BE49-F238E27FC236}">
                  <a16:creationId xmlns:a16="http://schemas.microsoft.com/office/drawing/2014/main" id="{046BF928-7DC7-447A-FB1A-2631E06D3B9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81950" y="1528192"/>
              <a:ext cx="238126" cy="161235"/>
            </a:xfrm>
            <a:custGeom>
              <a:avLst/>
              <a:gdLst/>
              <a:ahLst/>
              <a:cxnLst/>
              <a:rect l="0" t="0" r="0" b="0"/>
              <a:pathLst>
                <a:path w="238126" h="161235">
                  <a:moveTo>
                    <a:pt x="0" y="24383"/>
                  </a:moveTo>
                  <a:lnTo>
                    <a:pt x="0" y="24383"/>
                  </a:lnTo>
                  <a:lnTo>
                    <a:pt x="14150" y="11291"/>
                  </a:lnTo>
                  <a:lnTo>
                    <a:pt x="21458" y="7981"/>
                  </a:lnTo>
                  <a:lnTo>
                    <a:pt x="41319" y="4798"/>
                  </a:lnTo>
                  <a:lnTo>
                    <a:pt x="49408" y="509"/>
                  </a:lnTo>
                  <a:lnTo>
                    <a:pt x="54105" y="0"/>
                  </a:lnTo>
                  <a:lnTo>
                    <a:pt x="64969" y="2257"/>
                  </a:lnTo>
                  <a:lnTo>
                    <a:pt x="77929" y="9478"/>
                  </a:lnTo>
                  <a:lnTo>
                    <a:pt x="82259" y="15289"/>
                  </a:lnTo>
                  <a:lnTo>
                    <a:pt x="84186" y="22458"/>
                  </a:lnTo>
                  <a:lnTo>
                    <a:pt x="85635" y="65564"/>
                  </a:lnTo>
                  <a:lnTo>
                    <a:pt x="84655" y="110514"/>
                  </a:lnTo>
                  <a:lnTo>
                    <a:pt x="76024" y="152085"/>
                  </a:lnTo>
                  <a:lnTo>
                    <a:pt x="71535" y="159809"/>
                  </a:lnTo>
                  <a:lnTo>
                    <a:pt x="67799" y="161234"/>
                  </a:lnTo>
                  <a:lnTo>
                    <a:pt x="58002" y="159994"/>
                  </a:lnTo>
                  <a:lnTo>
                    <a:pt x="49415" y="153094"/>
                  </a:lnTo>
                  <a:lnTo>
                    <a:pt x="43128" y="142971"/>
                  </a:lnTo>
                  <a:lnTo>
                    <a:pt x="40336" y="131417"/>
                  </a:lnTo>
                  <a:lnTo>
                    <a:pt x="41707" y="125372"/>
                  </a:lnTo>
                  <a:lnTo>
                    <a:pt x="53751" y="106752"/>
                  </a:lnTo>
                  <a:lnTo>
                    <a:pt x="71782" y="88888"/>
                  </a:lnTo>
                  <a:lnTo>
                    <a:pt x="117728" y="66025"/>
                  </a:lnTo>
                  <a:lnTo>
                    <a:pt x="144949" y="57300"/>
                  </a:lnTo>
                  <a:lnTo>
                    <a:pt x="180413" y="54245"/>
                  </a:lnTo>
                  <a:lnTo>
                    <a:pt x="238125" y="5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440">
              <a:extLst>
                <a:ext uri="{FF2B5EF4-FFF2-40B4-BE49-F238E27FC236}">
                  <a16:creationId xmlns:a16="http://schemas.microsoft.com/office/drawing/2014/main" id="{207808A2-1225-D63D-470B-77040A883EE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801734" y="1543995"/>
              <a:ext cx="151642" cy="125897"/>
            </a:xfrm>
            <a:custGeom>
              <a:avLst/>
              <a:gdLst/>
              <a:ahLst/>
              <a:cxnLst/>
              <a:rect l="0" t="0" r="0" b="0"/>
              <a:pathLst>
                <a:path w="151642" h="125897">
                  <a:moveTo>
                    <a:pt x="94491" y="46680"/>
                  </a:moveTo>
                  <a:lnTo>
                    <a:pt x="94491" y="46680"/>
                  </a:lnTo>
                  <a:lnTo>
                    <a:pt x="109679" y="30433"/>
                  </a:lnTo>
                  <a:lnTo>
                    <a:pt x="111825" y="24290"/>
                  </a:lnTo>
                  <a:lnTo>
                    <a:pt x="113390" y="2246"/>
                  </a:lnTo>
                  <a:lnTo>
                    <a:pt x="112382" y="1182"/>
                  </a:lnTo>
                  <a:lnTo>
                    <a:pt x="108440" y="0"/>
                  </a:lnTo>
                  <a:lnTo>
                    <a:pt x="83135" y="300"/>
                  </a:lnTo>
                  <a:lnTo>
                    <a:pt x="62081" y="7773"/>
                  </a:lnTo>
                  <a:lnTo>
                    <a:pt x="45162" y="17394"/>
                  </a:lnTo>
                  <a:lnTo>
                    <a:pt x="22843" y="44823"/>
                  </a:lnTo>
                  <a:lnTo>
                    <a:pt x="5001" y="76809"/>
                  </a:lnTo>
                  <a:lnTo>
                    <a:pt x="0" y="109967"/>
                  </a:lnTo>
                  <a:lnTo>
                    <a:pt x="2400" y="119963"/>
                  </a:lnTo>
                  <a:lnTo>
                    <a:pt x="4522" y="124110"/>
                  </a:lnTo>
                  <a:lnTo>
                    <a:pt x="6995" y="125817"/>
                  </a:lnTo>
                  <a:lnTo>
                    <a:pt x="9702" y="125896"/>
                  </a:lnTo>
                  <a:lnTo>
                    <a:pt x="26708" y="118419"/>
                  </a:lnTo>
                  <a:lnTo>
                    <a:pt x="44303" y="104743"/>
                  </a:lnTo>
                  <a:lnTo>
                    <a:pt x="51018" y="96122"/>
                  </a:lnTo>
                  <a:lnTo>
                    <a:pt x="56120" y="87704"/>
                  </a:lnTo>
                  <a:lnTo>
                    <a:pt x="68776" y="71065"/>
                  </a:lnTo>
                  <a:lnTo>
                    <a:pt x="75582" y="52729"/>
                  </a:lnTo>
                  <a:lnTo>
                    <a:pt x="93630" y="28733"/>
                  </a:lnTo>
                  <a:lnTo>
                    <a:pt x="89179" y="33013"/>
                  </a:lnTo>
                  <a:lnTo>
                    <a:pt x="70024" y="72561"/>
                  </a:lnTo>
                  <a:lnTo>
                    <a:pt x="66456" y="104141"/>
                  </a:lnTo>
                  <a:lnTo>
                    <a:pt x="68979" y="112082"/>
                  </a:lnTo>
                  <a:lnTo>
                    <a:pt x="71133" y="115681"/>
                  </a:lnTo>
                  <a:lnTo>
                    <a:pt x="74686" y="118081"/>
                  </a:lnTo>
                  <a:lnTo>
                    <a:pt x="89798" y="121458"/>
                  </a:lnTo>
                  <a:lnTo>
                    <a:pt x="108741" y="121400"/>
                  </a:lnTo>
                  <a:lnTo>
                    <a:pt x="151641" y="11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441">
              <a:extLst>
                <a:ext uri="{FF2B5EF4-FFF2-40B4-BE49-F238E27FC236}">
                  <a16:creationId xmlns:a16="http://schemas.microsoft.com/office/drawing/2014/main" id="{E765D9B7-6A52-F976-11EE-C26DBA2963C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42644" y="1562933"/>
              <a:ext cx="132739" cy="112828"/>
            </a:xfrm>
            <a:custGeom>
              <a:avLst/>
              <a:gdLst/>
              <a:ahLst/>
              <a:cxnLst/>
              <a:rect l="0" t="0" r="0" b="0"/>
              <a:pathLst>
                <a:path w="132739" h="112828">
                  <a:moveTo>
                    <a:pt x="5931" y="65842"/>
                  </a:moveTo>
                  <a:lnTo>
                    <a:pt x="5931" y="65842"/>
                  </a:lnTo>
                  <a:lnTo>
                    <a:pt x="10987" y="65842"/>
                  </a:lnTo>
                  <a:lnTo>
                    <a:pt x="54234" y="50654"/>
                  </a:lnTo>
                  <a:lnTo>
                    <a:pt x="100098" y="39527"/>
                  </a:lnTo>
                  <a:lnTo>
                    <a:pt x="118764" y="27561"/>
                  </a:lnTo>
                  <a:lnTo>
                    <a:pt x="125929" y="22370"/>
                  </a:lnTo>
                  <a:lnTo>
                    <a:pt x="132640" y="20063"/>
                  </a:lnTo>
                  <a:lnTo>
                    <a:pt x="132738" y="17331"/>
                  </a:lnTo>
                  <a:lnTo>
                    <a:pt x="127201" y="8651"/>
                  </a:lnTo>
                  <a:lnTo>
                    <a:pt x="120507" y="3382"/>
                  </a:lnTo>
                  <a:lnTo>
                    <a:pt x="117240" y="1977"/>
                  </a:lnTo>
                  <a:lnTo>
                    <a:pt x="97473" y="0"/>
                  </a:lnTo>
                  <a:lnTo>
                    <a:pt x="63406" y="6936"/>
                  </a:lnTo>
                  <a:lnTo>
                    <a:pt x="48762" y="12498"/>
                  </a:lnTo>
                  <a:lnTo>
                    <a:pt x="9242" y="52431"/>
                  </a:lnTo>
                  <a:lnTo>
                    <a:pt x="2111" y="71170"/>
                  </a:lnTo>
                  <a:lnTo>
                    <a:pt x="0" y="90435"/>
                  </a:lnTo>
                  <a:lnTo>
                    <a:pt x="2589" y="102525"/>
                  </a:lnTo>
                  <a:lnTo>
                    <a:pt x="4761" y="106172"/>
                  </a:lnTo>
                  <a:lnTo>
                    <a:pt x="7268" y="108604"/>
                  </a:lnTo>
                  <a:lnTo>
                    <a:pt x="9997" y="110225"/>
                  </a:lnTo>
                  <a:lnTo>
                    <a:pt x="50283" y="112827"/>
                  </a:lnTo>
                  <a:lnTo>
                    <a:pt x="79044" y="112219"/>
                  </a:lnTo>
                  <a:lnTo>
                    <a:pt x="101181" y="103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442">
              <a:extLst>
                <a:ext uri="{FF2B5EF4-FFF2-40B4-BE49-F238E27FC236}">
                  <a16:creationId xmlns:a16="http://schemas.microsoft.com/office/drawing/2014/main" id="{9F13B5B5-0DCD-1CF0-2059-5FA6CF890DE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372350" y="1562793"/>
              <a:ext cx="189932" cy="142183"/>
            </a:xfrm>
            <a:custGeom>
              <a:avLst/>
              <a:gdLst/>
              <a:ahLst/>
              <a:cxnLst/>
              <a:rect l="0" t="0" r="0" b="0"/>
              <a:pathLst>
                <a:path w="189932" h="142183">
                  <a:moveTo>
                    <a:pt x="0" y="46932"/>
                  </a:moveTo>
                  <a:lnTo>
                    <a:pt x="0" y="46932"/>
                  </a:lnTo>
                  <a:lnTo>
                    <a:pt x="44710" y="11159"/>
                  </a:lnTo>
                  <a:lnTo>
                    <a:pt x="52680" y="4574"/>
                  </a:lnTo>
                  <a:lnTo>
                    <a:pt x="59749" y="1648"/>
                  </a:lnTo>
                  <a:lnTo>
                    <a:pt x="69679" y="0"/>
                  </a:lnTo>
                  <a:lnTo>
                    <a:pt x="71852" y="1886"/>
                  </a:lnTo>
                  <a:lnTo>
                    <a:pt x="74268" y="9625"/>
                  </a:lnTo>
                  <a:lnTo>
                    <a:pt x="70572" y="30939"/>
                  </a:lnTo>
                  <a:lnTo>
                    <a:pt x="58816" y="77099"/>
                  </a:lnTo>
                  <a:lnTo>
                    <a:pt x="48278" y="122110"/>
                  </a:lnTo>
                  <a:lnTo>
                    <a:pt x="48061" y="125626"/>
                  </a:lnTo>
                  <a:lnTo>
                    <a:pt x="44996" y="132354"/>
                  </a:lnTo>
                  <a:lnTo>
                    <a:pt x="39462" y="140241"/>
                  </a:lnTo>
                  <a:lnTo>
                    <a:pt x="80938" y="99333"/>
                  </a:lnTo>
                  <a:lnTo>
                    <a:pt x="125104" y="55178"/>
                  </a:lnTo>
                  <a:lnTo>
                    <a:pt x="155325" y="26015"/>
                  </a:lnTo>
                  <a:lnTo>
                    <a:pt x="163578" y="21760"/>
                  </a:lnTo>
                  <a:lnTo>
                    <a:pt x="177500" y="19029"/>
                  </a:lnTo>
                  <a:lnTo>
                    <a:pt x="184016" y="18656"/>
                  </a:lnTo>
                  <a:lnTo>
                    <a:pt x="186178" y="19615"/>
                  </a:lnTo>
                  <a:lnTo>
                    <a:pt x="187619" y="21312"/>
                  </a:lnTo>
                  <a:lnTo>
                    <a:pt x="188579" y="23502"/>
                  </a:lnTo>
                  <a:lnTo>
                    <a:pt x="189931" y="41754"/>
                  </a:lnTo>
                  <a:lnTo>
                    <a:pt x="180063" y="88427"/>
                  </a:lnTo>
                  <a:lnTo>
                    <a:pt x="171953" y="134358"/>
                  </a:lnTo>
                  <a:lnTo>
                    <a:pt x="171450" y="14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443">
              <a:extLst>
                <a:ext uri="{FF2B5EF4-FFF2-40B4-BE49-F238E27FC236}">
                  <a16:creationId xmlns:a16="http://schemas.microsoft.com/office/drawing/2014/main" id="{AF7FC65E-A933-37E7-CEFA-5562BD5A183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324725" y="1466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444">
              <a:extLst>
                <a:ext uri="{FF2B5EF4-FFF2-40B4-BE49-F238E27FC236}">
                  <a16:creationId xmlns:a16="http://schemas.microsoft.com/office/drawing/2014/main" id="{DC0C7A30-56FF-D703-4495-B5479FA9924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286625" y="1590675"/>
              <a:ext cx="36777" cy="123826"/>
            </a:xfrm>
            <a:custGeom>
              <a:avLst/>
              <a:gdLst/>
              <a:ahLst/>
              <a:cxnLst/>
              <a:rect l="0" t="0" r="0" b="0"/>
              <a:pathLst>
                <a:path w="36777" h="123826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2" y="1058"/>
                  </a:lnTo>
                  <a:lnTo>
                    <a:pt x="36115" y="2822"/>
                  </a:lnTo>
                  <a:lnTo>
                    <a:pt x="36776" y="5056"/>
                  </a:lnTo>
                  <a:lnTo>
                    <a:pt x="24726" y="48905"/>
                  </a:lnTo>
                  <a:lnTo>
                    <a:pt x="11778" y="9497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445">
              <a:extLst>
                <a:ext uri="{FF2B5EF4-FFF2-40B4-BE49-F238E27FC236}">
                  <a16:creationId xmlns:a16="http://schemas.microsoft.com/office/drawing/2014/main" id="{BDA030FF-1CD1-4878-0C7A-3B65F62A9F8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62800" y="1419617"/>
              <a:ext cx="76201" cy="285359"/>
            </a:xfrm>
            <a:custGeom>
              <a:avLst/>
              <a:gdLst/>
              <a:ahLst/>
              <a:cxnLst/>
              <a:rect l="0" t="0" r="0" b="0"/>
              <a:pathLst>
                <a:path w="76201" h="285359">
                  <a:moveTo>
                    <a:pt x="76200" y="9133"/>
                  </a:moveTo>
                  <a:lnTo>
                    <a:pt x="76200" y="9133"/>
                  </a:lnTo>
                  <a:lnTo>
                    <a:pt x="76200" y="0"/>
                  </a:lnTo>
                  <a:lnTo>
                    <a:pt x="75142" y="38690"/>
                  </a:lnTo>
                  <a:lnTo>
                    <a:pt x="65839" y="86154"/>
                  </a:lnTo>
                  <a:lnTo>
                    <a:pt x="58895" y="108981"/>
                  </a:lnTo>
                  <a:lnTo>
                    <a:pt x="36200" y="152823"/>
                  </a:lnTo>
                  <a:lnTo>
                    <a:pt x="26757" y="195023"/>
                  </a:lnTo>
                  <a:lnTo>
                    <a:pt x="0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614">
            <a:extLst>
              <a:ext uri="{FF2B5EF4-FFF2-40B4-BE49-F238E27FC236}">
                <a16:creationId xmlns:a16="http://schemas.microsoft.com/office/drawing/2014/main" id="{C03725E3-3932-B667-2194-2812375B2F7F}"/>
              </a:ext>
            </a:extLst>
          </p:cNvPr>
          <p:cNvGrpSpPr/>
          <p:nvPr/>
        </p:nvGrpSpPr>
        <p:grpSpPr>
          <a:xfrm>
            <a:off x="1666875" y="2019300"/>
            <a:ext cx="933059" cy="361951"/>
            <a:chOff x="1666875" y="2019300"/>
            <a:chExt cx="933059" cy="361951"/>
          </a:xfrm>
        </p:grpSpPr>
        <p:sp>
          <p:nvSpPr>
            <p:cNvPr id="445" name="SMARTInkShape-3446">
              <a:extLst>
                <a:ext uri="{FF2B5EF4-FFF2-40B4-BE49-F238E27FC236}">
                  <a16:creationId xmlns:a16="http://schemas.microsoft.com/office/drawing/2014/main" id="{A62FBDA6-5377-F83E-7BE3-651954CEB83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571750" y="2040459"/>
              <a:ext cx="28184" cy="312217"/>
            </a:xfrm>
            <a:custGeom>
              <a:avLst/>
              <a:gdLst/>
              <a:ahLst/>
              <a:cxnLst/>
              <a:rect l="0" t="0" r="0" b="0"/>
              <a:pathLst>
                <a:path w="28184" h="312217">
                  <a:moveTo>
                    <a:pt x="19050" y="26466"/>
                  </a:moveTo>
                  <a:lnTo>
                    <a:pt x="19050" y="26466"/>
                  </a:lnTo>
                  <a:lnTo>
                    <a:pt x="26589" y="8566"/>
                  </a:lnTo>
                  <a:lnTo>
                    <a:pt x="28183" y="0"/>
                  </a:lnTo>
                  <a:lnTo>
                    <a:pt x="27439" y="16691"/>
                  </a:lnTo>
                  <a:lnTo>
                    <a:pt x="20948" y="55437"/>
                  </a:lnTo>
                  <a:lnTo>
                    <a:pt x="15307" y="92612"/>
                  </a:lnTo>
                  <a:lnTo>
                    <a:pt x="11238" y="134965"/>
                  </a:lnTo>
                  <a:lnTo>
                    <a:pt x="10033" y="172679"/>
                  </a:lnTo>
                  <a:lnTo>
                    <a:pt x="8567" y="216802"/>
                  </a:lnTo>
                  <a:lnTo>
                    <a:pt x="2005" y="262363"/>
                  </a:lnTo>
                  <a:lnTo>
                    <a:pt x="78" y="309249"/>
                  </a:lnTo>
                  <a:lnTo>
                    <a:pt x="0" y="312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447">
              <a:extLst>
                <a:ext uri="{FF2B5EF4-FFF2-40B4-BE49-F238E27FC236}">
                  <a16:creationId xmlns:a16="http://schemas.microsoft.com/office/drawing/2014/main" id="{339A6A34-8096-8333-5739-BE8D128C96F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81473" y="2159800"/>
              <a:ext cx="133128" cy="152358"/>
            </a:xfrm>
            <a:custGeom>
              <a:avLst/>
              <a:gdLst/>
              <a:ahLst/>
              <a:cxnLst/>
              <a:rect l="0" t="0" r="0" b="0"/>
              <a:pathLst>
                <a:path w="133128" h="152358">
                  <a:moveTo>
                    <a:pt x="28352" y="59525"/>
                  </a:moveTo>
                  <a:lnTo>
                    <a:pt x="28352" y="59525"/>
                  </a:lnTo>
                  <a:lnTo>
                    <a:pt x="28352" y="64581"/>
                  </a:lnTo>
                  <a:lnTo>
                    <a:pt x="29410" y="66071"/>
                  </a:lnTo>
                  <a:lnTo>
                    <a:pt x="31174" y="67064"/>
                  </a:lnTo>
                  <a:lnTo>
                    <a:pt x="33408" y="67726"/>
                  </a:lnTo>
                  <a:lnTo>
                    <a:pt x="41609" y="73714"/>
                  </a:lnTo>
                  <a:lnTo>
                    <a:pt x="44828" y="79237"/>
                  </a:lnTo>
                  <a:lnTo>
                    <a:pt x="45686" y="82191"/>
                  </a:lnTo>
                  <a:lnTo>
                    <a:pt x="48374" y="84161"/>
                  </a:lnTo>
                  <a:lnTo>
                    <a:pt x="57006" y="86349"/>
                  </a:lnTo>
                  <a:lnTo>
                    <a:pt x="67898" y="84500"/>
                  </a:lnTo>
                  <a:lnTo>
                    <a:pt x="85931" y="80331"/>
                  </a:lnTo>
                  <a:lnTo>
                    <a:pt x="92138" y="79745"/>
                  </a:lnTo>
                  <a:lnTo>
                    <a:pt x="104679" y="73451"/>
                  </a:lnTo>
                  <a:lnTo>
                    <a:pt x="116250" y="63598"/>
                  </a:lnTo>
                  <a:lnTo>
                    <a:pt x="127656" y="47209"/>
                  </a:lnTo>
                  <a:lnTo>
                    <a:pt x="130695" y="38881"/>
                  </a:lnTo>
                  <a:lnTo>
                    <a:pt x="127350" y="18131"/>
                  </a:lnTo>
                  <a:lnTo>
                    <a:pt x="119656" y="1987"/>
                  </a:lnTo>
                  <a:lnTo>
                    <a:pt x="115679" y="0"/>
                  </a:lnTo>
                  <a:lnTo>
                    <a:pt x="105617" y="614"/>
                  </a:lnTo>
                  <a:lnTo>
                    <a:pt x="72883" y="6910"/>
                  </a:lnTo>
                  <a:lnTo>
                    <a:pt x="53082" y="18149"/>
                  </a:lnTo>
                  <a:lnTo>
                    <a:pt x="23124" y="51234"/>
                  </a:lnTo>
                  <a:lnTo>
                    <a:pt x="5486" y="86227"/>
                  </a:lnTo>
                  <a:lnTo>
                    <a:pt x="905" y="108348"/>
                  </a:lnTo>
                  <a:lnTo>
                    <a:pt x="0" y="132787"/>
                  </a:lnTo>
                  <a:lnTo>
                    <a:pt x="2042" y="137999"/>
                  </a:lnTo>
                  <a:lnTo>
                    <a:pt x="9956" y="146613"/>
                  </a:lnTo>
                  <a:lnTo>
                    <a:pt x="20529" y="151148"/>
                  </a:lnTo>
                  <a:lnTo>
                    <a:pt x="26311" y="152357"/>
                  </a:lnTo>
                  <a:lnTo>
                    <a:pt x="38381" y="150878"/>
                  </a:lnTo>
                  <a:lnTo>
                    <a:pt x="80738" y="135383"/>
                  </a:lnTo>
                  <a:lnTo>
                    <a:pt x="133127" y="10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448">
              <a:extLst>
                <a:ext uri="{FF2B5EF4-FFF2-40B4-BE49-F238E27FC236}">
                  <a16:creationId xmlns:a16="http://schemas.microsoft.com/office/drawing/2014/main" id="{DDF793B6-E62B-175E-EC28-528C04BD6E6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238588" y="2019300"/>
              <a:ext cx="133138" cy="331832"/>
            </a:xfrm>
            <a:custGeom>
              <a:avLst/>
              <a:gdLst/>
              <a:ahLst/>
              <a:cxnLst/>
              <a:rect l="0" t="0" r="0" b="0"/>
              <a:pathLst>
                <a:path w="133138" h="331832">
                  <a:moveTo>
                    <a:pt x="75987" y="238125"/>
                  </a:moveTo>
                  <a:lnTo>
                    <a:pt x="75987" y="238125"/>
                  </a:lnTo>
                  <a:lnTo>
                    <a:pt x="84188" y="229924"/>
                  </a:lnTo>
                  <a:lnTo>
                    <a:pt x="85396" y="220515"/>
                  </a:lnTo>
                  <a:lnTo>
                    <a:pt x="85502" y="211000"/>
                  </a:lnTo>
                  <a:lnTo>
                    <a:pt x="80452" y="204923"/>
                  </a:lnTo>
                  <a:lnTo>
                    <a:pt x="75150" y="202202"/>
                  </a:lnTo>
                  <a:lnTo>
                    <a:pt x="58065" y="200455"/>
                  </a:lnTo>
                  <a:lnTo>
                    <a:pt x="46502" y="205860"/>
                  </a:lnTo>
                  <a:lnTo>
                    <a:pt x="21832" y="226578"/>
                  </a:lnTo>
                  <a:lnTo>
                    <a:pt x="7965" y="254929"/>
                  </a:lnTo>
                  <a:lnTo>
                    <a:pt x="864" y="294143"/>
                  </a:lnTo>
                  <a:lnTo>
                    <a:pt x="0" y="315395"/>
                  </a:lnTo>
                  <a:lnTo>
                    <a:pt x="987" y="318213"/>
                  </a:lnTo>
                  <a:lnTo>
                    <a:pt x="2704" y="320092"/>
                  </a:lnTo>
                  <a:lnTo>
                    <a:pt x="17104" y="329901"/>
                  </a:lnTo>
                  <a:lnTo>
                    <a:pt x="27239" y="331831"/>
                  </a:lnTo>
                  <a:lnTo>
                    <a:pt x="38799" y="329866"/>
                  </a:lnTo>
                  <a:lnTo>
                    <a:pt x="63467" y="319982"/>
                  </a:lnTo>
                  <a:lnTo>
                    <a:pt x="76067" y="305550"/>
                  </a:lnTo>
                  <a:lnTo>
                    <a:pt x="87664" y="283967"/>
                  </a:lnTo>
                  <a:lnTo>
                    <a:pt x="100143" y="239949"/>
                  </a:lnTo>
                  <a:lnTo>
                    <a:pt x="107185" y="201541"/>
                  </a:lnTo>
                  <a:lnTo>
                    <a:pt x="111019" y="168243"/>
                  </a:lnTo>
                  <a:lnTo>
                    <a:pt x="113178" y="125697"/>
                  </a:lnTo>
                  <a:lnTo>
                    <a:pt x="113907" y="83508"/>
                  </a:lnTo>
                  <a:lnTo>
                    <a:pt x="120597" y="41700"/>
                  </a:lnTo>
                  <a:lnTo>
                    <a:pt x="123777" y="18941"/>
                  </a:lnTo>
                  <a:lnTo>
                    <a:pt x="1331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449">
              <a:extLst>
                <a:ext uri="{FF2B5EF4-FFF2-40B4-BE49-F238E27FC236}">
                  <a16:creationId xmlns:a16="http://schemas.microsoft.com/office/drawing/2014/main" id="{7E87F168-CD72-285E-E7F0-3B07C01C913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49869" y="2200275"/>
              <a:ext cx="64672" cy="138116"/>
            </a:xfrm>
            <a:custGeom>
              <a:avLst/>
              <a:gdLst/>
              <a:ahLst/>
              <a:cxnLst/>
              <a:rect l="0" t="0" r="0" b="0"/>
              <a:pathLst>
                <a:path w="64672" h="138116">
                  <a:moveTo>
                    <a:pt x="55156" y="95250"/>
                  </a:moveTo>
                  <a:lnTo>
                    <a:pt x="55156" y="95250"/>
                  </a:lnTo>
                  <a:lnTo>
                    <a:pt x="60213" y="90194"/>
                  </a:lnTo>
                  <a:lnTo>
                    <a:pt x="62695" y="84889"/>
                  </a:lnTo>
                  <a:lnTo>
                    <a:pt x="64671" y="44446"/>
                  </a:lnTo>
                  <a:lnTo>
                    <a:pt x="61854" y="38098"/>
                  </a:lnTo>
                  <a:lnTo>
                    <a:pt x="58133" y="31749"/>
                  </a:lnTo>
                  <a:lnTo>
                    <a:pt x="56479" y="25399"/>
                  </a:lnTo>
                  <a:lnTo>
                    <a:pt x="54979" y="24341"/>
                  </a:lnTo>
                  <a:lnTo>
                    <a:pt x="52922" y="24694"/>
                  </a:lnTo>
                  <a:lnTo>
                    <a:pt x="47813" y="26850"/>
                  </a:lnTo>
                  <a:lnTo>
                    <a:pt x="42015" y="27808"/>
                  </a:lnTo>
                  <a:lnTo>
                    <a:pt x="18984" y="46374"/>
                  </a:lnTo>
                  <a:lnTo>
                    <a:pt x="15166" y="49966"/>
                  </a:lnTo>
                  <a:lnTo>
                    <a:pt x="4737" y="70191"/>
                  </a:lnTo>
                  <a:lnTo>
                    <a:pt x="0" y="96292"/>
                  </a:lnTo>
                  <a:lnTo>
                    <a:pt x="3653" y="124134"/>
                  </a:lnTo>
                  <a:lnTo>
                    <a:pt x="7062" y="130381"/>
                  </a:lnTo>
                  <a:lnTo>
                    <a:pt x="11452" y="134545"/>
                  </a:lnTo>
                  <a:lnTo>
                    <a:pt x="16495" y="137322"/>
                  </a:lnTo>
                  <a:lnTo>
                    <a:pt x="21974" y="138115"/>
                  </a:lnTo>
                  <a:lnTo>
                    <a:pt x="33706" y="136173"/>
                  </a:lnTo>
                  <a:lnTo>
                    <a:pt x="52211" y="124074"/>
                  </a:lnTo>
                  <a:lnTo>
                    <a:pt x="59138" y="107355"/>
                  </a:lnTo>
                  <a:lnTo>
                    <a:pt x="63586" y="62128"/>
                  </a:lnTo>
                  <a:lnTo>
                    <a:pt x="59300" y="30050"/>
                  </a:lnTo>
                  <a:lnTo>
                    <a:pt x="456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450">
              <a:extLst>
                <a:ext uri="{FF2B5EF4-FFF2-40B4-BE49-F238E27FC236}">
                  <a16:creationId xmlns:a16="http://schemas.microsoft.com/office/drawing/2014/main" id="{BB764D8E-1BBB-2E7D-B8E2-F2C52DFB8B2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666875" y="2229509"/>
              <a:ext cx="294765" cy="151742"/>
            </a:xfrm>
            <a:custGeom>
              <a:avLst/>
              <a:gdLst/>
              <a:ahLst/>
              <a:cxnLst/>
              <a:rect l="0" t="0" r="0" b="0"/>
              <a:pathLst>
                <a:path w="294765" h="151742">
                  <a:moveTo>
                    <a:pt x="0" y="37441"/>
                  </a:moveTo>
                  <a:lnTo>
                    <a:pt x="0" y="37441"/>
                  </a:lnTo>
                  <a:lnTo>
                    <a:pt x="30591" y="6850"/>
                  </a:lnTo>
                  <a:lnTo>
                    <a:pt x="40407" y="2678"/>
                  </a:lnTo>
                  <a:lnTo>
                    <a:pt x="58899" y="0"/>
                  </a:lnTo>
                  <a:lnTo>
                    <a:pt x="62550" y="1897"/>
                  </a:lnTo>
                  <a:lnTo>
                    <a:pt x="69428" y="9649"/>
                  </a:lnTo>
                  <a:lnTo>
                    <a:pt x="79250" y="36027"/>
                  </a:lnTo>
                  <a:lnTo>
                    <a:pt x="83807" y="75710"/>
                  </a:lnTo>
                  <a:lnTo>
                    <a:pt x="85556" y="119936"/>
                  </a:lnTo>
                  <a:lnTo>
                    <a:pt x="82828" y="129844"/>
                  </a:lnTo>
                  <a:lnTo>
                    <a:pt x="68387" y="149693"/>
                  </a:lnTo>
                  <a:lnTo>
                    <a:pt x="67817" y="148259"/>
                  </a:lnTo>
                  <a:lnTo>
                    <a:pt x="67182" y="141021"/>
                  </a:lnTo>
                  <a:lnTo>
                    <a:pt x="77103" y="105527"/>
                  </a:lnTo>
                  <a:lnTo>
                    <a:pt x="99799" y="66006"/>
                  </a:lnTo>
                  <a:lnTo>
                    <a:pt x="139165" y="22277"/>
                  </a:lnTo>
                  <a:lnTo>
                    <a:pt x="158951" y="10531"/>
                  </a:lnTo>
                  <a:lnTo>
                    <a:pt x="161001" y="12093"/>
                  </a:lnTo>
                  <a:lnTo>
                    <a:pt x="168942" y="25462"/>
                  </a:lnTo>
                  <a:lnTo>
                    <a:pt x="176939" y="49061"/>
                  </a:lnTo>
                  <a:lnTo>
                    <a:pt x="178721" y="75104"/>
                  </a:lnTo>
                  <a:lnTo>
                    <a:pt x="171796" y="111061"/>
                  </a:lnTo>
                  <a:lnTo>
                    <a:pt x="171553" y="102764"/>
                  </a:lnTo>
                  <a:lnTo>
                    <a:pt x="177140" y="92579"/>
                  </a:lnTo>
                  <a:lnTo>
                    <a:pt x="212872" y="48775"/>
                  </a:lnTo>
                  <a:lnTo>
                    <a:pt x="256554" y="17571"/>
                  </a:lnTo>
                  <a:lnTo>
                    <a:pt x="271363" y="12735"/>
                  </a:lnTo>
                  <a:lnTo>
                    <a:pt x="277217" y="13562"/>
                  </a:lnTo>
                  <a:lnTo>
                    <a:pt x="282178" y="16230"/>
                  </a:lnTo>
                  <a:lnTo>
                    <a:pt x="286544" y="20125"/>
                  </a:lnTo>
                  <a:lnTo>
                    <a:pt x="291394" y="32920"/>
                  </a:lnTo>
                  <a:lnTo>
                    <a:pt x="294764" y="77259"/>
                  </a:lnTo>
                  <a:lnTo>
                    <a:pt x="292352" y="121310"/>
                  </a:lnTo>
                  <a:lnTo>
                    <a:pt x="285750" y="15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615">
            <a:extLst>
              <a:ext uri="{FF2B5EF4-FFF2-40B4-BE49-F238E27FC236}">
                <a16:creationId xmlns:a16="http://schemas.microsoft.com/office/drawing/2014/main" id="{C6A3CA81-B355-CFBC-3311-92CEA6384810}"/>
              </a:ext>
            </a:extLst>
          </p:cNvPr>
          <p:cNvGrpSpPr/>
          <p:nvPr/>
        </p:nvGrpSpPr>
        <p:grpSpPr>
          <a:xfrm>
            <a:off x="704850" y="2933861"/>
            <a:ext cx="723901" cy="433066"/>
            <a:chOff x="704850" y="2933861"/>
            <a:chExt cx="723901" cy="433066"/>
          </a:xfrm>
        </p:grpSpPr>
        <p:sp>
          <p:nvSpPr>
            <p:cNvPr id="451" name="SMARTInkShape-3451">
              <a:extLst>
                <a:ext uri="{FF2B5EF4-FFF2-40B4-BE49-F238E27FC236}">
                  <a16:creationId xmlns:a16="http://schemas.microsoft.com/office/drawing/2014/main" id="{D6339543-FE4C-548A-D444-27BEDDB9182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85875" y="2933861"/>
              <a:ext cx="142876" cy="266540"/>
            </a:xfrm>
            <a:custGeom>
              <a:avLst/>
              <a:gdLst/>
              <a:ahLst/>
              <a:cxnLst/>
              <a:rect l="0" t="0" r="0" b="0"/>
              <a:pathLst>
                <a:path w="142876" h="266540">
                  <a:moveTo>
                    <a:pt x="0" y="28414"/>
                  </a:moveTo>
                  <a:lnTo>
                    <a:pt x="0" y="28414"/>
                  </a:lnTo>
                  <a:lnTo>
                    <a:pt x="0" y="23358"/>
                  </a:lnTo>
                  <a:lnTo>
                    <a:pt x="2822" y="18053"/>
                  </a:lnTo>
                  <a:lnTo>
                    <a:pt x="6546" y="12168"/>
                  </a:lnTo>
                  <a:lnTo>
                    <a:pt x="9490" y="0"/>
                  </a:lnTo>
                  <a:lnTo>
                    <a:pt x="12343" y="44127"/>
                  </a:lnTo>
                  <a:lnTo>
                    <a:pt x="17063" y="90220"/>
                  </a:lnTo>
                  <a:lnTo>
                    <a:pt x="18461" y="135627"/>
                  </a:lnTo>
                  <a:lnTo>
                    <a:pt x="18875" y="174834"/>
                  </a:lnTo>
                  <a:lnTo>
                    <a:pt x="18998" y="214320"/>
                  </a:lnTo>
                  <a:lnTo>
                    <a:pt x="16212" y="243306"/>
                  </a:lnTo>
                  <a:lnTo>
                    <a:pt x="9916" y="265179"/>
                  </a:lnTo>
                  <a:lnTo>
                    <a:pt x="19938" y="240921"/>
                  </a:lnTo>
                  <a:lnTo>
                    <a:pt x="42646" y="200724"/>
                  </a:lnTo>
                  <a:lnTo>
                    <a:pt x="73205" y="157409"/>
                  </a:lnTo>
                  <a:lnTo>
                    <a:pt x="84310" y="139071"/>
                  </a:lnTo>
                  <a:lnTo>
                    <a:pt x="93600" y="133963"/>
                  </a:lnTo>
                  <a:lnTo>
                    <a:pt x="104874" y="143531"/>
                  </a:lnTo>
                  <a:lnTo>
                    <a:pt x="110111" y="156836"/>
                  </a:lnTo>
                  <a:lnTo>
                    <a:pt x="124294" y="202254"/>
                  </a:lnTo>
                  <a:lnTo>
                    <a:pt x="133489" y="223503"/>
                  </a:lnTo>
                  <a:lnTo>
                    <a:pt x="138703" y="232595"/>
                  </a:lnTo>
                  <a:lnTo>
                    <a:pt x="142051" y="247056"/>
                  </a:lnTo>
                  <a:lnTo>
                    <a:pt x="142875" y="266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452">
              <a:extLst>
                <a:ext uri="{FF2B5EF4-FFF2-40B4-BE49-F238E27FC236}">
                  <a16:creationId xmlns:a16="http://schemas.microsoft.com/office/drawing/2014/main" id="{4D226A1B-563F-B46D-060B-2AD81C8E39E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07314" y="3057955"/>
              <a:ext cx="169037" cy="308972"/>
            </a:xfrm>
            <a:custGeom>
              <a:avLst/>
              <a:gdLst/>
              <a:ahLst/>
              <a:cxnLst/>
              <a:rect l="0" t="0" r="0" b="0"/>
              <a:pathLst>
                <a:path w="169037" h="308972">
                  <a:moveTo>
                    <a:pt x="92836" y="75770"/>
                  </a:moveTo>
                  <a:lnTo>
                    <a:pt x="92836" y="75770"/>
                  </a:lnTo>
                  <a:lnTo>
                    <a:pt x="97893" y="70714"/>
                  </a:lnTo>
                  <a:lnTo>
                    <a:pt x="100375" y="65409"/>
                  </a:lnTo>
                  <a:lnTo>
                    <a:pt x="102244" y="52172"/>
                  </a:lnTo>
                  <a:lnTo>
                    <a:pt x="103342" y="50513"/>
                  </a:lnTo>
                  <a:lnTo>
                    <a:pt x="105131" y="49407"/>
                  </a:lnTo>
                  <a:lnTo>
                    <a:pt x="110552" y="47632"/>
                  </a:lnTo>
                  <a:lnTo>
                    <a:pt x="111293" y="44567"/>
                  </a:lnTo>
                  <a:lnTo>
                    <a:pt x="111491" y="42268"/>
                  </a:lnTo>
                  <a:lnTo>
                    <a:pt x="110564" y="40735"/>
                  </a:lnTo>
                  <a:lnTo>
                    <a:pt x="108888" y="39713"/>
                  </a:lnTo>
                  <a:lnTo>
                    <a:pt x="103650" y="38074"/>
                  </a:lnTo>
                  <a:lnTo>
                    <a:pt x="84762" y="20064"/>
                  </a:lnTo>
                  <a:lnTo>
                    <a:pt x="83741" y="13991"/>
                  </a:lnTo>
                  <a:lnTo>
                    <a:pt x="82539" y="12359"/>
                  </a:lnTo>
                  <a:lnTo>
                    <a:pt x="65989" y="1021"/>
                  </a:lnTo>
                  <a:lnTo>
                    <a:pt x="54660" y="0"/>
                  </a:lnTo>
                  <a:lnTo>
                    <a:pt x="37898" y="4754"/>
                  </a:lnTo>
                  <a:lnTo>
                    <a:pt x="19526" y="22978"/>
                  </a:lnTo>
                  <a:lnTo>
                    <a:pt x="5733" y="48486"/>
                  </a:lnTo>
                  <a:lnTo>
                    <a:pt x="0" y="76152"/>
                  </a:lnTo>
                  <a:lnTo>
                    <a:pt x="4303" y="94990"/>
                  </a:lnTo>
                  <a:lnTo>
                    <a:pt x="13271" y="111829"/>
                  </a:lnTo>
                  <a:lnTo>
                    <a:pt x="24313" y="122841"/>
                  </a:lnTo>
                  <a:lnTo>
                    <a:pt x="36276" y="128440"/>
                  </a:lnTo>
                  <a:lnTo>
                    <a:pt x="42429" y="129934"/>
                  </a:lnTo>
                  <a:lnTo>
                    <a:pt x="54911" y="128771"/>
                  </a:lnTo>
                  <a:lnTo>
                    <a:pt x="61203" y="126979"/>
                  </a:lnTo>
                  <a:lnTo>
                    <a:pt x="71016" y="119343"/>
                  </a:lnTo>
                  <a:lnTo>
                    <a:pt x="95849" y="86909"/>
                  </a:lnTo>
                  <a:lnTo>
                    <a:pt x="102192" y="66927"/>
                  </a:lnTo>
                  <a:lnTo>
                    <a:pt x="102311" y="71504"/>
                  </a:lnTo>
                  <a:lnTo>
                    <a:pt x="94815" y="116653"/>
                  </a:lnTo>
                  <a:lnTo>
                    <a:pt x="93227" y="160163"/>
                  </a:lnTo>
                  <a:lnTo>
                    <a:pt x="99459" y="206936"/>
                  </a:lnTo>
                  <a:lnTo>
                    <a:pt x="101788" y="254119"/>
                  </a:lnTo>
                  <a:lnTo>
                    <a:pt x="99369" y="284542"/>
                  </a:lnTo>
                  <a:lnTo>
                    <a:pt x="94681" y="300849"/>
                  </a:lnTo>
                  <a:lnTo>
                    <a:pt x="89070" y="308097"/>
                  </a:lnTo>
                  <a:lnTo>
                    <a:pt x="85034" y="308971"/>
                  </a:lnTo>
                  <a:lnTo>
                    <a:pt x="74904" y="307121"/>
                  </a:lnTo>
                  <a:lnTo>
                    <a:pt x="63347" y="294304"/>
                  </a:lnTo>
                  <a:lnTo>
                    <a:pt x="47762" y="263287"/>
                  </a:lnTo>
                  <a:lnTo>
                    <a:pt x="39264" y="227286"/>
                  </a:lnTo>
                  <a:lnTo>
                    <a:pt x="36746" y="189809"/>
                  </a:lnTo>
                  <a:lnTo>
                    <a:pt x="35896" y="149331"/>
                  </a:lnTo>
                  <a:lnTo>
                    <a:pt x="41424" y="134569"/>
                  </a:lnTo>
                  <a:lnTo>
                    <a:pt x="45861" y="127670"/>
                  </a:lnTo>
                  <a:lnTo>
                    <a:pt x="72332" y="107846"/>
                  </a:lnTo>
                  <a:lnTo>
                    <a:pt x="115575" y="88996"/>
                  </a:lnTo>
                  <a:lnTo>
                    <a:pt x="169036" y="7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453">
              <a:extLst>
                <a:ext uri="{FF2B5EF4-FFF2-40B4-BE49-F238E27FC236}">
                  <a16:creationId xmlns:a16="http://schemas.microsoft.com/office/drawing/2014/main" id="{E6BBA6FB-9202-3906-D8ED-9AD047A4B5B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00125" y="30194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454">
              <a:extLst>
                <a:ext uri="{FF2B5EF4-FFF2-40B4-BE49-F238E27FC236}">
                  <a16:creationId xmlns:a16="http://schemas.microsoft.com/office/drawing/2014/main" id="{2D4FBFA4-A0AB-8A70-85A1-C6549297D32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62028" y="3076575"/>
              <a:ext cx="114298" cy="100237"/>
            </a:xfrm>
            <a:custGeom>
              <a:avLst/>
              <a:gdLst/>
              <a:ahLst/>
              <a:cxnLst/>
              <a:rect l="0" t="0" r="0" b="0"/>
              <a:pathLst>
                <a:path w="114298" h="100237">
                  <a:moveTo>
                    <a:pt x="9522" y="0"/>
                  </a:moveTo>
                  <a:lnTo>
                    <a:pt x="9522" y="0"/>
                  </a:lnTo>
                  <a:lnTo>
                    <a:pt x="4465" y="5056"/>
                  </a:lnTo>
                  <a:lnTo>
                    <a:pt x="1983" y="10361"/>
                  </a:lnTo>
                  <a:lnTo>
                    <a:pt x="74" y="57750"/>
                  </a:lnTo>
                  <a:lnTo>
                    <a:pt x="0" y="92710"/>
                  </a:lnTo>
                  <a:lnTo>
                    <a:pt x="5055" y="99554"/>
                  </a:lnTo>
                  <a:lnTo>
                    <a:pt x="7602" y="100236"/>
                  </a:lnTo>
                  <a:lnTo>
                    <a:pt x="10359" y="99632"/>
                  </a:lnTo>
                  <a:lnTo>
                    <a:pt x="13255" y="98171"/>
                  </a:lnTo>
                  <a:lnTo>
                    <a:pt x="60239" y="87825"/>
                  </a:lnTo>
                  <a:lnTo>
                    <a:pt x="114297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455">
              <a:extLst>
                <a:ext uri="{FF2B5EF4-FFF2-40B4-BE49-F238E27FC236}">
                  <a16:creationId xmlns:a16="http://schemas.microsoft.com/office/drawing/2014/main" id="{B0A3BA66-545C-5637-B1B7-D0E1E516431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4850" y="30861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50399" y="324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456">
              <a:extLst>
                <a:ext uri="{FF2B5EF4-FFF2-40B4-BE49-F238E27FC236}">
                  <a16:creationId xmlns:a16="http://schemas.microsoft.com/office/drawing/2014/main" id="{B829AD67-BA78-ACD8-DFAE-4983F19592D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9150" y="2972425"/>
              <a:ext cx="19051" cy="237501"/>
            </a:xfrm>
            <a:custGeom>
              <a:avLst/>
              <a:gdLst/>
              <a:ahLst/>
              <a:cxnLst/>
              <a:rect l="0" t="0" r="0" b="0"/>
              <a:pathLst>
                <a:path w="19051" h="237501">
                  <a:moveTo>
                    <a:pt x="0" y="27950"/>
                  </a:moveTo>
                  <a:lnTo>
                    <a:pt x="0" y="27950"/>
                  </a:lnTo>
                  <a:lnTo>
                    <a:pt x="18541" y="0"/>
                  </a:lnTo>
                  <a:lnTo>
                    <a:pt x="19005" y="41114"/>
                  </a:lnTo>
                  <a:lnTo>
                    <a:pt x="19037" y="78888"/>
                  </a:lnTo>
                  <a:lnTo>
                    <a:pt x="19046" y="116891"/>
                  </a:lnTo>
                  <a:lnTo>
                    <a:pt x="19049" y="164483"/>
                  </a:lnTo>
                  <a:lnTo>
                    <a:pt x="19050" y="208203"/>
                  </a:lnTo>
                  <a:lnTo>
                    <a:pt x="19050" y="23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457">
              <a:extLst>
                <a:ext uri="{FF2B5EF4-FFF2-40B4-BE49-F238E27FC236}">
                  <a16:creationId xmlns:a16="http://schemas.microsoft.com/office/drawing/2014/main" id="{9A33AF71-EE15-930E-81DE-EC608505D29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4375" y="2973124"/>
              <a:ext cx="9526" cy="284427"/>
            </a:xfrm>
            <a:custGeom>
              <a:avLst/>
              <a:gdLst/>
              <a:ahLst/>
              <a:cxnLst/>
              <a:rect l="0" t="0" r="0" b="0"/>
              <a:pathLst>
                <a:path w="9526" h="28442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8467" y="45417"/>
                  </a:lnTo>
                  <a:lnTo>
                    <a:pt x="2979" y="89196"/>
                  </a:lnTo>
                  <a:lnTo>
                    <a:pt x="883" y="132506"/>
                  </a:lnTo>
                  <a:lnTo>
                    <a:pt x="174" y="173357"/>
                  </a:lnTo>
                  <a:lnTo>
                    <a:pt x="52" y="209183"/>
                  </a:lnTo>
                  <a:lnTo>
                    <a:pt x="10" y="254159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616">
            <a:extLst>
              <a:ext uri="{FF2B5EF4-FFF2-40B4-BE49-F238E27FC236}">
                <a16:creationId xmlns:a16="http://schemas.microsoft.com/office/drawing/2014/main" id="{5573F702-842A-28DB-9B43-0C682655818D}"/>
              </a:ext>
            </a:extLst>
          </p:cNvPr>
          <p:cNvGrpSpPr/>
          <p:nvPr/>
        </p:nvGrpSpPr>
        <p:grpSpPr>
          <a:xfrm>
            <a:off x="1783440" y="2676953"/>
            <a:ext cx="502561" cy="456773"/>
            <a:chOff x="1783440" y="2676953"/>
            <a:chExt cx="502561" cy="456773"/>
          </a:xfrm>
        </p:grpSpPr>
        <p:sp>
          <p:nvSpPr>
            <p:cNvPr id="459" name="SMARTInkShape-3458">
              <a:extLst>
                <a:ext uri="{FF2B5EF4-FFF2-40B4-BE49-F238E27FC236}">
                  <a16:creationId xmlns:a16="http://schemas.microsoft.com/office/drawing/2014/main" id="{9B2DDF2A-0D53-F167-F010-87F68B33532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048442" y="2676953"/>
              <a:ext cx="237559" cy="138024"/>
            </a:xfrm>
            <a:custGeom>
              <a:avLst/>
              <a:gdLst/>
              <a:ahLst/>
              <a:cxnLst/>
              <a:rect l="0" t="0" r="0" b="0"/>
              <a:pathLst>
                <a:path w="237559" h="138024">
                  <a:moveTo>
                    <a:pt x="18483" y="28147"/>
                  </a:moveTo>
                  <a:lnTo>
                    <a:pt x="18483" y="28147"/>
                  </a:lnTo>
                  <a:lnTo>
                    <a:pt x="18483" y="23091"/>
                  </a:lnTo>
                  <a:lnTo>
                    <a:pt x="19541" y="21601"/>
                  </a:lnTo>
                  <a:lnTo>
                    <a:pt x="21305" y="20608"/>
                  </a:lnTo>
                  <a:lnTo>
                    <a:pt x="26684" y="19014"/>
                  </a:lnTo>
                  <a:lnTo>
                    <a:pt x="35351" y="12153"/>
                  </a:lnTo>
                  <a:lnTo>
                    <a:pt x="41149" y="10455"/>
                  </a:lnTo>
                  <a:lnTo>
                    <a:pt x="43119" y="8944"/>
                  </a:lnTo>
                  <a:lnTo>
                    <a:pt x="45307" y="4443"/>
                  </a:lnTo>
                  <a:lnTo>
                    <a:pt x="46949" y="2819"/>
                  </a:lnTo>
                  <a:lnTo>
                    <a:pt x="55105" y="0"/>
                  </a:lnTo>
                  <a:lnTo>
                    <a:pt x="55598" y="916"/>
                  </a:lnTo>
                  <a:lnTo>
                    <a:pt x="56146" y="4755"/>
                  </a:lnTo>
                  <a:lnTo>
                    <a:pt x="57349" y="6203"/>
                  </a:lnTo>
                  <a:lnTo>
                    <a:pt x="61510" y="7811"/>
                  </a:lnTo>
                  <a:lnTo>
                    <a:pt x="63042" y="9298"/>
                  </a:lnTo>
                  <a:lnTo>
                    <a:pt x="64745" y="13772"/>
                  </a:lnTo>
                  <a:lnTo>
                    <a:pt x="65988" y="36510"/>
                  </a:lnTo>
                  <a:lnTo>
                    <a:pt x="61016" y="54143"/>
                  </a:lnTo>
                  <a:lnTo>
                    <a:pt x="29919" y="100150"/>
                  </a:lnTo>
                  <a:lnTo>
                    <a:pt x="1348" y="130968"/>
                  </a:lnTo>
                  <a:lnTo>
                    <a:pt x="284" y="134876"/>
                  </a:lnTo>
                  <a:lnTo>
                    <a:pt x="0" y="137399"/>
                  </a:lnTo>
                  <a:lnTo>
                    <a:pt x="2986" y="138023"/>
                  </a:lnTo>
                  <a:lnTo>
                    <a:pt x="44312" y="133803"/>
                  </a:lnTo>
                  <a:lnTo>
                    <a:pt x="91162" y="133096"/>
                  </a:lnTo>
                  <a:lnTo>
                    <a:pt x="129265" y="130134"/>
                  </a:lnTo>
                  <a:lnTo>
                    <a:pt x="136788" y="127888"/>
                  </a:lnTo>
                  <a:lnTo>
                    <a:pt x="153613" y="128215"/>
                  </a:lnTo>
                  <a:lnTo>
                    <a:pt x="190284" y="131992"/>
                  </a:lnTo>
                  <a:lnTo>
                    <a:pt x="237558" y="12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459">
              <a:extLst>
                <a:ext uri="{FF2B5EF4-FFF2-40B4-BE49-F238E27FC236}">
                  <a16:creationId xmlns:a16="http://schemas.microsoft.com/office/drawing/2014/main" id="{FBF639EE-647F-EE31-C9AB-DFFB4A59F5A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783440" y="2848140"/>
              <a:ext cx="178711" cy="257011"/>
            </a:xfrm>
            <a:custGeom>
              <a:avLst/>
              <a:gdLst/>
              <a:ahLst/>
              <a:cxnLst/>
              <a:rect l="0" t="0" r="0" b="0"/>
              <a:pathLst>
                <a:path w="178711" h="257011">
                  <a:moveTo>
                    <a:pt x="26310" y="76035"/>
                  </a:moveTo>
                  <a:lnTo>
                    <a:pt x="26310" y="76035"/>
                  </a:lnTo>
                  <a:lnTo>
                    <a:pt x="26310" y="57721"/>
                  </a:lnTo>
                  <a:lnTo>
                    <a:pt x="29132" y="49198"/>
                  </a:lnTo>
                  <a:lnTo>
                    <a:pt x="32856" y="41883"/>
                  </a:lnTo>
                  <a:lnTo>
                    <a:pt x="36011" y="31814"/>
                  </a:lnTo>
                  <a:lnTo>
                    <a:pt x="40499" y="25337"/>
                  </a:lnTo>
                  <a:lnTo>
                    <a:pt x="69964" y="4074"/>
                  </a:lnTo>
                  <a:lnTo>
                    <a:pt x="80050" y="1091"/>
                  </a:lnTo>
                  <a:lnTo>
                    <a:pt x="101186" y="0"/>
                  </a:lnTo>
                  <a:lnTo>
                    <a:pt x="110035" y="2731"/>
                  </a:lnTo>
                  <a:lnTo>
                    <a:pt x="113877" y="4941"/>
                  </a:lnTo>
                  <a:lnTo>
                    <a:pt x="124340" y="18164"/>
                  </a:lnTo>
                  <a:lnTo>
                    <a:pt x="129086" y="35487"/>
                  </a:lnTo>
                  <a:lnTo>
                    <a:pt x="125437" y="59082"/>
                  </a:lnTo>
                  <a:lnTo>
                    <a:pt x="117652" y="76068"/>
                  </a:lnTo>
                  <a:lnTo>
                    <a:pt x="76481" y="120963"/>
                  </a:lnTo>
                  <a:lnTo>
                    <a:pt x="65542" y="129870"/>
                  </a:lnTo>
                  <a:lnTo>
                    <a:pt x="17976" y="156295"/>
                  </a:lnTo>
                  <a:lnTo>
                    <a:pt x="0" y="161280"/>
                  </a:lnTo>
                  <a:lnTo>
                    <a:pt x="303" y="161440"/>
                  </a:lnTo>
                  <a:lnTo>
                    <a:pt x="45019" y="168298"/>
                  </a:lnTo>
                  <a:lnTo>
                    <a:pt x="61369" y="172517"/>
                  </a:lnTo>
                  <a:lnTo>
                    <a:pt x="103364" y="197683"/>
                  </a:lnTo>
                  <a:lnTo>
                    <a:pt x="146477" y="234872"/>
                  </a:lnTo>
                  <a:lnTo>
                    <a:pt x="164661" y="251540"/>
                  </a:lnTo>
                  <a:lnTo>
                    <a:pt x="178710" y="257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460">
              <a:extLst>
                <a:ext uri="{FF2B5EF4-FFF2-40B4-BE49-F238E27FC236}">
                  <a16:creationId xmlns:a16="http://schemas.microsoft.com/office/drawing/2014/main" id="{CC51A225-456F-48D1-7B77-2A84EED5E0B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794845" y="2895992"/>
              <a:ext cx="33564" cy="237734"/>
            </a:xfrm>
            <a:custGeom>
              <a:avLst/>
              <a:gdLst/>
              <a:ahLst/>
              <a:cxnLst/>
              <a:rect l="0" t="0" r="0" b="0"/>
              <a:pathLst>
                <a:path w="33564" h="237734">
                  <a:moveTo>
                    <a:pt x="24430" y="9133"/>
                  </a:moveTo>
                  <a:lnTo>
                    <a:pt x="24430" y="9133"/>
                  </a:lnTo>
                  <a:lnTo>
                    <a:pt x="24430" y="4077"/>
                  </a:lnTo>
                  <a:lnTo>
                    <a:pt x="25488" y="2587"/>
                  </a:lnTo>
                  <a:lnTo>
                    <a:pt x="27252" y="1594"/>
                  </a:lnTo>
                  <a:lnTo>
                    <a:pt x="32631" y="0"/>
                  </a:lnTo>
                  <a:lnTo>
                    <a:pt x="33072" y="928"/>
                  </a:lnTo>
                  <a:lnTo>
                    <a:pt x="33563" y="4781"/>
                  </a:lnTo>
                  <a:lnTo>
                    <a:pt x="23542" y="50005"/>
                  </a:lnTo>
                  <a:lnTo>
                    <a:pt x="14642" y="86154"/>
                  </a:lnTo>
                  <a:lnTo>
                    <a:pt x="8125" y="126499"/>
                  </a:lnTo>
                  <a:lnTo>
                    <a:pt x="6193" y="166322"/>
                  </a:lnTo>
                  <a:lnTo>
                    <a:pt x="2799" y="195408"/>
                  </a:lnTo>
                  <a:lnTo>
                    <a:pt x="0" y="210455"/>
                  </a:lnTo>
                  <a:lnTo>
                    <a:pt x="5380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617">
            <a:extLst>
              <a:ext uri="{FF2B5EF4-FFF2-40B4-BE49-F238E27FC236}">
                <a16:creationId xmlns:a16="http://schemas.microsoft.com/office/drawing/2014/main" id="{024172EA-5FA1-54AB-DCA3-291C01287B88}"/>
              </a:ext>
            </a:extLst>
          </p:cNvPr>
          <p:cNvGrpSpPr/>
          <p:nvPr/>
        </p:nvGrpSpPr>
        <p:grpSpPr>
          <a:xfrm>
            <a:off x="2363524" y="2838451"/>
            <a:ext cx="359915" cy="247650"/>
            <a:chOff x="2363524" y="2838451"/>
            <a:chExt cx="359915" cy="247650"/>
          </a:xfrm>
        </p:grpSpPr>
        <p:sp>
          <p:nvSpPr>
            <p:cNvPr id="463" name="SMARTInkShape-3461">
              <a:extLst>
                <a:ext uri="{FF2B5EF4-FFF2-40B4-BE49-F238E27FC236}">
                  <a16:creationId xmlns:a16="http://schemas.microsoft.com/office/drawing/2014/main" id="{1CE0C921-A97B-C0B8-AAD2-E0802B1DD32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574189" y="2838451"/>
              <a:ext cx="149250" cy="247650"/>
            </a:xfrm>
            <a:custGeom>
              <a:avLst/>
              <a:gdLst/>
              <a:ahLst/>
              <a:cxnLst/>
              <a:rect l="0" t="0" r="0" b="0"/>
              <a:pathLst>
                <a:path w="149250" h="247650">
                  <a:moveTo>
                    <a:pt x="54711" y="19049"/>
                  </a:moveTo>
                  <a:lnTo>
                    <a:pt x="54711" y="19049"/>
                  </a:lnTo>
                  <a:lnTo>
                    <a:pt x="54711" y="9640"/>
                  </a:lnTo>
                  <a:lnTo>
                    <a:pt x="45578" y="9527"/>
                  </a:lnTo>
                  <a:lnTo>
                    <a:pt x="45189" y="115"/>
                  </a:lnTo>
                  <a:lnTo>
                    <a:pt x="35777" y="0"/>
                  </a:lnTo>
                  <a:lnTo>
                    <a:pt x="35696" y="5055"/>
                  </a:lnTo>
                  <a:lnTo>
                    <a:pt x="40728" y="18313"/>
                  </a:lnTo>
                  <a:lnTo>
                    <a:pt x="52968" y="35210"/>
                  </a:lnTo>
                  <a:lnTo>
                    <a:pt x="99085" y="81385"/>
                  </a:lnTo>
                  <a:lnTo>
                    <a:pt x="146356" y="111457"/>
                  </a:lnTo>
                  <a:lnTo>
                    <a:pt x="149249" y="113737"/>
                  </a:lnTo>
                  <a:lnTo>
                    <a:pt x="144694" y="119189"/>
                  </a:lnTo>
                  <a:lnTo>
                    <a:pt x="102007" y="145763"/>
                  </a:lnTo>
                  <a:lnTo>
                    <a:pt x="57867" y="179292"/>
                  </a:lnTo>
                  <a:lnTo>
                    <a:pt x="14493" y="221278"/>
                  </a:lnTo>
                  <a:lnTo>
                    <a:pt x="3048" y="233721"/>
                  </a:lnTo>
                  <a:lnTo>
                    <a:pt x="0" y="240753"/>
                  </a:lnTo>
                  <a:lnTo>
                    <a:pt x="245" y="243052"/>
                  </a:lnTo>
                  <a:lnTo>
                    <a:pt x="7086" y="24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462">
              <a:extLst>
                <a:ext uri="{FF2B5EF4-FFF2-40B4-BE49-F238E27FC236}">
                  <a16:creationId xmlns:a16="http://schemas.microsoft.com/office/drawing/2014/main" id="{427CC79C-5620-DB3F-D1FD-63EE34C73B2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363524" y="2981325"/>
              <a:ext cx="265377" cy="19051"/>
            </a:xfrm>
            <a:custGeom>
              <a:avLst/>
              <a:gdLst/>
              <a:ahLst/>
              <a:cxnLst/>
              <a:rect l="0" t="0" r="0" b="0"/>
              <a:pathLst>
                <a:path w="2653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39414" y="19050"/>
                  </a:lnTo>
                  <a:lnTo>
                    <a:pt x="80885" y="17992"/>
                  </a:lnTo>
                  <a:lnTo>
                    <a:pt x="120121" y="11511"/>
                  </a:lnTo>
                  <a:lnTo>
                    <a:pt x="159896" y="10114"/>
                  </a:lnTo>
                  <a:lnTo>
                    <a:pt x="198492" y="6878"/>
                  </a:lnTo>
                  <a:lnTo>
                    <a:pt x="244848" y="905"/>
                  </a:lnTo>
                  <a:lnTo>
                    <a:pt x="2653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618">
            <a:extLst>
              <a:ext uri="{FF2B5EF4-FFF2-40B4-BE49-F238E27FC236}">
                <a16:creationId xmlns:a16="http://schemas.microsoft.com/office/drawing/2014/main" id="{72DDEC88-73A1-E363-64D1-56E4B7F4A18D}"/>
              </a:ext>
            </a:extLst>
          </p:cNvPr>
          <p:cNvGrpSpPr/>
          <p:nvPr/>
        </p:nvGrpSpPr>
        <p:grpSpPr>
          <a:xfrm>
            <a:off x="3069483" y="2762807"/>
            <a:ext cx="902443" cy="437594"/>
            <a:chOff x="3069483" y="2762807"/>
            <a:chExt cx="902443" cy="437594"/>
          </a:xfrm>
        </p:grpSpPr>
        <p:sp>
          <p:nvSpPr>
            <p:cNvPr id="466" name="SMARTInkShape-3463">
              <a:extLst>
                <a:ext uri="{FF2B5EF4-FFF2-40B4-BE49-F238E27FC236}">
                  <a16:creationId xmlns:a16="http://schemas.microsoft.com/office/drawing/2014/main" id="{35A314DB-0704-C5EC-DDEA-C7E8D33BFD4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069483" y="2895600"/>
              <a:ext cx="100643" cy="149480"/>
            </a:xfrm>
            <a:custGeom>
              <a:avLst/>
              <a:gdLst/>
              <a:ahLst/>
              <a:cxnLst/>
              <a:rect l="0" t="0" r="0" b="0"/>
              <a:pathLst>
                <a:path w="100643" h="149480">
                  <a:moveTo>
                    <a:pt x="83292" y="28575"/>
                  </a:moveTo>
                  <a:lnTo>
                    <a:pt x="83292" y="28575"/>
                  </a:lnTo>
                  <a:lnTo>
                    <a:pt x="74159" y="19442"/>
                  </a:lnTo>
                  <a:lnTo>
                    <a:pt x="68827" y="19166"/>
                  </a:lnTo>
                  <a:lnTo>
                    <a:pt x="50431" y="24141"/>
                  </a:lnTo>
                  <a:lnTo>
                    <a:pt x="29928" y="37374"/>
                  </a:lnTo>
                  <a:lnTo>
                    <a:pt x="4528" y="76384"/>
                  </a:lnTo>
                  <a:lnTo>
                    <a:pt x="661" y="90040"/>
                  </a:lnTo>
                  <a:lnTo>
                    <a:pt x="0" y="106693"/>
                  </a:lnTo>
                  <a:lnTo>
                    <a:pt x="3235" y="124677"/>
                  </a:lnTo>
                  <a:lnTo>
                    <a:pt x="11022" y="137609"/>
                  </a:lnTo>
                  <a:lnTo>
                    <a:pt x="16062" y="142540"/>
                  </a:lnTo>
                  <a:lnTo>
                    <a:pt x="27306" y="148018"/>
                  </a:lnTo>
                  <a:lnTo>
                    <a:pt x="33268" y="149479"/>
                  </a:lnTo>
                  <a:lnTo>
                    <a:pt x="56828" y="146478"/>
                  </a:lnTo>
                  <a:lnTo>
                    <a:pt x="93738" y="126789"/>
                  </a:lnTo>
                  <a:lnTo>
                    <a:pt x="96606" y="122626"/>
                  </a:lnTo>
                  <a:lnTo>
                    <a:pt x="100642" y="100540"/>
                  </a:lnTo>
                  <a:lnTo>
                    <a:pt x="99184" y="58508"/>
                  </a:lnTo>
                  <a:lnTo>
                    <a:pt x="91881" y="34622"/>
                  </a:lnTo>
                  <a:lnTo>
                    <a:pt x="86051" y="25971"/>
                  </a:lnTo>
                  <a:lnTo>
                    <a:pt x="55994" y="6063"/>
                  </a:lnTo>
                  <a:lnTo>
                    <a:pt x="43336" y="1796"/>
                  </a:lnTo>
                  <a:lnTo>
                    <a:pt x="26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464">
              <a:extLst>
                <a:ext uri="{FF2B5EF4-FFF2-40B4-BE49-F238E27FC236}">
                  <a16:creationId xmlns:a16="http://schemas.microsoft.com/office/drawing/2014/main" id="{5D65EF96-CADF-EDDD-DA5B-5ACBAE664F3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30925" y="2762807"/>
              <a:ext cx="102826" cy="437594"/>
            </a:xfrm>
            <a:custGeom>
              <a:avLst/>
              <a:gdLst/>
              <a:ahLst/>
              <a:cxnLst/>
              <a:rect l="0" t="0" r="0" b="0"/>
              <a:pathLst>
                <a:path w="102826" h="437594">
                  <a:moveTo>
                    <a:pt x="102825" y="75643"/>
                  </a:moveTo>
                  <a:lnTo>
                    <a:pt x="102825" y="75643"/>
                  </a:lnTo>
                  <a:lnTo>
                    <a:pt x="102825" y="30908"/>
                  </a:lnTo>
                  <a:lnTo>
                    <a:pt x="102825" y="15280"/>
                  </a:lnTo>
                  <a:lnTo>
                    <a:pt x="100003" y="8952"/>
                  </a:lnTo>
                  <a:lnTo>
                    <a:pt x="97769" y="5782"/>
                  </a:lnTo>
                  <a:lnTo>
                    <a:pt x="92464" y="2260"/>
                  </a:lnTo>
                  <a:lnTo>
                    <a:pt x="85492" y="0"/>
                  </a:lnTo>
                  <a:lnTo>
                    <a:pt x="74171" y="9721"/>
                  </a:lnTo>
                  <a:lnTo>
                    <a:pt x="48069" y="55960"/>
                  </a:lnTo>
                  <a:lnTo>
                    <a:pt x="39682" y="84981"/>
                  </a:lnTo>
                  <a:lnTo>
                    <a:pt x="31791" y="128287"/>
                  </a:lnTo>
                  <a:lnTo>
                    <a:pt x="20041" y="171061"/>
                  </a:lnTo>
                  <a:lnTo>
                    <a:pt x="11739" y="209984"/>
                  </a:lnTo>
                  <a:lnTo>
                    <a:pt x="9426" y="246828"/>
                  </a:lnTo>
                  <a:lnTo>
                    <a:pt x="8398" y="282253"/>
                  </a:lnTo>
                  <a:lnTo>
                    <a:pt x="7941" y="315636"/>
                  </a:lnTo>
                  <a:lnTo>
                    <a:pt x="6625" y="363123"/>
                  </a:lnTo>
                  <a:lnTo>
                    <a:pt x="58" y="409164"/>
                  </a:lnTo>
                  <a:lnTo>
                    <a:pt x="0" y="420724"/>
                  </a:lnTo>
                  <a:lnTo>
                    <a:pt x="7575" y="437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465">
              <a:extLst>
                <a:ext uri="{FF2B5EF4-FFF2-40B4-BE49-F238E27FC236}">
                  <a16:creationId xmlns:a16="http://schemas.microsoft.com/office/drawing/2014/main" id="{4FA9E5BA-1E7E-7CE6-8A32-4FE8A89C38B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162300" y="29813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8662" y="20971"/>
                  </a:lnTo>
                  <a:lnTo>
                    <a:pt x="40704" y="6185"/>
                  </a:lnTo>
                  <a:lnTo>
                    <a:pt x="77560" y="183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466">
              <a:extLst>
                <a:ext uri="{FF2B5EF4-FFF2-40B4-BE49-F238E27FC236}">
                  <a16:creationId xmlns:a16="http://schemas.microsoft.com/office/drawing/2014/main" id="{552A628D-7404-B514-3168-51EEDD28CAF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449931" y="2781692"/>
              <a:ext cx="112420" cy="265412"/>
            </a:xfrm>
            <a:custGeom>
              <a:avLst/>
              <a:gdLst/>
              <a:ahLst/>
              <a:cxnLst/>
              <a:rect l="0" t="0" r="0" b="0"/>
              <a:pathLst>
                <a:path w="112420" h="265412">
                  <a:moveTo>
                    <a:pt x="64794" y="9133"/>
                  </a:moveTo>
                  <a:lnTo>
                    <a:pt x="64794" y="9133"/>
                  </a:lnTo>
                  <a:lnTo>
                    <a:pt x="64794" y="0"/>
                  </a:lnTo>
                  <a:lnTo>
                    <a:pt x="61972" y="30743"/>
                  </a:lnTo>
                  <a:lnTo>
                    <a:pt x="51537" y="76902"/>
                  </a:lnTo>
                  <a:lnTo>
                    <a:pt x="42404" y="116466"/>
                  </a:lnTo>
                  <a:lnTo>
                    <a:pt x="29836" y="154669"/>
                  </a:lnTo>
                  <a:lnTo>
                    <a:pt x="17162" y="197964"/>
                  </a:lnTo>
                  <a:lnTo>
                    <a:pt x="2351" y="244922"/>
                  </a:lnTo>
                  <a:lnTo>
                    <a:pt x="0" y="256097"/>
                  </a:lnTo>
                  <a:lnTo>
                    <a:pt x="431" y="259501"/>
                  </a:lnTo>
                  <a:lnTo>
                    <a:pt x="1777" y="261770"/>
                  </a:lnTo>
                  <a:lnTo>
                    <a:pt x="3733" y="263283"/>
                  </a:lnTo>
                  <a:lnTo>
                    <a:pt x="16598" y="265411"/>
                  </a:lnTo>
                  <a:lnTo>
                    <a:pt x="25029" y="263087"/>
                  </a:lnTo>
                  <a:lnTo>
                    <a:pt x="28759" y="260986"/>
                  </a:lnTo>
                  <a:lnTo>
                    <a:pt x="70280" y="252095"/>
                  </a:lnTo>
                  <a:lnTo>
                    <a:pt x="112419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467">
              <a:extLst>
                <a:ext uri="{FF2B5EF4-FFF2-40B4-BE49-F238E27FC236}">
                  <a16:creationId xmlns:a16="http://schemas.microsoft.com/office/drawing/2014/main" id="{6D84EF55-460E-9D98-17BD-383718412F3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637352" y="2886240"/>
              <a:ext cx="334574" cy="123661"/>
            </a:xfrm>
            <a:custGeom>
              <a:avLst/>
              <a:gdLst/>
              <a:ahLst/>
              <a:cxnLst/>
              <a:rect l="0" t="0" r="0" b="0"/>
              <a:pathLst>
                <a:path w="334574" h="123661">
                  <a:moveTo>
                    <a:pt x="10723" y="66510"/>
                  </a:moveTo>
                  <a:lnTo>
                    <a:pt x="10723" y="66510"/>
                  </a:lnTo>
                  <a:lnTo>
                    <a:pt x="15779" y="66510"/>
                  </a:lnTo>
                  <a:lnTo>
                    <a:pt x="52480" y="57868"/>
                  </a:lnTo>
                  <a:lnTo>
                    <a:pt x="70132" y="56188"/>
                  </a:lnTo>
                  <a:lnTo>
                    <a:pt x="96208" y="45242"/>
                  </a:lnTo>
                  <a:lnTo>
                    <a:pt x="109101" y="34322"/>
                  </a:lnTo>
                  <a:lnTo>
                    <a:pt x="112654" y="28215"/>
                  </a:lnTo>
                  <a:lnTo>
                    <a:pt x="113603" y="25105"/>
                  </a:lnTo>
                  <a:lnTo>
                    <a:pt x="113176" y="21973"/>
                  </a:lnTo>
                  <a:lnTo>
                    <a:pt x="109880" y="15671"/>
                  </a:lnTo>
                  <a:lnTo>
                    <a:pt x="102074" y="6174"/>
                  </a:lnTo>
                  <a:lnTo>
                    <a:pt x="93304" y="2652"/>
                  </a:lnTo>
                  <a:lnTo>
                    <a:pt x="54959" y="0"/>
                  </a:lnTo>
                  <a:lnTo>
                    <a:pt x="43435" y="2731"/>
                  </a:lnTo>
                  <a:lnTo>
                    <a:pt x="22359" y="13107"/>
                  </a:lnTo>
                  <a:lnTo>
                    <a:pt x="4058" y="37399"/>
                  </a:lnTo>
                  <a:lnTo>
                    <a:pt x="0" y="53925"/>
                  </a:lnTo>
                  <a:lnTo>
                    <a:pt x="3665" y="75128"/>
                  </a:lnTo>
                  <a:lnTo>
                    <a:pt x="9703" y="88332"/>
                  </a:lnTo>
                  <a:lnTo>
                    <a:pt x="25002" y="106607"/>
                  </a:lnTo>
                  <a:lnTo>
                    <a:pt x="36825" y="115375"/>
                  </a:lnTo>
                  <a:lnTo>
                    <a:pt x="49135" y="119977"/>
                  </a:lnTo>
                  <a:lnTo>
                    <a:pt x="55381" y="121205"/>
                  </a:lnTo>
                  <a:lnTo>
                    <a:pt x="65143" y="119747"/>
                  </a:lnTo>
                  <a:lnTo>
                    <a:pt x="96481" y="106211"/>
                  </a:lnTo>
                  <a:lnTo>
                    <a:pt x="110452" y="90503"/>
                  </a:lnTo>
                  <a:lnTo>
                    <a:pt x="133008" y="49862"/>
                  </a:lnTo>
                  <a:lnTo>
                    <a:pt x="170252" y="2502"/>
                  </a:lnTo>
                  <a:lnTo>
                    <a:pt x="174405" y="1020"/>
                  </a:lnTo>
                  <a:lnTo>
                    <a:pt x="176994" y="625"/>
                  </a:lnTo>
                  <a:lnTo>
                    <a:pt x="179779" y="2478"/>
                  </a:lnTo>
                  <a:lnTo>
                    <a:pt x="185695" y="10182"/>
                  </a:lnTo>
                  <a:lnTo>
                    <a:pt x="193729" y="56362"/>
                  </a:lnTo>
                  <a:lnTo>
                    <a:pt x="207841" y="102411"/>
                  </a:lnTo>
                  <a:lnTo>
                    <a:pt x="219726" y="122769"/>
                  </a:lnTo>
                  <a:lnTo>
                    <a:pt x="243595" y="78753"/>
                  </a:lnTo>
                  <a:lnTo>
                    <a:pt x="281360" y="34408"/>
                  </a:lnTo>
                  <a:lnTo>
                    <a:pt x="298815" y="17722"/>
                  </a:lnTo>
                  <a:lnTo>
                    <a:pt x="307391" y="13077"/>
                  </a:lnTo>
                  <a:lnTo>
                    <a:pt x="318170" y="10461"/>
                  </a:lnTo>
                  <a:lnTo>
                    <a:pt x="320463" y="11152"/>
                  </a:lnTo>
                  <a:lnTo>
                    <a:pt x="321991" y="12672"/>
                  </a:lnTo>
                  <a:lnTo>
                    <a:pt x="329501" y="32827"/>
                  </a:lnTo>
                  <a:lnTo>
                    <a:pt x="330133" y="38763"/>
                  </a:lnTo>
                  <a:lnTo>
                    <a:pt x="328083" y="53232"/>
                  </a:lnTo>
                  <a:lnTo>
                    <a:pt x="333864" y="95509"/>
                  </a:lnTo>
                  <a:lnTo>
                    <a:pt x="334573" y="12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468">
              <a:extLst>
                <a:ext uri="{FF2B5EF4-FFF2-40B4-BE49-F238E27FC236}">
                  <a16:creationId xmlns:a16="http://schemas.microsoft.com/office/drawing/2014/main" id="{00A6E2A9-BCFD-2F18-3B84-F5087687EDA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38525" y="29051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2504"/>
                  </a:lnTo>
                  <a:lnTo>
                    <a:pt x="58624" y="8728"/>
                  </a:lnTo>
                  <a:lnTo>
                    <a:pt x="99913" y="135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SMARTInkShape-Group619">
            <a:extLst>
              <a:ext uri="{FF2B5EF4-FFF2-40B4-BE49-F238E27FC236}">
                <a16:creationId xmlns:a16="http://schemas.microsoft.com/office/drawing/2014/main" id="{F9129D20-6286-C1F4-5509-2F27930B814E}"/>
              </a:ext>
            </a:extLst>
          </p:cNvPr>
          <p:cNvGrpSpPr/>
          <p:nvPr/>
        </p:nvGrpSpPr>
        <p:grpSpPr>
          <a:xfrm>
            <a:off x="4337738" y="2619556"/>
            <a:ext cx="1422722" cy="397161"/>
            <a:chOff x="4337738" y="2619556"/>
            <a:chExt cx="1422722" cy="397161"/>
          </a:xfrm>
        </p:grpSpPr>
        <p:sp>
          <p:nvSpPr>
            <p:cNvPr id="473" name="SMARTInkShape-3469">
              <a:extLst>
                <a:ext uri="{FF2B5EF4-FFF2-40B4-BE49-F238E27FC236}">
                  <a16:creationId xmlns:a16="http://schemas.microsoft.com/office/drawing/2014/main" id="{39D3E1EF-3F56-5C97-251F-B0B3E4838EB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337738" y="2667000"/>
              <a:ext cx="119963" cy="349717"/>
            </a:xfrm>
            <a:custGeom>
              <a:avLst/>
              <a:gdLst/>
              <a:ahLst/>
              <a:cxnLst/>
              <a:rect l="0" t="0" r="0" b="0"/>
              <a:pathLst>
                <a:path w="119963" h="349717">
                  <a:moveTo>
                    <a:pt x="110437" y="266700"/>
                  </a:moveTo>
                  <a:lnTo>
                    <a:pt x="110437" y="266700"/>
                  </a:lnTo>
                  <a:lnTo>
                    <a:pt x="102236" y="258499"/>
                  </a:lnTo>
                  <a:lnTo>
                    <a:pt x="95972" y="238977"/>
                  </a:lnTo>
                  <a:lnTo>
                    <a:pt x="93385" y="235518"/>
                  </a:lnTo>
                  <a:lnTo>
                    <a:pt x="78807" y="227144"/>
                  </a:lnTo>
                  <a:lnTo>
                    <a:pt x="73475" y="224455"/>
                  </a:lnTo>
                  <a:lnTo>
                    <a:pt x="59084" y="224288"/>
                  </a:lnTo>
                  <a:lnTo>
                    <a:pt x="50802" y="225726"/>
                  </a:lnTo>
                  <a:lnTo>
                    <a:pt x="35955" y="235789"/>
                  </a:lnTo>
                  <a:lnTo>
                    <a:pt x="9176" y="268120"/>
                  </a:lnTo>
                  <a:lnTo>
                    <a:pt x="1932" y="289203"/>
                  </a:lnTo>
                  <a:lnTo>
                    <a:pt x="0" y="300752"/>
                  </a:lnTo>
                  <a:lnTo>
                    <a:pt x="3499" y="319229"/>
                  </a:lnTo>
                  <a:lnTo>
                    <a:pt x="17935" y="343280"/>
                  </a:lnTo>
                  <a:lnTo>
                    <a:pt x="22311" y="346328"/>
                  </a:lnTo>
                  <a:lnTo>
                    <a:pt x="32817" y="349716"/>
                  </a:lnTo>
                  <a:lnTo>
                    <a:pt x="38582" y="348502"/>
                  </a:lnTo>
                  <a:lnTo>
                    <a:pt x="50632" y="341510"/>
                  </a:lnTo>
                  <a:lnTo>
                    <a:pt x="60221" y="328524"/>
                  </a:lnTo>
                  <a:lnTo>
                    <a:pt x="80057" y="284204"/>
                  </a:lnTo>
                  <a:lnTo>
                    <a:pt x="90207" y="238643"/>
                  </a:lnTo>
                  <a:lnTo>
                    <a:pt x="98328" y="201354"/>
                  </a:lnTo>
                  <a:lnTo>
                    <a:pt x="107437" y="157262"/>
                  </a:lnTo>
                  <a:lnTo>
                    <a:pt x="115781" y="112801"/>
                  </a:lnTo>
                  <a:lnTo>
                    <a:pt x="119136" y="68260"/>
                  </a:lnTo>
                  <a:lnTo>
                    <a:pt x="119930" y="21972"/>
                  </a:lnTo>
                  <a:lnTo>
                    <a:pt x="119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470">
              <a:extLst>
                <a:ext uri="{FF2B5EF4-FFF2-40B4-BE49-F238E27FC236}">
                  <a16:creationId xmlns:a16="http://schemas.microsoft.com/office/drawing/2014/main" id="{30347C7A-D38F-7554-8C5A-4FBBA0378B4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95800" y="2863334"/>
              <a:ext cx="140346" cy="132340"/>
            </a:xfrm>
            <a:custGeom>
              <a:avLst/>
              <a:gdLst/>
              <a:ahLst/>
              <a:cxnLst/>
              <a:rect l="0" t="0" r="0" b="0"/>
              <a:pathLst>
                <a:path w="140346" h="132340">
                  <a:moveTo>
                    <a:pt x="0" y="60841"/>
                  </a:moveTo>
                  <a:lnTo>
                    <a:pt x="0" y="60841"/>
                  </a:lnTo>
                  <a:lnTo>
                    <a:pt x="8662" y="68445"/>
                  </a:lnTo>
                  <a:lnTo>
                    <a:pt x="23851" y="76029"/>
                  </a:lnTo>
                  <a:lnTo>
                    <a:pt x="59245" y="79383"/>
                  </a:lnTo>
                  <a:lnTo>
                    <a:pt x="71486" y="76843"/>
                  </a:lnTo>
                  <a:lnTo>
                    <a:pt x="112736" y="57751"/>
                  </a:lnTo>
                  <a:lnTo>
                    <a:pt x="134336" y="39887"/>
                  </a:lnTo>
                  <a:lnTo>
                    <a:pt x="139079" y="30009"/>
                  </a:lnTo>
                  <a:lnTo>
                    <a:pt x="140345" y="24411"/>
                  </a:lnTo>
                  <a:lnTo>
                    <a:pt x="139072" y="19621"/>
                  </a:lnTo>
                  <a:lnTo>
                    <a:pt x="132012" y="11477"/>
                  </a:lnTo>
                  <a:lnTo>
                    <a:pt x="116137" y="942"/>
                  </a:lnTo>
                  <a:lnTo>
                    <a:pt x="101359" y="0"/>
                  </a:lnTo>
                  <a:lnTo>
                    <a:pt x="85265" y="4167"/>
                  </a:lnTo>
                  <a:lnTo>
                    <a:pt x="54864" y="26912"/>
                  </a:lnTo>
                  <a:lnTo>
                    <a:pt x="23656" y="61665"/>
                  </a:lnTo>
                  <a:lnTo>
                    <a:pt x="15805" y="83079"/>
                  </a:lnTo>
                  <a:lnTo>
                    <a:pt x="13711" y="94716"/>
                  </a:lnTo>
                  <a:lnTo>
                    <a:pt x="14433" y="103533"/>
                  </a:lnTo>
                  <a:lnTo>
                    <a:pt x="17030" y="110469"/>
                  </a:lnTo>
                  <a:lnTo>
                    <a:pt x="24502" y="119940"/>
                  </a:lnTo>
                  <a:lnTo>
                    <a:pt x="31351" y="124149"/>
                  </a:lnTo>
                  <a:lnTo>
                    <a:pt x="51270" y="131575"/>
                  </a:lnTo>
                  <a:lnTo>
                    <a:pt x="57463" y="132339"/>
                  </a:lnTo>
                  <a:lnTo>
                    <a:pt x="105066" y="119565"/>
                  </a:lnTo>
                  <a:lnTo>
                    <a:pt x="114300" y="117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471">
              <a:extLst>
                <a:ext uri="{FF2B5EF4-FFF2-40B4-BE49-F238E27FC236}">
                  <a16:creationId xmlns:a16="http://schemas.microsoft.com/office/drawing/2014/main" id="{6863693A-9C3D-4558-1793-EF1088A6187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67250" y="2839905"/>
              <a:ext cx="145919" cy="131896"/>
            </a:xfrm>
            <a:custGeom>
              <a:avLst/>
              <a:gdLst/>
              <a:ahLst/>
              <a:cxnLst/>
              <a:rect l="0" t="0" r="0" b="0"/>
              <a:pathLst>
                <a:path w="145919" h="131896">
                  <a:moveTo>
                    <a:pt x="123825" y="46170"/>
                  </a:moveTo>
                  <a:lnTo>
                    <a:pt x="123825" y="46170"/>
                  </a:lnTo>
                  <a:lnTo>
                    <a:pt x="128881" y="46170"/>
                  </a:lnTo>
                  <a:lnTo>
                    <a:pt x="134186" y="40526"/>
                  </a:lnTo>
                  <a:lnTo>
                    <a:pt x="139013" y="32020"/>
                  </a:lnTo>
                  <a:lnTo>
                    <a:pt x="141730" y="20223"/>
                  </a:lnTo>
                  <a:lnTo>
                    <a:pt x="142725" y="1818"/>
                  </a:lnTo>
                  <a:lnTo>
                    <a:pt x="134342" y="0"/>
                  </a:lnTo>
                  <a:lnTo>
                    <a:pt x="118974" y="250"/>
                  </a:lnTo>
                  <a:lnTo>
                    <a:pt x="89697" y="6341"/>
                  </a:lnTo>
                  <a:lnTo>
                    <a:pt x="77613" y="11888"/>
                  </a:lnTo>
                  <a:lnTo>
                    <a:pt x="68714" y="20703"/>
                  </a:lnTo>
                  <a:lnTo>
                    <a:pt x="62289" y="30618"/>
                  </a:lnTo>
                  <a:lnTo>
                    <a:pt x="59434" y="38552"/>
                  </a:lnTo>
                  <a:lnTo>
                    <a:pt x="57827" y="54026"/>
                  </a:lnTo>
                  <a:lnTo>
                    <a:pt x="60776" y="58816"/>
                  </a:lnTo>
                  <a:lnTo>
                    <a:pt x="72520" y="66960"/>
                  </a:lnTo>
                  <a:lnTo>
                    <a:pt x="104709" y="79364"/>
                  </a:lnTo>
                  <a:lnTo>
                    <a:pt x="144165" y="106208"/>
                  </a:lnTo>
                  <a:lnTo>
                    <a:pt x="145852" y="109479"/>
                  </a:lnTo>
                  <a:lnTo>
                    <a:pt x="145918" y="112718"/>
                  </a:lnTo>
                  <a:lnTo>
                    <a:pt x="143169" y="119138"/>
                  </a:lnTo>
                  <a:lnTo>
                    <a:pt x="138420" y="125520"/>
                  </a:lnTo>
                  <a:lnTo>
                    <a:pt x="127136" y="129062"/>
                  </a:lnTo>
                  <a:lnTo>
                    <a:pt x="80478" y="131522"/>
                  </a:lnTo>
                  <a:lnTo>
                    <a:pt x="40206" y="131846"/>
                  </a:lnTo>
                  <a:lnTo>
                    <a:pt x="0" y="131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472">
              <a:extLst>
                <a:ext uri="{FF2B5EF4-FFF2-40B4-BE49-F238E27FC236}">
                  <a16:creationId xmlns:a16="http://schemas.microsoft.com/office/drawing/2014/main" id="{AFD370FB-29F6-E7E0-5B2B-507BECAC503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867275" y="2859609"/>
              <a:ext cx="37316" cy="131242"/>
            </a:xfrm>
            <a:custGeom>
              <a:avLst/>
              <a:gdLst/>
              <a:ahLst/>
              <a:cxnLst/>
              <a:rect l="0" t="0" r="0" b="0"/>
              <a:pathLst>
                <a:path w="37316" h="131242">
                  <a:moveTo>
                    <a:pt x="19050" y="26466"/>
                  </a:moveTo>
                  <a:lnTo>
                    <a:pt x="19050" y="26466"/>
                  </a:lnTo>
                  <a:lnTo>
                    <a:pt x="32142" y="12316"/>
                  </a:lnTo>
                  <a:lnTo>
                    <a:pt x="37315" y="0"/>
                  </a:lnTo>
                  <a:lnTo>
                    <a:pt x="36519" y="355"/>
                  </a:lnTo>
                  <a:lnTo>
                    <a:pt x="32812" y="3572"/>
                  </a:lnTo>
                  <a:lnTo>
                    <a:pt x="15690" y="46851"/>
                  </a:lnTo>
                  <a:lnTo>
                    <a:pt x="2798" y="90495"/>
                  </a:lnTo>
                  <a:lnTo>
                    <a:pt x="0" y="131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473">
              <a:extLst>
                <a:ext uri="{FF2B5EF4-FFF2-40B4-BE49-F238E27FC236}">
                  <a16:creationId xmlns:a16="http://schemas.microsoft.com/office/drawing/2014/main" id="{1DF3CFF4-008C-FCE3-7AEC-E88F2024756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95850" y="27527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474">
              <a:extLst>
                <a:ext uri="{FF2B5EF4-FFF2-40B4-BE49-F238E27FC236}">
                  <a16:creationId xmlns:a16="http://schemas.microsoft.com/office/drawing/2014/main" id="{FEE21529-E20B-2E8A-9051-571F531AA0A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953000" y="2842977"/>
              <a:ext cx="200026" cy="115690"/>
            </a:xfrm>
            <a:custGeom>
              <a:avLst/>
              <a:gdLst/>
              <a:ahLst/>
              <a:cxnLst/>
              <a:rect l="0" t="0" r="0" b="0"/>
              <a:pathLst>
                <a:path w="200026" h="115690">
                  <a:moveTo>
                    <a:pt x="0" y="43098"/>
                  </a:moveTo>
                  <a:lnTo>
                    <a:pt x="0" y="43098"/>
                  </a:lnTo>
                  <a:lnTo>
                    <a:pt x="0" y="38042"/>
                  </a:lnTo>
                  <a:lnTo>
                    <a:pt x="5645" y="32737"/>
                  </a:lnTo>
                  <a:lnTo>
                    <a:pt x="49962" y="8140"/>
                  </a:lnTo>
                  <a:lnTo>
                    <a:pt x="58542" y="1808"/>
                  </a:lnTo>
                  <a:lnTo>
                    <a:pt x="63369" y="755"/>
                  </a:lnTo>
                  <a:lnTo>
                    <a:pt x="74378" y="2407"/>
                  </a:lnTo>
                  <a:lnTo>
                    <a:pt x="83504" y="9491"/>
                  </a:lnTo>
                  <a:lnTo>
                    <a:pt x="87420" y="14343"/>
                  </a:lnTo>
                  <a:lnTo>
                    <a:pt x="91770" y="31024"/>
                  </a:lnTo>
                  <a:lnTo>
                    <a:pt x="94562" y="66113"/>
                  </a:lnTo>
                  <a:lnTo>
                    <a:pt x="89990" y="86841"/>
                  </a:lnTo>
                  <a:lnTo>
                    <a:pt x="81933" y="106389"/>
                  </a:lnTo>
                  <a:lnTo>
                    <a:pt x="77904" y="110692"/>
                  </a:lnTo>
                  <a:lnTo>
                    <a:pt x="67786" y="115473"/>
                  </a:lnTo>
                  <a:lnTo>
                    <a:pt x="63182" y="115689"/>
                  </a:lnTo>
                  <a:lnTo>
                    <a:pt x="55245" y="113108"/>
                  </a:lnTo>
                  <a:lnTo>
                    <a:pt x="52705" y="108821"/>
                  </a:lnTo>
                  <a:lnTo>
                    <a:pt x="49883" y="95592"/>
                  </a:lnTo>
                  <a:lnTo>
                    <a:pt x="53351" y="70294"/>
                  </a:lnTo>
                  <a:lnTo>
                    <a:pt x="66137" y="47746"/>
                  </a:lnTo>
                  <a:lnTo>
                    <a:pt x="89421" y="22222"/>
                  </a:lnTo>
                  <a:lnTo>
                    <a:pt x="101831" y="13359"/>
                  </a:lnTo>
                  <a:lnTo>
                    <a:pt x="143742" y="3277"/>
                  </a:lnTo>
                  <a:lnTo>
                    <a:pt x="162310" y="0"/>
                  </a:lnTo>
                  <a:lnTo>
                    <a:pt x="200025" y="4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475">
              <a:extLst>
                <a:ext uri="{FF2B5EF4-FFF2-40B4-BE49-F238E27FC236}">
                  <a16:creationId xmlns:a16="http://schemas.microsoft.com/office/drawing/2014/main" id="{6D3A5C6D-29DB-DE39-5556-7DCABC56A7E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148794" y="2857535"/>
              <a:ext cx="204257" cy="108819"/>
            </a:xfrm>
            <a:custGeom>
              <a:avLst/>
              <a:gdLst/>
              <a:ahLst/>
              <a:cxnLst/>
              <a:rect l="0" t="0" r="0" b="0"/>
              <a:pathLst>
                <a:path w="204257" h="108819">
                  <a:moveTo>
                    <a:pt x="109006" y="28540"/>
                  </a:moveTo>
                  <a:lnTo>
                    <a:pt x="109006" y="28540"/>
                  </a:lnTo>
                  <a:lnTo>
                    <a:pt x="109006" y="23484"/>
                  </a:lnTo>
                  <a:lnTo>
                    <a:pt x="110064" y="21994"/>
                  </a:lnTo>
                  <a:lnTo>
                    <a:pt x="111828" y="21001"/>
                  </a:lnTo>
                  <a:lnTo>
                    <a:pt x="117207" y="19407"/>
                  </a:lnTo>
                  <a:lnTo>
                    <a:pt x="117943" y="16368"/>
                  </a:lnTo>
                  <a:lnTo>
                    <a:pt x="118531" y="367"/>
                  </a:lnTo>
                  <a:lnTo>
                    <a:pt x="100217" y="0"/>
                  </a:lnTo>
                  <a:lnTo>
                    <a:pt x="76774" y="7576"/>
                  </a:lnTo>
                  <a:lnTo>
                    <a:pt x="54583" y="19264"/>
                  </a:lnTo>
                  <a:lnTo>
                    <a:pt x="20154" y="50769"/>
                  </a:lnTo>
                  <a:lnTo>
                    <a:pt x="1060" y="86217"/>
                  </a:lnTo>
                  <a:lnTo>
                    <a:pt x="0" y="90275"/>
                  </a:lnTo>
                  <a:lnTo>
                    <a:pt x="352" y="94038"/>
                  </a:lnTo>
                  <a:lnTo>
                    <a:pt x="3566" y="101042"/>
                  </a:lnTo>
                  <a:lnTo>
                    <a:pt x="8521" y="107682"/>
                  </a:lnTo>
                  <a:lnTo>
                    <a:pt x="12383" y="108818"/>
                  </a:lnTo>
                  <a:lnTo>
                    <a:pt x="22318" y="107258"/>
                  </a:lnTo>
                  <a:lnTo>
                    <a:pt x="39811" y="100429"/>
                  </a:lnTo>
                  <a:lnTo>
                    <a:pt x="49326" y="91888"/>
                  </a:lnTo>
                  <a:lnTo>
                    <a:pt x="89303" y="45517"/>
                  </a:lnTo>
                  <a:lnTo>
                    <a:pt x="107086" y="21333"/>
                  </a:lnTo>
                  <a:lnTo>
                    <a:pt x="103380" y="24758"/>
                  </a:lnTo>
                  <a:lnTo>
                    <a:pt x="95579" y="37532"/>
                  </a:lnTo>
                  <a:lnTo>
                    <a:pt x="90697" y="71705"/>
                  </a:lnTo>
                  <a:lnTo>
                    <a:pt x="90103" y="82927"/>
                  </a:lnTo>
                  <a:lnTo>
                    <a:pt x="98488" y="84462"/>
                  </a:lnTo>
                  <a:lnTo>
                    <a:pt x="131101" y="84470"/>
                  </a:lnTo>
                  <a:lnTo>
                    <a:pt x="168021" y="72411"/>
                  </a:lnTo>
                  <a:lnTo>
                    <a:pt x="180390" y="60738"/>
                  </a:lnTo>
                  <a:lnTo>
                    <a:pt x="204256" y="28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476">
              <a:extLst>
                <a:ext uri="{FF2B5EF4-FFF2-40B4-BE49-F238E27FC236}">
                  <a16:creationId xmlns:a16="http://schemas.microsoft.com/office/drawing/2014/main" id="{B3A34ABC-0554-1764-1B67-3EFBD9076C6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314950" y="2661512"/>
              <a:ext cx="149622" cy="280436"/>
            </a:xfrm>
            <a:custGeom>
              <a:avLst/>
              <a:gdLst/>
              <a:ahLst/>
              <a:cxnLst/>
              <a:rect l="0" t="0" r="0" b="0"/>
              <a:pathLst>
                <a:path w="149622" h="280436">
                  <a:moveTo>
                    <a:pt x="95250" y="5488"/>
                  </a:moveTo>
                  <a:lnTo>
                    <a:pt x="95250" y="5488"/>
                  </a:lnTo>
                  <a:lnTo>
                    <a:pt x="95250" y="0"/>
                  </a:lnTo>
                  <a:lnTo>
                    <a:pt x="95250" y="2343"/>
                  </a:lnTo>
                  <a:lnTo>
                    <a:pt x="98072" y="6912"/>
                  </a:lnTo>
                  <a:lnTo>
                    <a:pt x="100306" y="9613"/>
                  </a:lnTo>
                  <a:lnTo>
                    <a:pt x="99966" y="23902"/>
                  </a:lnTo>
                  <a:lnTo>
                    <a:pt x="91125" y="67569"/>
                  </a:lnTo>
                  <a:lnTo>
                    <a:pt x="77212" y="109490"/>
                  </a:lnTo>
                  <a:lnTo>
                    <a:pt x="64740" y="155425"/>
                  </a:lnTo>
                  <a:lnTo>
                    <a:pt x="52104" y="196599"/>
                  </a:lnTo>
                  <a:lnTo>
                    <a:pt x="48215" y="243694"/>
                  </a:lnTo>
                  <a:lnTo>
                    <a:pt x="47800" y="267156"/>
                  </a:lnTo>
                  <a:lnTo>
                    <a:pt x="49859" y="272008"/>
                  </a:lnTo>
                  <a:lnTo>
                    <a:pt x="53347" y="275243"/>
                  </a:lnTo>
                  <a:lnTo>
                    <a:pt x="63926" y="278838"/>
                  </a:lnTo>
                  <a:lnTo>
                    <a:pt x="79212" y="280435"/>
                  </a:lnTo>
                  <a:lnTo>
                    <a:pt x="96589" y="275500"/>
                  </a:lnTo>
                  <a:lnTo>
                    <a:pt x="121399" y="260822"/>
                  </a:lnTo>
                  <a:lnTo>
                    <a:pt x="139334" y="243068"/>
                  </a:lnTo>
                  <a:lnTo>
                    <a:pt x="143689" y="236899"/>
                  </a:lnTo>
                  <a:lnTo>
                    <a:pt x="148529" y="221579"/>
                  </a:lnTo>
                  <a:lnTo>
                    <a:pt x="149621" y="205245"/>
                  </a:lnTo>
                  <a:lnTo>
                    <a:pt x="146579" y="190930"/>
                  </a:lnTo>
                  <a:lnTo>
                    <a:pt x="133860" y="170971"/>
                  </a:lnTo>
                  <a:lnTo>
                    <a:pt x="125462" y="163703"/>
                  </a:lnTo>
                  <a:lnTo>
                    <a:pt x="121741" y="161765"/>
                  </a:lnTo>
                  <a:lnTo>
                    <a:pt x="96279" y="159037"/>
                  </a:lnTo>
                  <a:lnTo>
                    <a:pt x="58412" y="165719"/>
                  </a:lnTo>
                  <a:lnTo>
                    <a:pt x="32274" y="177230"/>
                  </a:lnTo>
                  <a:lnTo>
                    <a:pt x="6567" y="199180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3477">
              <a:extLst>
                <a:ext uri="{FF2B5EF4-FFF2-40B4-BE49-F238E27FC236}">
                  <a16:creationId xmlns:a16="http://schemas.microsoft.com/office/drawing/2014/main" id="{675B121E-DE47-552B-2CCD-0E257B0F8EE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481289" y="2619556"/>
              <a:ext cx="62102" cy="323670"/>
            </a:xfrm>
            <a:custGeom>
              <a:avLst/>
              <a:gdLst/>
              <a:ahLst/>
              <a:cxnLst/>
              <a:rect l="0" t="0" r="0" b="0"/>
              <a:pathLst>
                <a:path w="62102" h="323670">
                  <a:moveTo>
                    <a:pt x="33686" y="47444"/>
                  </a:moveTo>
                  <a:lnTo>
                    <a:pt x="33686" y="47444"/>
                  </a:lnTo>
                  <a:lnTo>
                    <a:pt x="44047" y="22005"/>
                  </a:lnTo>
                  <a:lnTo>
                    <a:pt x="62101" y="0"/>
                  </a:lnTo>
                  <a:lnTo>
                    <a:pt x="54701" y="30926"/>
                  </a:lnTo>
                  <a:lnTo>
                    <a:pt x="47674" y="63364"/>
                  </a:lnTo>
                  <a:lnTo>
                    <a:pt x="35008" y="100844"/>
                  </a:lnTo>
                  <a:lnTo>
                    <a:pt x="21248" y="141954"/>
                  </a:lnTo>
                  <a:lnTo>
                    <a:pt x="11538" y="181162"/>
                  </a:lnTo>
                  <a:lnTo>
                    <a:pt x="5322" y="227669"/>
                  </a:lnTo>
                  <a:lnTo>
                    <a:pt x="0" y="263004"/>
                  </a:lnTo>
                  <a:lnTo>
                    <a:pt x="4184" y="292994"/>
                  </a:lnTo>
                  <a:lnTo>
                    <a:pt x="14636" y="323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3478">
              <a:extLst>
                <a:ext uri="{FF2B5EF4-FFF2-40B4-BE49-F238E27FC236}">
                  <a16:creationId xmlns:a16="http://schemas.microsoft.com/office/drawing/2014/main" id="{AA17E5A9-5395-6F3E-E777-D99F948CA62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74604" y="2778003"/>
              <a:ext cx="185856" cy="116552"/>
            </a:xfrm>
            <a:custGeom>
              <a:avLst/>
              <a:gdLst/>
              <a:ahLst/>
              <a:cxnLst/>
              <a:rect l="0" t="0" r="0" b="0"/>
              <a:pathLst>
                <a:path w="185856" h="116552">
                  <a:moveTo>
                    <a:pt x="45146" y="69972"/>
                  </a:moveTo>
                  <a:lnTo>
                    <a:pt x="45146" y="69972"/>
                  </a:lnTo>
                  <a:lnTo>
                    <a:pt x="45146" y="60839"/>
                  </a:lnTo>
                  <a:lnTo>
                    <a:pt x="85850" y="60457"/>
                  </a:lnTo>
                  <a:lnTo>
                    <a:pt x="127366" y="52247"/>
                  </a:lnTo>
                  <a:lnTo>
                    <a:pt x="158519" y="43579"/>
                  </a:lnTo>
                  <a:lnTo>
                    <a:pt x="177058" y="31676"/>
                  </a:lnTo>
                  <a:lnTo>
                    <a:pt x="180713" y="28566"/>
                  </a:lnTo>
                  <a:lnTo>
                    <a:pt x="184773" y="19467"/>
                  </a:lnTo>
                  <a:lnTo>
                    <a:pt x="185855" y="14077"/>
                  </a:lnTo>
                  <a:lnTo>
                    <a:pt x="184460" y="9425"/>
                  </a:lnTo>
                  <a:lnTo>
                    <a:pt x="177266" y="1435"/>
                  </a:lnTo>
                  <a:lnTo>
                    <a:pt x="158547" y="0"/>
                  </a:lnTo>
                  <a:lnTo>
                    <a:pt x="113525" y="7702"/>
                  </a:lnTo>
                  <a:lnTo>
                    <a:pt x="71959" y="22509"/>
                  </a:lnTo>
                  <a:lnTo>
                    <a:pt x="54947" y="29827"/>
                  </a:lnTo>
                  <a:lnTo>
                    <a:pt x="33468" y="46906"/>
                  </a:lnTo>
                  <a:lnTo>
                    <a:pt x="5888" y="79634"/>
                  </a:lnTo>
                  <a:lnTo>
                    <a:pt x="1240" y="90494"/>
                  </a:lnTo>
                  <a:lnTo>
                    <a:pt x="0" y="96354"/>
                  </a:lnTo>
                  <a:lnTo>
                    <a:pt x="232" y="101318"/>
                  </a:lnTo>
                  <a:lnTo>
                    <a:pt x="3311" y="109656"/>
                  </a:lnTo>
                  <a:lnTo>
                    <a:pt x="7731" y="112303"/>
                  </a:lnTo>
                  <a:lnTo>
                    <a:pt x="37638" y="116551"/>
                  </a:lnTo>
                  <a:lnTo>
                    <a:pt x="84570" y="116401"/>
                  </a:lnTo>
                  <a:lnTo>
                    <a:pt x="126116" y="110031"/>
                  </a:lnTo>
                  <a:lnTo>
                    <a:pt x="178496" y="108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620">
            <a:extLst>
              <a:ext uri="{FF2B5EF4-FFF2-40B4-BE49-F238E27FC236}">
                <a16:creationId xmlns:a16="http://schemas.microsoft.com/office/drawing/2014/main" id="{72FECF30-E4CD-6D1B-EAA1-112DD8439DED}"/>
              </a:ext>
            </a:extLst>
          </p:cNvPr>
          <p:cNvGrpSpPr/>
          <p:nvPr/>
        </p:nvGrpSpPr>
        <p:grpSpPr>
          <a:xfrm>
            <a:off x="6200775" y="2640141"/>
            <a:ext cx="495301" cy="254546"/>
            <a:chOff x="6200775" y="2640141"/>
            <a:chExt cx="495301" cy="254546"/>
          </a:xfrm>
        </p:grpSpPr>
        <p:sp>
          <p:nvSpPr>
            <p:cNvPr id="484" name="SMARTInkShape-3479">
              <a:extLst>
                <a:ext uri="{FF2B5EF4-FFF2-40B4-BE49-F238E27FC236}">
                  <a16:creationId xmlns:a16="http://schemas.microsoft.com/office/drawing/2014/main" id="{C1B5BECE-7904-1834-CF19-49DCB564DB5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200775" y="2659191"/>
              <a:ext cx="120783" cy="223254"/>
            </a:xfrm>
            <a:custGeom>
              <a:avLst/>
              <a:gdLst/>
              <a:ahLst/>
              <a:cxnLst/>
              <a:rect l="0" t="0" r="0" b="0"/>
              <a:pathLst>
                <a:path w="120783" h="223254">
                  <a:moveTo>
                    <a:pt x="38100" y="17334"/>
                  </a:moveTo>
                  <a:lnTo>
                    <a:pt x="38100" y="17334"/>
                  </a:lnTo>
                  <a:lnTo>
                    <a:pt x="43156" y="17334"/>
                  </a:lnTo>
                  <a:lnTo>
                    <a:pt x="48461" y="14512"/>
                  </a:lnTo>
                  <a:lnTo>
                    <a:pt x="51357" y="12278"/>
                  </a:lnTo>
                  <a:lnTo>
                    <a:pt x="54575" y="6973"/>
                  </a:lnTo>
                  <a:lnTo>
                    <a:pt x="56642" y="0"/>
                  </a:lnTo>
                  <a:lnTo>
                    <a:pt x="57868" y="486"/>
                  </a:lnTo>
                  <a:lnTo>
                    <a:pt x="62056" y="3849"/>
                  </a:lnTo>
                  <a:lnTo>
                    <a:pt x="62537" y="8344"/>
                  </a:lnTo>
                  <a:lnTo>
                    <a:pt x="55645" y="50830"/>
                  </a:lnTo>
                  <a:lnTo>
                    <a:pt x="39371" y="95133"/>
                  </a:lnTo>
                  <a:lnTo>
                    <a:pt x="28952" y="132108"/>
                  </a:lnTo>
                  <a:lnTo>
                    <a:pt x="21005" y="172414"/>
                  </a:lnTo>
                  <a:lnTo>
                    <a:pt x="24686" y="194047"/>
                  </a:lnTo>
                  <a:lnTo>
                    <a:pt x="37536" y="213862"/>
                  </a:lnTo>
                  <a:lnTo>
                    <a:pt x="54429" y="221096"/>
                  </a:lnTo>
                  <a:lnTo>
                    <a:pt x="74991" y="223253"/>
                  </a:lnTo>
                  <a:lnTo>
                    <a:pt x="94712" y="220684"/>
                  </a:lnTo>
                  <a:lnTo>
                    <a:pt x="108417" y="213192"/>
                  </a:lnTo>
                  <a:lnTo>
                    <a:pt x="113554" y="208231"/>
                  </a:lnTo>
                  <a:lnTo>
                    <a:pt x="119260" y="194252"/>
                  </a:lnTo>
                  <a:lnTo>
                    <a:pt x="120782" y="186080"/>
                  </a:lnTo>
                  <a:lnTo>
                    <a:pt x="116828" y="168532"/>
                  </a:lnTo>
                  <a:lnTo>
                    <a:pt x="112811" y="159407"/>
                  </a:lnTo>
                  <a:lnTo>
                    <a:pt x="99880" y="146447"/>
                  </a:lnTo>
                  <a:lnTo>
                    <a:pt x="91987" y="141510"/>
                  </a:lnTo>
                  <a:lnTo>
                    <a:pt x="51018" y="132526"/>
                  </a:lnTo>
                  <a:lnTo>
                    <a:pt x="27346" y="126724"/>
                  </a:lnTo>
                  <a:lnTo>
                    <a:pt x="0" y="13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480">
              <a:extLst>
                <a:ext uri="{FF2B5EF4-FFF2-40B4-BE49-F238E27FC236}">
                  <a16:creationId xmlns:a16="http://schemas.microsoft.com/office/drawing/2014/main" id="{FD00D4CB-C963-F61E-746B-D12F906CF22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391275" y="2771775"/>
              <a:ext cx="95251" cy="103933"/>
            </a:xfrm>
            <a:custGeom>
              <a:avLst/>
              <a:gdLst/>
              <a:ahLst/>
              <a:cxnLst/>
              <a:rect l="0" t="0" r="0" b="0"/>
              <a:pathLst>
                <a:path w="95251" h="103933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0361" y="30561"/>
                  </a:lnTo>
                  <a:lnTo>
                    <a:pt x="13257" y="29899"/>
                  </a:lnTo>
                  <a:lnTo>
                    <a:pt x="15188" y="28399"/>
                  </a:lnTo>
                  <a:lnTo>
                    <a:pt x="17333" y="23911"/>
                  </a:lnTo>
                  <a:lnTo>
                    <a:pt x="18900" y="11276"/>
                  </a:lnTo>
                  <a:lnTo>
                    <a:pt x="17892" y="10692"/>
                  </a:lnTo>
                  <a:lnTo>
                    <a:pt x="13948" y="10044"/>
                  </a:lnTo>
                  <a:lnTo>
                    <a:pt x="8669" y="12578"/>
                  </a:lnTo>
                  <a:lnTo>
                    <a:pt x="5778" y="14735"/>
                  </a:lnTo>
                  <a:lnTo>
                    <a:pt x="2569" y="25599"/>
                  </a:lnTo>
                  <a:lnTo>
                    <a:pt x="507" y="53387"/>
                  </a:lnTo>
                  <a:lnTo>
                    <a:pt x="5206" y="77907"/>
                  </a:lnTo>
                  <a:lnTo>
                    <a:pt x="13250" y="90364"/>
                  </a:lnTo>
                  <a:lnTo>
                    <a:pt x="22822" y="98371"/>
                  </a:lnTo>
                  <a:lnTo>
                    <a:pt x="30604" y="101928"/>
                  </a:lnTo>
                  <a:lnTo>
                    <a:pt x="40935" y="103932"/>
                  </a:lnTo>
                  <a:lnTo>
                    <a:pt x="47474" y="101578"/>
                  </a:lnTo>
                  <a:lnTo>
                    <a:pt x="50699" y="99469"/>
                  </a:lnTo>
                  <a:lnTo>
                    <a:pt x="78507" y="64062"/>
                  </a:lnTo>
                  <a:lnTo>
                    <a:pt x="83586" y="51908"/>
                  </a:lnTo>
                  <a:lnTo>
                    <a:pt x="85642" y="25443"/>
                  </a:lnTo>
                  <a:lnTo>
                    <a:pt x="86728" y="23312"/>
                  </a:lnTo>
                  <a:lnTo>
                    <a:pt x="88510" y="21891"/>
                  </a:lnTo>
                  <a:lnTo>
                    <a:pt x="90757" y="20944"/>
                  </a:lnTo>
                  <a:lnTo>
                    <a:pt x="92255" y="1925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481">
              <a:extLst>
                <a:ext uri="{FF2B5EF4-FFF2-40B4-BE49-F238E27FC236}">
                  <a16:creationId xmlns:a16="http://schemas.microsoft.com/office/drawing/2014/main" id="{66B9BCC7-1FBE-AC77-676B-0988FBBC00D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06170" y="2640141"/>
              <a:ext cx="132756" cy="254546"/>
            </a:xfrm>
            <a:custGeom>
              <a:avLst/>
              <a:gdLst/>
              <a:ahLst/>
              <a:cxnLst/>
              <a:rect l="0" t="0" r="0" b="0"/>
              <a:pathLst>
                <a:path w="132756" h="254546">
                  <a:moveTo>
                    <a:pt x="66080" y="17334"/>
                  </a:moveTo>
                  <a:lnTo>
                    <a:pt x="66080" y="17334"/>
                  </a:lnTo>
                  <a:lnTo>
                    <a:pt x="66080" y="12278"/>
                  </a:lnTo>
                  <a:lnTo>
                    <a:pt x="68902" y="6973"/>
                  </a:lnTo>
                  <a:lnTo>
                    <a:pt x="74280" y="0"/>
                  </a:lnTo>
                  <a:lnTo>
                    <a:pt x="74722" y="486"/>
                  </a:lnTo>
                  <a:lnTo>
                    <a:pt x="75212" y="3849"/>
                  </a:lnTo>
                  <a:lnTo>
                    <a:pt x="57257" y="44089"/>
                  </a:lnTo>
                  <a:lnTo>
                    <a:pt x="40388" y="85766"/>
                  </a:lnTo>
                  <a:lnTo>
                    <a:pt x="24836" y="127686"/>
                  </a:lnTo>
                  <a:lnTo>
                    <a:pt x="13055" y="171504"/>
                  </a:lnTo>
                  <a:lnTo>
                    <a:pt x="2415" y="215827"/>
                  </a:lnTo>
                  <a:lnTo>
                    <a:pt x="0" y="245043"/>
                  </a:lnTo>
                  <a:lnTo>
                    <a:pt x="860" y="248515"/>
                  </a:lnTo>
                  <a:lnTo>
                    <a:pt x="2492" y="250830"/>
                  </a:lnTo>
                  <a:lnTo>
                    <a:pt x="4637" y="252373"/>
                  </a:lnTo>
                  <a:lnTo>
                    <a:pt x="22828" y="254545"/>
                  </a:lnTo>
                  <a:lnTo>
                    <a:pt x="70198" y="245705"/>
                  </a:lnTo>
                  <a:lnTo>
                    <a:pt x="93758" y="238575"/>
                  </a:lnTo>
                  <a:lnTo>
                    <a:pt x="112273" y="226685"/>
                  </a:lnTo>
                  <a:lnTo>
                    <a:pt x="119419" y="221504"/>
                  </a:lnTo>
                  <a:lnTo>
                    <a:pt x="132755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482">
              <a:extLst>
                <a:ext uri="{FF2B5EF4-FFF2-40B4-BE49-F238E27FC236}">
                  <a16:creationId xmlns:a16="http://schemas.microsoft.com/office/drawing/2014/main" id="{4FCF8059-2AC5-AF0C-38BD-E4EFE89263E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05575" y="274320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18828" y="25753"/>
                  </a:lnTo>
                  <a:lnTo>
                    <a:pt x="53204" y="18214"/>
                  </a:lnTo>
                  <a:lnTo>
                    <a:pt x="94080" y="12099"/>
                  </a:lnTo>
                  <a:lnTo>
                    <a:pt x="127359" y="746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621">
            <a:extLst>
              <a:ext uri="{FF2B5EF4-FFF2-40B4-BE49-F238E27FC236}">
                <a16:creationId xmlns:a16="http://schemas.microsoft.com/office/drawing/2014/main" id="{B0C04123-EC15-2066-19FB-160C30BC52D1}"/>
              </a:ext>
            </a:extLst>
          </p:cNvPr>
          <p:cNvGrpSpPr/>
          <p:nvPr/>
        </p:nvGrpSpPr>
        <p:grpSpPr>
          <a:xfrm>
            <a:off x="7096125" y="2648734"/>
            <a:ext cx="876301" cy="275442"/>
            <a:chOff x="7096125" y="2648734"/>
            <a:chExt cx="876301" cy="275442"/>
          </a:xfrm>
        </p:grpSpPr>
        <p:sp>
          <p:nvSpPr>
            <p:cNvPr id="489" name="SMARTInkShape-3483">
              <a:extLst>
                <a:ext uri="{FF2B5EF4-FFF2-40B4-BE49-F238E27FC236}">
                  <a16:creationId xmlns:a16="http://schemas.microsoft.com/office/drawing/2014/main" id="{8ABA38D9-4201-B8C1-2499-11760989558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96125" y="2763265"/>
              <a:ext cx="103155" cy="129899"/>
            </a:xfrm>
            <a:custGeom>
              <a:avLst/>
              <a:gdLst/>
              <a:ahLst/>
              <a:cxnLst/>
              <a:rect l="0" t="0" r="0" b="0"/>
              <a:pathLst>
                <a:path w="103155" h="129899">
                  <a:moveTo>
                    <a:pt x="66675" y="18035"/>
                  </a:moveTo>
                  <a:lnTo>
                    <a:pt x="66675" y="18035"/>
                  </a:lnTo>
                  <a:lnTo>
                    <a:pt x="61619" y="18035"/>
                  </a:lnTo>
                  <a:lnTo>
                    <a:pt x="56314" y="20857"/>
                  </a:lnTo>
                  <a:lnTo>
                    <a:pt x="21618" y="53683"/>
                  </a:lnTo>
                  <a:lnTo>
                    <a:pt x="14900" y="65981"/>
                  </a:lnTo>
                  <a:lnTo>
                    <a:pt x="10586" y="91124"/>
                  </a:lnTo>
                  <a:lnTo>
                    <a:pt x="14896" y="110129"/>
                  </a:lnTo>
                  <a:lnTo>
                    <a:pt x="25671" y="119996"/>
                  </a:lnTo>
                  <a:lnTo>
                    <a:pt x="39984" y="126851"/>
                  </a:lnTo>
                  <a:lnTo>
                    <a:pt x="53402" y="129898"/>
                  </a:lnTo>
                  <a:lnTo>
                    <a:pt x="77912" y="126556"/>
                  </a:lnTo>
                  <a:lnTo>
                    <a:pt x="84749" y="122133"/>
                  </a:lnTo>
                  <a:lnTo>
                    <a:pt x="95169" y="108751"/>
                  </a:lnTo>
                  <a:lnTo>
                    <a:pt x="101929" y="93479"/>
                  </a:lnTo>
                  <a:lnTo>
                    <a:pt x="103154" y="56025"/>
                  </a:lnTo>
                  <a:lnTo>
                    <a:pt x="99469" y="32450"/>
                  </a:lnTo>
                  <a:lnTo>
                    <a:pt x="94888" y="23412"/>
                  </a:lnTo>
                  <a:lnTo>
                    <a:pt x="81331" y="10547"/>
                  </a:lnTo>
                  <a:lnTo>
                    <a:pt x="67544" y="4123"/>
                  </a:lnTo>
                  <a:lnTo>
                    <a:pt x="36389" y="0"/>
                  </a:lnTo>
                  <a:lnTo>
                    <a:pt x="23934" y="2258"/>
                  </a:lnTo>
                  <a:lnTo>
                    <a:pt x="0" y="18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484">
              <a:extLst>
                <a:ext uri="{FF2B5EF4-FFF2-40B4-BE49-F238E27FC236}">
                  <a16:creationId xmlns:a16="http://schemas.microsoft.com/office/drawing/2014/main" id="{260C1738-5665-35F2-EB40-EB08C91DF98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269384" y="2648734"/>
              <a:ext cx="102967" cy="275237"/>
            </a:xfrm>
            <a:custGeom>
              <a:avLst/>
              <a:gdLst/>
              <a:ahLst/>
              <a:cxnLst/>
              <a:rect l="0" t="0" r="0" b="0"/>
              <a:pathLst>
                <a:path w="102967" h="275237">
                  <a:moveTo>
                    <a:pt x="26766" y="18266"/>
                  </a:moveTo>
                  <a:lnTo>
                    <a:pt x="26766" y="18266"/>
                  </a:lnTo>
                  <a:lnTo>
                    <a:pt x="35900" y="0"/>
                  </a:lnTo>
                  <a:lnTo>
                    <a:pt x="35155" y="16696"/>
                  </a:lnTo>
                  <a:lnTo>
                    <a:pt x="28737" y="58565"/>
                  </a:lnTo>
                  <a:lnTo>
                    <a:pt x="24528" y="95118"/>
                  </a:lnTo>
                  <a:lnTo>
                    <a:pt x="21538" y="118039"/>
                  </a:lnTo>
                  <a:lnTo>
                    <a:pt x="22598" y="155645"/>
                  </a:lnTo>
                  <a:lnTo>
                    <a:pt x="13242" y="198155"/>
                  </a:lnTo>
                  <a:lnTo>
                    <a:pt x="2261" y="241556"/>
                  </a:lnTo>
                  <a:lnTo>
                    <a:pt x="0" y="254384"/>
                  </a:lnTo>
                  <a:lnTo>
                    <a:pt x="1818" y="263613"/>
                  </a:lnTo>
                  <a:lnTo>
                    <a:pt x="6551" y="273105"/>
                  </a:lnTo>
                  <a:lnTo>
                    <a:pt x="12842" y="274403"/>
                  </a:lnTo>
                  <a:lnTo>
                    <a:pt x="34129" y="275236"/>
                  </a:lnTo>
                  <a:lnTo>
                    <a:pt x="76362" y="262166"/>
                  </a:lnTo>
                  <a:lnTo>
                    <a:pt x="102966" y="256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485">
              <a:extLst>
                <a:ext uri="{FF2B5EF4-FFF2-40B4-BE49-F238E27FC236}">
                  <a16:creationId xmlns:a16="http://schemas.microsoft.com/office/drawing/2014/main" id="{0E40C711-620B-E257-6FB5-01751BEA676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248525" y="27813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29339" y="13387"/>
                  </a:lnTo>
                  <a:lnTo>
                    <a:pt x="68693" y="880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486">
              <a:extLst>
                <a:ext uri="{FF2B5EF4-FFF2-40B4-BE49-F238E27FC236}">
                  <a16:creationId xmlns:a16="http://schemas.microsoft.com/office/drawing/2014/main" id="{339CEF7F-4272-6F75-1879-B05175CC3D9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29500" y="2667392"/>
              <a:ext cx="95251" cy="256784"/>
            </a:xfrm>
            <a:custGeom>
              <a:avLst/>
              <a:gdLst/>
              <a:ahLst/>
              <a:cxnLst/>
              <a:rect l="0" t="0" r="0" b="0"/>
              <a:pathLst>
                <a:path w="95251" h="256784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2978" y="23557"/>
                  </a:lnTo>
                  <a:lnTo>
                    <a:pt x="588" y="65056"/>
                  </a:lnTo>
                  <a:lnTo>
                    <a:pt x="115" y="109197"/>
                  </a:lnTo>
                  <a:lnTo>
                    <a:pt x="34" y="151200"/>
                  </a:lnTo>
                  <a:lnTo>
                    <a:pt x="10" y="192103"/>
                  </a:lnTo>
                  <a:lnTo>
                    <a:pt x="0" y="224711"/>
                  </a:lnTo>
                  <a:lnTo>
                    <a:pt x="0" y="222068"/>
                  </a:lnTo>
                  <a:lnTo>
                    <a:pt x="5056" y="209573"/>
                  </a:lnTo>
                  <a:lnTo>
                    <a:pt x="45124" y="164247"/>
                  </a:lnTo>
                  <a:lnTo>
                    <a:pt x="76817" y="135182"/>
                  </a:lnTo>
                  <a:lnTo>
                    <a:pt x="91608" y="125754"/>
                  </a:lnTo>
                  <a:lnTo>
                    <a:pt x="92823" y="126038"/>
                  </a:lnTo>
                  <a:lnTo>
                    <a:pt x="93631" y="127286"/>
                  </a:lnTo>
                  <a:lnTo>
                    <a:pt x="94770" y="136922"/>
                  </a:lnTo>
                  <a:lnTo>
                    <a:pt x="95188" y="179381"/>
                  </a:lnTo>
                  <a:lnTo>
                    <a:pt x="95241" y="222993"/>
                  </a:lnTo>
                  <a:lnTo>
                    <a:pt x="9525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487">
              <a:extLst>
                <a:ext uri="{FF2B5EF4-FFF2-40B4-BE49-F238E27FC236}">
                  <a16:creationId xmlns:a16="http://schemas.microsoft.com/office/drawing/2014/main" id="{AB073D6E-E688-D807-F073-BC4644F32EB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591425" y="2752725"/>
              <a:ext cx="381001" cy="131710"/>
            </a:xfrm>
            <a:custGeom>
              <a:avLst/>
              <a:gdLst/>
              <a:ahLst/>
              <a:cxnLst/>
              <a:rect l="0" t="0" r="0" b="0"/>
              <a:pathLst>
                <a:path w="381001" h="131710">
                  <a:moveTo>
                    <a:pt x="0" y="104775"/>
                  </a:moveTo>
                  <a:lnTo>
                    <a:pt x="0" y="104775"/>
                  </a:lnTo>
                  <a:lnTo>
                    <a:pt x="0" y="99719"/>
                  </a:lnTo>
                  <a:lnTo>
                    <a:pt x="2822" y="94414"/>
                  </a:lnTo>
                  <a:lnTo>
                    <a:pt x="8664" y="88529"/>
                  </a:lnTo>
                  <a:lnTo>
                    <a:pt x="22793" y="80323"/>
                  </a:lnTo>
                  <a:lnTo>
                    <a:pt x="65373" y="66080"/>
                  </a:lnTo>
                  <a:lnTo>
                    <a:pt x="101839" y="47573"/>
                  </a:lnTo>
                  <a:lnTo>
                    <a:pt x="116896" y="34915"/>
                  </a:lnTo>
                  <a:lnTo>
                    <a:pt x="118147" y="31743"/>
                  </a:lnTo>
                  <a:lnTo>
                    <a:pt x="117924" y="28570"/>
                  </a:lnTo>
                  <a:lnTo>
                    <a:pt x="116715" y="25397"/>
                  </a:lnTo>
                  <a:lnTo>
                    <a:pt x="114853" y="23281"/>
                  </a:lnTo>
                  <a:lnTo>
                    <a:pt x="101255" y="14551"/>
                  </a:lnTo>
                  <a:lnTo>
                    <a:pt x="97137" y="13934"/>
                  </a:lnTo>
                  <a:lnTo>
                    <a:pt x="86916" y="16071"/>
                  </a:lnTo>
                  <a:lnTo>
                    <a:pt x="56562" y="33670"/>
                  </a:lnTo>
                  <a:lnTo>
                    <a:pt x="42425" y="45303"/>
                  </a:lnTo>
                  <a:lnTo>
                    <a:pt x="34730" y="57529"/>
                  </a:lnTo>
                  <a:lnTo>
                    <a:pt x="30399" y="79135"/>
                  </a:lnTo>
                  <a:lnTo>
                    <a:pt x="30444" y="95496"/>
                  </a:lnTo>
                  <a:lnTo>
                    <a:pt x="36882" y="119676"/>
                  </a:lnTo>
                  <a:lnTo>
                    <a:pt x="42796" y="127652"/>
                  </a:lnTo>
                  <a:lnTo>
                    <a:pt x="48301" y="130818"/>
                  </a:lnTo>
                  <a:lnTo>
                    <a:pt x="51250" y="131662"/>
                  </a:lnTo>
                  <a:lnTo>
                    <a:pt x="60172" y="129778"/>
                  </a:lnTo>
                  <a:lnTo>
                    <a:pt x="74274" y="122767"/>
                  </a:lnTo>
                  <a:lnTo>
                    <a:pt x="88519" y="110916"/>
                  </a:lnTo>
                  <a:lnTo>
                    <a:pt x="115087" y="71678"/>
                  </a:lnTo>
                  <a:lnTo>
                    <a:pt x="138550" y="28371"/>
                  </a:lnTo>
                  <a:lnTo>
                    <a:pt x="159999" y="2121"/>
                  </a:lnTo>
                  <a:lnTo>
                    <a:pt x="161699" y="3531"/>
                  </a:lnTo>
                  <a:lnTo>
                    <a:pt x="166411" y="10741"/>
                  </a:lnTo>
                  <a:lnTo>
                    <a:pt x="178325" y="53756"/>
                  </a:lnTo>
                  <a:lnTo>
                    <a:pt x="187172" y="96058"/>
                  </a:lnTo>
                  <a:lnTo>
                    <a:pt x="188456" y="120890"/>
                  </a:lnTo>
                  <a:lnTo>
                    <a:pt x="187020" y="125043"/>
                  </a:lnTo>
                  <a:lnTo>
                    <a:pt x="185005" y="127812"/>
                  </a:lnTo>
                  <a:lnTo>
                    <a:pt x="179943" y="130889"/>
                  </a:lnTo>
                  <a:lnTo>
                    <a:pt x="177112" y="131709"/>
                  </a:lnTo>
                  <a:lnTo>
                    <a:pt x="174167" y="130139"/>
                  </a:lnTo>
                  <a:lnTo>
                    <a:pt x="168071" y="122751"/>
                  </a:lnTo>
                  <a:lnTo>
                    <a:pt x="164657" y="115234"/>
                  </a:lnTo>
                  <a:lnTo>
                    <a:pt x="162465" y="96728"/>
                  </a:lnTo>
                  <a:lnTo>
                    <a:pt x="167142" y="78872"/>
                  </a:lnTo>
                  <a:lnTo>
                    <a:pt x="180287" y="60176"/>
                  </a:lnTo>
                  <a:lnTo>
                    <a:pt x="197587" y="46288"/>
                  </a:lnTo>
                  <a:lnTo>
                    <a:pt x="241881" y="28817"/>
                  </a:lnTo>
                  <a:lnTo>
                    <a:pt x="277338" y="19122"/>
                  </a:lnTo>
                  <a:lnTo>
                    <a:pt x="314654" y="12368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622">
            <a:extLst>
              <a:ext uri="{FF2B5EF4-FFF2-40B4-BE49-F238E27FC236}">
                <a16:creationId xmlns:a16="http://schemas.microsoft.com/office/drawing/2014/main" id="{89E9E9F8-B10E-28E8-74EA-02C4865BDFF8}"/>
              </a:ext>
            </a:extLst>
          </p:cNvPr>
          <p:cNvGrpSpPr/>
          <p:nvPr/>
        </p:nvGrpSpPr>
        <p:grpSpPr>
          <a:xfrm>
            <a:off x="2981325" y="3286750"/>
            <a:ext cx="1009108" cy="388347"/>
            <a:chOff x="2981325" y="3286750"/>
            <a:chExt cx="1009108" cy="388347"/>
          </a:xfrm>
        </p:grpSpPr>
        <p:sp>
          <p:nvSpPr>
            <p:cNvPr id="495" name="SMARTInkShape-3488">
              <a:extLst>
                <a:ext uri="{FF2B5EF4-FFF2-40B4-BE49-F238E27FC236}">
                  <a16:creationId xmlns:a16="http://schemas.microsoft.com/office/drawing/2014/main" id="{C7AEB7B9-CDF3-9C0E-1ED1-76FDE81CF11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991049" y="3296158"/>
              <a:ext cx="123627" cy="256506"/>
            </a:xfrm>
            <a:custGeom>
              <a:avLst/>
              <a:gdLst/>
              <a:ahLst/>
              <a:cxnLst/>
              <a:rect l="0" t="0" r="0" b="0"/>
              <a:pathLst>
                <a:path w="123627" h="256506">
                  <a:moveTo>
                    <a:pt x="56951" y="18542"/>
                  </a:moveTo>
                  <a:lnTo>
                    <a:pt x="56951" y="18542"/>
                  </a:lnTo>
                  <a:lnTo>
                    <a:pt x="56951" y="0"/>
                  </a:lnTo>
                  <a:lnTo>
                    <a:pt x="51895" y="41221"/>
                  </a:lnTo>
                  <a:lnTo>
                    <a:pt x="48751" y="84058"/>
                  </a:lnTo>
                  <a:lnTo>
                    <a:pt x="42762" y="120152"/>
                  </a:lnTo>
                  <a:lnTo>
                    <a:pt x="34285" y="161067"/>
                  </a:lnTo>
                  <a:lnTo>
                    <a:pt x="15393" y="207091"/>
                  </a:lnTo>
                  <a:lnTo>
                    <a:pt x="1310" y="244266"/>
                  </a:lnTo>
                  <a:lnTo>
                    <a:pt x="0" y="254825"/>
                  </a:lnTo>
                  <a:lnTo>
                    <a:pt x="992" y="255439"/>
                  </a:lnTo>
                  <a:lnTo>
                    <a:pt x="18132" y="256505"/>
                  </a:lnTo>
                  <a:lnTo>
                    <a:pt x="41561" y="249031"/>
                  </a:lnTo>
                  <a:lnTo>
                    <a:pt x="61328" y="241469"/>
                  </a:lnTo>
                  <a:lnTo>
                    <a:pt x="123626" y="23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489">
              <a:extLst>
                <a:ext uri="{FF2B5EF4-FFF2-40B4-BE49-F238E27FC236}">
                  <a16:creationId xmlns:a16="http://schemas.microsoft.com/office/drawing/2014/main" id="{8D84D532-E556-A1D0-79A6-63B776B4896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81325" y="3381375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10779" y="38962"/>
                  </a:lnTo>
                  <a:lnTo>
                    <a:pt x="57106" y="17034"/>
                  </a:lnTo>
                  <a:lnTo>
                    <a:pt x="102846" y="44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490">
              <a:extLst>
                <a:ext uri="{FF2B5EF4-FFF2-40B4-BE49-F238E27FC236}">
                  <a16:creationId xmlns:a16="http://schemas.microsoft.com/office/drawing/2014/main" id="{AB642CC5-F599-D47C-BF15-BEA78A2CBCA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228975" y="3286750"/>
              <a:ext cx="123826" cy="246274"/>
            </a:xfrm>
            <a:custGeom>
              <a:avLst/>
              <a:gdLst/>
              <a:ahLst/>
              <a:cxnLst/>
              <a:rect l="0" t="0" r="0" b="0"/>
              <a:pathLst>
                <a:path w="123826" h="246274">
                  <a:moveTo>
                    <a:pt x="0" y="27950"/>
                  </a:moveTo>
                  <a:lnTo>
                    <a:pt x="0" y="27950"/>
                  </a:lnTo>
                  <a:lnTo>
                    <a:pt x="0" y="17837"/>
                  </a:lnTo>
                  <a:lnTo>
                    <a:pt x="2822" y="10050"/>
                  </a:lnTo>
                  <a:lnTo>
                    <a:pt x="9133" y="0"/>
                  </a:lnTo>
                  <a:lnTo>
                    <a:pt x="16048" y="44997"/>
                  </a:lnTo>
                  <a:lnTo>
                    <a:pt x="17102" y="70866"/>
                  </a:lnTo>
                  <a:lnTo>
                    <a:pt x="12241" y="109575"/>
                  </a:lnTo>
                  <a:lnTo>
                    <a:pt x="10330" y="148326"/>
                  </a:lnTo>
                  <a:lnTo>
                    <a:pt x="9684" y="193702"/>
                  </a:lnTo>
                  <a:lnTo>
                    <a:pt x="9531" y="241315"/>
                  </a:lnTo>
                  <a:lnTo>
                    <a:pt x="9526" y="246273"/>
                  </a:lnTo>
                  <a:lnTo>
                    <a:pt x="40116" y="199081"/>
                  </a:lnTo>
                  <a:lnTo>
                    <a:pt x="67359" y="160004"/>
                  </a:lnTo>
                  <a:lnTo>
                    <a:pt x="78621" y="144849"/>
                  </a:lnTo>
                  <a:lnTo>
                    <a:pt x="101255" y="127243"/>
                  </a:lnTo>
                  <a:lnTo>
                    <a:pt x="107797" y="124997"/>
                  </a:lnTo>
                  <a:lnTo>
                    <a:pt x="109965" y="126515"/>
                  </a:lnTo>
                  <a:lnTo>
                    <a:pt x="118785" y="154929"/>
                  </a:lnTo>
                  <a:lnTo>
                    <a:pt x="123161" y="196993"/>
                  </a:lnTo>
                  <a:lnTo>
                    <a:pt x="123825" y="23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491">
              <a:extLst>
                <a:ext uri="{FF2B5EF4-FFF2-40B4-BE49-F238E27FC236}">
                  <a16:creationId xmlns:a16="http://schemas.microsoft.com/office/drawing/2014/main" id="{628A67E7-2CB6-C39E-2C98-72F5DEA8454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19475" y="3440357"/>
              <a:ext cx="18935" cy="102944"/>
            </a:xfrm>
            <a:custGeom>
              <a:avLst/>
              <a:gdLst/>
              <a:ahLst/>
              <a:cxnLst/>
              <a:rect l="0" t="0" r="0" b="0"/>
              <a:pathLst>
                <a:path w="18935" h="102944">
                  <a:moveTo>
                    <a:pt x="9525" y="26743"/>
                  </a:moveTo>
                  <a:lnTo>
                    <a:pt x="9525" y="26743"/>
                  </a:lnTo>
                  <a:lnTo>
                    <a:pt x="9525" y="21686"/>
                  </a:lnTo>
                  <a:lnTo>
                    <a:pt x="12347" y="16382"/>
                  </a:lnTo>
                  <a:lnTo>
                    <a:pt x="16071" y="10496"/>
                  </a:lnTo>
                  <a:lnTo>
                    <a:pt x="18657" y="0"/>
                  </a:lnTo>
                  <a:lnTo>
                    <a:pt x="18934" y="8824"/>
                  </a:lnTo>
                  <a:lnTo>
                    <a:pt x="9342" y="55766"/>
                  </a:lnTo>
                  <a:lnTo>
                    <a:pt x="0" y="102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492">
              <a:extLst>
                <a:ext uri="{FF2B5EF4-FFF2-40B4-BE49-F238E27FC236}">
                  <a16:creationId xmlns:a16="http://schemas.microsoft.com/office/drawing/2014/main" id="{70BA2147-E029-38BD-7FCA-D445A8FBBC9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38525" y="3333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493">
              <a:extLst>
                <a:ext uri="{FF2B5EF4-FFF2-40B4-BE49-F238E27FC236}">
                  <a16:creationId xmlns:a16="http://schemas.microsoft.com/office/drawing/2014/main" id="{79F47F3C-9DD0-BAC4-41C7-DC01515C6FA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86150" y="3411071"/>
              <a:ext cx="171451" cy="113180"/>
            </a:xfrm>
            <a:custGeom>
              <a:avLst/>
              <a:gdLst/>
              <a:ahLst/>
              <a:cxnLst/>
              <a:rect l="0" t="0" r="0" b="0"/>
              <a:pathLst>
                <a:path w="171451" h="113180">
                  <a:moveTo>
                    <a:pt x="0" y="56029"/>
                  </a:moveTo>
                  <a:lnTo>
                    <a:pt x="0" y="56029"/>
                  </a:lnTo>
                  <a:lnTo>
                    <a:pt x="5056" y="56029"/>
                  </a:lnTo>
                  <a:lnTo>
                    <a:pt x="10361" y="50385"/>
                  </a:lnTo>
                  <a:lnTo>
                    <a:pt x="27447" y="29514"/>
                  </a:lnTo>
                  <a:lnTo>
                    <a:pt x="58623" y="5688"/>
                  </a:lnTo>
                  <a:lnTo>
                    <a:pt x="62366" y="4477"/>
                  </a:lnTo>
                  <a:lnTo>
                    <a:pt x="65919" y="4728"/>
                  </a:lnTo>
                  <a:lnTo>
                    <a:pt x="69346" y="5953"/>
                  </a:lnTo>
                  <a:lnTo>
                    <a:pt x="71631" y="7828"/>
                  </a:lnTo>
                  <a:lnTo>
                    <a:pt x="74170" y="12734"/>
                  </a:lnTo>
                  <a:lnTo>
                    <a:pt x="75598" y="26503"/>
                  </a:lnTo>
                  <a:lnTo>
                    <a:pt x="67946" y="67631"/>
                  </a:lnTo>
                  <a:lnTo>
                    <a:pt x="57576" y="110629"/>
                  </a:lnTo>
                  <a:lnTo>
                    <a:pt x="57434" y="110421"/>
                  </a:lnTo>
                  <a:lnTo>
                    <a:pt x="57276" y="107367"/>
                  </a:lnTo>
                  <a:lnTo>
                    <a:pt x="60029" y="102482"/>
                  </a:lnTo>
                  <a:lnTo>
                    <a:pt x="73404" y="85508"/>
                  </a:lnTo>
                  <a:lnTo>
                    <a:pt x="93166" y="43827"/>
                  </a:lnTo>
                  <a:lnTo>
                    <a:pt x="121212" y="11644"/>
                  </a:lnTo>
                  <a:lnTo>
                    <a:pt x="133600" y="4553"/>
                  </a:lnTo>
                  <a:lnTo>
                    <a:pt x="153743" y="0"/>
                  </a:lnTo>
                  <a:lnTo>
                    <a:pt x="156470" y="1743"/>
                  </a:lnTo>
                  <a:lnTo>
                    <a:pt x="158288" y="5022"/>
                  </a:lnTo>
                  <a:lnTo>
                    <a:pt x="160847" y="25394"/>
                  </a:lnTo>
                  <a:lnTo>
                    <a:pt x="164428" y="52596"/>
                  </a:lnTo>
                  <a:lnTo>
                    <a:pt x="170525" y="86269"/>
                  </a:lnTo>
                  <a:lnTo>
                    <a:pt x="171450" y="11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494">
              <a:extLst>
                <a:ext uri="{FF2B5EF4-FFF2-40B4-BE49-F238E27FC236}">
                  <a16:creationId xmlns:a16="http://schemas.microsoft.com/office/drawing/2014/main" id="{7C791D75-22EF-99B1-BF17-044FE59B694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96337" y="3372489"/>
              <a:ext cx="123189" cy="302608"/>
            </a:xfrm>
            <a:custGeom>
              <a:avLst/>
              <a:gdLst/>
              <a:ahLst/>
              <a:cxnLst/>
              <a:rect l="0" t="0" r="0" b="0"/>
              <a:pathLst>
                <a:path w="123189" h="302608">
                  <a:moveTo>
                    <a:pt x="66038" y="75561"/>
                  </a:moveTo>
                  <a:lnTo>
                    <a:pt x="66038" y="75561"/>
                  </a:lnTo>
                  <a:lnTo>
                    <a:pt x="74239" y="59159"/>
                  </a:lnTo>
                  <a:lnTo>
                    <a:pt x="76359" y="49430"/>
                  </a:lnTo>
                  <a:lnTo>
                    <a:pt x="82032" y="40419"/>
                  </a:lnTo>
                  <a:lnTo>
                    <a:pt x="84685" y="29789"/>
                  </a:lnTo>
                  <a:lnTo>
                    <a:pt x="85053" y="6640"/>
                  </a:lnTo>
                  <a:lnTo>
                    <a:pt x="84006" y="4214"/>
                  </a:lnTo>
                  <a:lnTo>
                    <a:pt x="82250" y="2596"/>
                  </a:lnTo>
                  <a:lnTo>
                    <a:pt x="77477" y="799"/>
                  </a:lnTo>
                  <a:lnTo>
                    <a:pt x="71828" y="0"/>
                  </a:lnTo>
                  <a:lnTo>
                    <a:pt x="57640" y="4607"/>
                  </a:lnTo>
                  <a:lnTo>
                    <a:pt x="34975" y="17731"/>
                  </a:lnTo>
                  <a:lnTo>
                    <a:pt x="22951" y="31867"/>
                  </a:lnTo>
                  <a:lnTo>
                    <a:pt x="4195" y="62987"/>
                  </a:lnTo>
                  <a:lnTo>
                    <a:pt x="0" y="94876"/>
                  </a:lnTo>
                  <a:lnTo>
                    <a:pt x="1904" y="97962"/>
                  </a:lnTo>
                  <a:lnTo>
                    <a:pt x="5291" y="100020"/>
                  </a:lnTo>
                  <a:lnTo>
                    <a:pt x="9665" y="101392"/>
                  </a:lnTo>
                  <a:lnTo>
                    <a:pt x="20169" y="100094"/>
                  </a:lnTo>
                  <a:lnTo>
                    <a:pt x="44160" y="90638"/>
                  </a:lnTo>
                  <a:lnTo>
                    <a:pt x="76887" y="64115"/>
                  </a:lnTo>
                  <a:lnTo>
                    <a:pt x="79621" y="63697"/>
                  </a:lnTo>
                  <a:lnTo>
                    <a:pt x="81444" y="65535"/>
                  </a:lnTo>
                  <a:lnTo>
                    <a:pt x="82658" y="68877"/>
                  </a:lnTo>
                  <a:lnTo>
                    <a:pt x="83468" y="68988"/>
                  </a:lnTo>
                  <a:lnTo>
                    <a:pt x="84368" y="63467"/>
                  </a:lnTo>
                  <a:lnTo>
                    <a:pt x="84609" y="64324"/>
                  </a:lnTo>
                  <a:lnTo>
                    <a:pt x="83888" y="80698"/>
                  </a:lnTo>
                  <a:lnTo>
                    <a:pt x="77521" y="120320"/>
                  </a:lnTo>
                  <a:lnTo>
                    <a:pt x="73321" y="163259"/>
                  </a:lnTo>
                  <a:lnTo>
                    <a:pt x="62420" y="210007"/>
                  </a:lnTo>
                  <a:lnTo>
                    <a:pt x="46929" y="253858"/>
                  </a:lnTo>
                  <a:lnTo>
                    <a:pt x="31106" y="292362"/>
                  </a:lnTo>
                  <a:lnTo>
                    <a:pt x="20294" y="302607"/>
                  </a:lnTo>
                  <a:lnTo>
                    <a:pt x="19667" y="301008"/>
                  </a:lnTo>
                  <a:lnTo>
                    <a:pt x="18971" y="293588"/>
                  </a:lnTo>
                  <a:lnTo>
                    <a:pt x="23634" y="257284"/>
                  </a:lnTo>
                  <a:lnTo>
                    <a:pt x="34692" y="210940"/>
                  </a:lnTo>
                  <a:lnTo>
                    <a:pt x="44991" y="181996"/>
                  </a:lnTo>
                  <a:lnTo>
                    <a:pt x="67905" y="151104"/>
                  </a:lnTo>
                  <a:lnTo>
                    <a:pt x="123188" y="123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495">
              <a:extLst>
                <a:ext uri="{FF2B5EF4-FFF2-40B4-BE49-F238E27FC236}">
                  <a16:creationId xmlns:a16="http://schemas.microsoft.com/office/drawing/2014/main" id="{E2FF703F-A398-E2CA-9F11-45424EBD970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57625" y="3343828"/>
              <a:ext cx="132808" cy="151848"/>
            </a:xfrm>
            <a:custGeom>
              <a:avLst/>
              <a:gdLst/>
              <a:ahLst/>
              <a:cxnLst/>
              <a:rect l="0" t="0" r="0" b="0"/>
              <a:pathLst>
                <a:path w="132808" h="151848">
                  <a:moveTo>
                    <a:pt x="104775" y="37547"/>
                  </a:moveTo>
                  <a:lnTo>
                    <a:pt x="104775" y="37547"/>
                  </a:lnTo>
                  <a:lnTo>
                    <a:pt x="129227" y="12037"/>
                  </a:lnTo>
                  <a:lnTo>
                    <a:pt x="132807" y="1314"/>
                  </a:lnTo>
                  <a:lnTo>
                    <a:pt x="127464" y="277"/>
                  </a:lnTo>
                  <a:lnTo>
                    <a:pt x="123076" y="0"/>
                  </a:lnTo>
                  <a:lnTo>
                    <a:pt x="84372" y="17420"/>
                  </a:lnTo>
                  <a:lnTo>
                    <a:pt x="57471" y="30984"/>
                  </a:lnTo>
                  <a:lnTo>
                    <a:pt x="45486" y="45715"/>
                  </a:lnTo>
                  <a:lnTo>
                    <a:pt x="30547" y="72043"/>
                  </a:lnTo>
                  <a:lnTo>
                    <a:pt x="30949" y="74303"/>
                  </a:lnTo>
                  <a:lnTo>
                    <a:pt x="34217" y="79636"/>
                  </a:lnTo>
                  <a:lnTo>
                    <a:pt x="52119" y="88588"/>
                  </a:lnTo>
                  <a:lnTo>
                    <a:pt x="97258" y="100885"/>
                  </a:lnTo>
                  <a:lnTo>
                    <a:pt x="106020" y="102739"/>
                  </a:lnTo>
                  <a:lnTo>
                    <a:pt x="108781" y="105350"/>
                  </a:lnTo>
                  <a:lnTo>
                    <a:pt x="111847" y="113896"/>
                  </a:lnTo>
                  <a:lnTo>
                    <a:pt x="111607" y="118080"/>
                  </a:lnTo>
                  <a:lnTo>
                    <a:pt x="108517" y="125551"/>
                  </a:lnTo>
                  <a:lnTo>
                    <a:pt x="95771" y="135707"/>
                  </a:lnTo>
                  <a:lnTo>
                    <a:pt x="72500" y="147561"/>
                  </a:lnTo>
                  <a:lnTo>
                    <a:pt x="28333" y="151471"/>
                  </a:lnTo>
                  <a:lnTo>
                    <a:pt x="0" y="15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623">
            <a:extLst>
              <a:ext uri="{FF2B5EF4-FFF2-40B4-BE49-F238E27FC236}">
                <a16:creationId xmlns:a16="http://schemas.microsoft.com/office/drawing/2014/main" id="{C26A7DA3-D65A-B612-F1F1-E8184307F64E}"/>
              </a:ext>
            </a:extLst>
          </p:cNvPr>
          <p:cNvGrpSpPr/>
          <p:nvPr/>
        </p:nvGrpSpPr>
        <p:grpSpPr>
          <a:xfrm>
            <a:off x="4457700" y="3248025"/>
            <a:ext cx="1200151" cy="302595"/>
            <a:chOff x="4457700" y="3248025"/>
            <a:chExt cx="1200151" cy="302595"/>
          </a:xfrm>
        </p:grpSpPr>
        <p:sp>
          <p:nvSpPr>
            <p:cNvPr id="504" name="SMARTInkShape-3496">
              <a:extLst>
                <a:ext uri="{FF2B5EF4-FFF2-40B4-BE49-F238E27FC236}">
                  <a16:creationId xmlns:a16="http://schemas.microsoft.com/office/drawing/2014/main" id="{DDB4D62B-07AF-22E6-1DC5-2ECAC62D2C3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457700" y="3401157"/>
              <a:ext cx="295276" cy="149463"/>
            </a:xfrm>
            <a:custGeom>
              <a:avLst/>
              <a:gdLst/>
              <a:ahLst/>
              <a:cxnLst/>
              <a:rect l="0" t="0" r="0" b="0"/>
              <a:pathLst>
                <a:path w="295276" h="149463">
                  <a:moveTo>
                    <a:pt x="0" y="37368"/>
                  </a:moveTo>
                  <a:lnTo>
                    <a:pt x="0" y="37368"/>
                  </a:lnTo>
                  <a:lnTo>
                    <a:pt x="0" y="42425"/>
                  </a:lnTo>
                  <a:lnTo>
                    <a:pt x="1058" y="42856"/>
                  </a:lnTo>
                  <a:lnTo>
                    <a:pt x="5056" y="40512"/>
                  </a:lnTo>
                  <a:lnTo>
                    <a:pt x="25510" y="22364"/>
                  </a:lnTo>
                  <a:lnTo>
                    <a:pt x="31798" y="20116"/>
                  </a:lnTo>
                  <a:lnTo>
                    <a:pt x="34958" y="20575"/>
                  </a:lnTo>
                  <a:lnTo>
                    <a:pt x="41290" y="23907"/>
                  </a:lnTo>
                  <a:lnTo>
                    <a:pt x="43402" y="27336"/>
                  </a:lnTo>
                  <a:lnTo>
                    <a:pt x="52126" y="59069"/>
                  </a:lnTo>
                  <a:lnTo>
                    <a:pt x="52094" y="76647"/>
                  </a:lnTo>
                  <a:lnTo>
                    <a:pt x="40610" y="121131"/>
                  </a:lnTo>
                  <a:lnTo>
                    <a:pt x="28443" y="140501"/>
                  </a:lnTo>
                  <a:lnTo>
                    <a:pt x="25312" y="144223"/>
                  </a:lnTo>
                  <a:lnTo>
                    <a:pt x="24283" y="146705"/>
                  </a:lnTo>
                  <a:lnTo>
                    <a:pt x="24655" y="148359"/>
                  </a:lnTo>
                  <a:lnTo>
                    <a:pt x="25962" y="149462"/>
                  </a:lnTo>
                  <a:lnTo>
                    <a:pt x="27891" y="148081"/>
                  </a:lnTo>
                  <a:lnTo>
                    <a:pt x="50156" y="113558"/>
                  </a:lnTo>
                  <a:lnTo>
                    <a:pt x="58253" y="97455"/>
                  </a:lnTo>
                  <a:lnTo>
                    <a:pt x="91558" y="53919"/>
                  </a:lnTo>
                  <a:lnTo>
                    <a:pt x="107679" y="36510"/>
                  </a:lnTo>
                  <a:lnTo>
                    <a:pt x="139535" y="19980"/>
                  </a:lnTo>
                  <a:lnTo>
                    <a:pt x="141706" y="21543"/>
                  </a:lnTo>
                  <a:lnTo>
                    <a:pt x="155840" y="44979"/>
                  </a:lnTo>
                  <a:lnTo>
                    <a:pt x="160122" y="63141"/>
                  </a:lnTo>
                  <a:lnTo>
                    <a:pt x="156971" y="99284"/>
                  </a:lnTo>
                  <a:lnTo>
                    <a:pt x="160947" y="110746"/>
                  </a:lnTo>
                  <a:lnTo>
                    <a:pt x="161490" y="106670"/>
                  </a:lnTo>
                  <a:lnTo>
                    <a:pt x="162790" y="97802"/>
                  </a:lnTo>
                  <a:lnTo>
                    <a:pt x="180213" y="63657"/>
                  </a:lnTo>
                  <a:lnTo>
                    <a:pt x="216112" y="21850"/>
                  </a:lnTo>
                  <a:lnTo>
                    <a:pt x="235014" y="7605"/>
                  </a:lnTo>
                  <a:lnTo>
                    <a:pt x="254020" y="1738"/>
                  </a:lnTo>
                  <a:lnTo>
                    <a:pt x="267999" y="0"/>
                  </a:lnTo>
                  <a:lnTo>
                    <a:pt x="271799" y="1872"/>
                  </a:lnTo>
                  <a:lnTo>
                    <a:pt x="278845" y="9598"/>
                  </a:lnTo>
                  <a:lnTo>
                    <a:pt x="282681" y="22909"/>
                  </a:lnTo>
                  <a:lnTo>
                    <a:pt x="286404" y="66548"/>
                  </a:lnTo>
                  <a:lnTo>
                    <a:pt x="295275" y="123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497">
              <a:extLst>
                <a:ext uri="{FF2B5EF4-FFF2-40B4-BE49-F238E27FC236}">
                  <a16:creationId xmlns:a16="http://schemas.microsoft.com/office/drawing/2014/main" id="{0E31CC13-D57A-958C-D600-1150B59981F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38926" y="3400937"/>
              <a:ext cx="152175" cy="132631"/>
            </a:xfrm>
            <a:custGeom>
              <a:avLst/>
              <a:gdLst/>
              <a:ahLst/>
              <a:cxnLst/>
              <a:rect l="0" t="0" r="0" b="0"/>
              <a:pathLst>
                <a:path w="152175" h="132631">
                  <a:moveTo>
                    <a:pt x="75974" y="56638"/>
                  </a:moveTo>
                  <a:lnTo>
                    <a:pt x="75974" y="56638"/>
                  </a:lnTo>
                  <a:lnTo>
                    <a:pt x="93879" y="28410"/>
                  </a:lnTo>
                  <a:lnTo>
                    <a:pt x="95023" y="1216"/>
                  </a:lnTo>
                  <a:lnTo>
                    <a:pt x="93965" y="640"/>
                  </a:lnTo>
                  <a:lnTo>
                    <a:pt x="89967" y="0"/>
                  </a:lnTo>
                  <a:lnTo>
                    <a:pt x="71653" y="4697"/>
                  </a:lnTo>
                  <a:lnTo>
                    <a:pt x="46119" y="22904"/>
                  </a:lnTo>
                  <a:lnTo>
                    <a:pt x="17709" y="57500"/>
                  </a:lnTo>
                  <a:lnTo>
                    <a:pt x="3630" y="89264"/>
                  </a:lnTo>
                  <a:lnTo>
                    <a:pt x="0" y="124844"/>
                  </a:lnTo>
                  <a:lnTo>
                    <a:pt x="2042" y="127508"/>
                  </a:lnTo>
                  <a:lnTo>
                    <a:pt x="16196" y="132136"/>
                  </a:lnTo>
                  <a:lnTo>
                    <a:pt x="23102" y="132630"/>
                  </a:lnTo>
                  <a:lnTo>
                    <a:pt x="36907" y="127720"/>
                  </a:lnTo>
                  <a:lnTo>
                    <a:pt x="45558" y="119627"/>
                  </a:lnTo>
                  <a:lnTo>
                    <a:pt x="72727" y="73428"/>
                  </a:lnTo>
                  <a:lnTo>
                    <a:pt x="81245" y="61025"/>
                  </a:lnTo>
                  <a:lnTo>
                    <a:pt x="84239" y="52764"/>
                  </a:lnTo>
                  <a:lnTo>
                    <a:pt x="84660" y="52997"/>
                  </a:lnTo>
                  <a:lnTo>
                    <a:pt x="85466" y="85834"/>
                  </a:lnTo>
                  <a:lnTo>
                    <a:pt x="86547" y="100449"/>
                  </a:lnTo>
                  <a:lnTo>
                    <a:pt x="90551" y="111740"/>
                  </a:lnTo>
                  <a:lnTo>
                    <a:pt x="98681" y="120992"/>
                  </a:lnTo>
                  <a:lnTo>
                    <a:pt x="108290" y="127573"/>
                  </a:lnTo>
                  <a:lnTo>
                    <a:pt x="116091" y="130498"/>
                  </a:lnTo>
                  <a:lnTo>
                    <a:pt x="119652" y="130220"/>
                  </a:lnTo>
                  <a:lnTo>
                    <a:pt x="152174" y="11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498">
              <a:extLst>
                <a:ext uri="{FF2B5EF4-FFF2-40B4-BE49-F238E27FC236}">
                  <a16:creationId xmlns:a16="http://schemas.microsoft.com/office/drawing/2014/main" id="{C807FFA4-7830-A166-4DAD-B22B05BEDC5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039162" y="3248025"/>
              <a:ext cx="104339" cy="265833"/>
            </a:xfrm>
            <a:custGeom>
              <a:avLst/>
              <a:gdLst/>
              <a:ahLst/>
              <a:cxnLst/>
              <a:rect l="0" t="0" r="0" b="0"/>
              <a:pathLst>
                <a:path w="104339" h="265833">
                  <a:moveTo>
                    <a:pt x="28138" y="0"/>
                  </a:moveTo>
                  <a:lnTo>
                    <a:pt x="28138" y="0"/>
                  </a:lnTo>
                  <a:lnTo>
                    <a:pt x="28138" y="44829"/>
                  </a:lnTo>
                  <a:lnTo>
                    <a:pt x="28138" y="85485"/>
                  </a:lnTo>
                  <a:lnTo>
                    <a:pt x="23082" y="120932"/>
                  </a:lnTo>
                  <a:lnTo>
                    <a:pt x="14881" y="161656"/>
                  </a:lnTo>
                  <a:lnTo>
                    <a:pt x="9175" y="207615"/>
                  </a:lnTo>
                  <a:lnTo>
                    <a:pt x="1037" y="251864"/>
                  </a:lnTo>
                  <a:lnTo>
                    <a:pt x="0" y="262304"/>
                  </a:lnTo>
                  <a:lnTo>
                    <a:pt x="912" y="263770"/>
                  </a:lnTo>
                  <a:lnTo>
                    <a:pt x="2579" y="264746"/>
                  </a:lnTo>
                  <a:lnTo>
                    <a:pt x="9370" y="265832"/>
                  </a:lnTo>
                  <a:lnTo>
                    <a:pt x="44482" y="265566"/>
                  </a:lnTo>
                  <a:lnTo>
                    <a:pt x="86186" y="258489"/>
                  </a:lnTo>
                  <a:lnTo>
                    <a:pt x="92236" y="256993"/>
                  </a:lnTo>
                  <a:lnTo>
                    <a:pt x="10433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499">
              <a:extLst>
                <a:ext uri="{FF2B5EF4-FFF2-40B4-BE49-F238E27FC236}">
                  <a16:creationId xmlns:a16="http://schemas.microsoft.com/office/drawing/2014/main" id="{CC795DD8-10D2-142E-81DA-40EB75DDF31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10150" y="33909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23370" y="15318"/>
                  </a:lnTo>
                  <a:lnTo>
                    <a:pt x="67244" y="7466"/>
                  </a:lnTo>
                  <a:lnTo>
                    <a:pt x="107829" y="98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500">
              <a:extLst>
                <a:ext uri="{FF2B5EF4-FFF2-40B4-BE49-F238E27FC236}">
                  <a16:creationId xmlns:a16="http://schemas.microsoft.com/office/drawing/2014/main" id="{555494F7-639D-A076-3C38-04A5AD1A962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164038" y="3249741"/>
              <a:ext cx="103288" cy="255250"/>
            </a:xfrm>
            <a:custGeom>
              <a:avLst/>
              <a:gdLst/>
              <a:ahLst/>
              <a:cxnLst/>
              <a:rect l="0" t="0" r="0" b="0"/>
              <a:pathLst>
                <a:path w="103288" h="255250">
                  <a:moveTo>
                    <a:pt x="46137" y="17334"/>
                  </a:moveTo>
                  <a:lnTo>
                    <a:pt x="46137" y="17334"/>
                  </a:lnTo>
                  <a:lnTo>
                    <a:pt x="46137" y="0"/>
                  </a:lnTo>
                  <a:lnTo>
                    <a:pt x="47195" y="486"/>
                  </a:lnTo>
                  <a:lnTo>
                    <a:pt x="51193" y="3849"/>
                  </a:lnTo>
                  <a:lnTo>
                    <a:pt x="50853" y="14516"/>
                  </a:lnTo>
                  <a:lnTo>
                    <a:pt x="47068" y="52290"/>
                  </a:lnTo>
                  <a:lnTo>
                    <a:pt x="38716" y="95030"/>
                  </a:lnTo>
                  <a:lnTo>
                    <a:pt x="29945" y="136075"/>
                  </a:lnTo>
                  <a:lnTo>
                    <a:pt x="20643" y="174460"/>
                  </a:lnTo>
                  <a:lnTo>
                    <a:pt x="8225" y="221837"/>
                  </a:lnTo>
                  <a:lnTo>
                    <a:pt x="0" y="247399"/>
                  </a:lnTo>
                  <a:lnTo>
                    <a:pt x="563" y="250085"/>
                  </a:lnTo>
                  <a:lnTo>
                    <a:pt x="1996" y="251877"/>
                  </a:lnTo>
                  <a:lnTo>
                    <a:pt x="4009" y="253071"/>
                  </a:lnTo>
                  <a:lnTo>
                    <a:pt x="29142" y="255249"/>
                  </a:lnTo>
                  <a:lnTo>
                    <a:pt x="49568" y="250340"/>
                  </a:lnTo>
                  <a:lnTo>
                    <a:pt x="103287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501">
              <a:extLst>
                <a:ext uri="{FF2B5EF4-FFF2-40B4-BE49-F238E27FC236}">
                  <a16:creationId xmlns:a16="http://schemas.microsoft.com/office/drawing/2014/main" id="{CDC2D3C4-F218-04FB-24EF-36C808810C3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53025" y="33718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31571" y="15318"/>
                  </a:lnTo>
                  <a:lnTo>
                    <a:pt x="68325" y="961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502">
              <a:extLst>
                <a:ext uri="{FF2B5EF4-FFF2-40B4-BE49-F238E27FC236}">
                  <a16:creationId xmlns:a16="http://schemas.microsoft.com/office/drawing/2014/main" id="{7E2F2C9C-D496-0035-B3B1-F071A7E130F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307617" y="3335735"/>
              <a:ext cx="350234" cy="144518"/>
            </a:xfrm>
            <a:custGeom>
              <a:avLst/>
              <a:gdLst/>
              <a:ahLst/>
              <a:cxnLst/>
              <a:rect l="0" t="0" r="0" b="0"/>
              <a:pathLst>
                <a:path w="350234" h="144518">
                  <a:moveTo>
                    <a:pt x="7333" y="45640"/>
                  </a:moveTo>
                  <a:lnTo>
                    <a:pt x="7333" y="45640"/>
                  </a:lnTo>
                  <a:lnTo>
                    <a:pt x="7333" y="50697"/>
                  </a:lnTo>
                  <a:lnTo>
                    <a:pt x="8391" y="52186"/>
                  </a:lnTo>
                  <a:lnTo>
                    <a:pt x="10155" y="53179"/>
                  </a:lnTo>
                  <a:lnTo>
                    <a:pt x="20516" y="54576"/>
                  </a:lnTo>
                  <a:lnTo>
                    <a:pt x="37925" y="55048"/>
                  </a:lnTo>
                  <a:lnTo>
                    <a:pt x="44918" y="52291"/>
                  </a:lnTo>
                  <a:lnTo>
                    <a:pt x="48265" y="50074"/>
                  </a:lnTo>
                  <a:lnTo>
                    <a:pt x="71977" y="43402"/>
                  </a:lnTo>
                  <a:lnTo>
                    <a:pt x="79455" y="39354"/>
                  </a:lnTo>
                  <a:lnTo>
                    <a:pt x="89616" y="36016"/>
                  </a:lnTo>
                  <a:lnTo>
                    <a:pt x="99329" y="29853"/>
                  </a:lnTo>
                  <a:lnTo>
                    <a:pt x="105723" y="28041"/>
                  </a:lnTo>
                  <a:lnTo>
                    <a:pt x="107851" y="26499"/>
                  </a:lnTo>
                  <a:lnTo>
                    <a:pt x="109270" y="24412"/>
                  </a:lnTo>
                  <a:lnTo>
                    <a:pt x="110215" y="21963"/>
                  </a:lnTo>
                  <a:lnTo>
                    <a:pt x="109788" y="19272"/>
                  </a:lnTo>
                  <a:lnTo>
                    <a:pt x="106491" y="13460"/>
                  </a:lnTo>
                  <a:lnTo>
                    <a:pt x="104130" y="11487"/>
                  </a:lnTo>
                  <a:lnTo>
                    <a:pt x="98684" y="9294"/>
                  </a:lnTo>
                  <a:lnTo>
                    <a:pt x="84612" y="8059"/>
                  </a:lnTo>
                  <a:lnTo>
                    <a:pt x="61980" y="12751"/>
                  </a:lnTo>
                  <a:lnTo>
                    <a:pt x="35167" y="25900"/>
                  </a:lnTo>
                  <a:lnTo>
                    <a:pt x="22174" y="40042"/>
                  </a:lnTo>
                  <a:lnTo>
                    <a:pt x="5208" y="69934"/>
                  </a:lnTo>
                  <a:lnTo>
                    <a:pt x="0" y="94819"/>
                  </a:lnTo>
                  <a:lnTo>
                    <a:pt x="4427" y="110183"/>
                  </a:lnTo>
                  <a:lnTo>
                    <a:pt x="19459" y="132237"/>
                  </a:lnTo>
                  <a:lnTo>
                    <a:pt x="28950" y="137044"/>
                  </a:lnTo>
                  <a:lnTo>
                    <a:pt x="34446" y="138326"/>
                  </a:lnTo>
                  <a:lnTo>
                    <a:pt x="46194" y="136928"/>
                  </a:lnTo>
                  <a:lnTo>
                    <a:pt x="58471" y="131721"/>
                  </a:lnTo>
                  <a:lnTo>
                    <a:pt x="89928" y="105176"/>
                  </a:lnTo>
                  <a:lnTo>
                    <a:pt x="115291" y="66259"/>
                  </a:lnTo>
                  <a:lnTo>
                    <a:pt x="141833" y="18829"/>
                  </a:lnTo>
                  <a:lnTo>
                    <a:pt x="153611" y="4714"/>
                  </a:lnTo>
                  <a:lnTo>
                    <a:pt x="159834" y="992"/>
                  </a:lnTo>
                  <a:lnTo>
                    <a:pt x="162975" y="0"/>
                  </a:lnTo>
                  <a:lnTo>
                    <a:pt x="165070" y="397"/>
                  </a:lnTo>
                  <a:lnTo>
                    <a:pt x="166466" y="1719"/>
                  </a:lnTo>
                  <a:lnTo>
                    <a:pt x="168707" y="6390"/>
                  </a:lnTo>
                  <a:lnTo>
                    <a:pt x="175771" y="48629"/>
                  </a:lnTo>
                  <a:lnTo>
                    <a:pt x="178386" y="91607"/>
                  </a:lnTo>
                  <a:lnTo>
                    <a:pt x="177647" y="121277"/>
                  </a:lnTo>
                  <a:lnTo>
                    <a:pt x="173692" y="131468"/>
                  </a:lnTo>
                  <a:lnTo>
                    <a:pt x="165514" y="143155"/>
                  </a:lnTo>
                  <a:lnTo>
                    <a:pt x="162529" y="144517"/>
                  </a:lnTo>
                  <a:lnTo>
                    <a:pt x="159481" y="144366"/>
                  </a:lnTo>
                  <a:lnTo>
                    <a:pt x="153270" y="141376"/>
                  </a:lnTo>
                  <a:lnTo>
                    <a:pt x="146982" y="136520"/>
                  </a:lnTo>
                  <a:lnTo>
                    <a:pt x="146306" y="122367"/>
                  </a:lnTo>
                  <a:lnTo>
                    <a:pt x="150591" y="104083"/>
                  </a:lnTo>
                  <a:lnTo>
                    <a:pt x="165961" y="80830"/>
                  </a:lnTo>
                  <a:lnTo>
                    <a:pt x="181551" y="63397"/>
                  </a:lnTo>
                  <a:lnTo>
                    <a:pt x="228667" y="37617"/>
                  </a:lnTo>
                  <a:lnTo>
                    <a:pt x="242229" y="30432"/>
                  </a:lnTo>
                  <a:lnTo>
                    <a:pt x="282606" y="20019"/>
                  </a:lnTo>
                  <a:lnTo>
                    <a:pt x="309028" y="15118"/>
                  </a:lnTo>
                  <a:lnTo>
                    <a:pt x="350233" y="7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624">
            <a:extLst>
              <a:ext uri="{FF2B5EF4-FFF2-40B4-BE49-F238E27FC236}">
                <a16:creationId xmlns:a16="http://schemas.microsoft.com/office/drawing/2014/main" id="{C42235A2-FD85-1150-16AE-527A3651AE00}"/>
              </a:ext>
            </a:extLst>
          </p:cNvPr>
          <p:cNvGrpSpPr/>
          <p:nvPr/>
        </p:nvGrpSpPr>
        <p:grpSpPr>
          <a:xfrm>
            <a:off x="6087075" y="3243060"/>
            <a:ext cx="549826" cy="242637"/>
            <a:chOff x="6087075" y="3243060"/>
            <a:chExt cx="549826" cy="242637"/>
          </a:xfrm>
        </p:grpSpPr>
        <p:sp>
          <p:nvSpPr>
            <p:cNvPr id="512" name="SMARTInkShape-3503">
              <a:extLst>
                <a:ext uri="{FF2B5EF4-FFF2-40B4-BE49-F238E27FC236}">
                  <a16:creationId xmlns:a16="http://schemas.microsoft.com/office/drawing/2014/main" id="{27627DBF-ABAC-A281-B7F3-62B3A2F1811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087075" y="3243060"/>
              <a:ext cx="132751" cy="242637"/>
            </a:xfrm>
            <a:custGeom>
              <a:avLst/>
              <a:gdLst/>
              <a:ahLst/>
              <a:cxnLst/>
              <a:rect l="0" t="0" r="0" b="0"/>
              <a:pathLst>
                <a:path w="132751" h="242637">
                  <a:moveTo>
                    <a:pt x="47025" y="24015"/>
                  </a:moveTo>
                  <a:lnTo>
                    <a:pt x="47025" y="24015"/>
                  </a:lnTo>
                  <a:lnTo>
                    <a:pt x="52081" y="13902"/>
                  </a:lnTo>
                  <a:lnTo>
                    <a:pt x="54629" y="10923"/>
                  </a:lnTo>
                  <a:lnTo>
                    <a:pt x="69415" y="693"/>
                  </a:lnTo>
                  <a:lnTo>
                    <a:pt x="71477" y="0"/>
                  </a:lnTo>
                  <a:lnTo>
                    <a:pt x="72851" y="597"/>
                  </a:lnTo>
                  <a:lnTo>
                    <a:pt x="73767" y="2053"/>
                  </a:lnTo>
                  <a:lnTo>
                    <a:pt x="75057" y="19271"/>
                  </a:lnTo>
                  <a:lnTo>
                    <a:pt x="62401" y="59022"/>
                  </a:lnTo>
                  <a:lnTo>
                    <a:pt x="52062" y="97919"/>
                  </a:lnTo>
                  <a:lnTo>
                    <a:pt x="30263" y="145505"/>
                  </a:lnTo>
                  <a:lnTo>
                    <a:pt x="9643" y="189513"/>
                  </a:lnTo>
                  <a:lnTo>
                    <a:pt x="3953" y="200228"/>
                  </a:lnTo>
                  <a:lnTo>
                    <a:pt x="0" y="225543"/>
                  </a:lnTo>
                  <a:lnTo>
                    <a:pt x="858" y="228217"/>
                  </a:lnTo>
                  <a:lnTo>
                    <a:pt x="2489" y="230000"/>
                  </a:lnTo>
                  <a:lnTo>
                    <a:pt x="9840" y="235331"/>
                  </a:lnTo>
                  <a:lnTo>
                    <a:pt x="12710" y="237917"/>
                  </a:lnTo>
                  <a:lnTo>
                    <a:pt x="21543" y="240791"/>
                  </a:lnTo>
                  <a:lnTo>
                    <a:pt x="54574" y="242636"/>
                  </a:lnTo>
                  <a:lnTo>
                    <a:pt x="100269" y="234849"/>
                  </a:lnTo>
                  <a:lnTo>
                    <a:pt x="132750" y="22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504">
              <a:extLst>
                <a:ext uri="{FF2B5EF4-FFF2-40B4-BE49-F238E27FC236}">
                  <a16:creationId xmlns:a16="http://schemas.microsoft.com/office/drawing/2014/main" id="{7700D19A-10A9-9296-7928-4BF18FC7245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105525" y="33528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23370" y="5793"/>
                  </a:lnTo>
                  <a:lnTo>
                    <a:pt x="60119" y="1144"/>
                  </a:lnTo>
                  <a:lnTo>
                    <a:pt x="100128" y="339"/>
                  </a:lnTo>
                  <a:lnTo>
                    <a:pt x="138206" y="10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505">
              <a:extLst>
                <a:ext uri="{FF2B5EF4-FFF2-40B4-BE49-F238E27FC236}">
                  <a16:creationId xmlns:a16="http://schemas.microsoft.com/office/drawing/2014/main" id="{239EF295-E2CE-3E87-86D7-E2683D59777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35241" y="3314700"/>
              <a:ext cx="84494" cy="149838"/>
            </a:xfrm>
            <a:custGeom>
              <a:avLst/>
              <a:gdLst/>
              <a:ahLst/>
              <a:cxnLst/>
              <a:rect l="0" t="0" r="0" b="0"/>
              <a:pathLst>
                <a:path w="84494" h="149838">
                  <a:moveTo>
                    <a:pt x="75084" y="66675"/>
                  </a:moveTo>
                  <a:lnTo>
                    <a:pt x="75084" y="66675"/>
                  </a:lnTo>
                  <a:lnTo>
                    <a:pt x="80140" y="61618"/>
                  </a:lnTo>
                  <a:lnTo>
                    <a:pt x="82623" y="53492"/>
                  </a:lnTo>
                  <a:lnTo>
                    <a:pt x="84493" y="30800"/>
                  </a:lnTo>
                  <a:lnTo>
                    <a:pt x="69405" y="24178"/>
                  </a:lnTo>
                  <a:lnTo>
                    <a:pt x="56332" y="24151"/>
                  </a:lnTo>
                  <a:lnTo>
                    <a:pt x="49882" y="25626"/>
                  </a:lnTo>
                  <a:lnTo>
                    <a:pt x="30693" y="37814"/>
                  </a:lnTo>
                  <a:lnTo>
                    <a:pt x="11601" y="59887"/>
                  </a:lnTo>
                  <a:lnTo>
                    <a:pt x="4536" y="74594"/>
                  </a:lnTo>
                  <a:lnTo>
                    <a:pt x="0" y="106339"/>
                  </a:lnTo>
                  <a:lnTo>
                    <a:pt x="4271" y="128757"/>
                  </a:lnTo>
                  <a:lnTo>
                    <a:pt x="8826" y="134522"/>
                  </a:lnTo>
                  <a:lnTo>
                    <a:pt x="28287" y="146633"/>
                  </a:lnTo>
                  <a:lnTo>
                    <a:pt x="37705" y="149837"/>
                  </a:lnTo>
                  <a:lnTo>
                    <a:pt x="42756" y="148575"/>
                  </a:lnTo>
                  <a:lnTo>
                    <a:pt x="54014" y="141528"/>
                  </a:lnTo>
                  <a:lnTo>
                    <a:pt x="63250" y="128518"/>
                  </a:lnTo>
                  <a:lnTo>
                    <a:pt x="71578" y="106165"/>
                  </a:lnTo>
                  <a:lnTo>
                    <a:pt x="79448" y="64480"/>
                  </a:lnTo>
                  <a:lnTo>
                    <a:pt x="79493" y="44180"/>
                  </a:lnTo>
                  <a:lnTo>
                    <a:pt x="78023" y="35804"/>
                  </a:lnTo>
                  <a:lnTo>
                    <a:pt x="46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506">
              <a:extLst>
                <a:ext uri="{FF2B5EF4-FFF2-40B4-BE49-F238E27FC236}">
                  <a16:creationId xmlns:a16="http://schemas.microsoft.com/office/drawing/2014/main" id="{FF7AD2D2-AB33-5C2F-048B-2104251C9BD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98095" y="3298123"/>
              <a:ext cx="138806" cy="172998"/>
            </a:xfrm>
            <a:custGeom>
              <a:avLst/>
              <a:gdLst/>
              <a:ahLst/>
              <a:cxnLst/>
              <a:rect l="0" t="0" r="0" b="0"/>
              <a:pathLst>
                <a:path w="138806" h="172998">
                  <a:moveTo>
                    <a:pt x="64630" y="83252"/>
                  </a:moveTo>
                  <a:lnTo>
                    <a:pt x="64630" y="83252"/>
                  </a:lnTo>
                  <a:lnTo>
                    <a:pt x="95006" y="51817"/>
                  </a:lnTo>
                  <a:lnTo>
                    <a:pt x="99297" y="43528"/>
                  </a:lnTo>
                  <a:lnTo>
                    <a:pt x="102428" y="19919"/>
                  </a:lnTo>
                  <a:lnTo>
                    <a:pt x="99774" y="15240"/>
                  </a:lnTo>
                  <a:lnTo>
                    <a:pt x="97585" y="12510"/>
                  </a:lnTo>
                  <a:lnTo>
                    <a:pt x="89507" y="9478"/>
                  </a:lnTo>
                  <a:lnTo>
                    <a:pt x="84390" y="8669"/>
                  </a:lnTo>
                  <a:lnTo>
                    <a:pt x="73060" y="13415"/>
                  </a:lnTo>
                  <a:lnTo>
                    <a:pt x="42261" y="40698"/>
                  </a:lnTo>
                  <a:lnTo>
                    <a:pt x="11898" y="81189"/>
                  </a:lnTo>
                  <a:lnTo>
                    <a:pt x="1023" y="117808"/>
                  </a:lnTo>
                  <a:lnTo>
                    <a:pt x="0" y="125340"/>
                  </a:lnTo>
                  <a:lnTo>
                    <a:pt x="4508" y="142174"/>
                  </a:lnTo>
                  <a:lnTo>
                    <a:pt x="8674" y="151109"/>
                  </a:lnTo>
                  <a:lnTo>
                    <a:pt x="13567" y="157065"/>
                  </a:lnTo>
                  <a:lnTo>
                    <a:pt x="24649" y="163682"/>
                  </a:lnTo>
                  <a:lnTo>
                    <a:pt x="47845" y="172465"/>
                  </a:lnTo>
                  <a:lnTo>
                    <a:pt x="65637" y="172997"/>
                  </a:lnTo>
                  <a:lnTo>
                    <a:pt x="92817" y="169771"/>
                  </a:lnTo>
                  <a:lnTo>
                    <a:pt x="103968" y="160863"/>
                  </a:lnTo>
                  <a:lnTo>
                    <a:pt x="114922" y="146321"/>
                  </a:lnTo>
                  <a:lnTo>
                    <a:pt x="130577" y="105470"/>
                  </a:lnTo>
                  <a:lnTo>
                    <a:pt x="138805" y="62241"/>
                  </a:lnTo>
                  <a:lnTo>
                    <a:pt x="135174" y="40103"/>
                  </a:lnTo>
                  <a:lnTo>
                    <a:pt x="127394" y="20138"/>
                  </a:lnTo>
                  <a:lnTo>
                    <a:pt x="115808" y="10046"/>
                  </a:lnTo>
                  <a:lnTo>
                    <a:pt x="101134" y="3091"/>
                  </a:lnTo>
                  <a:lnTo>
                    <a:pt x="87557" y="0"/>
                  </a:lnTo>
                  <a:lnTo>
                    <a:pt x="36055" y="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13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749353A6-9AF0-4478-B19C-1ECCCEC46DA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11668" cy="2795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F5EB5C-E81F-4FB9-8955-40EEB53BF7CE}"/>
              </a:ext>
            </a:extLst>
          </p:cNvPr>
          <p:cNvSpPr txBox="1"/>
          <p:nvPr/>
        </p:nvSpPr>
        <p:spPr>
          <a:xfrm>
            <a:off x="27432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R</a:t>
            </a:r>
            <a:r>
              <a:rPr lang="en-US" baseline="30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691C5-ECC0-4E15-A854-BF0DD8C59399}"/>
              </a:ext>
            </a:extLst>
          </p:cNvPr>
          <p:cNvSpPr txBox="1"/>
          <p:nvPr/>
        </p:nvSpPr>
        <p:spPr>
          <a:xfrm>
            <a:off x="5410200" y="4736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R</a:t>
            </a:r>
            <a:r>
              <a:rPr lang="en-US" baseline="30000" dirty="0"/>
              <a:t>2</a:t>
            </a:r>
          </a:p>
        </p:txBody>
      </p:sp>
      <p:grpSp>
        <p:nvGrpSpPr>
          <p:cNvPr id="140" name="SMARTInkShape-Group625">
            <a:extLst>
              <a:ext uri="{FF2B5EF4-FFF2-40B4-BE49-F238E27FC236}">
                <a16:creationId xmlns:a16="http://schemas.microsoft.com/office/drawing/2014/main" id="{2D4C4EB8-6D2F-95A1-E680-30F3DAC3D9CB}"/>
              </a:ext>
            </a:extLst>
          </p:cNvPr>
          <p:cNvGrpSpPr/>
          <p:nvPr/>
        </p:nvGrpSpPr>
        <p:grpSpPr>
          <a:xfrm>
            <a:off x="4248150" y="5162550"/>
            <a:ext cx="1504951" cy="819151"/>
            <a:chOff x="4248150" y="5162550"/>
            <a:chExt cx="1504951" cy="819151"/>
          </a:xfrm>
        </p:grpSpPr>
        <p:sp>
          <p:nvSpPr>
            <p:cNvPr id="138" name="SMARTInkShape-3507">
              <a:extLst>
                <a:ext uri="{FF2B5EF4-FFF2-40B4-BE49-F238E27FC236}">
                  <a16:creationId xmlns:a16="http://schemas.microsoft.com/office/drawing/2014/main" id="{653E1EC0-48D2-70E6-5D94-3DC3A4B8054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400550" y="5162550"/>
              <a:ext cx="57151" cy="819151"/>
            </a:xfrm>
            <a:custGeom>
              <a:avLst/>
              <a:gdLst/>
              <a:ahLst/>
              <a:cxnLst/>
              <a:rect l="0" t="0" r="0" b="0"/>
              <a:pathLst>
                <a:path w="57151" h="819151">
                  <a:moveTo>
                    <a:pt x="0" y="38100"/>
                  </a:moveTo>
                  <a:lnTo>
                    <a:pt x="0" y="38100"/>
                  </a:lnTo>
                  <a:lnTo>
                    <a:pt x="0" y="28967"/>
                  </a:lnTo>
                  <a:lnTo>
                    <a:pt x="8201" y="28609"/>
                  </a:lnTo>
                  <a:lnTo>
                    <a:pt x="8642" y="27539"/>
                  </a:lnTo>
                  <a:lnTo>
                    <a:pt x="9525" y="395"/>
                  </a:lnTo>
                  <a:lnTo>
                    <a:pt x="0" y="0"/>
                  </a:lnTo>
                  <a:lnTo>
                    <a:pt x="8201" y="8201"/>
                  </a:lnTo>
                  <a:lnTo>
                    <a:pt x="9409" y="17609"/>
                  </a:lnTo>
                  <a:lnTo>
                    <a:pt x="9525" y="63507"/>
                  </a:lnTo>
                  <a:lnTo>
                    <a:pt x="9525" y="79376"/>
                  </a:lnTo>
                  <a:lnTo>
                    <a:pt x="12347" y="85725"/>
                  </a:lnTo>
                  <a:lnTo>
                    <a:pt x="16070" y="92075"/>
                  </a:lnTo>
                  <a:lnTo>
                    <a:pt x="18462" y="104775"/>
                  </a:lnTo>
                  <a:lnTo>
                    <a:pt x="19016" y="127000"/>
                  </a:lnTo>
                  <a:lnTo>
                    <a:pt x="21857" y="133350"/>
                  </a:lnTo>
                  <a:lnTo>
                    <a:pt x="24096" y="136525"/>
                  </a:lnTo>
                  <a:lnTo>
                    <a:pt x="27690" y="164435"/>
                  </a:lnTo>
                  <a:lnTo>
                    <a:pt x="31223" y="197698"/>
                  </a:lnTo>
                  <a:lnTo>
                    <a:pt x="42754" y="244339"/>
                  </a:lnTo>
                  <a:lnTo>
                    <a:pt x="47197" y="290764"/>
                  </a:lnTo>
                  <a:lnTo>
                    <a:pt x="47569" y="329318"/>
                  </a:lnTo>
                  <a:lnTo>
                    <a:pt x="48676" y="373920"/>
                  </a:lnTo>
                  <a:lnTo>
                    <a:pt x="55825" y="414365"/>
                  </a:lnTo>
                  <a:lnTo>
                    <a:pt x="56888" y="454108"/>
                  </a:lnTo>
                  <a:lnTo>
                    <a:pt x="57116" y="501412"/>
                  </a:lnTo>
                  <a:lnTo>
                    <a:pt x="57143" y="548798"/>
                  </a:lnTo>
                  <a:lnTo>
                    <a:pt x="57150" y="595128"/>
                  </a:lnTo>
                  <a:lnTo>
                    <a:pt x="56092" y="634065"/>
                  </a:lnTo>
                  <a:lnTo>
                    <a:pt x="49611" y="675149"/>
                  </a:lnTo>
                  <a:lnTo>
                    <a:pt x="45391" y="701695"/>
                  </a:lnTo>
                  <a:lnTo>
                    <a:pt x="31201" y="747389"/>
                  </a:lnTo>
                  <a:lnTo>
                    <a:pt x="25821" y="788456"/>
                  </a:lnTo>
                  <a:lnTo>
                    <a:pt x="22060" y="795984"/>
                  </a:lnTo>
                  <a:lnTo>
                    <a:pt x="20388" y="802855"/>
                  </a:lnTo>
                  <a:lnTo>
                    <a:pt x="21000" y="806171"/>
                  </a:lnTo>
                  <a:lnTo>
                    <a:pt x="28575" y="819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508">
              <a:extLst>
                <a:ext uri="{FF2B5EF4-FFF2-40B4-BE49-F238E27FC236}">
                  <a16:creationId xmlns:a16="http://schemas.microsoft.com/office/drawing/2014/main" id="{E47EC54A-3B8F-4888-DD45-9BD31644C33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248150" y="5780227"/>
              <a:ext cx="1504951" cy="30024"/>
            </a:xfrm>
            <a:custGeom>
              <a:avLst/>
              <a:gdLst/>
              <a:ahLst/>
              <a:cxnLst/>
              <a:rect l="0" t="0" r="0" b="0"/>
              <a:pathLst>
                <a:path w="1504951" h="30024">
                  <a:moveTo>
                    <a:pt x="0" y="10973"/>
                  </a:moveTo>
                  <a:lnTo>
                    <a:pt x="0" y="10973"/>
                  </a:lnTo>
                  <a:lnTo>
                    <a:pt x="0" y="19174"/>
                  </a:lnTo>
                  <a:lnTo>
                    <a:pt x="1058" y="19615"/>
                  </a:lnTo>
                  <a:lnTo>
                    <a:pt x="45614" y="20497"/>
                  </a:lnTo>
                  <a:lnTo>
                    <a:pt x="86714" y="19440"/>
                  </a:lnTo>
                  <a:lnTo>
                    <a:pt x="132487" y="12959"/>
                  </a:lnTo>
                  <a:lnTo>
                    <a:pt x="177897" y="11561"/>
                  </a:lnTo>
                  <a:lnTo>
                    <a:pt x="215341" y="11148"/>
                  </a:lnTo>
                  <a:lnTo>
                    <a:pt x="261494" y="11007"/>
                  </a:lnTo>
                  <a:lnTo>
                    <a:pt x="293732" y="10983"/>
                  </a:lnTo>
                  <a:lnTo>
                    <a:pt x="310817" y="5334"/>
                  </a:lnTo>
                  <a:lnTo>
                    <a:pt x="318336" y="864"/>
                  </a:lnTo>
                  <a:lnTo>
                    <a:pt x="325467" y="0"/>
                  </a:lnTo>
                  <a:lnTo>
                    <a:pt x="368683" y="9111"/>
                  </a:lnTo>
                  <a:lnTo>
                    <a:pt x="409335" y="10421"/>
                  </a:lnTo>
                  <a:lnTo>
                    <a:pt x="449838" y="10810"/>
                  </a:lnTo>
                  <a:lnTo>
                    <a:pt x="489417" y="10941"/>
                  </a:lnTo>
                  <a:lnTo>
                    <a:pt x="530011" y="10964"/>
                  </a:lnTo>
                  <a:lnTo>
                    <a:pt x="575552" y="12029"/>
                  </a:lnTo>
                  <a:lnTo>
                    <a:pt x="619385" y="17518"/>
                  </a:lnTo>
                  <a:lnTo>
                    <a:pt x="666057" y="19910"/>
                  </a:lnTo>
                  <a:lnTo>
                    <a:pt x="698191" y="20236"/>
                  </a:lnTo>
                  <a:lnTo>
                    <a:pt x="730113" y="20382"/>
                  </a:lnTo>
                  <a:lnTo>
                    <a:pt x="761938" y="20446"/>
                  </a:lnTo>
                  <a:lnTo>
                    <a:pt x="803962" y="20481"/>
                  </a:lnTo>
                  <a:lnTo>
                    <a:pt x="842166" y="20493"/>
                  </a:lnTo>
                  <a:lnTo>
                    <a:pt x="872771" y="20496"/>
                  </a:lnTo>
                  <a:lnTo>
                    <a:pt x="907540" y="20498"/>
                  </a:lnTo>
                  <a:lnTo>
                    <a:pt x="941338" y="20498"/>
                  </a:lnTo>
                  <a:lnTo>
                    <a:pt x="984471" y="20498"/>
                  </a:lnTo>
                  <a:lnTo>
                    <a:pt x="1025826" y="20498"/>
                  </a:lnTo>
                  <a:lnTo>
                    <a:pt x="1059173" y="20498"/>
                  </a:lnTo>
                  <a:lnTo>
                    <a:pt x="1091631" y="20498"/>
                  </a:lnTo>
                  <a:lnTo>
                    <a:pt x="1126519" y="20498"/>
                  </a:lnTo>
                  <a:lnTo>
                    <a:pt x="1162134" y="20498"/>
                  </a:lnTo>
                  <a:lnTo>
                    <a:pt x="1195601" y="20498"/>
                  </a:lnTo>
                  <a:lnTo>
                    <a:pt x="1234081" y="20498"/>
                  </a:lnTo>
                  <a:lnTo>
                    <a:pt x="1275702" y="20498"/>
                  </a:lnTo>
                  <a:lnTo>
                    <a:pt x="1308870" y="20498"/>
                  </a:lnTo>
                  <a:lnTo>
                    <a:pt x="1342662" y="20498"/>
                  </a:lnTo>
                  <a:lnTo>
                    <a:pt x="1383370" y="21556"/>
                  </a:lnTo>
                  <a:lnTo>
                    <a:pt x="1425627" y="28037"/>
                  </a:lnTo>
                  <a:lnTo>
                    <a:pt x="1468821" y="29630"/>
                  </a:lnTo>
                  <a:lnTo>
                    <a:pt x="1504950" y="30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626">
            <a:extLst>
              <a:ext uri="{FF2B5EF4-FFF2-40B4-BE49-F238E27FC236}">
                <a16:creationId xmlns:a16="http://schemas.microsoft.com/office/drawing/2014/main" id="{77A82BF2-552A-6A72-3916-285CC27C352F}"/>
              </a:ext>
            </a:extLst>
          </p:cNvPr>
          <p:cNvGrpSpPr/>
          <p:nvPr/>
        </p:nvGrpSpPr>
        <p:grpSpPr>
          <a:xfrm>
            <a:off x="4562475" y="5134141"/>
            <a:ext cx="663274" cy="542760"/>
            <a:chOff x="4562475" y="5134141"/>
            <a:chExt cx="663274" cy="542760"/>
          </a:xfrm>
        </p:grpSpPr>
        <p:sp>
          <p:nvSpPr>
            <p:cNvPr id="141" name="SMARTInkShape-3509">
              <a:extLst>
                <a:ext uri="{FF2B5EF4-FFF2-40B4-BE49-F238E27FC236}">
                  <a16:creationId xmlns:a16="http://schemas.microsoft.com/office/drawing/2014/main" id="{0E9EDB69-DEDD-9119-B393-A0BC77C6165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88308" y="5191750"/>
              <a:ext cx="45158" cy="75278"/>
            </a:xfrm>
            <a:custGeom>
              <a:avLst/>
              <a:gdLst/>
              <a:ahLst/>
              <a:cxnLst/>
              <a:rect l="0" t="0" r="0" b="0"/>
              <a:pathLst>
                <a:path w="45158" h="75278">
                  <a:moveTo>
                    <a:pt x="17092" y="27950"/>
                  </a:moveTo>
                  <a:lnTo>
                    <a:pt x="17092" y="27950"/>
                  </a:lnTo>
                  <a:lnTo>
                    <a:pt x="25293" y="19749"/>
                  </a:lnTo>
                  <a:lnTo>
                    <a:pt x="26224" y="13761"/>
                  </a:lnTo>
                  <a:lnTo>
                    <a:pt x="27413" y="12140"/>
                  </a:lnTo>
                  <a:lnTo>
                    <a:pt x="31557" y="10341"/>
                  </a:lnTo>
                  <a:lnTo>
                    <a:pt x="34144" y="10918"/>
                  </a:lnTo>
                  <a:lnTo>
                    <a:pt x="43940" y="17227"/>
                  </a:lnTo>
                  <a:lnTo>
                    <a:pt x="45157" y="33241"/>
                  </a:lnTo>
                  <a:lnTo>
                    <a:pt x="42618" y="43706"/>
                  </a:lnTo>
                  <a:lnTo>
                    <a:pt x="39021" y="52944"/>
                  </a:lnTo>
                  <a:lnTo>
                    <a:pt x="37421" y="64106"/>
                  </a:lnTo>
                  <a:lnTo>
                    <a:pt x="34878" y="67929"/>
                  </a:lnTo>
                  <a:lnTo>
                    <a:pt x="31065" y="70478"/>
                  </a:lnTo>
                  <a:lnTo>
                    <a:pt x="14796" y="74568"/>
                  </a:lnTo>
                  <a:lnTo>
                    <a:pt x="4652" y="75277"/>
                  </a:lnTo>
                  <a:lnTo>
                    <a:pt x="2449" y="74318"/>
                  </a:lnTo>
                  <a:lnTo>
                    <a:pt x="980" y="72621"/>
                  </a:lnTo>
                  <a:lnTo>
                    <a:pt x="0" y="70431"/>
                  </a:lnTo>
                  <a:lnTo>
                    <a:pt x="6415" y="28574"/>
                  </a:lnTo>
                  <a:lnTo>
                    <a:pt x="9877" y="20114"/>
                  </a:lnTo>
                  <a:lnTo>
                    <a:pt x="12283" y="16377"/>
                  </a:lnTo>
                  <a:lnTo>
                    <a:pt x="17777" y="12223"/>
                  </a:lnTo>
                  <a:lnTo>
                    <a:pt x="24870" y="9556"/>
                  </a:lnTo>
                  <a:lnTo>
                    <a:pt x="28663" y="12014"/>
                  </a:lnTo>
                  <a:lnTo>
                    <a:pt x="33877" y="17692"/>
                  </a:lnTo>
                  <a:lnTo>
                    <a:pt x="41703" y="31731"/>
                  </a:lnTo>
                  <a:lnTo>
                    <a:pt x="44884" y="46493"/>
                  </a:lnTo>
                  <a:lnTo>
                    <a:pt x="45145" y="49837"/>
                  </a:lnTo>
                  <a:lnTo>
                    <a:pt x="40455" y="64656"/>
                  </a:lnTo>
                  <a:lnTo>
                    <a:pt x="37959" y="68296"/>
                  </a:lnTo>
                  <a:lnTo>
                    <a:pt x="32364" y="72340"/>
                  </a:lnTo>
                  <a:lnTo>
                    <a:pt x="29389" y="72360"/>
                  </a:lnTo>
                  <a:lnTo>
                    <a:pt x="23263" y="69560"/>
                  </a:lnTo>
                  <a:lnTo>
                    <a:pt x="13864" y="62033"/>
                  </a:lnTo>
                  <a:lnTo>
                    <a:pt x="10366" y="56151"/>
                  </a:lnTo>
                  <a:lnTo>
                    <a:pt x="8811" y="47892"/>
                  </a:lnTo>
                  <a:lnTo>
                    <a:pt x="8994" y="27509"/>
                  </a:lnTo>
                  <a:lnTo>
                    <a:pt x="15816" y="6502"/>
                  </a:lnTo>
                  <a:lnTo>
                    <a:pt x="17300" y="4128"/>
                  </a:lnTo>
                  <a:lnTo>
                    <a:pt x="19347" y="2543"/>
                  </a:lnTo>
                  <a:lnTo>
                    <a:pt x="24445" y="784"/>
                  </a:lnTo>
                  <a:lnTo>
                    <a:pt x="30237" y="0"/>
                  </a:lnTo>
                  <a:lnTo>
                    <a:pt x="32206" y="850"/>
                  </a:lnTo>
                  <a:lnTo>
                    <a:pt x="33517" y="2474"/>
                  </a:lnTo>
                  <a:lnTo>
                    <a:pt x="34975" y="7103"/>
                  </a:lnTo>
                  <a:lnTo>
                    <a:pt x="36097" y="47581"/>
                  </a:lnTo>
                  <a:lnTo>
                    <a:pt x="35053" y="50562"/>
                  </a:lnTo>
                  <a:lnTo>
                    <a:pt x="33300" y="52550"/>
                  </a:lnTo>
                  <a:lnTo>
                    <a:pt x="28529" y="54758"/>
                  </a:lnTo>
                  <a:lnTo>
                    <a:pt x="22881" y="55739"/>
                  </a:lnTo>
                  <a:lnTo>
                    <a:pt x="20951" y="54943"/>
                  </a:lnTo>
                  <a:lnTo>
                    <a:pt x="19664" y="53353"/>
                  </a:lnTo>
                  <a:lnTo>
                    <a:pt x="17599" y="48255"/>
                  </a:lnTo>
                  <a:lnTo>
                    <a:pt x="17137" y="30708"/>
                  </a:lnTo>
                  <a:lnTo>
                    <a:pt x="18180" y="29790"/>
                  </a:lnTo>
                  <a:lnTo>
                    <a:pt x="26617" y="2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10">
              <a:extLst>
                <a:ext uri="{FF2B5EF4-FFF2-40B4-BE49-F238E27FC236}">
                  <a16:creationId xmlns:a16="http://schemas.microsoft.com/office/drawing/2014/main" id="{33E10A3B-8324-E10C-CDD1-161F6BC0DBB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53000" y="5301368"/>
              <a:ext cx="37554" cy="85044"/>
            </a:xfrm>
            <a:custGeom>
              <a:avLst/>
              <a:gdLst/>
              <a:ahLst/>
              <a:cxnLst/>
              <a:rect l="0" t="0" r="0" b="0"/>
              <a:pathLst>
                <a:path w="37554" h="85044">
                  <a:moveTo>
                    <a:pt x="9525" y="32632"/>
                  </a:moveTo>
                  <a:lnTo>
                    <a:pt x="9525" y="32632"/>
                  </a:lnTo>
                  <a:lnTo>
                    <a:pt x="18934" y="32632"/>
                  </a:lnTo>
                  <a:lnTo>
                    <a:pt x="19047" y="68280"/>
                  </a:lnTo>
                  <a:lnTo>
                    <a:pt x="17990" y="72272"/>
                  </a:lnTo>
                  <a:lnTo>
                    <a:pt x="16227" y="74933"/>
                  </a:lnTo>
                  <a:lnTo>
                    <a:pt x="5792" y="84261"/>
                  </a:lnTo>
                  <a:lnTo>
                    <a:pt x="3861" y="85043"/>
                  </a:lnTo>
                  <a:lnTo>
                    <a:pt x="2575" y="84506"/>
                  </a:lnTo>
                  <a:lnTo>
                    <a:pt x="1716" y="83090"/>
                  </a:lnTo>
                  <a:lnTo>
                    <a:pt x="508" y="76040"/>
                  </a:lnTo>
                  <a:lnTo>
                    <a:pt x="29" y="33062"/>
                  </a:lnTo>
                  <a:lnTo>
                    <a:pt x="14" y="22945"/>
                  </a:lnTo>
                  <a:lnTo>
                    <a:pt x="2828" y="14921"/>
                  </a:lnTo>
                  <a:lnTo>
                    <a:pt x="6548" y="7826"/>
                  </a:lnTo>
                  <a:lnTo>
                    <a:pt x="8202" y="1147"/>
                  </a:lnTo>
                  <a:lnTo>
                    <a:pt x="9701" y="0"/>
                  </a:lnTo>
                  <a:lnTo>
                    <a:pt x="11759" y="294"/>
                  </a:lnTo>
                  <a:lnTo>
                    <a:pt x="19712" y="5764"/>
                  </a:lnTo>
                  <a:lnTo>
                    <a:pt x="25693" y="12224"/>
                  </a:lnTo>
                  <a:lnTo>
                    <a:pt x="33953" y="26703"/>
                  </a:lnTo>
                  <a:lnTo>
                    <a:pt x="37281" y="41613"/>
                  </a:lnTo>
                  <a:lnTo>
                    <a:pt x="37553" y="44970"/>
                  </a:lnTo>
                  <a:lnTo>
                    <a:pt x="35035" y="51522"/>
                  </a:lnTo>
                  <a:lnTo>
                    <a:pt x="20752" y="68842"/>
                  </a:lnTo>
                  <a:lnTo>
                    <a:pt x="19126" y="68414"/>
                  </a:lnTo>
                  <a:lnTo>
                    <a:pt x="14497" y="65115"/>
                  </a:lnTo>
                  <a:lnTo>
                    <a:pt x="5942" y="52253"/>
                  </a:lnTo>
                  <a:lnTo>
                    <a:pt x="5019" y="46771"/>
                  </a:lnTo>
                  <a:lnTo>
                    <a:pt x="8723" y="21585"/>
                  </a:lnTo>
                  <a:lnTo>
                    <a:pt x="10049" y="18917"/>
                  </a:lnTo>
                  <a:lnTo>
                    <a:pt x="11991" y="17140"/>
                  </a:lnTo>
                  <a:lnTo>
                    <a:pt x="17655" y="14285"/>
                  </a:lnTo>
                  <a:lnTo>
                    <a:pt x="23693" y="18847"/>
                  </a:lnTo>
                  <a:lnTo>
                    <a:pt x="26406" y="26858"/>
                  </a:lnTo>
                  <a:lnTo>
                    <a:pt x="28147" y="44191"/>
                  </a:lnTo>
                  <a:lnTo>
                    <a:pt x="25562" y="51175"/>
                  </a:lnTo>
                  <a:lnTo>
                    <a:pt x="23392" y="54519"/>
                  </a:lnTo>
                  <a:lnTo>
                    <a:pt x="19828" y="56748"/>
                  </a:lnTo>
                  <a:lnTo>
                    <a:pt x="0" y="61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11">
              <a:extLst>
                <a:ext uri="{FF2B5EF4-FFF2-40B4-BE49-F238E27FC236}">
                  <a16:creationId xmlns:a16="http://schemas.microsoft.com/office/drawing/2014/main" id="{8EE415F2-B763-DDA9-0B83-649D9FFFF9C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802632" y="5429574"/>
              <a:ext cx="45442" cy="73884"/>
            </a:xfrm>
            <a:custGeom>
              <a:avLst/>
              <a:gdLst/>
              <a:ahLst/>
              <a:cxnLst/>
              <a:rect l="0" t="0" r="0" b="0"/>
              <a:pathLst>
                <a:path w="45442" h="73884">
                  <a:moveTo>
                    <a:pt x="17018" y="37776"/>
                  </a:moveTo>
                  <a:lnTo>
                    <a:pt x="17018" y="37776"/>
                  </a:lnTo>
                  <a:lnTo>
                    <a:pt x="22074" y="32720"/>
                  </a:lnTo>
                  <a:lnTo>
                    <a:pt x="24557" y="27415"/>
                  </a:lnTo>
                  <a:lnTo>
                    <a:pt x="25219" y="24519"/>
                  </a:lnTo>
                  <a:lnTo>
                    <a:pt x="26719" y="22588"/>
                  </a:lnTo>
                  <a:lnTo>
                    <a:pt x="34628" y="19234"/>
                  </a:lnTo>
                  <a:lnTo>
                    <a:pt x="35108" y="20123"/>
                  </a:lnTo>
                  <a:lnTo>
                    <a:pt x="36031" y="46186"/>
                  </a:lnTo>
                  <a:lnTo>
                    <a:pt x="33927" y="50791"/>
                  </a:lnTo>
                  <a:lnTo>
                    <a:pt x="20985" y="65786"/>
                  </a:lnTo>
                  <a:lnTo>
                    <a:pt x="19663" y="69150"/>
                  </a:lnTo>
                  <a:lnTo>
                    <a:pt x="17723" y="71392"/>
                  </a:lnTo>
                  <a:lnTo>
                    <a:pt x="12744" y="73883"/>
                  </a:lnTo>
                  <a:lnTo>
                    <a:pt x="10994" y="73490"/>
                  </a:lnTo>
                  <a:lnTo>
                    <a:pt x="9827" y="72168"/>
                  </a:lnTo>
                  <a:lnTo>
                    <a:pt x="159" y="46139"/>
                  </a:lnTo>
                  <a:lnTo>
                    <a:pt x="0" y="34085"/>
                  </a:lnTo>
                  <a:lnTo>
                    <a:pt x="7389" y="9525"/>
                  </a:lnTo>
                  <a:lnTo>
                    <a:pt x="20564" y="23415"/>
                  </a:lnTo>
                  <a:lnTo>
                    <a:pt x="32564" y="45039"/>
                  </a:lnTo>
                  <a:lnTo>
                    <a:pt x="34510" y="55468"/>
                  </a:lnTo>
                  <a:lnTo>
                    <a:pt x="33972" y="59094"/>
                  </a:lnTo>
                  <a:lnTo>
                    <a:pt x="32553" y="61514"/>
                  </a:lnTo>
                  <a:lnTo>
                    <a:pt x="27731" y="65396"/>
                  </a:lnTo>
                  <a:lnTo>
                    <a:pt x="21838" y="66068"/>
                  </a:lnTo>
                  <a:lnTo>
                    <a:pt x="16338" y="63404"/>
                  </a:lnTo>
                  <a:lnTo>
                    <a:pt x="13390" y="61211"/>
                  </a:lnTo>
                  <a:lnTo>
                    <a:pt x="10114" y="53131"/>
                  </a:lnTo>
                  <a:lnTo>
                    <a:pt x="8011" y="30696"/>
                  </a:lnTo>
                  <a:lnTo>
                    <a:pt x="12703" y="12159"/>
                  </a:lnTo>
                  <a:lnTo>
                    <a:pt x="15200" y="7998"/>
                  </a:lnTo>
                  <a:lnTo>
                    <a:pt x="26039" y="0"/>
                  </a:lnTo>
                  <a:lnTo>
                    <a:pt x="31450" y="4829"/>
                  </a:lnTo>
                  <a:lnTo>
                    <a:pt x="41702" y="22487"/>
                  </a:lnTo>
                  <a:lnTo>
                    <a:pt x="45080" y="35553"/>
                  </a:lnTo>
                  <a:lnTo>
                    <a:pt x="45441" y="47231"/>
                  </a:lnTo>
                  <a:lnTo>
                    <a:pt x="42703" y="55384"/>
                  </a:lnTo>
                  <a:lnTo>
                    <a:pt x="37378" y="64184"/>
                  </a:lnTo>
                  <a:lnTo>
                    <a:pt x="33828" y="65388"/>
                  </a:lnTo>
                  <a:lnTo>
                    <a:pt x="26969" y="66295"/>
                  </a:lnTo>
                  <a:lnTo>
                    <a:pt x="21613" y="61277"/>
                  </a:lnTo>
                  <a:lnTo>
                    <a:pt x="11380" y="43554"/>
                  </a:lnTo>
                  <a:lnTo>
                    <a:pt x="7493" y="9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12">
              <a:extLst>
                <a:ext uri="{FF2B5EF4-FFF2-40B4-BE49-F238E27FC236}">
                  <a16:creationId xmlns:a16="http://schemas.microsoft.com/office/drawing/2014/main" id="{17082CA2-2031-BC1D-DEB6-9000A717434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649930" y="5557581"/>
              <a:ext cx="50136" cy="85433"/>
            </a:xfrm>
            <a:custGeom>
              <a:avLst/>
              <a:gdLst/>
              <a:ahLst/>
              <a:cxnLst/>
              <a:rect l="0" t="0" r="0" b="0"/>
              <a:pathLst>
                <a:path w="50136" h="85433">
                  <a:moveTo>
                    <a:pt x="17320" y="33594"/>
                  </a:moveTo>
                  <a:lnTo>
                    <a:pt x="17320" y="33594"/>
                  </a:lnTo>
                  <a:lnTo>
                    <a:pt x="25521" y="33594"/>
                  </a:lnTo>
                  <a:lnTo>
                    <a:pt x="21396" y="28538"/>
                  </a:lnTo>
                  <a:lnTo>
                    <a:pt x="21096" y="27049"/>
                  </a:lnTo>
                  <a:lnTo>
                    <a:pt x="21954" y="26055"/>
                  </a:lnTo>
                  <a:lnTo>
                    <a:pt x="26820" y="24079"/>
                  </a:lnTo>
                  <a:lnTo>
                    <a:pt x="31894" y="24072"/>
                  </a:lnTo>
                  <a:lnTo>
                    <a:pt x="33386" y="25129"/>
                  </a:lnTo>
                  <a:lnTo>
                    <a:pt x="34381" y="26892"/>
                  </a:lnTo>
                  <a:lnTo>
                    <a:pt x="35781" y="37253"/>
                  </a:lnTo>
                  <a:lnTo>
                    <a:pt x="36254" y="54661"/>
                  </a:lnTo>
                  <a:lnTo>
                    <a:pt x="33496" y="61654"/>
                  </a:lnTo>
                  <a:lnTo>
                    <a:pt x="29801" y="68290"/>
                  </a:lnTo>
                  <a:lnTo>
                    <a:pt x="26662" y="77976"/>
                  </a:lnTo>
                  <a:lnTo>
                    <a:pt x="22177" y="84363"/>
                  </a:lnTo>
                  <a:lnTo>
                    <a:pt x="20558" y="85432"/>
                  </a:lnTo>
                  <a:lnTo>
                    <a:pt x="19479" y="85087"/>
                  </a:lnTo>
                  <a:lnTo>
                    <a:pt x="18760" y="83797"/>
                  </a:lnTo>
                  <a:lnTo>
                    <a:pt x="17221" y="82938"/>
                  </a:lnTo>
                  <a:lnTo>
                    <a:pt x="12690" y="81983"/>
                  </a:lnTo>
                  <a:lnTo>
                    <a:pt x="11058" y="78553"/>
                  </a:lnTo>
                  <a:lnTo>
                    <a:pt x="7986" y="33716"/>
                  </a:lnTo>
                  <a:lnTo>
                    <a:pt x="7832" y="18331"/>
                  </a:lnTo>
                  <a:lnTo>
                    <a:pt x="10634" y="13405"/>
                  </a:lnTo>
                  <a:lnTo>
                    <a:pt x="12863" y="10611"/>
                  </a:lnTo>
                  <a:lnTo>
                    <a:pt x="14348" y="9805"/>
                  </a:lnTo>
                  <a:lnTo>
                    <a:pt x="15339" y="10326"/>
                  </a:lnTo>
                  <a:lnTo>
                    <a:pt x="15999" y="11733"/>
                  </a:lnTo>
                  <a:lnTo>
                    <a:pt x="17498" y="12670"/>
                  </a:lnTo>
                  <a:lnTo>
                    <a:pt x="21985" y="13711"/>
                  </a:lnTo>
                  <a:lnTo>
                    <a:pt x="27507" y="19818"/>
                  </a:lnTo>
                  <a:lnTo>
                    <a:pt x="32431" y="28530"/>
                  </a:lnTo>
                  <a:lnTo>
                    <a:pt x="35592" y="42746"/>
                  </a:lnTo>
                  <a:lnTo>
                    <a:pt x="35852" y="46045"/>
                  </a:lnTo>
                  <a:lnTo>
                    <a:pt x="33317" y="52534"/>
                  </a:lnTo>
                  <a:lnTo>
                    <a:pt x="31160" y="55746"/>
                  </a:lnTo>
                  <a:lnTo>
                    <a:pt x="28663" y="57887"/>
                  </a:lnTo>
                  <a:lnTo>
                    <a:pt x="19023" y="61605"/>
                  </a:lnTo>
                  <a:lnTo>
                    <a:pt x="18455" y="60735"/>
                  </a:lnTo>
                  <a:lnTo>
                    <a:pt x="7025" y="32488"/>
                  </a:lnTo>
                  <a:lnTo>
                    <a:pt x="864" y="17038"/>
                  </a:lnTo>
                  <a:lnTo>
                    <a:pt x="0" y="13032"/>
                  </a:lnTo>
                  <a:lnTo>
                    <a:pt x="482" y="10360"/>
                  </a:lnTo>
                  <a:lnTo>
                    <a:pt x="1861" y="8580"/>
                  </a:lnTo>
                  <a:lnTo>
                    <a:pt x="3839" y="7393"/>
                  </a:lnTo>
                  <a:lnTo>
                    <a:pt x="5158" y="5543"/>
                  </a:lnTo>
                  <a:lnTo>
                    <a:pt x="6623" y="666"/>
                  </a:lnTo>
                  <a:lnTo>
                    <a:pt x="8072" y="0"/>
                  </a:lnTo>
                  <a:lnTo>
                    <a:pt x="10096" y="615"/>
                  </a:lnTo>
                  <a:lnTo>
                    <a:pt x="27048" y="14994"/>
                  </a:lnTo>
                  <a:lnTo>
                    <a:pt x="33285" y="22152"/>
                  </a:lnTo>
                  <a:lnTo>
                    <a:pt x="49081" y="44996"/>
                  </a:lnTo>
                  <a:lnTo>
                    <a:pt x="50135" y="48604"/>
                  </a:lnTo>
                  <a:lnTo>
                    <a:pt x="49781" y="52067"/>
                  </a:lnTo>
                  <a:lnTo>
                    <a:pt x="48486" y="55435"/>
                  </a:lnTo>
                  <a:lnTo>
                    <a:pt x="46564" y="57678"/>
                  </a:lnTo>
                  <a:lnTo>
                    <a:pt x="37922" y="61578"/>
                  </a:lnTo>
                  <a:lnTo>
                    <a:pt x="31773" y="61994"/>
                  </a:lnTo>
                  <a:lnTo>
                    <a:pt x="30130" y="60994"/>
                  </a:lnTo>
                  <a:lnTo>
                    <a:pt x="29035" y="59269"/>
                  </a:lnTo>
                  <a:lnTo>
                    <a:pt x="17320" y="240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13">
              <a:extLst>
                <a:ext uri="{FF2B5EF4-FFF2-40B4-BE49-F238E27FC236}">
                  <a16:creationId xmlns:a16="http://schemas.microsoft.com/office/drawing/2014/main" id="{2AD7C4D0-AF49-7C79-22C2-21D7EA161E3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62475" y="5134141"/>
              <a:ext cx="663274" cy="542760"/>
            </a:xfrm>
            <a:custGeom>
              <a:avLst/>
              <a:gdLst/>
              <a:ahLst/>
              <a:cxnLst/>
              <a:rect l="0" t="0" r="0" b="0"/>
              <a:pathLst>
                <a:path w="663274" h="542760">
                  <a:moveTo>
                    <a:pt x="0" y="542759"/>
                  </a:moveTo>
                  <a:lnTo>
                    <a:pt x="0" y="542759"/>
                  </a:lnTo>
                  <a:lnTo>
                    <a:pt x="9525" y="542759"/>
                  </a:lnTo>
                  <a:lnTo>
                    <a:pt x="9525" y="537703"/>
                  </a:lnTo>
                  <a:lnTo>
                    <a:pt x="10583" y="536214"/>
                  </a:lnTo>
                  <a:lnTo>
                    <a:pt x="12347" y="535220"/>
                  </a:lnTo>
                  <a:lnTo>
                    <a:pt x="14581" y="534558"/>
                  </a:lnTo>
                  <a:lnTo>
                    <a:pt x="56773" y="504769"/>
                  </a:lnTo>
                  <a:lnTo>
                    <a:pt x="82623" y="480237"/>
                  </a:lnTo>
                  <a:lnTo>
                    <a:pt x="92097" y="477315"/>
                  </a:lnTo>
                  <a:lnTo>
                    <a:pt x="98435" y="476631"/>
                  </a:lnTo>
                  <a:lnTo>
                    <a:pt x="100548" y="475391"/>
                  </a:lnTo>
                  <a:lnTo>
                    <a:pt x="101957" y="473505"/>
                  </a:lnTo>
                  <a:lnTo>
                    <a:pt x="104581" y="468587"/>
                  </a:lnTo>
                  <a:lnTo>
                    <a:pt x="109275" y="462874"/>
                  </a:lnTo>
                  <a:lnTo>
                    <a:pt x="122924" y="453708"/>
                  </a:lnTo>
                  <a:lnTo>
                    <a:pt x="145692" y="442996"/>
                  </a:lnTo>
                  <a:lnTo>
                    <a:pt x="149419" y="437390"/>
                  </a:lnTo>
                  <a:lnTo>
                    <a:pt x="150413" y="434413"/>
                  </a:lnTo>
                  <a:lnTo>
                    <a:pt x="157161" y="428283"/>
                  </a:lnTo>
                  <a:lnTo>
                    <a:pt x="165100" y="422031"/>
                  </a:lnTo>
                  <a:lnTo>
                    <a:pt x="171686" y="412561"/>
                  </a:lnTo>
                  <a:lnTo>
                    <a:pt x="218353" y="371897"/>
                  </a:lnTo>
                  <a:lnTo>
                    <a:pt x="260693" y="336232"/>
                  </a:lnTo>
                  <a:lnTo>
                    <a:pt x="305026" y="302225"/>
                  </a:lnTo>
                  <a:lnTo>
                    <a:pt x="334279" y="282928"/>
                  </a:lnTo>
                  <a:lnTo>
                    <a:pt x="354948" y="259063"/>
                  </a:lnTo>
                  <a:lnTo>
                    <a:pt x="399566" y="219306"/>
                  </a:lnTo>
                  <a:lnTo>
                    <a:pt x="444958" y="185756"/>
                  </a:lnTo>
                  <a:lnTo>
                    <a:pt x="452818" y="181950"/>
                  </a:lnTo>
                  <a:lnTo>
                    <a:pt x="498661" y="139322"/>
                  </a:lnTo>
                  <a:lnTo>
                    <a:pt x="516582" y="124245"/>
                  </a:lnTo>
                  <a:lnTo>
                    <a:pt x="545107" y="101838"/>
                  </a:lnTo>
                  <a:lnTo>
                    <a:pt x="583656" y="66685"/>
                  </a:lnTo>
                  <a:lnTo>
                    <a:pt x="628773" y="36093"/>
                  </a:lnTo>
                  <a:lnTo>
                    <a:pt x="649410" y="22324"/>
                  </a:lnTo>
                  <a:lnTo>
                    <a:pt x="661253" y="6219"/>
                  </a:lnTo>
                  <a:lnTo>
                    <a:pt x="662027" y="4090"/>
                  </a:lnTo>
                  <a:lnTo>
                    <a:pt x="661485" y="2671"/>
                  </a:lnTo>
                  <a:lnTo>
                    <a:pt x="660065" y="1727"/>
                  </a:lnTo>
                  <a:lnTo>
                    <a:pt x="660177" y="1096"/>
                  </a:lnTo>
                  <a:lnTo>
                    <a:pt x="663123" y="394"/>
                  </a:lnTo>
                  <a:lnTo>
                    <a:pt x="663273" y="208"/>
                  </a:lnTo>
                  <a:lnTo>
                    <a:pt x="660619" y="0"/>
                  </a:lnTo>
                  <a:lnTo>
                    <a:pt x="659487" y="1003"/>
                  </a:lnTo>
                  <a:lnTo>
                    <a:pt x="657225" y="9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3514">
            <a:extLst>
              <a:ext uri="{FF2B5EF4-FFF2-40B4-BE49-F238E27FC236}">
                <a16:creationId xmlns:a16="http://schemas.microsoft.com/office/drawing/2014/main" id="{211CB2C8-47D3-32E4-4DF1-E4A28F054E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13343" y="4991216"/>
            <a:ext cx="101055" cy="225395"/>
          </a:xfrm>
          <a:custGeom>
            <a:avLst/>
            <a:gdLst/>
            <a:ahLst/>
            <a:cxnLst/>
            <a:rect l="0" t="0" r="0" b="0"/>
            <a:pathLst>
              <a:path w="101055" h="225395">
                <a:moveTo>
                  <a:pt x="15732" y="9409"/>
                </a:moveTo>
                <a:lnTo>
                  <a:pt x="15732" y="9409"/>
                </a:lnTo>
                <a:lnTo>
                  <a:pt x="15732" y="0"/>
                </a:lnTo>
                <a:lnTo>
                  <a:pt x="10676" y="4975"/>
                </a:lnTo>
                <a:lnTo>
                  <a:pt x="8193" y="13083"/>
                </a:lnTo>
                <a:lnTo>
                  <a:pt x="6323" y="40816"/>
                </a:lnTo>
                <a:lnTo>
                  <a:pt x="11298" y="55639"/>
                </a:lnTo>
                <a:lnTo>
                  <a:pt x="19474" y="68380"/>
                </a:lnTo>
                <a:lnTo>
                  <a:pt x="25509" y="72660"/>
                </a:lnTo>
                <a:lnTo>
                  <a:pt x="34619" y="75633"/>
                </a:lnTo>
                <a:lnTo>
                  <a:pt x="47879" y="76025"/>
                </a:lnTo>
                <a:lnTo>
                  <a:pt x="49863" y="74986"/>
                </a:lnTo>
                <a:lnTo>
                  <a:pt x="51186" y="73236"/>
                </a:lnTo>
                <a:lnTo>
                  <a:pt x="52068" y="71010"/>
                </a:lnTo>
                <a:lnTo>
                  <a:pt x="77560" y="40872"/>
                </a:lnTo>
                <a:lnTo>
                  <a:pt x="81981" y="20080"/>
                </a:lnTo>
                <a:lnTo>
                  <a:pt x="82351" y="11023"/>
                </a:lnTo>
                <a:lnTo>
                  <a:pt x="82391" y="14944"/>
                </a:lnTo>
                <a:lnTo>
                  <a:pt x="85222" y="19983"/>
                </a:lnTo>
                <a:lnTo>
                  <a:pt x="87458" y="22808"/>
                </a:lnTo>
                <a:lnTo>
                  <a:pt x="90606" y="41954"/>
                </a:lnTo>
                <a:lnTo>
                  <a:pt x="92728" y="84473"/>
                </a:lnTo>
                <a:lnTo>
                  <a:pt x="99420" y="127992"/>
                </a:lnTo>
                <a:lnTo>
                  <a:pt x="101054" y="167711"/>
                </a:lnTo>
                <a:lnTo>
                  <a:pt x="100319" y="206602"/>
                </a:lnTo>
                <a:lnTo>
                  <a:pt x="96365" y="218052"/>
                </a:lnTo>
                <a:lnTo>
                  <a:pt x="93829" y="221531"/>
                </a:lnTo>
                <a:lnTo>
                  <a:pt x="88188" y="225394"/>
                </a:lnTo>
                <a:lnTo>
                  <a:pt x="85203" y="225365"/>
                </a:lnTo>
                <a:lnTo>
                  <a:pt x="73828" y="219211"/>
                </a:lnTo>
                <a:lnTo>
                  <a:pt x="52348" y="206569"/>
                </a:lnTo>
                <a:lnTo>
                  <a:pt x="28413" y="198402"/>
                </a:lnTo>
                <a:lnTo>
                  <a:pt x="19252" y="193948"/>
                </a:lnTo>
                <a:lnTo>
                  <a:pt x="4310" y="190381"/>
                </a:lnTo>
                <a:lnTo>
                  <a:pt x="1768" y="188265"/>
                </a:lnTo>
                <a:lnTo>
                  <a:pt x="72" y="185797"/>
                </a:lnTo>
                <a:lnTo>
                  <a:pt x="0" y="185209"/>
                </a:lnTo>
                <a:lnTo>
                  <a:pt x="6207" y="1903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Shape-3515">
            <a:extLst>
              <a:ext uri="{FF2B5EF4-FFF2-40B4-BE49-F238E27FC236}">
                <a16:creationId xmlns:a16="http://schemas.microsoft.com/office/drawing/2014/main" id="{F0F37F99-69DA-3FCD-DA1B-F9D4BC8D7D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10250" y="5791203"/>
            <a:ext cx="152363" cy="95237"/>
          </a:xfrm>
          <a:custGeom>
            <a:avLst/>
            <a:gdLst/>
            <a:ahLst/>
            <a:cxnLst/>
            <a:rect l="0" t="0" r="0" b="0"/>
            <a:pathLst>
              <a:path w="152363" h="95237">
                <a:moveTo>
                  <a:pt x="0" y="19047"/>
                </a:moveTo>
                <a:lnTo>
                  <a:pt x="0" y="19047"/>
                </a:lnTo>
                <a:lnTo>
                  <a:pt x="8201" y="10846"/>
                </a:lnTo>
                <a:lnTo>
                  <a:pt x="14189" y="9915"/>
                </a:lnTo>
                <a:lnTo>
                  <a:pt x="52020" y="9525"/>
                </a:lnTo>
                <a:lnTo>
                  <a:pt x="57691" y="12345"/>
                </a:lnTo>
                <a:lnTo>
                  <a:pt x="60686" y="14579"/>
                </a:lnTo>
                <a:lnTo>
                  <a:pt x="64013" y="19884"/>
                </a:lnTo>
                <a:lnTo>
                  <a:pt x="65886" y="31642"/>
                </a:lnTo>
                <a:lnTo>
                  <a:pt x="66149" y="36968"/>
                </a:lnTo>
                <a:lnTo>
                  <a:pt x="63619" y="45709"/>
                </a:lnTo>
                <a:lnTo>
                  <a:pt x="50397" y="63245"/>
                </a:lnTo>
                <a:lnTo>
                  <a:pt x="40098" y="72949"/>
                </a:lnTo>
                <a:lnTo>
                  <a:pt x="25169" y="81466"/>
                </a:lnTo>
                <a:lnTo>
                  <a:pt x="13572" y="85519"/>
                </a:lnTo>
                <a:lnTo>
                  <a:pt x="15" y="95236"/>
                </a:lnTo>
                <a:lnTo>
                  <a:pt x="41636" y="72857"/>
                </a:lnTo>
                <a:lnTo>
                  <a:pt x="87336" y="44443"/>
                </a:lnTo>
                <a:lnTo>
                  <a:pt x="101291" y="32804"/>
                </a:lnTo>
                <a:lnTo>
                  <a:pt x="111034" y="29826"/>
                </a:lnTo>
                <a:lnTo>
                  <a:pt x="117434" y="29130"/>
                </a:lnTo>
                <a:lnTo>
                  <a:pt x="119564" y="27885"/>
                </a:lnTo>
                <a:lnTo>
                  <a:pt x="120984" y="25997"/>
                </a:lnTo>
                <a:lnTo>
                  <a:pt x="123824" y="19050"/>
                </a:lnTo>
                <a:lnTo>
                  <a:pt x="123825" y="13991"/>
                </a:lnTo>
                <a:lnTo>
                  <a:pt x="124883" y="12502"/>
                </a:lnTo>
                <a:lnTo>
                  <a:pt x="126647" y="11508"/>
                </a:lnTo>
                <a:lnTo>
                  <a:pt x="137082" y="9915"/>
                </a:lnTo>
                <a:lnTo>
                  <a:pt x="139013" y="8726"/>
                </a:lnTo>
                <a:lnTo>
                  <a:pt x="140300" y="6874"/>
                </a:lnTo>
                <a:lnTo>
                  <a:pt x="141158" y="4582"/>
                </a:lnTo>
                <a:lnTo>
                  <a:pt x="142788" y="3053"/>
                </a:lnTo>
                <a:lnTo>
                  <a:pt x="152362" y="8"/>
                </a:lnTo>
                <a:lnTo>
                  <a:pt x="147332" y="0"/>
                </a:lnTo>
                <a:lnTo>
                  <a:pt x="145847" y="1057"/>
                </a:lnTo>
                <a:lnTo>
                  <a:pt x="144856" y="2820"/>
                </a:lnTo>
                <a:lnTo>
                  <a:pt x="144195" y="5054"/>
                </a:lnTo>
                <a:lnTo>
                  <a:pt x="141638" y="6544"/>
                </a:lnTo>
                <a:lnTo>
                  <a:pt x="116475" y="14187"/>
                </a:lnTo>
                <a:lnTo>
                  <a:pt x="95955" y="28768"/>
                </a:lnTo>
                <a:lnTo>
                  <a:pt x="87745" y="36255"/>
                </a:lnTo>
                <a:lnTo>
                  <a:pt x="83801" y="37278"/>
                </a:lnTo>
                <a:lnTo>
                  <a:pt x="81268" y="37550"/>
                </a:lnTo>
                <a:lnTo>
                  <a:pt x="79578" y="38793"/>
                </a:lnTo>
                <a:lnTo>
                  <a:pt x="78452" y="40677"/>
                </a:lnTo>
                <a:lnTo>
                  <a:pt x="76332" y="47216"/>
                </a:lnTo>
                <a:lnTo>
                  <a:pt x="70738" y="47543"/>
                </a:lnTo>
                <a:lnTo>
                  <a:pt x="73067" y="47586"/>
                </a:lnTo>
                <a:lnTo>
                  <a:pt x="73053" y="47598"/>
                </a:lnTo>
                <a:lnTo>
                  <a:pt x="70215" y="47611"/>
                </a:lnTo>
                <a:lnTo>
                  <a:pt x="70093" y="48673"/>
                </a:lnTo>
                <a:lnTo>
                  <a:pt x="72780" y="52675"/>
                </a:lnTo>
                <a:lnTo>
                  <a:pt x="72862" y="54166"/>
                </a:lnTo>
                <a:lnTo>
                  <a:pt x="71858" y="55160"/>
                </a:lnTo>
                <a:lnTo>
                  <a:pt x="70130" y="55822"/>
                </a:lnTo>
                <a:lnTo>
                  <a:pt x="70036" y="56264"/>
                </a:lnTo>
                <a:lnTo>
                  <a:pt x="72755" y="56754"/>
                </a:lnTo>
                <a:lnTo>
                  <a:pt x="72845" y="56885"/>
                </a:lnTo>
                <a:lnTo>
                  <a:pt x="66765" y="57144"/>
                </a:lnTo>
                <a:lnTo>
                  <a:pt x="66675" y="76081"/>
                </a:lnTo>
                <a:lnTo>
                  <a:pt x="80864" y="76194"/>
                </a:lnTo>
                <a:lnTo>
                  <a:pt x="86387" y="79017"/>
                </a:lnTo>
                <a:lnTo>
                  <a:pt x="93499" y="84398"/>
                </a:lnTo>
                <a:lnTo>
                  <a:pt x="102509" y="85460"/>
                </a:lnTo>
                <a:lnTo>
                  <a:pt x="123825" y="857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629">
            <a:extLst>
              <a:ext uri="{FF2B5EF4-FFF2-40B4-BE49-F238E27FC236}">
                <a16:creationId xmlns:a16="http://schemas.microsoft.com/office/drawing/2014/main" id="{B5CC6C40-F72B-7AA3-FCC7-92595D35D97A}"/>
              </a:ext>
            </a:extLst>
          </p:cNvPr>
          <p:cNvGrpSpPr/>
          <p:nvPr/>
        </p:nvGrpSpPr>
        <p:grpSpPr>
          <a:xfrm>
            <a:off x="6248400" y="5334011"/>
            <a:ext cx="256953" cy="304790"/>
            <a:chOff x="6248400" y="5334011"/>
            <a:chExt cx="256953" cy="304790"/>
          </a:xfrm>
        </p:grpSpPr>
        <p:sp>
          <p:nvSpPr>
            <p:cNvPr id="149" name="SMARTInkShape-3516">
              <a:extLst>
                <a:ext uri="{FF2B5EF4-FFF2-40B4-BE49-F238E27FC236}">
                  <a16:creationId xmlns:a16="http://schemas.microsoft.com/office/drawing/2014/main" id="{69C3D9C8-B56B-9A74-A37A-F500D2A7A54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343661" y="5334011"/>
              <a:ext cx="161692" cy="304790"/>
            </a:xfrm>
            <a:custGeom>
              <a:avLst/>
              <a:gdLst/>
              <a:ahLst/>
              <a:cxnLst/>
              <a:rect l="0" t="0" r="0" b="0"/>
              <a:pathLst>
                <a:path w="161692" h="304790">
                  <a:moveTo>
                    <a:pt x="19039" y="47614"/>
                  </a:moveTo>
                  <a:lnTo>
                    <a:pt x="19039" y="47614"/>
                  </a:lnTo>
                  <a:lnTo>
                    <a:pt x="19039" y="25224"/>
                  </a:lnTo>
                  <a:lnTo>
                    <a:pt x="16217" y="18966"/>
                  </a:lnTo>
                  <a:lnTo>
                    <a:pt x="10838" y="11382"/>
                  </a:lnTo>
                  <a:lnTo>
                    <a:pt x="9907" y="5011"/>
                  </a:lnTo>
                  <a:lnTo>
                    <a:pt x="8718" y="3336"/>
                  </a:lnTo>
                  <a:lnTo>
                    <a:pt x="6866" y="2221"/>
                  </a:lnTo>
                  <a:lnTo>
                    <a:pt x="24" y="0"/>
                  </a:lnTo>
                  <a:lnTo>
                    <a:pt x="0" y="5049"/>
                  </a:lnTo>
                  <a:lnTo>
                    <a:pt x="5049" y="18304"/>
                  </a:lnTo>
                  <a:lnTo>
                    <a:pt x="35638" y="59235"/>
                  </a:lnTo>
                  <a:lnTo>
                    <a:pt x="77893" y="106339"/>
                  </a:lnTo>
                  <a:lnTo>
                    <a:pt x="116599" y="140106"/>
                  </a:lnTo>
                  <a:lnTo>
                    <a:pt x="131543" y="146929"/>
                  </a:lnTo>
                  <a:lnTo>
                    <a:pt x="144183" y="151020"/>
                  </a:lnTo>
                  <a:lnTo>
                    <a:pt x="153327" y="156367"/>
                  </a:lnTo>
                  <a:lnTo>
                    <a:pt x="158098" y="162271"/>
                  </a:lnTo>
                  <a:lnTo>
                    <a:pt x="161160" y="169627"/>
                  </a:lnTo>
                  <a:lnTo>
                    <a:pt x="161691" y="175958"/>
                  </a:lnTo>
                  <a:lnTo>
                    <a:pt x="151734" y="189594"/>
                  </a:lnTo>
                  <a:lnTo>
                    <a:pt x="109331" y="230664"/>
                  </a:lnTo>
                  <a:lnTo>
                    <a:pt x="67065" y="266872"/>
                  </a:lnTo>
                  <a:lnTo>
                    <a:pt x="43629" y="290859"/>
                  </a:lnTo>
                  <a:lnTo>
                    <a:pt x="38089" y="304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17">
              <a:extLst>
                <a:ext uri="{FF2B5EF4-FFF2-40B4-BE49-F238E27FC236}">
                  <a16:creationId xmlns:a16="http://schemas.microsoft.com/office/drawing/2014/main" id="{79328E72-AF18-B992-2B24-C2F29B7F676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48400" y="5543550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26515" y="1208"/>
                  </a:lnTo>
                  <a:lnTo>
                    <a:pt x="70481" y="15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18">
              <a:extLst>
                <a:ext uri="{FF2B5EF4-FFF2-40B4-BE49-F238E27FC236}">
                  <a16:creationId xmlns:a16="http://schemas.microsoft.com/office/drawing/2014/main" id="{A35681FC-3CEE-4E25-5587-C232527CCF9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267566" y="5467350"/>
              <a:ext cx="123710" cy="1"/>
            </a:xfrm>
            <a:custGeom>
              <a:avLst/>
              <a:gdLst/>
              <a:ahLst/>
              <a:cxnLst/>
              <a:rect l="0" t="0" r="0" b="0"/>
              <a:pathLst>
                <a:path w="123710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0592" y="0"/>
                  </a:lnTo>
                  <a:lnTo>
                    <a:pt x="83130" y="0"/>
                  </a:lnTo>
                  <a:lnTo>
                    <a:pt x="1237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630">
            <a:extLst>
              <a:ext uri="{FF2B5EF4-FFF2-40B4-BE49-F238E27FC236}">
                <a16:creationId xmlns:a16="http://schemas.microsoft.com/office/drawing/2014/main" id="{12ADCC07-D040-6A6C-817C-1BFDD068CE62}"/>
              </a:ext>
            </a:extLst>
          </p:cNvPr>
          <p:cNvGrpSpPr/>
          <p:nvPr/>
        </p:nvGrpSpPr>
        <p:grpSpPr>
          <a:xfrm>
            <a:off x="6810375" y="5271454"/>
            <a:ext cx="847659" cy="376872"/>
            <a:chOff x="6810375" y="5271454"/>
            <a:chExt cx="847659" cy="376872"/>
          </a:xfrm>
        </p:grpSpPr>
        <p:sp>
          <p:nvSpPr>
            <p:cNvPr id="153" name="SMARTInkShape-3519">
              <a:extLst>
                <a:ext uri="{FF2B5EF4-FFF2-40B4-BE49-F238E27FC236}">
                  <a16:creationId xmlns:a16="http://schemas.microsoft.com/office/drawing/2014/main" id="{898691E1-0EEA-D973-E563-63F511A2C32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629525" y="5365616"/>
              <a:ext cx="28509" cy="282710"/>
            </a:xfrm>
            <a:custGeom>
              <a:avLst/>
              <a:gdLst/>
              <a:ahLst/>
              <a:cxnLst/>
              <a:rect l="0" t="0" r="0" b="0"/>
              <a:pathLst>
                <a:path w="28509" h="282710">
                  <a:moveTo>
                    <a:pt x="9525" y="25534"/>
                  </a:moveTo>
                  <a:lnTo>
                    <a:pt x="9525" y="25534"/>
                  </a:lnTo>
                  <a:lnTo>
                    <a:pt x="9525" y="0"/>
                  </a:lnTo>
                  <a:lnTo>
                    <a:pt x="10583" y="44"/>
                  </a:lnTo>
                  <a:lnTo>
                    <a:pt x="14581" y="2916"/>
                  </a:lnTo>
                  <a:lnTo>
                    <a:pt x="22782" y="25653"/>
                  </a:lnTo>
                  <a:lnTo>
                    <a:pt x="27430" y="69145"/>
                  </a:lnTo>
                  <a:lnTo>
                    <a:pt x="28349" y="111603"/>
                  </a:lnTo>
                  <a:lnTo>
                    <a:pt x="28508" y="156163"/>
                  </a:lnTo>
                  <a:lnTo>
                    <a:pt x="25733" y="190534"/>
                  </a:lnTo>
                  <a:lnTo>
                    <a:pt x="18872" y="234431"/>
                  </a:lnTo>
                  <a:lnTo>
                    <a:pt x="11706" y="255116"/>
                  </a:lnTo>
                  <a:lnTo>
                    <a:pt x="0" y="282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20">
              <a:extLst>
                <a:ext uri="{FF2B5EF4-FFF2-40B4-BE49-F238E27FC236}">
                  <a16:creationId xmlns:a16="http://schemas.microsoft.com/office/drawing/2014/main" id="{EDC5791F-83FC-8389-F262-4C82ABB9FE9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344166" y="5524500"/>
              <a:ext cx="152010" cy="9526"/>
            </a:xfrm>
            <a:custGeom>
              <a:avLst/>
              <a:gdLst/>
              <a:ahLst/>
              <a:cxnLst/>
              <a:rect l="0" t="0" r="0" b="0"/>
              <a:pathLst>
                <a:path w="152010" h="9526">
                  <a:moveTo>
                    <a:pt x="9134" y="0"/>
                  </a:moveTo>
                  <a:lnTo>
                    <a:pt x="9134" y="0"/>
                  </a:lnTo>
                  <a:lnTo>
                    <a:pt x="933" y="0"/>
                  </a:lnTo>
                  <a:lnTo>
                    <a:pt x="491" y="1058"/>
                  </a:lnTo>
                  <a:lnTo>
                    <a:pt x="0" y="5056"/>
                  </a:lnTo>
                  <a:lnTo>
                    <a:pt x="928" y="6545"/>
                  </a:lnTo>
                  <a:lnTo>
                    <a:pt x="2605" y="7539"/>
                  </a:lnTo>
                  <a:lnTo>
                    <a:pt x="10022" y="8937"/>
                  </a:lnTo>
                  <a:lnTo>
                    <a:pt x="54781" y="9491"/>
                  </a:lnTo>
                  <a:lnTo>
                    <a:pt x="94468" y="9518"/>
                  </a:lnTo>
                  <a:lnTo>
                    <a:pt x="15200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21">
              <a:extLst>
                <a:ext uri="{FF2B5EF4-FFF2-40B4-BE49-F238E27FC236}">
                  <a16:creationId xmlns:a16="http://schemas.microsoft.com/office/drawing/2014/main" id="{4EE7DF0E-8B7B-69F1-EEAB-D33BDFB29B4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366862" y="5467350"/>
              <a:ext cx="91214" cy="1"/>
            </a:xfrm>
            <a:custGeom>
              <a:avLst/>
              <a:gdLst/>
              <a:ahLst/>
              <a:cxnLst/>
              <a:rect l="0" t="0" r="0" b="0"/>
              <a:pathLst>
                <a:path w="91214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6354" y="0"/>
                  </a:lnTo>
                  <a:lnTo>
                    <a:pt x="912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22">
              <a:extLst>
                <a:ext uri="{FF2B5EF4-FFF2-40B4-BE49-F238E27FC236}">
                  <a16:creationId xmlns:a16="http://schemas.microsoft.com/office/drawing/2014/main" id="{F2F894A6-168B-79EE-AD97-D5B441A6EF7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067943" y="5271454"/>
              <a:ext cx="113908" cy="129222"/>
            </a:xfrm>
            <a:custGeom>
              <a:avLst/>
              <a:gdLst/>
              <a:ahLst/>
              <a:cxnLst/>
              <a:rect l="0" t="0" r="0" b="0"/>
              <a:pathLst>
                <a:path w="113908" h="129222">
                  <a:moveTo>
                    <a:pt x="9132" y="33971"/>
                  </a:moveTo>
                  <a:lnTo>
                    <a:pt x="9132" y="33971"/>
                  </a:lnTo>
                  <a:lnTo>
                    <a:pt x="0" y="33971"/>
                  </a:lnTo>
                  <a:lnTo>
                    <a:pt x="4780" y="33971"/>
                  </a:lnTo>
                  <a:lnTo>
                    <a:pt x="6231" y="31854"/>
                  </a:lnTo>
                  <a:lnTo>
                    <a:pt x="9330" y="20879"/>
                  </a:lnTo>
                  <a:lnTo>
                    <a:pt x="11381" y="18893"/>
                  </a:lnTo>
                  <a:lnTo>
                    <a:pt x="13806" y="17569"/>
                  </a:lnTo>
                  <a:lnTo>
                    <a:pt x="15424" y="15628"/>
                  </a:lnTo>
                  <a:lnTo>
                    <a:pt x="17220" y="10650"/>
                  </a:lnTo>
                  <a:lnTo>
                    <a:pt x="18757" y="8898"/>
                  </a:lnTo>
                  <a:lnTo>
                    <a:pt x="23287" y="6951"/>
                  </a:lnTo>
                  <a:lnTo>
                    <a:pt x="34820" y="4646"/>
                  </a:lnTo>
                  <a:lnTo>
                    <a:pt x="41010" y="477"/>
                  </a:lnTo>
                  <a:lnTo>
                    <a:pt x="44143" y="0"/>
                  </a:lnTo>
                  <a:lnTo>
                    <a:pt x="47289" y="740"/>
                  </a:lnTo>
                  <a:lnTo>
                    <a:pt x="50445" y="2291"/>
                  </a:lnTo>
                  <a:lnTo>
                    <a:pt x="52549" y="4384"/>
                  </a:lnTo>
                  <a:lnTo>
                    <a:pt x="62933" y="22519"/>
                  </a:lnTo>
                  <a:lnTo>
                    <a:pt x="64794" y="32762"/>
                  </a:lnTo>
                  <a:lnTo>
                    <a:pt x="59976" y="47192"/>
                  </a:lnTo>
                  <a:lnTo>
                    <a:pt x="35167" y="90609"/>
                  </a:lnTo>
                  <a:lnTo>
                    <a:pt x="17904" y="107196"/>
                  </a:lnTo>
                  <a:lnTo>
                    <a:pt x="7739" y="115199"/>
                  </a:lnTo>
                  <a:lnTo>
                    <a:pt x="677" y="127166"/>
                  </a:lnTo>
                  <a:lnTo>
                    <a:pt x="2438" y="127852"/>
                  </a:lnTo>
                  <a:lnTo>
                    <a:pt x="45783" y="129142"/>
                  </a:lnTo>
                  <a:lnTo>
                    <a:pt x="91598" y="129216"/>
                  </a:lnTo>
                  <a:lnTo>
                    <a:pt x="113907" y="129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23">
              <a:extLst>
                <a:ext uri="{FF2B5EF4-FFF2-40B4-BE49-F238E27FC236}">
                  <a16:creationId xmlns:a16="http://schemas.microsoft.com/office/drawing/2014/main" id="{156549FC-B7CB-93CA-8E1C-E09D5C2CE57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829541" y="5373589"/>
              <a:ext cx="142760" cy="255687"/>
            </a:xfrm>
            <a:custGeom>
              <a:avLst/>
              <a:gdLst/>
              <a:ahLst/>
              <a:cxnLst/>
              <a:rect l="0" t="0" r="0" b="0"/>
              <a:pathLst>
                <a:path w="142760" h="255687">
                  <a:moveTo>
                    <a:pt x="9409" y="74711"/>
                  </a:moveTo>
                  <a:lnTo>
                    <a:pt x="9409" y="74711"/>
                  </a:lnTo>
                  <a:lnTo>
                    <a:pt x="9409" y="69655"/>
                  </a:lnTo>
                  <a:lnTo>
                    <a:pt x="8351" y="68166"/>
                  </a:lnTo>
                  <a:lnTo>
                    <a:pt x="6587" y="67172"/>
                  </a:lnTo>
                  <a:lnTo>
                    <a:pt x="4353" y="66510"/>
                  </a:lnTo>
                  <a:lnTo>
                    <a:pt x="2864" y="65010"/>
                  </a:lnTo>
                  <a:lnTo>
                    <a:pt x="0" y="56088"/>
                  </a:lnTo>
                  <a:lnTo>
                    <a:pt x="6453" y="48141"/>
                  </a:lnTo>
                  <a:lnTo>
                    <a:pt x="9591" y="39439"/>
                  </a:lnTo>
                  <a:lnTo>
                    <a:pt x="22552" y="23866"/>
                  </a:lnTo>
                  <a:lnTo>
                    <a:pt x="36822" y="14372"/>
                  </a:lnTo>
                  <a:lnTo>
                    <a:pt x="78148" y="744"/>
                  </a:lnTo>
                  <a:lnTo>
                    <a:pt x="83811" y="0"/>
                  </a:lnTo>
                  <a:lnTo>
                    <a:pt x="87585" y="562"/>
                  </a:lnTo>
                  <a:lnTo>
                    <a:pt x="90101" y="1995"/>
                  </a:lnTo>
                  <a:lnTo>
                    <a:pt x="99197" y="16955"/>
                  </a:lnTo>
                  <a:lnTo>
                    <a:pt x="108097" y="39254"/>
                  </a:lnTo>
                  <a:lnTo>
                    <a:pt x="108656" y="54013"/>
                  </a:lnTo>
                  <a:lnTo>
                    <a:pt x="107324" y="60912"/>
                  </a:lnTo>
                  <a:lnTo>
                    <a:pt x="78378" y="105072"/>
                  </a:lnTo>
                  <a:lnTo>
                    <a:pt x="59947" y="122277"/>
                  </a:lnTo>
                  <a:lnTo>
                    <a:pt x="25603" y="140960"/>
                  </a:lnTo>
                  <a:lnTo>
                    <a:pt x="330" y="150739"/>
                  </a:lnTo>
                  <a:lnTo>
                    <a:pt x="41319" y="173023"/>
                  </a:lnTo>
                  <a:lnTo>
                    <a:pt x="85066" y="208330"/>
                  </a:lnTo>
                  <a:lnTo>
                    <a:pt x="142759" y="255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24">
              <a:extLst>
                <a:ext uri="{FF2B5EF4-FFF2-40B4-BE49-F238E27FC236}">
                  <a16:creationId xmlns:a16="http://schemas.microsoft.com/office/drawing/2014/main" id="{41B97A0E-3C0C-4145-2C6A-57C7FE0C93F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810375" y="5411917"/>
              <a:ext cx="38101" cy="217359"/>
            </a:xfrm>
            <a:custGeom>
              <a:avLst/>
              <a:gdLst/>
              <a:ahLst/>
              <a:cxnLst/>
              <a:rect l="0" t="0" r="0" b="0"/>
              <a:pathLst>
                <a:path w="38101" h="217359">
                  <a:moveTo>
                    <a:pt x="38100" y="17333"/>
                  </a:moveTo>
                  <a:lnTo>
                    <a:pt x="38100" y="17333"/>
                  </a:lnTo>
                  <a:lnTo>
                    <a:pt x="38100" y="0"/>
                  </a:lnTo>
                  <a:lnTo>
                    <a:pt x="33044" y="31917"/>
                  </a:lnTo>
                  <a:lnTo>
                    <a:pt x="22912" y="72543"/>
                  </a:lnTo>
                  <a:lnTo>
                    <a:pt x="14502" y="113791"/>
                  </a:lnTo>
                  <a:lnTo>
                    <a:pt x="7358" y="155650"/>
                  </a:lnTo>
                  <a:lnTo>
                    <a:pt x="0" y="217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631">
            <a:extLst>
              <a:ext uri="{FF2B5EF4-FFF2-40B4-BE49-F238E27FC236}">
                <a16:creationId xmlns:a16="http://schemas.microsoft.com/office/drawing/2014/main" id="{A831CF17-EDCB-4C10-A71C-9D91A2E8D027}"/>
              </a:ext>
            </a:extLst>
          </p:cNvPr>
          <p:cNvGrpSpPr/>
          <p:nvPr/>
        </p:nvGrpSpPr>
        <p:grpSpPr>
          <a:xfrm>
            <a:off x="447675" y="4705543"/>
            <a:ext cx="2009776" cy="1190433"/>
            <a:chOff x="447675" y="4705543"/>
            <a:chExt cx="2009776" cy="1190433"/>
          </a:xfrm>
        </p:grpSpPr>
        <p:sp>
          <p:nvSpPr>
            <p:cNvPr id="160" name="SMARTInkShape-3525">
              <a:extLst>
                <a:ext uri="{FF2B5EF4-FFF2-40B4-BE49-F238E27FC236}">
                  <a16:creationId xmlns:a16="http://schemas.microsoft.com/office/drawing/2014/main" id="{18EC24C1-8F13-F7A6-E5BB-38789A3D83C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676400" y="49625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526">
              <a:extLst>
                <a:ext uri="{FF2B5EF4-FFF2-40B4-BE49-F238E27FC236}">
                  <a16:creationId xmlns:a16="http://schemas.microsoft.com/office/drawing/2014/main" id="{D9EFDEF9-EEA8-9213-2629-D3742C0DEA6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809750" y="52101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0"/>
                  </a:moveTo>
                  <a:lnTo>
                    <a:pt x="28575" y="0"/>
                  </a:lnTo>
                  <a:lnTo>
                    <a:pt x="23518" y="0"/>
                  </a:lnTo>
                  <a:lnTo>
                    <a:pt x="18214" y="2822"/>
                  </a:lnTo>
                  <a:lnTo>
                    <a:pt x="12328" y="654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27">
              <a:extLst>
                <a:ext uri="{FF2B5EF4-FFF2-40B4-BE49-F238E27FC236}">
                  <a16:creationId xmlns:a16="http://schemas.microsoft.com/office/drawing/2014/main" id="{8775EC41-2667-E7A9-95AD-44A794284EB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743075" y="52863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0374" y="173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528">
              <a:extLst>
                <a:ext uri="{FF2B5EF4-FFF2-40B4-BE49-F238E27FC236}">
                  <a16:creationId xmlns:a16="http://schemas.microsoft.com/office/drawing/2014/main" id="{767A724A-5E9D-A1AC-CA87-9A337B9C37D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466850" y="53054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2979" y="1521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29">
              <a:extLst>
                <a:ext uri="{FF2B5EF4-FFF2-40B4-BE49-F238E27FC236}">
                  <a16:creationId xmlns:a16="http://schemas.microsoft.com/office/drawing/2014/main" id="{3593B56F-6A11-BB45-3A35-65B2F41F1A3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57300" y="52101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12328" y="3037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30">
              <a:extLst>
                <a:ext uri="{FF2B5EF4-FFF2-40B4-BE49-F238E27FC236}">
                  <a16:creationId xmlns:a16="http://schemas.microsoft.com/office/drawing/2014/main" id="{DBFEEC81-4BFC-FE07-572B-440E7E26DB0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00150" y="50482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25008" y="14151"/>
                  </a:lnTo>
                  <a:lnTo>
                    <a:pt x="21698" y="21459"/>
                  </a:lnTo>
                  <a:lnTo>
                    <a:pt x="14582" y="2823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31">
              <a:extLst>
                <a:ext uri="{FF2B5EF4-FFF2-40B4-BE49-F238E27FC236}">
                  <a16:creationId xmlns:a16="http://schemas.microsoft.com/office/drawing/2014/main" id="{19734522-12A8-E7AD-C88A-48F3B38FE69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47775" y="488632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57150" y="0"/>
                  </a:moveTo>
                  <a:lnTo>
                    <a:pt x="57150" y="0"/>
                  </a:lnTo>
                  <a:lnTo>
                    <a:pt x="25627" y="173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32">
              <a:extLst>
                <a:ext uri="{FF2B5EF4-FFF2-40B4-BE49-F238E27FC236}">
                  <a16:creationId xmlns:a16="http://schemas.microsoft.com/office/drawing/2014/main" id="{416E2336-25C9-86B0-EC07-3527E793856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419225" y="4933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0849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533">
              <a:extLst>
                <a:ext uri="{FF2B5EF4-FFF2-40B4-BE49-F238E27FC236}">
                  <a16:creationId xmlns:a16="http://schemas.microsoft.com/office/drawing/2014/main" id="{312A9594-5DE8-D9B0-78E3-02D29F32101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457325" y="49625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47625"/>
                  </a:moveTo>
                  <a:lnTo>
                    <a:pt x="28575" y="47625"/>
                  </a:lnTo>
                  <a:lnTo>
                    <a:pt x="23518" y="47625"/>
                  </a:lnTo>
                  <a:lnTo>
                    <a:pt x="22029" y="46567"/>
                  </a:lnTo>
                  <a:lnTo>
                    <a:pt x="21036" y="448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534">
              <a:extLst>
                <a:ext uri="{FF2B5EF4-FFF2-40B4-BE49-F238E27FC236}">
                  <a16:creationId xmlns:a16="http://schemas.microsoft.com/office/drawing/2014/main" id="{F8228317-9AAB-7630-6C10-687211C2447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657350" y="5095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35">
              <a:extLst>
                <a:ext uri="{FF2B5EF4-FFF2-40B4-BE49-F238E27FC236}">
                  <a16:creationId xmlns:a16="http://schemas.microsoft.com/office/drawing/2014/main" id="{12873C43-EF4B-8C1C-6035-C0E45B58A76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95450" y="53625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36">
              <a:extLst>
                <a:ext uri="{FF2B5EF4-FFF2-40B4-BE49-F238E27FC236}">
                  <a16:creationId xmlns:a16="http://schemas.microsoft.com/office/drawing/2014/main" id="{D7752F7F-F88B-B0C1-0926-4DEF119AD62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609725" y="52101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537">
              <a:extLst>
                <a:ext uri="{FF2B5EF4-FFF2-40B4-BE49-F238E27FC236}">
                  <a16:creationId xmlns:a16="http://schemas.microsoft.com/office/drawing/2014/main" id="{B869173C-09AB-B484-9529-46434B27F15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704975" y="50387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3993" y="23519"/>
                  </a:lnTo>
                  <a:lnTo>
                    <a:pt x="11511" y="18214"/>
                  </a:lnTo>
                  <a:lnTo>
                    <a:pt x="10849" y="153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538">
              <a:extLst>
                <a:ext uri="{FF2B5EF4-FFF2-40B4-BE49-F238E27FC236}">
                  <a16:creationId xmlns:a16="http://schemas.microsoft.com/office/drawing/2014/main" id="{FFBC9344-3646-5140-8AA8-5AA6FD1AADB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847850" y="5076825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47625" y="47625"/>
                  </a:moveTo>
                  <a:lnTo>
                    <a:pt x="47625" y="47625"/>
                  </a:lnTo>
                  <a:lnTo>
                    <a:pt x="29725" y="40086"/>
                  </a:lnTo>
                  <a:lnTo>
                    <a:pt x="26166" y="39424"/>
                  </a:lnTo>
                  <a:lnTo>
                    <a:pt x="19391" y="33044"/>
                  </a:lnTo>
                  <a:lnTo>
                    <a:pt x="13910" y="242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39">
              <a:extLst>
                <a:ext uri="{FF2B5EF4-FFF2-40B4-BE49-F238E27FC236}">
                  <a16:creationId xmlns:a16="http://schemas.microsoft.com/office/drawing/2014/main" id="{66DF8681-B624-C407-0763-87196B17AAE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895475" y="53244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9917"/>
                  </a:lnTo>
                  <a:lnTo>
                    <a:pt x="4468" y="9641"/>
                  </a:lnTo>
                  <a:lnTo>
                    <a:pt x="2979" y="85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40">
              <a:extLst>
                <a:ext uri="{FF2B5EF4-FFF2-40B4-BE49-F238E27FC236}">
                  <a16:creationId xmlns:a16="http://schemas.microsoft.com/office/drawing/2014/main" id="{9AC65CD9-8C4F-6E78-0F2C-41F1C30B805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704975" y="5505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541">
              <a:extLst>
                <a:ext uri="{FF2B5EF4-FFF2-40B4-BE49-F238E27FC236}">
                  <a16:creationId xmlns:a16="http://schemas.microsoft.com/office/drawing/2014/main" id="{638A1D9C-3BEA-E4D2-3E45-3EFA6EBC6EF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390650" y="5534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42">
              <a:extLst>
                <a:ext uri="{FF2B5EF4-FFF2-40B4-BE49-F238E27FC236}">
                  <a16:creationId xmlns:a16="http://schemas.microsoft.com/office/drawing/2014/main" id="{AD5CC2BB-9DEE-7690-0C56-F8EA68DE5FB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57300" y="5334000"/>
              <a:ext cx="28576" cy="22773"/>
            </a:xfrm>
            <a:custGeom>
              <a:avLst/>
              <a:gdLst/>
              <a:ahLst/>
              <a:cxnLst/>
              <a:rect l="0" t="0" r="0" b="0"/>
              <a:pathLst>
                <a:path w="28576" h="22773">
                  <a:moveTo>
                    <a:pt x="28575" y="0"/>
                  </a:moveTo>
                  <a:lnTo>
                    <a:pt x="28575" y="0"/>
                  </a:lnTo>
                  <a:lnTo>
                    <a:pt x="15317" y="21459"/>
                  </a:lnTo>
                  <a:lnTo>
                    <a:pt x="12328" y="2277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43">
              <a:extLst>
                <a:ext uri="{FF2B5EF4-FFF2-40B4-BE49-F238E27FC236}">
                  <a16:creationId xmlns:a16="http://schemas.microsoft.com/office/drawing/2014/main" id="{94E334F1-19D3-DAA2-00AF-06ED0C73772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276350" y="51435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544">
              <a:extLst>
                <a:ext uri="{FF2B5EF4-FFF2-40B4-BE49-F238E27FC236}">
                  <a16:creationId xmlns:a16="http://schemas.microsoft.com/office/drawing/2014/main" id="{5719ADFD-D779-3D90-3837-7286E75D1FD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438275" y="51435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38100"/>
                  </a:moveTo>
                  <a:lnTo>
                    <a:pt x="28575" y="38100"/>
                  </a:lnTo>
                  <a:lnTo>
                    <a:pt x="9277" y="159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45">
              <a:extLst>
                <a:ext uri="{FF2B5EF4-FFF2-40B4-BE49-F238E27FC236}">
                  <a16:creationId xmlns:a16="http://schemas.microsoft.com/office/drawing/2014/main" id="{E90E5FF0-F272-AE98-9AA9-85EB5A24DBF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534849" y="52863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3144" y="9525"/>
                  </a:lnTo>
                  <a:lnTo>
                    <a:pt x="1655" y="8467"/>
                  </a:lnTo>
                  <a:lnTo>
                    <a:pt x="662" y="6703"/>
                  </a:lnTo>
                  <a:lnTo>
                    <a:pt x="0" y="4469"/>
                  </a:lnTo>
                  <a:lnTo>
                    <a:pt x="617" y="2980"/>
                  </a:lnTo>
                  <a:lnTo>
                    <a:pt x="2087" y="1986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46">
              <a:extLst>
                <a:ext uri="{FF2B5EF4-FFF2-40B4-BE49-F238E27FC236}">
                  <a16:creationId xmlns:a16="http://schemas.microsoft.com/office/drawing/2014/main" id="{73F033FC-7416-BFF0-15B0-668300EF07C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19225" y="54483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47">
              <a:extLst>
                <a:ext uri="{FF2B5EF4-FFF2-40B4-BE49-F238E27FC236}">
                  <a16:creationId xmlns:a16="http://schemas.microsoft.com/office/drawing/2014/main" id="{539489FC-8CD4-B92E-52A6-C3966F9D5E0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19200" y="54864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12328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548">
              <a:extLst>
                <a:ext uri="{FF2B5EF4-FFF2-40B4-BE49-F238E27FC236}">
                  <a16:creationId xmlns:a16="http://schemas.microsoft.com/office/drawing/2014/main" id="{62A3A7AC-0A60-B613-1271-F36AD264C31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90600" y="5372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8" y="9525"/>
                  </a:lnTo>
                  <a:lnTo>
                    <a:pt x="2979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549">
              <a:extLst>
                <a:ext uri="{FF2B5EF4-FFF2-40B4-BE49-F238E27FC236}">
                  <a16:creationId xmlns:a16="http://schemas.microsoft.com/office/drawing/2014/main" id="{07C13C5F-92D2-318E-EC9A-F515ECE285E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5834" y="4924425"/>
              <a:ext cx="57117" cy="971551"/>
            </a:xfrm>
            <a:custGeom>
              <a:avLst/>
              <a:gdLst/>
              <a:ahLst/>
              <a:cxnLst/>
              <a:rect l="0" t="0" r="0" b="0"/>
              <a:pathLst>
                <a:path w="57117" h="971551">
                  <a:moveTo>
                    <a:pt x="19016" y="9525"/>
                  </a:moveTo>
                  <a:lnTo>
                    <a:pt x="19016" y="9525"/>
                  </a:lnTo>
                  <a:lnTo>
                    <a:pt x="19016" y="0"/>
                  </a:lnTo>
                  <a:lnTo>
                    <a:pt x="10815" y="8201"/>
                  </a:lnTo>
                  <a:lnTo>
                    <a:pt x="9607" y="17609"/>
                  </a:lnTo>
                  <a:lnTo>
                    <a:pt x="9491" y="51203"/>
                  </a:lnTo>
                  <a:lnTo>
                    <a:pt x="12313" y="57329"/>
                  </a:lnTo>
                  <a:lnTo>
                    <a:pt x="16037" y="63579"/>
                  </a:lnTo>
                  <a:lnTo>
                    <a:pt x="18624" y="74329"/>
                  </a:lnTo>
                  <a:lnTo>
                    <a:pt x="11426" y="86314"/>
                  </a:lnTo>
                  <a:lnTo>
                    <a:pt x="8435" y="130437"/>
                  </a:lnTo>
                  <a:lnTo>
                    <a:pt x="1953" y="142927"/>
                  </a:lnTo>
                  <a:lnTo>
                    <a:pt x="0" y="169569"/>
                  </a:lnTo>
                  <a:lnTo>
                    <a:pt x="6519" y="187345"/>
                  </a:lnTo>
                  <a:lnTo>
                    <a:pt x="9317" y="230122"/>
                  </a:lnTo>
                  <a:lnTo>
                    <a:pt x="9481" y="273139"/>
                  </a:lnTo>
                  <a:lnTo>
                    <a:pt x="10547" y="291922"/>
                  </a:lnTo>
                  <a:lnTo>
                    <a:pt x="21250" y="333550"/>
                  </a:lnTo>
                  <a:lnTo>
                    <a:pt x="26381" y="352477"/>
                  </a:lnTo>
                  <a:lnTo>
                    <a:pt x="28351" y="398069"/>
                  </a:lnTo>
                  <a:lnTo>
                    <a:pt x="28524" y="440799"/>
                  </a:lnTo>
                  <a:lnTo>
                    <a:pt x="31358" y="467508"/>
                  </a:lnTo>
                  <a:lnTo>
                    <a:pt x="37183" y="508965"/>
                  </a:lnTo>
                  <a:lnTo>
                    <a:pt x="37950" y="556000"/>
                  </a:lnTo>
                  <a:lnTo>
                    <a:pt x="38051" y="597720"/>
                  </a:lnTo>
                  <a:lnTo>
                    <a:pt x="38064" y="644607"/>
                  </a:lnTo>
                  <a:lnTo>
                    <a:pt x="38066" y="690542"/>
                  </a:lnTo>
                  <a:lnTo>
                    <a:pt x="38066" y="737054"/>
                  </a:lnTo>
                  <a:lnTo>
                    <a:pt x="40888" y="748444"/>
                  </a:lnTo>
                  <a:lnTo>
                    <a:pt x="45605" y="760806"/>
                  </a:lnTo>
                  <a:lnTo>
                    <a:pt x="47568" y="805553"/>
                  </a:lnTo>
                  <a:lnTo>
                    <a:pt x="47590" y="850129"/>
                  </a:lnTo>
                  <a:lnTo>
                    <a:pt x="47591" y="878571"/>
                  </a:lnTo>
                  <a:lnTo>
                    <a:pt x="56855" y="923627"/>
                  </a:lnTo>
                  <a:lnTo>
                    <a:pt x="57116" y="971176"/>
                  </a:lnTo>
                  <a:lnTo>
                    <a:pt x="57116" y="971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50">
              <a:extLst>
                <a:ext uri="{FF2B5EF4-FFF2-40B4-BE49-F238E27FC236}">
                  <a16:creationId xmlns:a16="http://schemas.microsoft.com/office/drawing/2014/main" id="{C95E565C-DA03-3953-9DC5-312673EFD41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00075" y="5743575"/>
              <a:ext cx="1466851" cy="28576"/>
            </a:xfrm>
            <a:custGeom>
              <a:avLst/>
              <a:gdLst/>
              <a:ahLst/>
              <a:cxnLst/>
              <a:rect l="0" t="0" r="0" b="0"/>
              <a:pathLst>
                <a:path w="1466851" h="28576">
                  <a:moveTo>
                    <a:pt x="0" y="0"/>
                  </a:moveTo>
                  <a:lnTo>
                    <a:pt x="0" y="0"/>
                  </a:lnTo>
                  <a:lnTo>
                    <a:pt x="33919" y="1058"/>
                  </a:lnTo>
                  <a:lnTo>
                    <a:pt x="63786" y="8201"/>
                  </a:lnTo>
                  <a:lnTo>
                    <a:pt x="110366" y="9350"/>
                  </a:lnTo>
                  <a:lnTo>
                    <a:pt x="154195" y="9502"/>
                  </a:lnTo>
                  <a:lnTo>
                    <a:pt x="198210" y="9522"/>
                  </a:lnTo>
                  <a:lnTo>
                    <a:pt x="236669" y="9525"/>
                  </a:lnTo>
                  <a:lnTo>
                    <a:pt x="278760" y="9525"/>
                  </a:lnTo>
                  <a:lnTo>
                    <a:pt x="315076" y="9525"/>
                  </a:lnTo>
                  <a:lnTo>
                    <a:pt x="355160" y="9525"/>
                  </a:lnTo>
                  <a:lnTo>
                    <a:pt x="402305" y="9525"/>
                  </a:lnTo>
                  <a:lnTo>
                    <a:pt x="447776" y="9525"/>
                  </a:lnTo>
                  <a:lnTo>
                    <a:pt x="494582" y="17064"/>
                  </a:lnTo>
                  <a:lnTo>
                    <a:pt x="538315" y="18658"/>
                  </a:lnTo>
                  <a:lnTo>
                    <a:pt x="585602" y="18972"/>
                  </a:lnTo>
                  <a:lnTo>
                    <a:pt x="623165" y="21857"/>
                  </a:lnTo>
                  <a:lnTo>
                    <a:pt x="665667" y="27248"/>
                  </a:lnTo>
                  <a:lnTo>
                    <a:pt x="705117" y="28182"/>
                  </a:lnTo>
                  <a:lnTo>
                    <a:pt x="745264" y="28459"/>
                  </a:lnTo>
                  <a:lnTo>
                    <a:pt x="789026" y="28541"/>
                  </a:lnTo>
                  <a:lnTo>
                    <a:pt x="830450" y="28565"/>
                  </a:lnTo>
                  <a:lnTo>
                    <a:pt x="875827" y="28573"/>
                  </a:lnTo>
                  <a:lnTo>
                    <a:pt x="913084" y="28575"/>
                  </a:lnTo>
                  <a:lnTo>
                    <a:pt x="955050" y="28575"/>
                  </a:lnTo>
                  <a:lnTo>
                    <a:pt x="1001570" y="28575"/>
                  </a:lnTo>
                  <a:lnTo>
                    <a:pt x="1038653" y="28575"/>
                  </a:lnTo>
                  <a:lnTo>
                    <a:pt x="1078996" y="28575"/>
                  </a:lnTo>
                  <a:lnTo>
                    <a:pt x="1123615" y="28575"/>
                  </a:lnTo>
                  <a:lnTo>
                    <a:pt x="1165949" y="28575"/>
                  </a:lnTo>
                  <a:lnTo>
                    <a:pt x="1213071" y="28575"/>
                  </a:lnTo>
                  <a:lnTo>
                    <a:pt x="1258559" y="23519"/>
                  </a:lnTo>
                  <a:lnTo>
                    <a:pt x="1298007" y="20374"/>
                  </a:lnTo>
                  <a:lnTo>
                    <a:pt x="1336507" y="19442"/>
                  </a:lnTo>
                  <a:lnTo>
                    <a:pt x="1382253" y="16279"/>
                  </a:lnTo>
                  <a:lnTo>
                    <a:pt x="1428898" y="10414"/>
                  </a:lnTo>
                  <a:lnTo>
                    <a:pt x="1465183" y="9560"/>
                  </a:lnTo>
                  <a:lnTo>
                    <a:pt x="1465739" y="8489"/>
                  </a:lnTo>
                  <a:lnTo>
                    <a:pt x="1466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551">
              <a:extLst>
                <a:ext uri="{FF2B5EF4-FFF2-40B4-BE49-F238E27FC236}">
                  <a16:creationId xmlns:a16="http://schemas.microsoft.com/office/drawing/2014/main" id="{B4A5DD57-FF71-5D48-6A37-74E20CE58C0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47900" y="5772266"/>
              <a:ext cx="209551" cy="113627"/>
            </a:xfrm>
            <a:custGeom>
              <a:avLst/>
              <a:gdLst/>
              <a:ahLst/>
              <a:cxnLst/>
              <a:rect l="0" t="0" r="0" b="0"/>
              <a:pathLst>
                <a:path w="209551" h="113627">
                  <a:moveTo>
                    <a:pt x="0" y="28459"/>
                  </a:moveTo>
                  <a:lnTo>
                    <a:pt x="0" y="28459"/>
                  </a:lnTo>
                  <a:lnTo>
                    <a:pt x="9522" y="18937"/>
                  </a:lnTo>
                  <a:lnTo>
                    <a:pt x="9524" y="13878"/>
                  </a:lnTo>
                  <a:lnTo>
                    <a:pt x="10583" y="12389"/>
                  </a:lnTo>
                  <a:lnTo>
                    <a:pt x="12347" y="11395"/>
                  </a:lnTo>
                  <a:lnTo>
                    <a:pt x="18658" y="9525"/>
                  </a:lnTo>
                  <a:lnTo>
                    <a:pt x="23990" y="9443"/>
                  </a:lnTo>
                  <a:lnTo>
                    <a:pt x="29359" y="6602"/>
                  </a:lnTo>
                  <a:lnTo>
                    <a:pt x="35274" y="2870"/>
                  </a:lnTo>
                  <a:lnTo>
                    <a:pt x="47694" y="473"/>
                  </a:lnTo>
                  <a:lnTo>
                    <a:pt x="60339" y="0"/>
                  </a:lnTo>
                  <a:lnTo>
                    <a:pt x="74911" y="4975"/>
                  </a:lnTo>
                  <a:lnTo>
                    <a:pt x="92976" y="17221"/>
                  </a:lnTo>
                  <a:lnTo>
                    <a:pt x="99633" y="23483"/>
                  </a:lnTo>
                  <a:lnTo>
                    <a:pt x="102490" y="29070"/>
                  </a:lnTo>
                  <a:lnTo>
                    <a:pt x="104574" y="47563"/>
                  </a:lnTo>
                  <a:lnTo>
                    <a:pt x="104641" y="50720"/>
                  </a:lnTo>
                  <a:lnTo>
                    <a:pt x="101893" y="57051"/>
                  </a:lnTo>
                  <a:lnTo>
                    <a:pt x="82381" y="79260"/>
                  </a:lnTo>
                  <a:lnTo>
                    <a:pt x="55284" y="98309"/>
                  </a:lnTo>
                  <a:lnTo>
                    <a:pt x="51029" y="104659"/>
                  </a:lnTo>
                  <a:lnTo>
                    <a:pt x="49895" y="107834"/>
                  </a:lnTo>
                  <a:lnTo>
                    <a:pt x="48080" y="109951"/>
                  </a:lnTo>
                  <a:lnTo>
                    <a:pt x="39623" y="113626"/>
                  </a:lnTo>
                  <a:lnTo>
                    <a:pt x="39116" y="112753"/>
                  </a:lnTo>
                  <a:lnTo>
                    <a:pt x="38551" y="108964"/>
                  </a:lnTo>
                  <a:lnTo>
                    <a:pt x="40518" y="106471"/>
                  </a:lnTo>
                  <a:lnTo>
                    <a:pt x="82892" y="74179"/>
                  </a:lnTo>
                  <a:lnTo>
                    <a:pt x="125962" y="45272"/>
                  </a:lnTo>
                  <a:lnTo>
                    <a:pt x="148855" y="31019"/>
                  </a:lnTo>
                  <a:lnTo>
                    <a:pt x="158641" y="22985"/>
                  </a:lnTo>
                  <a:lnTo>
                    <a:pt x="169554" y="19466"/>
                  </a:lnTo>
                  <a:lnTo>
                    <a:pt x="170186" y="18231"/>
                  </a:lnTo>
                  <a:lnTo>
                    <a:pt x="171446" y="9445"/>
                  </a:lnTo>
                  <a:lnTo>
                    <a:pt x="166392" y="9420"/>
                  </a:lnTo>
                  <a:lnTo>
                    <a:pt x="164903" y="10474"/>
                  </a:lnTo>
                  <a:lnTo>
                    <a:pt x="163911" y="12236"/>
                  </a:lnTo>
                  <a:lnTo>
                    <a:pt x="163248" y="14469"/>
                  </a:lnTo>
                  <a:lnTo>
                    <a:pt x="160691" y="15957"/>
                  </a:lnTo>
                  <a:lnTo>
                    <a:pt x="148037" y="19110"/>
                  </a:lnTo>
                  <a:lnTo>
                    <a:pt x="136055" y="27335"/>
                  </a:lnTo>
                  <a:lnTo>
                    <a:pt x="121687" y="41649"/>
                  </a:lnTo>
                  <a:lnTo>
                    <a:pt x="114372" y="53063"/>
                  </a:lnTo>
                  <a:lnTo>
                    <a:pt x="96832" y="69224"/>
                  </a:lnTo>
                  <a:lnTo>
                    <a:pt x="93130" y="74687"/>
                  </a:lnTo>
                  <a:lnTo>
                    <a:pt x="91720" y="79386"/>
                  </a:lnTo>
                  <a:lnTo>
                    <a:pt x="91838" y="83577"/>
                  </a:lnTo>
                  <a:lnTo>
                    <a:pt x="92976" y="87429"/>
                  </a:lnTo>
                  <a:lnTo>
                    <a:pt x="94792" y="89998"/>
                  </a:lnTo>
                  <a:lnTo>
                    <a:pt x="97061" y="91710"/>
                  </a:lnTo>
                  <a:lnTo>
                    <a:pt x="103463" y="93612"/>
                  </a:lnTo>
                  <a:lnTo>
                    <a:pt x="150709" y="95044"/>
                  </a:lnTo>
                  <a:lnTo>
                    <a:pt x="163290" y="94036"/>
                  </a:lnTo>
                  <a:lnTo>
                    <a:pt x="182812" y="87587"/>
                  </a:lnTo>
                  <a:lnTo>
                    <a:pt x="188550" y="86928"/>
                  </a:lnTo>
                  <a:lnTo>
                    <a:pt x="192375" y="85430"/>
                  </a:lnTo>
                  <a:lnTo>
                    <a:pt x="194925" y="83373"/>
                  </a:lnTo>
                  <a:lnTo>
                    <a:pt x="196625" y="80943"/>
                  </a:lnTo>
                  <a:lnTo>
                    <a:pt x="198817" y="79323"/>
                  </a:lnTo>
                  <a:lnTo>
                    <a:pt x="209550" y="760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552">
              <a:extLst>
                <a:ext uri="{FF2B5EF4-FFF2-40B4-BE49-F238E27FC236}">
                  <a16:creationId xmlns:a16="http://schemas.microsoft.com/office/drawing/2014/main" id="{852FAA11-DC80-9879-ACDE-D3A981590AA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7675" y="4705543"/>
              <a:ext cx="103891" cy="199216"/>
            </a:xfrm>
            <a:custGeom>
              <a:avLst/>
              <a:gdLst/>
              <a:ahLst/>
              <a:cxnLst/>
              <a:rect l="0" t="0" r="0" b="0"/>
              <a:pathLst>
                <a:path w="103891" h="199216">
                  <a:moveTo>
                    <a:pt x="0" y="28382"/>
                  </a:moveTo>
                  <a:lnTo>
                    <a:pt x="0" y="28382"/>
                  </a:lnTo>
                  <a:lnTo>
                    <a:pt x="0" y="18857"/>
                  </a:lnTo>
                  <a:lnTo>
                    <a:pt x="0" y="62705"/>
                  </a:lnTo>
                  <a:lnTo>
                    <a:pt x="0" y="82179"/>
                  </a:lnTo>
                  <a:lnTo>
                    <a:pt x="5644" y="94978"/>
                  </a:lnTo>
                  <a:lnTo>
                    <a:pt x="26466" y="121188"/>
                  </a:lnTo>
                  <a:lnTo>
                    <a:pt x="30460" y="122546"/>
                  </a:lnTo>
                  <a:lnTo>
                    <a:pt x="41647" y="123418"/>
                  </a:lnTo>
                  <a:lnTo>
                    <a:pt x="43640" y="122431"/>
                  </a:lnTo>
                  <a:lnTo>
                    <a:pt x="44968" y="120714"/>
                  </a:lnTo>
                  <a:lnTo>
                    <a:pt x="45854" y="118512"/>
                  </a:lnTo>
                  <a:lnTo>
                    <a:pt x="47503" y="117044"/>
                  </a:lnTo>
                  <a:lnTo>
                    <a:pt x="52157" y="115412"/>
                  </a:lnTo>
                  <a:lnTo>
                    <a:pt x="60727" y="114493"/>
                  </a:lnTo>
                  <a:lnTo>
                    <a:pt x="63768" y="112248"/>
                  </a:lnTo>
                  <a:lnTo>
                    <a:pt x="69969" y="104109"/>
                  </a:lnTo>
                  <a:lnTo>
                    <a:pt x="73431" y="93435"/>
                  </a:lnTo>
                  <a:lnTo>
                    <a:pt x="83496" y="46453"/>
                  </a:lnTo>
                  <a:lnTo>
                    <a:pt x="85722" y="0"/>
                  </a:lnTo>
                  <a:lnTo>
                    <a:pt x="86783" y="29157"/>
                  </a:lnTo>
                  <a:lnTo>
                    <a:pt x="93926" y="49873"/>
                  </a:lnTo>
                  <a:lnTo>
                    <a:pt x="95198" y="90560"/>
                  </a:lnTo>
                  <a:lnTo>
                    <a:pt x="96285" y="105758"/>
                  </a:lnTo>
                  <a:lnTo>
                    <a:pt x="103890" y="152227"/>
                  </a:lnTo>
                  <a:lnTo>
                    <a:pt x="103455" y="172439"/>
                  </a:lnTo>
                  <a:lnTo>
                    <a:pt x="99602" y="181661"/>
                  </a:lnTo>
                  <a:lnTo>
                    <a:pt x="91483" y="192801"/>
                  </a:lnTo>
                  <a:lnTo>
                    <a:pt x="79818" y="196707"/>
                  </a:lnTo>
                  <a:lnTo>
                    <a:pt x="51514" y="199215"/>
                  </a:lnTo>
                  <a:lnTo>
                    <a:pt x="5672" y="190871"/>
                  </a:lnTo>
                  <a:lnTo>
                    <a:pt x="0" y="190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553">
              <a:extLst>
                <a:ext uri="{FF2B5EF4-FFF2-40B4-BE49-F238E27FC236}">
                  <a16:creationId xmlns:a16="http://schemas.microsoft.com/office/drawing/2014/main" id="{2F6A012C-EA93-BD1F-F780-9B6CA567A4E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33475" y="55816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554">
              <a:extLst>
                <a:ext uri="{FF2B5EF4-FFF2-40B4-BE49-F238E27FC236}">
                  <a16:creationId xmlns:a16="http://schemas.microsoft.com/office/drawing/2014/main" id="{E1AB0B7B-0414-9C4C-6FBC-EF546EA8C5B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33475" y="53721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3993" y="23519"/>
                  </a:lnTo>
                  <a:lnTo>
                    <a:pt x="11511" y="18214"/>
                  </a:lnTo>
                  <a:lnTo>
                    <a:pt x="10849" y="153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3555">
            <a:extLst>
              <a:ext uri="{FF2B5EF4-FFF2-40B4-BE49-F238E27FC236}">
                <a16:creationId xmlns:a16="http://schemas.microsoft.com/office/drawing/2014/main" id="{63598420-4CBB-C38F-024A-FBB0BA97BC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0125" y="5305425"/>
            <a:ext cx="638176" cy="28576"/>
          </a:xfrm>
          <a:custGeom>
            <a:avLst/>
            <a:gdLst/>
            <a:ahLst/>
            <a:cxnLst/>
            <a:rect l="0" t="0" r="0" b="0"/>
            <a:pathLst>
              <a:path w="638176" h="28576">
                <a:moveTo>
                  <a:pt x="0" y="0"/>
                </a:moveTo>
                <a:lnTo>
                  <a:pt x="0" y="0"/>
                </a:lnTo>
                <a:lnTo>
                  <a:pt x="0" y="9409"/>
                </a:lnTo>
                <a:lnTo>
                  <a:pt x="9490" y="34"/>
                </a:lnTo>
                <a:lnTo>
                  <a:pt x="56631" y="0"/>
                </a:lnTo>
                <a:lnTo>
                  <a:pt x="102751" y="0"/>
                </a:lnTo>
                <a:lnTo>
                  <a:pt x="108462" y="0"/>
                </a:lnTo>
                <a:lnTo>
                  <a:pt x="114527" y="2822"/>
                </a:lnTo>
                <a:lnTo>
                  <a:pt x="117627" y="5056"/>
                </a:lnTo>
                <a:lnTo>
                  <a:pt x="120751" y="5488"/>
                </a:lnTo>
                <a:lnTo>
                  <a:pt x="143740" y="184"/>
                </a:lnTo>
                <a:lnTo>
                  <a:pt x="174200" y="1074"/>
                </a:lnTo>
                <a:lnTo>
                  <a:pt x="188375" y="6552"/>
                </a:lnTo>
                <a:lnTo>
                  <a:pt x="231170" y="9264"/>
                </a:lnTo>
                <a:lnTo>
                  <a:pt x="277426" y="9502"/>
                </a:lnTo>
                <a:lnTo>
                  <a:pt x="318952" y="9522"/>
                </a:lnTo>
                <a:lnTo>
                  <a:pt x="359737" y="17064"/>
                </a:lnTo>
                <a:lnTo>
                  <a:pt x="402678" y="18875"/>
                </a:lnTo>
                <a:lnTo>
                  <a:pt x="449892" y="19033"/>
                </a:lnTo>
                <a:lnTo>
                  <a:pt x="497481" y="21870"/>
                </a:lnTo>
                <a:lnTo>
                  <a:pt x="542280" y="27987"/>
                </a:lnTo>
                <a:lnTo>
                  <a:pt x="587337" y="28541"/>
                </a:lnTo>
                <a:lnTo>
                  <a:pt x="633702" y="28575"/>
                </a:lnTo>
                <a:lnTo>
                  <a:pt x="638175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Shape-3556">
            <a:extLst>
              <a:ext uri="{FF2B5EF4-FFF2-40B4-BE49-F238E27FC236}">
                <a16:creationId xmlns:a16="http://schemas.microsoft.com/office/drawing/2014/main" id="{CAF6BAEF-9AC1-B086-F2F1-0121ABCEA05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2025" y="5276860"/>
            <a:ext cx="1266826" cy="57141"/>
          </a:xfrm>
          <a:custGeom>
            <a:avLst/>
            <a:gdLst/>
            <a:ahLst/>
            <a:cxnLst/>
            <a:rect l="0" t="0" r="0" b="0"/>
            <a:pathLst>
              <a:path w="1266826" h="57141">
                <a:moveTo>
                  <a:pt x="0" y="9515"/>
                </a:moveTo>
                <a:lnTo>
                  <a:pt x="0" y="9515"/>
                </a:lnTo>
                <a:lnTo>
                  <a:pt x="27135" y="9515"/>
                </a:lnTo>
                <a:lnTo>
                  <a:pt x="36650" y="1314"/>
                </a:lnTo>
                <a:lnTo>
                  <a:pt x="37133" y="1931"/>
                </a:lnTo>
                <a:lnTo>
                  <a:pt x="37670" y="5439"/>
                </a:lnTo>
                <a:lnTo>
                  <a:pt x="38872" y="6798"/>
                </a:lnTo>
                <a:lnTo>
                  <a:pt x="43029" y="8307"/>
                </a:lnTo>
                <a:lnTo>
                  <a:pt x="60479" y="9408"/>
                </a:lnTo>
                <a:lnTo>
                  <a:pt x="66744" y="6645"/>
                </a:lnTo>
                <a:lnTo>
                  <a:pt x="73055" y="2948"/>
                </a:lnTo>
                <a:lnTo>
                  <a:pt x="85731" y="574"/>
                </a:lnTo>
                <a:lnTo>
                  <a:pt x="117475" y="0"/>
                </a:lnTo>
                <a:lnTo>
                  <a:pt x="123825" y="2817"/>
                </a:lnTo>
                <a:lnTo>
                  <a:pt x="127000" y="5050"/>
                </a:lnTo>
                <a:lnTo>
                  <a:pt x="130175" y="5480"/>
                </a:lnTo>
                <a:lnTo>
                  <a:pt x="136525" y="3136"/>
                </a:lnTo>
                <a:lnTo>
                  <a:pt x="138642" y="3145"/>
                </a:lnTo>
                <a:lnTo>
                  <a:pt x="140053" y="4211"/>
                </a:lnTo>
                <a:lnTo>
                  <a:pt x="140993" y="5979"/>
                </a:lnTo>
                <a:lnTo>
                  <a:pt x="142679" y="7157"/>
                </a:lnTo>
                <a:lnTo>
                  <a:pt x="150108" y="8817"/>
                </a:lnTo>
                <a:lnTo>
                  <a:pt x="169411" y="10512"/>
                </a:lnTo>
                <a:lnTo>
                  <a:pt x="191352" y="17042"/>
                </a:lnTo>
                <a:lnTo>
                  <a:pt x="235000" y="18923"/>
                </a:lnTo>
                <a:lnTo>
                  <a:pt x="278213" y="19035"/>
                </a:lnTo>
                <a:lnTo>
                  <a:pt x="289808" y="20096"/>
                </a:lnTo>
                <a:lnTo>
                  <a:pt x="323065" y="27977"/>
                </a:lnTo>
                <a:lnTo>
                  <a:pt x="346454" y="28555"/>
                </a:lnTo>
                <a:lnTo>
                  <a:pt x="352594" y="31382"/>
                </a:lnTo>
                <a:lnTo>
                  <a:pt x="358850" y="35109"/>
                </a:lnTo>
                <a:lnTo>
                  <a:pt x="371490" y="37501"/>
                </a:lnTo>
                <a:lnTo>
                  <a:pt x="416526" y="38073"/>
                </a:lnTo>
                <a:lnTo>
                  <a:pt x="461684" y="38090"/>
                </a:lnTo>
                <a:lnTo>
                  <a:pt x="505279" y="38090"/>
                </a:lnTo>
                <a:lnTo>
                  <a:pt x="541022" y="38090"/>
                </a:lnTo>
                <a:lnTo>
                  <a:pt x="550959" y="46291"/>
                </a:lnTo>
                <a:lnTo>
                  <a:pt x="561544" y="47581"/>
                </a:lnTo>
                <a:lnTo>
                  <a:pt x="606505" y="47615"/>
                </a:lnTo>
                <a:lnTo>
                  <a:pt x="654050" y="47615"/>
                </a:lnTo>
                <a:lnTo>
                  <a:pt x="697813" y="47615"/>
                </a:lnTo>
                <a:lnTo>
                  <a:pt x="741574" y="47615"/>
                </a:lnTo>
                <a:lnTo>
                  <a:pt x="787319" y="47615"/>
                </a:lnTo>
                <a:lnTo>
                  <a:pt x="831846" y="47615"/>
                </a:lnTo>
                <a:lnTo>
                  <a:pt x="860071" y="44793"/>
                </a:lnTo>
                <a:lnTo>
                  <a:pt x="876496" y="42127"/>
                </a:lnTo>
                <a:lnTo>
                  <a:pt x="897642" y="44460"/>
                </a:lnTo>
                <a:lnTo>
                  <a:pt x="918372" y="41506"/>
                </a:lnTo>
                <a:lnTo>
                  <a:pt x="964294" y="46939"/>
                </a:lnTo>
                <a:lnTo>
                  <a:pt x="1009766" y="47556"/>
                </a:lnTo>
                <a:lnTo>
                  <a:pt x="1051715" y="47610"/>
                </a:lnTo>
                <a:lnTo>
                  <a:pt x="1095897" y="47615"/>
                </a:lnTo>
                <a:lnTo>
                  <a:pt x="1139313" y="47615"/>
                </a:lnTo>
                <a:lnTo>
                  <a:pt x="1186342" y="48673"/>
                </a:lnTo>
                <a:lnTo>
                  <a:pt x="1221498" y="56257"/>
                </a:lnTo>
                <a:lnTo>
                  <a:pt x="1266825" y="571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634">
            <a:extLst>
              <a:ext uri="{FF2B5EF4-FFF2-40B4-BE49-F238E27FC236}">
                <a16:creationId xmlns:a16="http://schemas.microsoft.com/office/drawing/2014/main" id="{0F8B06CA-FC96-699C-BF4E-161AC23AFFCB}"/>
              </a:ext>
            </a:extLst>
          </p:cNvPr>
          <p:cNvGrpSpPr/>
          <p:nvPr/>
        </p:nvGrpSpPr>
        <p:grpSpPr>
          <a:xfrm>
            <a:off x="2468299" y="5314964"/>
            <a:ext cx="1293342" cy="352412"/>
            <a:chOff x="2468299" y="5314964"/>
            <a:chExt cx="1293342" cy="352412"/>
          </a:xfrm>
        </p:grpSpPr>
        <p:sp>
          <p:nvSpPr>
            <p:cNvPr id="193" name="SMARTInkShape-3557">
              <a:extLst>
                <a:ext uri="{FF2B5EF4-FFF2-40B4-BE49-F238E27FC236}">
                  <a16:creationId xmlns:a16="http://schemas.microsoft.com/office/drawing/2014/main" id="{1217DD66-26F6-9652-36A3-B439F925D79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499587" y="5448300"/>
              <a:ext cx="138839" cy="19028"/>
            </a:xfrm>
            <a:custGeom>
              <a:avLst/>
              <a:gdLst/>
              <a:ahLst/>
              <a:cxnLst/>
              <a:rect l="0" t="0" r="0" b="0"/>
              <a:pathLst>
                <a:path w="138839" h="19028">
                  <a:moveTo>
                    <a:pt x="5488" y="9525"/>
                  </a:moveTo>
                  <a:lnTo>
                    <a:pt x="5488" y="9525"/>
                  </a:lnTo>
                  <a:lnTo>
                    <a:pt x="5488" y="14581"/>
                  </a:lnTo>
                  <a:lnTo>
                    <a:pt x="4430" y="16070"/>
                  </a:lnTo>
                  <a:lnTo>
                    <a:pt x="2666" y="17064"/>
                  </a:lnTo>
                  <a:lnTo>
                    <a:pt x="432" y="17726"/>
                  </a:lnTo>
                  <a:lnTo>
                    <a:pt x="0" y="18167"/>
                  </a:lnTo>
                  <a:lnTo>
                    <a:pt x="771" y="18462"/>
                  </a:lnTo>
                  <a:lnTo>
                    <a:pt x="39914" y="19027"/>
                  </a:lnTo>
                  <a:lnTo>
                    <a:pt x="77827" y="16223"/>
                  </a:lnTo>
                  <a:lnTo>
                    <a:pt x="119449" y="7291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558">
              <a:extLst>
                <a:ext uri="{FF2B5EF4-FFF2-40B4-BE49-F238E27FC236}">
                  <a16:creationId xmlns:a16="http://schemas.microsoft.com/office/drawing/2014/main" id="{C90EE290-1314-3AA6-3DBA-B8D7D675506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468299" y="5534025"/>
              <a:ext cx="179652" cy="1"/>
            </a:xfrm>
            <a:custGeom>
              <a:avLst/>
              <a:gdLst/>
              <a:ahLst/>
              <a:cxnLst/>
              <a:rect l="0" t="0" r="0" b="0"/>
              <a:pathLst>
                <a:path w="17965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7616" y="0"/>
                  </a:lnTo>
                  <a:lnTo>
                    <a:pt x="93324" y="0"/>
                  </a:lnTo>
                  <a:lnTo>
                    <a:pt x="134787" y="0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559">
              <a:extLst>
                <a:ext uri="{FF2B5EF4-FFF2-40B4-BE49-F238E27FC236}">
                  <a16:creationId xmlns:a16="http://schemas.microsoft.com/office/drawing/2014/main" id="{5E387906-3233-12FB-A6A1-14EDF97EB9B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562225" y="5343563"/>
              <a:ext cx="150779" cy="314288"/>
            </a:xfrm>
            <a:custGeom>
              <a:avLst/>
              <a:gdLst/>
              <a:ahLst/>
              <a:cxnLst/>
              <a:rect l="0" t="0" r="0" b="0"/>
              <a:pathLst>
                <a:path w="150779" h="314288">
                  <a:moveTo>
                    <a:pt x="47625" y="47587"/>
                  </a:moveTo>
                  <a:lnTo>
                    <a:pt x="47625" y="47587"/>
                  </a:lnTo>
                  <a:lnTo>
                    <a:pt x="47625" y="39386"/>
                  </a:lnTo>
                  <a:lnTo>
                    <a:pt x="29933" y="20373"/>
                  </a:lnTo>
                  <a:lnTo>
                    <a:pt x="28694" y="10931"/>
                  </a:lnTo>
                  <a:lnTo>
                    <a:pt x="19085" y="0"/>
                  </a:lnTo>
                  <a:lnTo>
                    <a:pt x="19060" y="5030"/>
                  </a:lnTo>
                  <a:lnTo>
                    <a:pt x="24110" y="18279"/>
                  </a:lnTo>
                  <a:lnTo>
                    <a:pt x="49641" y="59208"/>
                  </a:lnTo>
                  <a:lnTo>
                    <a:pt x="59982" y="76195"/>
                  </a:lnTo>
                  <a:lnTo>
                    <a:pt x="106361" y="116567"/>
                  </a:lnTo>
                  <a:lnTo>
                    <a:pt x="137788" y="142600"/>
                  </a:lnTo>
                  <a:lnTo>
                    <a:pt x="139484" y="145854"/>
                  </a:lnTo>
                  <a:lnTo>
                    <a:pt x="141673" y="148023"/>
                  </a:lnTo>
                  <a:lnTo>
                    <a:pt x="146926" y="150433"/>
                  </a:lnTo>
                  <a:lnTo>
                    <a:pt x="148751" y="152134"/>
                  </a:lnTo>
                  <a:lnTo>
                    <a:pt x="150778" y="156847"/>
                  </a:lnTo>
                  <a:lnTo>
                    <a:pt x="146035" y="165291"/>
                  </a:lnTo>
                  <a:lnTo>
                    <a:pt x="110919" y="200286"/>
                  </a:lnTo>
                  <a:lnTo>
                    <a:pt x="68885" y="236253"/>
                  </a:lnTo>
                  <a:lnTo>
                    <a:pt x="26608" y="273130"/>
                  </a:lnTo>
                  <a:lnTo>
                    <a:pt x="17118" y="285764"/>
                  </a:lnTo>
                  <a:lnTo>
                    <a:pt x="8952" y="301955"/>
                  </a:lnTo>
                  <a:lnTo>
                    <a:pt x="0" y="31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560">
              <a:extLst>
                <a:ext uri="{FF2B5EF4-FFF2-40B4-BE49-F238E27FC236}">
                  <a16:creationId xmlns:a16="http://schemas.microsoft.com/office/drawing/2014/main" id="{84BEC202-9C0A-509D-07E0-EB392B980E5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857500" y="5433549"/>
              <a:ext cx="47510" cy="233827"/>
            </a:xfrm>
            <a:custGeom>
              <a:avLst/>
              <a:gdLst/>
              <a:ahLst/>
              <a:cxnLst/>
              <a:rect l="0" t="0" r="0" b="0"/>
              <a:pathLst>
                <a:path w="47510" h="233827">
                  <a:moveTo>
                    <a:pt x="38100" y="14751"/>
                  </a:moveTo>
                  <a:lnTo>
                    <a:pt x="38100" y="14751"/>
                  </a:lnTo>
                  <a:lnTo>
                    <a:pt x="46300" y="6550"/>
                  </a:lnTo>
                  <a:lnTo>
                    <a:pt x="47363" y="0"/>
                  </a:lnTo>
                  <a:lnTo>
                    <a:pt x="47509" y="2198"/>
                  </a:lnTo>
                  <a:lnTo>
                    <a:pt x="34358" y="44733"/>
                  </a:lnTo>
                  <a:lnTo>
                    <a:pt x="20175" y="82431"/>
                  </a:lnTo>
                  <a:lnTo>
                    <a:pt x="12681" y="122058"/>
                  </a:lnTo>
                  <a:lnTo>
                    <a:pt x="3602" y="164711"/>
                  </a:lnTo>
                  <a:lnTo>
                    <a:pt x="0" y="23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561">
              <a:extLst>
                <a:ext uri="{FF2B5EF4-FFF2-40B4-BE49-F238E27FC236}">
                  <a16:creationId xmlns:a16="http://schemas.microsoft.com/office/drawing/2014/main" id="{7963E447-725A-1185-787B-41E27CE9909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869462" y="5402439"/>
              <a:ext cx="130914" cy="236362"/>
            </a:xfrm>
            <a:custGeom>
              <a:avLst/>
              <a:gdLst/>
              <a:ahLst/>
              <a:cxnLst/>
              <a:rect l="0" t="0" r="0" b="0"/>
              <a:pathLst>
                <a:path w="130914" h="236362">
                  <a:moveTo>
                    <a:pt x="26138" y="55386"/>
                  </a:moveTo>
                  <a:lnTo>
                    <a:pt x="26138" y="55386"/>
                  </a:lnTo>
                  <a:lnTo>
                    <a:pt x="26138" y="40921"/>
                  </a:lnTo>
                  <a:lnTo>
                    <a:pt x="28960" y="35553"/>
                  </a:lnTo>
                  <a:lnTo>
                    <a:pt x="32684" y="29638"/>
                  </a:lnTo>
                  <a:lnTo>
                    <a:pt x="34338" y="23481"/>
                  </a:lnTo>
                  <a:lnTo>
                    <a:pt x="36897" y="21416"/>
                  </a:lnTo>
                  <a:lnTo>
                    <a:pt x="53389" y="15279"/>
                  </a:lnTo>
                  <a:lnTo>
                    <a:pt x="76960" y="2206"/>
                  </a:lnTo>
                  <a:lnTo>
                    <a:pt x="85062" y="0"/>
                  </a:lnTo>
                  <a:lnTo>
                    <a:pt x="88704" y="470"/>
                  </a:lnTo>
                  <a:lnTo>
                    <a:pt x="95573" y="3815"/>
                  </a:lnTo>
                  <a:lnTo>
                    <a:pt x="105390" y="11648"/>
                  </a:lnTo>
                  <a:lnTo>
                    <a:pt x="108986" y="20425"/>
                  </a:lnTo>
                  <a:lnTo>
                    <a:pt x="109945" y="25729"/>
                  </a:lnTo>
                  <a:lnTo>
                    <a:pt x="106238" y="48362"/>
                  </a:lnTo>
                  <a:lnTo>
                    <a:pt x="93380" y="70120"/>
                  </a:lnTo>
                  <a:lnTo>
                    <a:pt x="70073" y="95379"/>
                  </a:lnTo>
                  <a:lnTo>
                    <a:pt x="26108" y="129339"/>
                  </a:lnTo>
                  <a:lnTo>
                    <a:pt x="9901" y="137623"/>
                  </a:lnTo>
                  <a:lnTo>
                    <a:pt x="0" y="140422"/>
                  </a:lnTo>
                  <a:lnTo>
                    <a:pt x="246" y="140652"/>
                  </a:lnTo>
                  <a:lnTo>
                    <a:pt x="3342" y="140908"/>
                  </a:lnTo>
                  <a:lnTo>
                    <a:pt x="8245" y="143844"/>
                  </a:lnTo>
                  <a:lnTo>
                    <a:pt x="16069" y="148675"/>
                  </a:lnTo>
                  <a:lnTo>
                    <a:pt x="44140" y="163223"/>
                  </a:lnTo>
                  <a:lnTo>
                    <a:pt x="88343" y="203476"/>
                  </a:lnTo>
                  <a:lnTo>
                    <a:pt x="118132" y="233110"/>
                  </a:lnTo>
                  <a:lnTo>
                    <a:pt x="122763" y="234917"/>
                  </a:lnTo>
                  <a:lnTo>
                    <a:pt x="130913" y="23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562">
              <a:extLst>
                <a:ext uri="{FF2B5EF4-FFF2-40B4-BE49-F238E27FC236}">
                  <a16:creationId xmlns:a16="http://schemas.microsoft.com/office/drawing/2014/main" id="{E21EDAB2-A692-0A9F-4A78-D674CF8ADE2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95741" y="5314964"/>
              <a:ext cx="142760" cy="123789"/>
            </a:xfrm>
            <a:custGeom>
              <a:avLst/>
              <a:gdLst/>
              <a:ahLst/>
              <a:cxnLst/>
              <a:rect l="0" t="0" r="0" b="0"/>
              <a:pathLst>
                <a:path w="142760" h="123789">
                  <a:moveTo>
                    <a:pt x="9409" y="38086"/>
                  </a:moveTo>
                  <a:lnTo>
                    <a:pt x="9409" y="38086"/>
                  </a:lnTo>
                  <a:lnTo>
                    <a:pt x="276" y="28953"/>
                  </a:lnTo>
                  <a:lnTo>
                    <a:pt x="0" y="23621"/>
                  </a:lnTo>
                  <a:lnTo>
                    <a:pt x="1020" y="22092"/>
                  </a:lnTo>
                  <a:lnTo>
                    <a:pt x="2758" y="21073"/>
                  </a:lnTo>
                  <a:lnTo>
                    <a:pt x="4975" y="20394"/>
                  </a:lnTo>
                  <a:lnTo>
                    <a:pt x="19186" y="8854"/>
                  </a:lnTo>
                  <a:lnTo>
                    <a:pt x="25396" y="3927"/>
                  </a:lnTo>
                  <a:lnTo>
                    <a:pt x="36117" y="505"/>
                  </a:lnTo>
                  <a:lnTo>
                    <a:pt x="47068" y="0"/>
                  </a:lnTo>
                  <a:lnTo>
                    <a:pt x="53968" y="14139"/>
                  </a:lnTo>
                  <a:lnTo>
                    <a:pt x="56428" y="31043"/>
                  </a:lnTo>
                  <a:lnTo>
                    <a:pt x="55706" y="43423"/>
                  </a:lnTo>
                  <a:lnTo>
                    <a:pt x="49350" y="66126"/>
                  </a:lnTo>
                  <a:lnTo>
                    <a:pt x="39706" y="81554"/>
                  </a:lnTo>
                  <a:lnTo>
                    <a:pt x="14490" y="110049"/>
                  </a:lnTo>
                  <a:lnTo>
                    <a:pt x="9607" y="123211"/>
                  </a:lnTo>
                  <a:lnTo>
                    <a:pt x="52259" y="123788"/>
                  </a:lnTo>
                  <a:lnTo>
                    <a:pt x="96426" y="122749"/>
                  </a:lnTo>
                  <a:lnTo>
                    <a:pt x="142759" y="114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563">
              <a:extLst>
                <a:ext uri="{FF2B5EF4-FFF2-40B4-BE49-F238E27FC236}">
                  <a16:creationId xmlns:a16="http://schemas.microsoft.com/office/drawing/2014/main" id="{138AC7F5-F528-201F-300E-363D6067678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29000" y="5505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564">
              <a:extLst>
                <a:ext uri="{FF2B5EF4-FFF2-40B4-BE49-F238E27FC236}">
                  <a16:creationId xmlns:a16="http://schemas.microsoft.com/office/drawing/2014/main" id="{93E831B6-3A19-E90D-2761-40447E62ED9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333750" y="5514975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0113" y="8201"/>
                  </a:lnTo>
                  <a:lnTo>
                    <a:pt x="57297" y="53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565">
              <a:extLst>
                <a:ext uri="{FF2B5EF4-FFF2-40B4-BE49-F238E27FC236}">
                  <a16:creationId xmlns:a16="http://schemas.microsoft.com/office/drawing/2014/main" id="{7F8A2EEC-860B-AE8F-4CC9-3C6E723C0FD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28262" y="5562600"/>
              <a:ext cx="110264" cy="9526"/>
            </a:xfrm>
            <a:custGeom>
              <a:avLst/>
              <a:gdLst/>
              <a:ahLst/>
              <a:cxnLst/>
              <a:rect l="0" t="0" r="0" b="0"/>
              <a:pathLst>
                <a:path w="110264" h="9526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5"/>
                  </a:lnTo>
                  <a:lnTo>
                    <a:pt x="772" y="7539"/>
                  </a:lnTo>
                  <a:lnTo>
                    <a:pt x="2344" y="8201"/>
                  </a:lnTo>
                  <a:lnTo>
                    <a:pt x="43961" y="9473"/>
                  </a:lnTo>
                  <a:lnTo>
                    <a:pt x="91204" y="9522"/>
                  </a:lnTo>
                  <a:lnTo>
                    <a:pt x="1102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566">
              <a:extLst>
                <a:ext uri="{FF2B5EF4-FFF2-40B4-BE49-F238E27FC236}">
                  <a16:creationId xmlns:a16="http://schemas.microsoft.com/office/drawing/2014/main" id="{6FDEE85C-4F55-C110-6BB5-8A83CE3DE3A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43906" y="5458080"/>
              <a:ext cx="217735" cy="169832"/>
            </a:xfrm>
            <a:custGeom>
              <a:avLst/>
              <a:gdLst/>
              <a:ahLst/>
              <a:cxnLst/>
              <a:rect l="0" t="0" r="0" b="0"/>
              <a:pathLst>
                <a:path w="217735" h="169832">
                  <a:moveTo>
                    <a:pt x="104169" y="37845"/>
                  </a:moveTo>
                  <a:lnTo>
                    <a:pt x="104169" y="37845"/>
                  </a:lnTo>
                  <a:lnTo>
                    <a:pt x="104169" y="1694"/>
                  </a:lnTo>
                  <a:lnTo>
                    <a:pt x="103111" y="1044"/>
                  </a:lnTo>
                  <a:lnTo>
                    <a:pt x="99113" y="322"/>
                  </a:lnTo>
                  <a:lnTo>
                    <a:pt x="56223" y="19066"/>
                  </a:lnTo>
                  <a:lnTo>
                    <a:pt x="49980" y="22151"/>
                  </a:lnTo>
                  <a:lnTo>
                    <a:pt x="6296" y="68815"/>
                  </a:lnTo>
                  <a:lnTo>
                    <a:pt x="2461" y="78421"/>
                  </a:lnTo>
                  <a:lnTo>
                    <a:pt x="0" y="101834"/>
                  </a:lnTo>
                  <a:lnTo>
                    <a:pt x="4631" y="120540"/>
                  </a:lnTo>
                  <a:lnTo>
                    <a:pt x="17761" y="139487"/>
                  </a:lnTo>
                  <a:lnTo>
                    <a:pt x="35057" y="153452"/>
                  </a:lnTo>
                  <a:lnTo>
                    <a:pt x="63701" y="164292"/>
                  </a:lnTo>
                  <a:lnTo>
                    <a:pt x="109188" y="169831"/>
                  </a:lnTo>
                  <a:lnTo>
                    <a:pt x="134702" y="169733"/>
                  </a:lnTo>
                  <a:lnTo>
                    <a:pt x="175570" y="157884"/>
                  </a:lnTo>
                  <a:lnTo>
                    <a:pt x="195763" y="138676"/>
                  </a:lnTo>
                  <a:lnTo>
                    <a:pt x="210095" y="112876"/>
                  </a:lnTo>
                  <a:lnTo>
                    <a:pt x="216815" y="76773"/>
                  </a:lnTo>
                  <a:lnTo>
                    <a:pt x="217734" y="61849"/>
                  </a:lnTo>
                  <a:lnTo>
                    <a:pt x="212498" y="48161"/>
                  </a:lnTo>
                  <a:lnTo>
                    <a:pt x="196947" y="27182"/>
                  </a:lnTo>
                  <a:lnTo>
                    <a:pt x="181871" y="16223"/>
                  </a:lnTo>
                  <a:lnTo>
                    <a:pt x="151268" y="4098"/>
                  </a:lnTo>
                  <a:lnTo>
                    <a:pt x="107146" y="0"/>
                  </a:lnTo>
                  <a:lnTo>
                    <a:pt x="98083" y="917"/>
                  </a:lnTo>
                  <a:lnTo>
                    <a:pt x="78973" y="7960"/>
                  </a:lnTo>
                  <a:lnTo>
                    <a:pt x="56544" y="2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74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FA987334-8551-436F-B8FD-BCEBFF868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371600"/>
            <a:ext cx="65989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F33E9A5-8240-4A01-9979-BB56B3E1F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371600"/>
            <a:ext cx="6598920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998EC2-1CD0-0CAB-0344-83961AC72F6C}"/>
                  </a:ext>
                </a:extLst>
              </p14:cNvPr>
              <p14:cNvContentPartPr/>
              <p14:nvPr/>
            </p14:nvContentPartPr>
            <p14:xfrm>
              <a:off x="1923840" y="2152080"/>
              <a:ext cx="4486320" cy="244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998EC2-1CD0-0CAB-0344-83961AC72F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4480" y="2142720"/>
                <a:ext cx="4505040" cy="24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58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A7E1820-99CF-44D7-B8F5-E0CD00BB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371600"/>
            <a:ext cx="65989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C00000"/>
                    </a:solidFill>
                  </a:rPr>
                  <a:t>simple linear regression model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98C28A-B9C7-D17B-F11F-743BFF4573FB}"/>
                  </a:ext>
                </a:extLst>
              </p14:cNvPr>
              <p14:cNvContentPartPr/>
              <p14:nvPr/>
            </p14:nvContentPartPr>
            <p14:xfrm>
              <a:off x="1208880" y="2771640"/>
              <a:ext cx="7268400" cy="301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98C28A-B9C7-D17B-F11F-743BFF457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520" y="2762280"/>
                <a:ext cx="7287120" cy="30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3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Examples: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DD377C3-1287-4FA1-A03E-27DF46C7EC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955745"/>
                  </p:ext>
                </p:extLst>
              </p:nvPr>
            </p:nvGraphicFramePr>
            <p:xfrm>
              <a:off x="1524000" y="1905000"/>
              <a:ext cx="6096000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7750137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5155295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57349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(dependent variable)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(independent variable)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(error</a:t>
                          </a:r>
                          <a:r>
                            <a:rPr lang="en-US" baseline="0" dirty="0"/>
                            <a:t> term)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5693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Education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Unobserved 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080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BMI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Exercise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Unobserved genetic factors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88597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DD377C3-1287-4FA1-A03E-27DF46C7EC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955745"/>
                  </p:ext>
                </p:extLst>
              </p:nvPr>
            </p:nvGraphicFramePr>
            <p:xfrm>
              <a:off x="1524000" y="1905000"/>
              <a:ext cx="6096000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7750137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5155295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5734905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1" t="-4762" r="-201802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99" t="-4762" r="-101198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01" t="-4762" r="-1502" b="-1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693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Education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Unobserved 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0800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BMI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Exercise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Unobserved genetic factors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88597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24279C-DC05-8665-0405-7EFC2A768D29}"/>
                  </a:ext>
                </a:extLst>
              </p14:cNvPr>
              <p14:cNvContentPartPr/>
              <p14:nvPr/>
            </p14:nvContentPartPr>
            <p14:xfrm>
              <a:off x="2324160" y="3809520"/>
              <a:ext cx="5696280" cy="165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24279C-DC05-8665-0405-7EFC2A768D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4800" y="3800160"/>
                <a:ext cx="5715000" cy="16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381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are estimated such that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Minimizing the above expression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5FAE8D-AE5E-5961-C2CC-8AB865B3CFF0}"/>
                  </a:ext>
                </a:extLst>
              </p14:cNvPr>
              <p14:cNvContentPartPr/>
              <p14:nvPr/>
            </p14:nvContentPartPr>
            <p14:xfrm>
              <a:off x="171360" y="1876320"/>
              <a:ext cx="7991640" cy="347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5FAE8D-AE5E-5961-C2CC-8AB865B3CF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000" y="1866960"/>
                <a:ext cx="8010360" cy="34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00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256C-B0D4-40C9-8ED1-219CE08E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</a:rPr>
              <a:t>For each observation, the model’s error:</a:t>
            </a:r>
          </a:p>
          <a:p>
            <a:endParaRPr lang="en-US" b="0" dirty="0">
              <a:latin typeface="Cambria Math" panose="02040503050406030204" pitchFamily="18" charset="0"/>
            </a:endParaRPr>
          </a:p>
          <a:p>
            <a:endParaRPr lang="en-US" b="0" dirty="0">
              <a:latin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</a:rPr>
              <a:t>The sum of squared errors (SSE):</a:t>
            </a:r>
          </a:p>
          <a:p>
            <a:endParaRPr lang="en-US" b="0" dirty="0">
              <a:latin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</a:rPr>
              <a:t>We estimate the regression line as</a:t>
            </a:r>
            <a:endParaRPr lang="en-US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B4E3E1-5BAC-AA78-9EBB-4071EBA002DC}"/>
                  </a:ext>
                </a:extLst>
              </p14:cNvPr>
              <p14:cNvContentPartPr/>
              <p14:nvPr/>
            </p14:nvContentPartPr>
            <p14:xfrm>
              <a:off x="209520" y="1771560"/>
              <a:ext cx="8839440" cy="380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B4E3E1-5BAC-AA78-9EBB-4071EBA002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60" y="1762200"/>
                <a:ext cx="8858160" cy="38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453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590</Words>
  <Application>Microsoft Office PowerPoint</Application>
  <PresentationFormat>On-screen Show (4:3)</PresentationFormat>
  <Paragraphs>304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Cambria Math</vt:lpstr>
      <vt:lpstr>Arial</vt:lpstr>
      <vt:lpstr>Calibri</vt:lpstr>
      <vt:lpstr>Office Theme</vt:lpstr>
      <vt:lpstr>Section 13.1</vt:lpstr>
      <vt:lpstr>Linear Regression Model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Assumptions about the Error Term in the Linear Model </vt:lpstr>
      <vt:lpstr>Estimates of the Regression Model Parameters</vt:lpstr>
      <vt:lpstr>Using Excel to estimate a Simple Linear Regression Model</vt:lpstr>
      <vt:lpstr>Using Excel to estimate a Simple Linear Regression Model (cont.)</vt:lpstr>
      <vt:lpstr>Using Excel to estimate a Simple Linear Regression Model (cont.)</vt:lpstr>
      <vt:lpstr>Evaluating the Fit of a Linear Model</vt:lpstr>
      <vt:lpstr>Evaluating the Fit of a Linear Model (cont.)</vt:lpstr>
      <vt:lpstr>Coefficient of Determination </vt:lpstr>
      <vt:lpstr>Coefficient of Determination (cont.)</vt:lpstr>
      <vt:lpstr>Coefficient of Determination (cont.) </vt:lpstr>
      <vt:lpstr>Coefficient of Determination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485</cp:revision>
  <dcterms:created xsi:type="dcterms:W3CDTF">2013-04-26T14:43:13Z</dcterms:created>
  <dcterms:modified xsi:type="dcterms:W3CDTF">2023-11-08T15:13:03Z</dcterms:modified>
</cp:coreProperties>
</file>