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ink/ink1.xml" ContentType="application/inkml+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256" r:id="rId2"/>
    <p:sldId id="517" r:id="rId3"/>
    <p:sldId id="338" r:id="rId4"/>
    <p:sldId id="444" r:id="rId5"/>
    <p:sldId id="515" r:id="rId6"/>
    <p:sldId id="486" r:id="rId7"/>
    <p:sldId id="489" r:id="rId8"/>
    <p:sldId id="514" r:id="rId9"/>
    <p:sldId id="490" r:id="rId10"/>
    <p:sldId id="491"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Roboto Condensed" panose="02000000000000000000"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1" d="100"/>
          <a:sy n="61" d="100"/>
        </p:scale>
        <p:origin x="160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10/30/2023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1065.625" units="1/dev"/>
          <inkml:channelProperty channel="T" name="resolution" value="1" units="1/dev"/>
        </inkml:channelProperties>
      </inkml:inkSource>
      <inkml:timestamp xml:id="ts0" timeString="2023-10-30T13:37:51.540"/>
    </inkml:context>
    <inkml:brush xml:id="br0">
      <inkml:brushProperty name="width" value="0.05292" units="cm"/>
      <inkml:brushProperty name="height" value="0.05292" units="cm"/>
      <inkml:brushProperty name="color" value="#FF0000"/>
    </inkml:brush>
  </inkml:definitions>
  <inkml:trace contextRef="#ctx0" brushRef="#br0">20003 8016 512 0,'0'0'0'0,"0"0"0"16,0 0 0-16,0 0 0 16,0 0 0-16,0 0 0 15,0 0 0-15,0 0 0 0,0 0 0 16,0 0 0-16,0 0 0 16,0 0 0-16,0 0 0 0,0 0 0 15,0 0 0-15,0 0 0 16,0-26 0-16,26 26 0 15,-26 0 0-15,0 0 0 16,0-26 0-16,27 26 0 0,-27 0 0 16,51-28 0-16,-51 28 0 15,0 0 0-15,0 0 0 16,27 0 0-16,-27 0 0 0,0 0 0 16,27-26 0-16,-27 26 0 15,0 0 0-15,0 0 0 16,27 0 0-16,-27 0 0 15,0 0 0-15,0 0 0 0,0 0 0 16,0 0 0-16,0 0 0 16,0 26 0-16,0-26 0 15,26 0 0-15,-26 0 0 0,0 0 0 16,27 0 0-16,-27 0 0 16,0 0 0-16,0 0 0 15,0 28 0-15,0-28 0 0,0 0 0 16,24 0 0-16,-24 0 0 15,0 0 0-15,0 26 0 16,27-26 0-16,-27 0 0 0,0 0 0 16,0 0 0-16,0 26 0 15,29-26 0-15,-29 0 0 16,0 0 0-16,0 26 0 0,0-26 0 16,0 0 0-16,0 0 0 15,0 26 0-15,0-26 0 16,0 0 0-16,-29 27 0 0,29-27 0 15,0 0 0-15,0 27 0 16,-27-27 0-16,27 0 0 16,0 27 0-16,0-27 0 15,0 26 0-15,0-26 0 0,0 0 0 16,-24 26 0-16,24-26 0 16,0 26 0-16,0-26 0 15,0 0 0-15,0 28 0 0,0-28 0 16,0 0 0-16,-27 0 0 15,27 26 0-15,0-26 0 16,-26 0 0-16,26 0 0 0,0 0 0 16,0 26 0-16,-27-26 0 15,27 0 0-15,0 0 0 16,0 0 0-16,-27 0 0 0,27 26 0 16,0-26 0-16,-27 0 0 15,27 0 0 1,0 0 0-16,0 27 0 0,0-27 0 0,-27 0 0 15,27 0 0-15,0 0 0 16,0 0 0-16,0 0 0 16,0 0 0-16,0 0 0 0,0 0 0 15,0 0 0-15,0 0 0 16,27 0 0-16,-27 0 0 16,0 0 0-16,0 0 0 0,0 0 0 15,0-27 0-15,27 27 0 16,-27 0 0-16,0 0 0 15,27 0 0-15,-27 0 0 0,0 0 0 16,27 0 0 0,-27 0 0-16,26 0 0 15,1 0 0-15,-27 0 0 16,24 0 0-16,3-26 0 16,2 26 0-16,-4 0 0 0,2 0 0 15,-27 0 0-15,26 0 0 0,1 0 0 16,-1 0 0-1,-26 0 0-15,25 0 0 0,4 0 0 0,-29 0 0 16,0 0 0-16,0 0 0 16,25 0 0-16,-25 0 0 15,0 0 0-15,0 0 0 16,0 0 0-16,0 0 0 0,0 0 0 16,0 0 0-16,0 0 0 15,0 0 0-15,0 0 0 0,0 0 0 16,0 0 0-16,0 0 0 15,27 0 0-15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1065.625" units="1/dev"/>
          <inkml:channelProperty channel="T" name="resolution" value="1" units="1/dev"/>
        </inkml:channelProperties>
      </inkml:inkSource>
      <inkml:timestamp xml:id="ts0" timeString="2023-10-30T13:40:37.337"/>
    </inkml:context>
    <inkml:brush xml:id="br0">
      <inkml:brushProperty name="width" value="0.05292" units="cm"/>
      <inkml:brushProperty name="height" value="0.05292" units="cm"/>
      <inkml:brushProperty name="color" value="#FF0000"/>
    </inkml:brush>
  </inkml:definitions>
  <inkml:trace contextRef="#ctx0" brushRef="#br0">3863 3915 512 0,'0'0'0'16,"0"0"0"-16,0-27 0 0,0 27 0 15,0 0 0-15,0 0 0 16,0 0 0-16,0 0 0 0,0-26 0 16,0 26 0-16,0 0 0 15,0 0 0-15,0 0 0 16,0 0 0-16,0 0 0 16,0 0 0-16,0 0 0 0,0 0 0 15,0 0 0-15,0 0 0 16,0 0 0-16,0 0 0 0,0 0 0 15,0 26 0-15,0-26 0 16,0 53 0-16,26-26 0 16,-26 26 0-16,0 0 0 15,0 26 0-15,0-26 0 0,0 27 0 16,0-28 0-16,0 1 0 16,0 27 0-16,0-27 0 15,26-27 0-15,-52 27 0 0,26 0 0 16,26-27 0-16,-52 1 0 15,26-27 0-15,0 27 0 16,0-27 0-16,0 0 0 0,0 0 0 16,0 0 0-16,0-27 0 15,0 27 0-15,0-27 0 16</inkml:trace>
  <inkml:trace contextRef="#ctx0" brushRef="#br0" timeOffset="480.74">4207 3888 512 0,'26'0'0'0,"-26"-26"0"16,0 26 0-16,0-26 0 15,0 26 0-15,0 0 0 0,0 0 0 16,0 0 0-16,0 0 0 15,0 0 0-15,0 0 0 16,0 26 0-16,0 27 0 16,0-27 0-16,0 28 0 0,0 25 0 15,0-26 0-15,28 26 0 16,-28-25 0-16,0 24 0 16,24-25 0-16,-24 1 0 0,0-2 0 15,0 1 0-15,27 0 0 16,-27-26 0-16,0-1 0 15,0 0 0-15,27 1 0 0,-27-27 0 16,0 0 0-16,0 0 0 16,0 0 0-16</inkml:trace>
  <inkml:trace contextRef="#ctx0" brushRef="#br0" timeOffset="855.53">3836 4338 512 0,'-25'0'0'0,"25"0"0"15,0 0 0-15,0 0 0 16,0 0 0-16,0 0 0 16,0 0 0-16,0 0 0 15,25 0 0-15,2 0 0 0,25 0 0 16,-25-26 0-16,0 26 0 0,25 0 0 15,-25 0 0-15,25-26 0 16,-25 26 0-16,0 0 0 16,0 0 0-16,-1 0 0 15,0 0 0-15</inkml:trace>
  <inkml:trace contextRef="#ctx0" brushRef="#br0" timeOffset="1518.7">4762 4656 512 0,'0'-26'0'16,"0"26"0"-16,0 0 0 0,-26 0 0 15,26-27 0-15,0 27 0 16,0 0 0-16,0 0 0 16,0 0 0-16,-27 0 0 0,27 0 0 15,-27-26 0-15,27 52 0 16,-24-26 0-16,24 0 0 16,-27 27 0-16,27-1 0 0,0 0 0 15,-27 1 0-15,27 0 0 16,0-1 0-16,0 0 0 15,0 1 0-15,0-27 0 0,27 26 0 16,-27 0 0-16,27-26 0 16,-3 28 0-16,-24-28 0 15,27 0 0-15,0-28 0 16,-1 2 0-16,-26 0 0 0,27-1 0 16,-27 1 0-16,0-27 0 15,27 26 0-15,-27-25 0 16,0 25 0-16,0 27 0 0,-27-26 0 15,27-1 0-15,-27 27 0 16,27 0 0-16,-26-26 0 0,-1 26 0 16,27 0 0-16,-27 26 0 0,27-26 0 15,-24 0 0-15,-3 0 0 16,27 27 0-16</inkml:trace>
  <inkml:trace contextRef="#ctx0" brushRef="#br0" timeOffset="1819.72">5291 4260 512 0,'0'0'0'15,"0"0"0"-15,0 0 0 16,-26 0 0-16,26-28 0 0</inkml:trace>
  <inkml:trace contextRef="#ctx0" brushRef="#br0" timeOffset="1960.31">5291 4445 512 0,'28'0'0'0,"-28"26"0"15,0-26 0-15,0 0 0 16,0 0 0-16,0 0 0 15,0 0 0-15</inkml:trace>
  <inkml:trace contextRef="#ctx0" brushRef="#br0" timeOffset="4894.3">6799 3782 512 0,'27'0'0'0,"-27"-26"0"0,0 26 0 15,0 0 0-15,0-26 0 16,0 26 0-16,27 0 0 16,-27-27 0-16,0 27 0 0,0 0 0 15,0 0 0-15,0-26 0 0,0 26 0 0,0 0 0 16,0 0 0-16,0-26 0 15,0 26 0-15,0 0 0 16,0 0 0-16,0 0 0 16,0 26 0-1,0-26 0-15,0 53 0 0,26-1 0 0,-52 2 0 16,52 25 0-16,-26 27 0 16,0-26 0-16,0 25 0 15,0-25 0-15,0 25 0 0,0 1 0 16,0-26 0-16,0-1 0 15,27 1 0-15,-54-28 0 16,54 27 0-16,-54-25 0 0,54-28 0 16,-54 1 0-16,27-1 0 15,0-26 0-15,0 0 0 16,0 0 0-16</inkml:trace>
  <inkml:trace contextRef="#ctx0" brushRef="#br0" timeOffset="5369.53">6799 4101 512 0,'0'0'0'0,"0"0"0"0,0 0 0 16,0-27 0-16,27 27 0 16,-27-27 0-16,27 27 0 15,-1 0 0-15,-26-26 0 0,27 26 0 16,-1 0 0-16,1 0 0 15,0-26 0-15,-2 26 0 16,2 0 0-16,-1 0 0 0,1 0 0 16,-1 26 0-16,1-26 0 15,-27 26 0-15,27-26 0 16,-27 27 0-16,0 0 0 16,0-1 0-16,0 0 0 0,-27 1 0 15,0-1 0-15,-26 0 0 16,27-26 0-16,-1 28 0 15,-25-28 0-15,25 26 0 0,1-52 0 16,-27 52 0-16,53-52 0 16,-27 26 0-16,0 0 0 15,27 0 0-15</inkml:trace>
  <inkml:trace contextRef="#ctx0" brushRef="#br0" timeOffset="5683.71">7329 4497 512 0,'0'0'0'0,"0"0"0"0,27-26 0 16,-27 26 0-16,0 0 0 16,0-26 0-16,0 26 0 0,0 0 0 15,0 0 0-15,0 26 0 16,-27 0 0-16,27 1 0 16,-27-1 0-16,27 1 0 0,0 26 0 15,0-27 0-15,-26 0 0 16,26 1 0-16,0 26 0 15</inkml:trace>
  <inkml:trace contextRef="#ctx0" brushRef="#br0" timeOffset="6044.98">7672 4286 512 0,'0'0'0'0,"0"0"0"0,27 0 0 16,0 0 0-16,26 0 0 16,-26-26 0-16,24 26 0 15,-24 0 0-15,26 0 0 0,-26 0 0 16,0-28 0-16,0 28 0 16,24 0 0-16,-51 0 0 15,27 0 0-15</inkml:trace>
  <inkml:trace contextRef="#ctx0" brushRef="#br0" timeOffset="6626.82">8864 3810 512 0,'0'0'0'0,"0"-28"0"0,0 28 0 16,0 0 0-16,0 0 0 16,27 0 0-16,-27 0 0 15,0 28 0-15,0-2 0 16,25 26 0-16,-50 1 0 0,25 27 0 16,0 0 0-16,0-1 0 15,0 1 0-15,0-2 0 0,-27 2 0 16,27-1 0-16,0-26 0 15,0 27 0-15,0-28 0 16,-27 2 0-16,54-2 0 16,-27-25 0-16,-27-1 0 0,27 0 0 15,27-26 0-15</inkml:trace>
  <inkml:trace contextRef="#ctx0" brushRef="#br0" timeOffset="7188.8">8809 4232 512 0,'0'0'0'0,"0"0"0"16,28 0 0-16,-56-26 0 15,56 26 0-15,-28 0 0 0,0 0 0 16,0 0 0-16,0 0 0 15,0 0 0-15,0-26 0 16,0 26 0-16,27 0 0 0,-27 0 0 16,0-27 0-16,27 27 0 15,-2 0 0-15,2-26 0 16,25 26 0-16,-25 0 0 16,0 0 0-16,0 0 0 0,0 0 0 15,-27 0 0-15,25 0 0 16,-25 0 0-16,0 26 0 0,0 1 0 15,0-1 0-15,0-26 0 16,-25 26 0-16,25 2 0 16,-27-2 0-1,0-26 0-15,27 26 0 16,-27-26 0-16,0 26 0 16,2-26 0-16,-2 0 0 0,27 0 0 15,-27-26 0-15,27 26 0 0,0 0 0 16,-25 0 0-16,25 0 0 0</inkml:trace>
  <inkml:trace contextRef="#ctx0" brushRef="#br0" timeOffset="7849.41">9180 4445 512 0,'0'0'0'0,"0"0"0"0,0 0 0 16,0 0 0-16,0 0 0 15,27-27 0-15,-27 27 0 0,0 0 0 16,27-27 0-16,-27 27 0 15,27 0 0-15,-27 0 0 0,0 0 0 16,26 0 0-16,-26 0 0 16,0 0 0-16,26 0 0 15,-26 27 0-15,0-27 0 0,-26 27 0 16,26-1 0 0,-26 0 0-16,26 1 0 0,-27-1 0 15,0 1 0-15,27-27 0 16,-27 26 0-16,1-26 0 0,0 27 0 15,26-27 0-15,0 0 0 16,0 0 0-16,0 0 0 0,0 0 0 16,26 0 0-16,0 0 0 15,1 0 0-15,0 0 0 16,0 0 0-16,25 0 0 0,-26-27 0 16,0 27 0-16,1 0 0 15,-27 27 0-15,0-27 0 16,27 0 0-16,-27 0 0 0,0 0 0 15,0 0 0-15,0 0 0 16,0 0 0-16,0 0 0 16</inkml:trace>
  <inkml:trace contextRef="#ctx0" brushRef="#br0" timeOffset="8420.85">10371 4101 512 0,'0'0'0'0,"0"0"0"15,0 0 0-15,0-27 0 0,0 54 0 16,0-27 0-16,0-27 0 15,26 27 0-15,1 0 0 16,-27 0 0-16,27 0 0 0,0 0 0 31,-1 0 0-31,0 0 0 0,0-27 0 0,0 27 0 16,3 0 0-16,-4 0 0 0,2 0 0 16,-27 0 0-16,26 0 0 15</inkml:trace>
  <inkml:trace contextRef="#ctx0" brushRef="#br0" timeOffset="8646.81">10371 4260 512 0,'0'0'0'16,"0"0"0"-16,26 0 0 15,1 0 0-15,0 0 0 0,0 0 0 16,-1 0 0-16,26 0 0 16,-26-28 0-16,3 28 0 15,-4 0 0-15,28 0 0 0,-27 0 0 16,-26 0 0-16</inkml:trace>
  <inkml:trace contextRef="#ctx0" brushRef="#br0" timeOffset="9634.1">11854 3862 512 0,'0'0'0'0,"0"-26"0"16,0 26 0-16,0 0 0 16,0 0 0-16,0 0 0 0,0 0 0 31,0 0 0-31,0 0 0 16,0-26 0-16,0 26 0 15,0 0 0-15,0 0 0 0,-29 0 0 0,29 0 0 0,0 0 0 16,-25 0 0-16,25 0 0 15,-26 0 0-15,26 0 0 0,-26 0 0 16,-28 26 0-16,29-26 0 16,-4 26 0-16,29 0 0 15,-26 1 0-15,1-1 0 0,-1 28 0 16,26-28 0-16,0 27 0 16,0 0 0-16,0-27 0 15,0 27 0-15,0-27 0 0,26 2 0 16,-1 24 0-16,1-26 0 15,3 1 0-15,-4-27 0 16,2 26 0-16,0-26 0 0,-1 0 0 16,25-26 0-16,-22 26 0 15,-4 0 0-15,2-27 0 16,-27 27 0-16,27-26 0 0,-1 0 0 16,0 0 0-16,-1-2 0 15,-25 2 0-15,29 0 0 16,-29-1 0-16,0 1 0 0,0 0 0 15,27-28 0-15,-27 28 0 16,0 0 0-16,0-1 0 16,0 0 0-16,0 1 0 0,0-1 0 15,0 1 0-15,-27 0 0 16,27 0 0-16,0 26 0 16,-29-28 0-16,29 2 0 0,-25 26 0 31,25-26 0-31,-26 26 0 15,0 0 0-15,-1 0 0 16,0 0 0-16,2 26 0 0,25-26 0 16,-29 0 0-16,4 0 0 15,25 0 0-15,-26 26 0 16,26-26 0-16,0 0 0 0,0 28 0 16</inkml:trace>
  <inkml:trace contextRef="#ctx0" brushRef="#br0" timeOffset="15152.9">4100 5874 512 0,'0'0'0'16,"0"0"0"-16,0 0 0 0,0-28 0 15,0 28 0-15,0 0 0 16,0 0 0-16,0 0 0 16,0 0 0-16,0 0 0 0,0 0 0 15,0 0 0-15,0 28 0 16,27-28 0-16,-54 52 0 16,27-26 0-16,27 26 0 0,-27 3 0 15,0-29 0-15,0 52 0 16,0-24 0-16,27-28 0 15,-27 27 0-15,0 1 0 0,0-28 0 16,0 26 0-16,0-26 0 16,0 1 0-16,0 1 0 15,0-2 0-15,0-26 0 16,0 26 0 0,0-26 0-16</inkml:trace>
  <inkml:trace contextRef="#ctx0" brushRef="#br0" timeOffset="15538.33">4524 5793 512 0,'27'0'0'0,"-27"-26"0"16,0 0 0-16,26 26 0 15,-26 0 0-15,0-26 0 16,0 26 0-16,0 0 0 0,0 0 0 16,0 0 0-16,0 0 0 15,-26 26 0-15,26 26 0 16,0-25 0-16,0 53 0 0,0-28 0 15,-27 28 0-15,27-27 0 16,0 25 0-16,0 2 0 16,27-27 0-16,-27 1 0 0,26 24 0 15,-26-52 0-15,27 29 0 16,-27-29 0-16,27 0 0 16,-27-26 0-16,0 0 0 0,0 0 0 15</inkml:trace>
  <inkml:trace contextRef="#ctx0" brushRef="#br0" timeOffset="15898.4">4100 6243 512 0,'0'0'0'0,"0"0"0"15,27 0 0-15,-27 27 0 0,27-54 0 16,26 27 0-16,-27 0 0 16,26 0 0-16,2-26 0 15,-27 26 0-15,25 0 0 0,-24 0 0 16,23 0 0-16,-24 0 0 16</inkml:trace>
  <inkml:trace contextRef="#ctx0" brushRef="#br0" timeOffset="16746.79">5106 6350 512 0,'0'0'0'16,"0"0"0"-16,0 0 0 0,0 0 0 15,0-28 0-15,0 28 0 16,0 0 0-16,0 0 0 16,0 0 0-16,0 0 0 0,0 0 0 15,0 0 0-15,0 0 0 16,0 0 0-16,0 0 0 16,0 0 0-16,-27 0 0 0,27-26 0 15,0 26 0-15,0 0 0 16,-25 0 0-16,25 0 0 15,0 0 0-15,-26 0 0 0,26 0 0 16,-27 0 0-16,27 0 0 16,-27 0 0-16,0 26 0 15,27-26 0-15,-26 28 0 16,-1-2 0-16,2 0 0 0,-1 0 0 16,26 0 0-16,0 1 0 15,-27 1 0-15,27-2 0 16,27 0 0-16,-27 0 0 0,26 0 0 15,-26-26 0-15,25 0 0 16,-25 0 0-16,0 0 0 16,27 0 0-16,-27 0 0 0,26-26 0 15,-26 26 0-15,27-26 0 16,-27 0 0-16,27 0 0 16,-27 26 0-16,27-28 0 15,-27 1 0-15,0 27 0 0,26-26 0 16,-26 26 0-16,0-26 0 15,0 26 0-15,0 0 0 16,0 0 0-16,0 0 0 0,0 26 0 16,0-26 0-16,0 26 0 15,0-26 0-15,0 27 0 0,0 1 0 16,0-28 0-16,0 26 0 16,0-26 0-16,25 26 0 15,-25-26 0-15,0 0 0 0,27 0 0 16,1 0 0-16,-28 0 0 15,25 0 0-15,-25 0 0 16,27 0 0-16,0-26 0 16,-1 26 0-16,0 0 0 0,-26 0 0 15,26-26 0-15</inkml:trace>
  <inkml:trace contextRef="#ctx0" brushRef="#br0" timeOffset="16982.61">5609 6163 512 0,'0'-26'0'0,"0"26"0"16,26 0 0-16,-26-26 0 16,0 26 0-16,0 0 0 15</inkml:trace>
  <inkml:trace contextRef="#ctx0" brushRef="#br0" timeOffset="17139.72">5583 6402 512 0,'0'26'0'0,"0"-26"0"16,0 26 0-16,-27-26 0 15,27 0 0-15,0 0 0 16,0 0 0-16,27 0 0 0,-27-26 0 16</inkml:trace>
  <inkml:trace contextRef="#ctx0" brushRef="#br0" timeOffset="19332.31">7408 5661 512 0,'0'-26'0'0,"0"26"0"0,0-26 0 16,0 26 0-16,28-27 0 15,-28 27 0-15,0 0 0 16,0 0 0-1,0 0 0-15,0 27 0 0,0-1 0 16,-28 26 0-16,28 28 0 0,0-1 0 0,0 1 0 16,-26 26 0-16,26-27 0 15,0 27 0-15,0-27 0 16,-26-25 0-16,26 24 0 16,26 3 0-16,-26-29 0 0,0 0 0 15,0-25 0-15,0 0 0 16,0-1 0-16,0 1 0 15,0-27 0-15,0-27 0 0</inkml:trace>
  <inkml:trace contextRef="#ctx0" brushRef="#br0" timeOffset="19819.24">7356 6004 512 0,'0'0'0'0,"0"0"0"15,0 0 0-15,0-26 0 0,0 26 0 16,0 0 0-16,26-26 0 16,-26 26 0-16,0 0 0 15,26-26 0-15,-26 26 0 0,28 0 0 16,-3 0 0-16,28-26 0 16,-26 26 0-16,-1 26 0 15,0-26 0-15,2 0 0 0,-1 26 0 16,-27 0 0-16,24 0 0 15,-24 2 0-15,27-1 0 0,-27-1 0 16,-27 0 0-16,27 0 0 16,-24 0 0-16,-31 2 0 15,29-2 0-15,-27-26 0 0,26 0 0 16,-24 0 0-16,23 0 0 16,-24 0 0-16,25-26 0 15,0 26 0-15,1 0 0 16,26-28 0-16,0 28 0 0</inkml:trace>
  <inkml:trace contextRef="#ctx0" brushRef="#br0" timeOffset="20118.27">7857 6270 512 0,'0'0'0'0,"27"-27"0"0,-27 27 0 31,0 0 0-31,27 0 0 0,-27 0 0 0,0 0 0 0,0 0 0 31,0 0 0-31,0 0 0 16,0 27 0-16,0-1 0 0,0 0 0 15,-27 2 0-15,27 24 0 16,0-26 0-16,-27 0 0 16,27 1 0-16,0 1 0 0,0-28 0 15</inkml:trace>
  <inkml:trace contextRef="#ctx0" brushRef="#br0" timeOffset="20474.07">8254 6137 512 0,'0'0'0'0,"0"0"0"0,27-26 0 16,1 26 0-16,-3 0 0 31,2 0 0-31,0 0 0 0,0-26 0 0,24 26 0 0,-23 0 0 16,-3 0 0-16,2 0 0 15,0 0 0-15,0 0 0 16,-27 0 0-16</inkml:trace>
  <inkml:trace contextRef="#ctx0" brushRef="#br0" timeOffset="20932.3">9154 5793 512 0,'0'0'0'0,"0"0"0"16,26 0 0-16,-26 0 0 0,0-26 0 15,27 52 0-15,-27-26 0 16,0 0 0-16,0 53 0 16,0-25 0-16,-27 50 0 0,27-26 0 15,-26 29 0-15,26-3 0 16,-26 2 0-16,26-1 0 16,0-25 0-16,0 24 0 0,0-23 0 15,-25-3 0-15,50 27 0 16,-50-52 0-16</inkml:trace>
  <inkml:trace contextRef="#ctx0" brushRef="#br0" timeOffset="21459.14">9103 6085 512 0,'0'-26'0'0,"0"26"0"15,25-27 0-15,-25 27 0 16,0-28 0-16,0 28 0 0,26-26 0 0,-26 26 0 16,26-26 0-16,1 0 0 0,-27 26 0 15,27-26 0-15,0 26 0 16,-27 0 0-16,26-26 0 16,0 26 0-16,0 0 0 0,-26 0 0 15,26 0 0-15,-26 0 0 16,27 26 0-16,-27-26 0 15,0 26 0-15,0-26 0 16,0 26 0-16,0 0 0 0,-27 0 0 16,27-26 0-16,0 28 0 15,-26-28 0-15,0 27 0 16,26-27 0-16,-26 0 0 0,0 0 0 31,26 0 0-31,-27 0 0 0,0 0 0 0,27 0 0 16,-27-27 0-16,27 27 0 0,-26 0 0 15,26 0 0-15,26 27 0 16</inkml:trace>
  <inkml:trace contextRef="#ctx0" brushRef="#br0" timeOffset="22043.9">9419 6191 512 0,'0'0'0'0,"0"0"0"0,0-28 0 16,0 28 0-16,27 0 0 15,-27 0 0-15,26 0 0 16,-26 0 0-16,26-26 0 0,0 26 0 15,-26 0 0-15,0 0 0 16,0 26 0-16,0-26 0 16,0 28 0-16,0-28 0 0,-26 26 0 15,26 0 0-15,-26-26 0 16,26 27 0-16,-26-1 0 16,26-26 0-16,-27 26 0 15,27-26 0-15,0 0 0 0,0 0 0 16,0 0 0-16,0 0 0 15,0 0 0-15,27 0 0 0,-27 0 0 16,26 0 0-16,0 0 0 16,0 0 0-16,2 0 0 15,-3 0 0-15,2 0 0 0,0 0 0 16,-1 0 0-16,-26 0 0 16,0 0 0-16,27 28 0 15,-27-28 0-15,25 0 0 16,-25 0 0-16</inkml:trace>
  <inkml:trace contextRef="#ctx0" brushRef="#br0" timeOffset="22459.52">10478 5820 512 0,'0'0'0'0,"0"0"0"16,0 0 0-16,0 0 0 15,26 0 0-15,0 0 0 16,0 26 0-16,29-26 0 0,-3 0 0 16,0 0 0-16,0 0 0 15,2 0 0-15,-27 0 0 16,-1 0 0-16,0-26 0 15,1 26 0-15,-27 0 0 0,0 0 0 16</inkml:trace>
  <inkml:trace contextRef="#ctx0" brushRef="#br0" timeOffset="22696.12">10397 6111 512 0,'0'0'0'0,"0"26"0"0,27-26 0 15,0 0 0-15,26 0 0 32,25 0 0-32,-24-26 0 0,-1 26 0 15,0-26 0-15,1 26 0 16,-2 0 0-16,-26-26 0 15,27 26 0-15,-28-27 0 0</inkml:trace>
  <inkml:trace contextRef="#ctx0" brushRef="#br0" timeOffset="23088.72">10952 5556 512 0,'0'0'0'0,"0"0"0"0,0 0 0 16,0-28 0-16,-25 28 0 15,25 28 0-15,0-28 0 0,-27 26 0 16,1 27 0-16,0-1 0 16,-26 2 0-16,23 25 0 15,-23 1 0-15,26-2 0 0,-27 3 0 16,28-29 0-16,-4 28 0 16,3-28 0-16,0 1 0 15,26-27 0-15,-26 28 0 0,26-28 0 16,0-26 0-16,0 0 0 15,0 26 0-15,0-26 0 16,0 0 0-16</inkml:trace>
  <inkml:trace contextRef="#ctx0" brushRef="#br0" timeOffset="23825.67">11825 5741 512 0,'0'-26'0'0,"29"26"0"16,-29 0 0-16,0-28 0 15,0 28 0-15,0-26 0 0,-29 26 0 16,29 0 0-16,-25 0 0 16,-1-26 0-16,26 26 0 15,-53 26 0-15,26-26 0 0,2 26 0 16,-4 2 0-16,3-2 0 15,-25 26 0-15,51-25 0 16,-27 27 0-16,27-2 0 0,0 0 0 16,0 2 0-16,0-1 0 15,27-27 0-15,-1 26 0 16,-1-24 0-16,1-2 0 0,3-26 0 16,-4 0 0-16,2 0 0 15,26 0 0-15,-53 0 0 16,26-26 0-16,-1-2 0 0,4 2 0 15,-4 0 0-15,2-26 0 16,-27-3 0-16,27-23 0 16,-27 26 0-16,0-29 0 15,0 29 0-15,0 26 0 0,-27-2 0 16,27 2 0-16,-27 0 0 16,2 26 0-16,-29-26 0 15,28 26 0-15,0 0 0 0,-1 26 0 16,0-26 0-16,2 26 0 15,-4 0 0-15,29 2 0 16</inkml:trace>
  <inkml:trace contextRef="#ctx0" brushRef="#br0" timeOffset="26320.09">8706 7354 512 0,'0'0'0'0,"0"0"0"16,0 0 0-16,0 0 0 16,0 0 0-16,25 0 0 15,-50 0 0-15,25 0 0 16,0 0 0-16,25 0 0 0,-50 0 0 16,25 0 0-16,0 0 0 15,0 0 0-15,0 0 0 16,0 0 0-16,0 0 0 0,0 0 0 15,0 0 0-15,-27 0 0 16,27 0 0-16,-28 0 0 16,1 0 0-16,3 27 0 0,24-1 0 15,-27-26 0-15,0 28 0 16,0 24 0-16,2-25 0 16,-3-1 0-16,28 27 0 15,0-28 0-15,28 3 0 0,-28-2 0 16,25 1 0-16,29-27 0 15,-27 0 0-15,-3 0 0 16,3-27 0 0,1 27 0-16,-1-26 0 0,-2-27 0 0,-25 26 0 15,0-25 0-15,0 25 0 16,0-25 0-16,-25-2 0 0,25 27 0 16,-27 1 0-16,-1 26 0 15,-23-26 0-15,51 26 0 16,-27 0 0-16,0 0 0 0,27 0 0 15</inkml:trace>
  <inkml:trace contextRef="#ctx0" brushRef="#br0" timeOffset="26857.33">8864 7328 512 0,'0'0'0'0,"0"0"0"0,0-26 0 32,0 26 0-32,0 0 0 0,0-26 0 15,27 26 0-15,-27 0 0 16,25-27 0-16,2 27 0 15,0 0 0-15,-2 0 0 0,-25 0 0 16,27 0 0-16,0 0 0 16,-27 27 0-16,27-27 0 15,0 52 0-15,-27-26 0 0,25 27 0 16,-25-25 0-16,0 24 0 16,0-25 0-16,0-1 0 0,0 0 0 15,0 1 0-15,-25-27 0 16,25 0 0-16,-27 0 0 15,0 0 0-15,27 0 0 0,-27-27 0 16,27 27 0-16,0-26 0 16,0 0 0-16,0-1 0 15,0 27 0-15,0-27 0 0,27 2 0 16,0-3 0-16,0 2 0 16,24 26 0-16,2-27 0 15,1 1 0-15,-28 26 0 0,26 0 0 16,-26-26 0-16,-26 26 0 15,27 0 0-15,-27 0 0 16,0 0 0-16,0 0 0 0,0 0 0 16</inkml:trace>
  <inkml:trace contextRef="#ctx0" brushRef="#br0" timeOffset="27815.24">10504 7011 512 0,'26'0'0'16,"-26"0"0"-16,0 0 0 0,0-26 0 15,0 26 0-15,0 0 0 16,0 0 0-16,0 0 0 15,-26-26 0-15,26 26 0 0,0-28 0 16,0 28 0-16,0 0 0 16,0 0 0-16,0 0 0 15,26-27 0-15,-26 27 0 16,-26 0 0-16,26 0 0 0,0 0 0 16,0 0 0-16,0 0 0 15,26 0 0-15,-52 0 0 16,26 0 0-16,26 0 0 0,-52 0 0 15,26 0 0-15,0 0 0 16,26 0 0-16,-26 0 0 16,0 0 0-16,0 0 0 0,0 0 0 15,26 0 0-15,0 27 0 16,3-27 0-16,-4 28 0 16,2-28 0-16,-1 26 0 15,27 0 0-15,-28-26 0 0,29 26 0 16,-27-26 0-16,-1 27 0 15,0-27 0-15,1 26 0 16,-2-26 0-16,-25 0 0 0,29 0 0 16,-29 0 0-16,0 0 0 15,0 0 0-15,0 0 0 0,0 27 0 16,0-27 0-16,-29 0 0 16,29 26 0-16,-25-26 0 15,25 27 0-15,-27-1 0 0,1 0 0 16,0 1 0-16,-1 0 0 15,2-1 0-15,-29 0 0 16,27 0 0-16,1 1 0 16,0-1 0-16,-1 2 0 0,2-3 0 15,-4 2 0-15,29-27 0 16,0 27 0-16,-26-27 0 16,26 0 0-16,0 0 0 0,0 0 0 15,26 0 0-15,-26 0 0 16,0 0 0-16</inkml:trace>
  <inkml:trace contextRef="#ctx0" brushRef="#br0" timeOffset="28489.01">11589 6985 512 0,'0'0'0'0,"0"-26"0"15,0 26 0-15,25 0 0 0,-25 0 0 16,0 0 0-16,0-28 0 16,0 28 0-16,0 0 0 15,0 0 0-15,-25-27 0 0,25 27 0 16,0 0 0-16,-26 0 0 16,-1 0 0-16,27 0 0 15,-27 0 0-15,27 27 0 0,-27 1 0 16,0-2 0-16,1 0 0 15,26 0 0-15,-25 27 0 16,25-26 0-16,0 26 0 16,0-27 0-1,0 27 0-15,0-26 0 0,25-1 0 0,1 0 0 16,1 0 0-16,0-26 0 16,0 27 0-16,0-27 0 0,-1 0 0 15,-1-27 0-15,1 27 0 16,3-26 0-16,-4 26 0 15,-25-26 0-15,27 0 0 0,-27-1 0 16,0 0 0-16,0 1 0 16,27 0 0-16,-54-27 0 15,27 26 0-15,0 1 0 0,0-27 0 16,0 27 0-16,-27 0 0 16,27-2 0-16,-54 28 0 15,54-27 0-15,-26 27 0 16,1 0 0-16,-1 0 0 15,-1 0 0-15,0 27 0 0,27-27 0 16,0 0 0-16,-27 28 0 16,27-28 0-16,0 0 0 0</inkml:trace>
  <inkml:trace contextRef="#ctx0" brushRef="#br0" timeOffset="29412.32">8441 8572 512 0,'0'0'0'0,"0"0"0"16,0-27 0-16,0 27 0 15,0 0 0-15,0 0 0 0,0 0 0 16,0 0 0-16,0 0 0 16,0 0 0-16,0 0 0 15,0 0 0-15,0 0 0 0,0 0 0 16,0-27 0-16,0 27 0 16,-26 0 0-16,26 0 0 15,0 0 0-15,-27 0 0 16,27 0 0-16,-27 0 0 0,27 0 0 15,-27 27 0-15,27 0 0 16,-25 0 0-16,-3-27 0 31,28 26 0-31,0 26 0 0,0-26 0 0,0 2 0 0,0-2 0 16,28 0 0-16,-3 1 0 16,-25-1 0-16,27-26 0 15,0 0 0-15,0 26 0 0,-1-52 0 16,-1 26 0-16,-25-26 0 15,28-1 0-15,-28 1 0 16,0 0 0-16,0-28 0 0,0 28 0 16,0 0 0-16,0 0 0 15,-28-1 0-15,3 27 0 16,-1-27 0-16,-1 27 0 0,0 0 0 16,0 0 0-16,27 0 0 15</inkml:trace>
  <inkml:trace contextRef="#ctx0" brushRef="#br0" timeOffset="29980.46">8600 8545 512 0,'0'-27'0'0,"0"27"0"15,0-26 0-15,24 26 0 0,-24-26 0 16,27 26 0-16,1 0 0 16,-28-26 0-16,27 26 0 15,-27 0 0-15,25 0 0 16,-25 0 0-16,27 0 0 0,-27 26 0 31,27-26 0-31,-27 26 0 16,24 0 0-16,-24 1 0 15,0 27 0-15,0-28 0 0,0 26 0 16,28-26 0-16,-56 2 0 16,56-2 0-16,-56 0 0 15,28-26 0-15,0 27 0 0,-24-27 0 16,24 0 0-16,0 0 0 15,-27-27 0-15,27 1 0 16,-27 0 0-16,27-2 0 0,27-24 0 16,-27 26 0-16,0 0 0 15,27-1 0-15,-3 0 0 16,4 0 0-16,-1 27 0 0,25-26 0 16,-25 0 0-16,25 26 0 15,-25-26 0-15,0 26 0 16,0-26 0-16,0 26 0 15,-2 0 0-15,-25 0 0 0,26 0 0 16,-26 0 0-16,0 0 0 16,26 0 0-16</inkml:trace>
  <inkml:trace contextRef="#ctx0" brushRef="#br0" timeOffset="31050.69">11193 8307 512 0,'0'0'0'0,"0"0"0"16,0 0 0-16,0 0 0 16,0 0 0-16,0 0 0 15,0 0 0-15,0 0 0 0,0 0 0 16,0 0 0-16,-27 26 0 16,0 1 0-16,0-27 0 15,-26 26 0-15,27 2 0 0,-26-2 0 16,23 0 0-16,-23-26 0 15,26 26 0-15,0 0 0 16,-1-26 0-16,2 27 0 16,25-27 0-16,0 0 0 0,-29 0 0 15,58 0 0-15,-58 0 0 16,58 0 0-16,-29 0 0 0,0 27 0 16,52-27 0-16,-26 27 0 15,0-27 0-15,26 0 0 16,-23 26 0-16,23 0 0 15,0 0 0-15,-25-26 0 0,27 26 0 16,-27 2 0-16,-2-28 0 16,1 26 0-16,0-26 0 0,-26 26 0 15,0-26 0-15,27 0 0 16,-27 0 0-16,0 0 0 16,0 0 0-16,0 27 0 15,0-27 0-15</inkml:trace>
  <inkml:trace contextRef="#ctx0" brushRef="#br0" timeOffset="31720.7">12066 8333 512 0,'25'0'0'0,"-25"0"0"16,0 0 0-16,0-26 0 15,27 26 0-15,-27 0 0 0,-27 0 0 16,27-26 0-16,-25 52 0 16,-2-26 0-16,-2 0 0 15,-22 26 0-15,25 1 0 16,-1-1 0-16,-25 2 0 0,23-2 0 16,4 0 0-16,-1 26 0 15,26-25 0-15,0 27 0 16,0-28 0-16,0 26 0 0,0-26 0 15,26 2 0-15,-1-2 0 16,29 0 0-16,-54 1 0 16,27-27 0-16,0 26 0 15,-1-26 0-15,0 0 0 0,-1 0 0 16,4-26 0-16,-2 26 0 16,-2 0 0-16,2-27 0 0,-1 1 0 15,1 0 0-15,0 26 0 16,-27-54 0-16,26 28 0 15,1-26 0-15,-54-2 0 16,54 27 0-16,-27-25 0 0,0 0 0 16,0 24 0-16,0-25 0 15,-27 27 0-15,27 0 0 0,-53 26 0 16,53-26 0-16,-27 26 0 16,1-28 0-16,-1 28 0 15,2 0 0-15,-2 0 0 0,27 0 0 16,-29 28 0-16,4-28 0 15,25 0 0-15,-26 26 0 16,26-26 0-16,0 26 0 0,-26-26 0 16</inkml:trace>
  <inkml:trace contextRef="#ctx0" brushRef="#br0" timeOffset="42853.4">1058 10608 512 0,'0'0'0'0,"-25"0"0"0,50 0 0 16,-25 0 0-16,0 0 0 0,0 0 0 15,0 0 0-15,0 0 0 32,0 0 0-32,0 0 0 0,0 0 0 0,0 0 0 0,0 0 0 15,0 0 0-15,0 0 0 31,-25 0 0-31,25 0 0 0,0 0 0 0,0 0 0 0,25 0 0 16,-25 0 0-16,0 0 0 16,0 0 0-16,28 0 0 31,-2 0 0-31,-1 0 0 0,2 0 0 16,0 0 0-16,26 0 0 15,0-26 0-15,-28 26 0 16,29 26 0-16,26-26 0 15,-54 0 0-15,26 0 0 0,-25 27 0 16,0-27 0-16,-1 27 0 16,1-27 0-16,-27 27 0 15,0-1 0-15,0 0 0 0,-27 0 0 16,1-26 0-16,26 26 0 16,-54 2 0-16,2-2 0 15,26 27 0-15,-27-53 0 0,-1 26 0 16,27 2 0-16,-24-2 0 15,24 0 0-15,-26 0 0 16,26 0 0-16,0 1 0 16,27-27 0-16,-25 0 0 0,25 27 0 15,0-27 0-15,0 0 0 16,25 0 0-16,2 0 0 0,0 0 0 16,0 0 0-16,-1 0 0 15,27 0 0-15,-28 0 0 16,2 0 0-16,0 0 0 15,0 0 0-15,26 0 0 0,-27 0 0 16,1 0 0-16,-2 27 0 16,2-54 0-16,0 27 0 15,-27 0 0-15</inkml:trace>
  <inkml:trace contextRef="#ctx0" brushRef="#br0" timeOffset="43245.38">1137 10900 512 0,'0'0'0'0,"0"0"0"15,0 0 0-15,27 0 0 0,-27 0 0 16,27 0 0-16,0 0 0 16,-1 0 0-16,27 0 0 15,-28 0 0-15,2 0 0 0,27 0 0 16,-28 0 0-16,1 0 0 15,26-26 0-15,-28 26 0 16,2 0 0-16,0 0 0 0,-1 0 0 16,1-27 0-16,-1 27 0 15,1 0 0-15</inkml:trace>
  <inkml:trace contextRef="#ctx0" brushRef="#br0" timeOffset="43998.07">2011 11323 512 0,'0'0'0'0,"0"0"0"0,26-26 0 16,-26 26 0-16,0 0 0 15,0-26 0-15,0 26 0 16,0 0 0-16,0 0 0 0,0 26 0 16,0-26 0-16,0 26 0 15,0 1 0-15,0-1 0 16,-26 28 0-16,26-28 0 0,0 26 0 15,0-25 0-15,-27 27 0 16,27-28 0-16,0 0 0 16,0 0 0-16,0-26 0 0,0 26 0 15,0-26 0-15,0 0 0 16,0 0 0-16,0 0 0 16,0 0 0-16,0 0 0 15,0 0 0-15,27-26 0 0,-27 26 0 16,26 0 0-16,1 0 0 15,-27 0 0-15,27-26 0 0,-2 26 0 16,-25 0 0-16,28 0 0 16,-1 0 0-16,-2 0 0 15,-25 0 0-15</inkml:trace>
  <inkml:trace contextRef="#ctx0" brushRef="#br0" timeOffset="44280.83">1984 11430 512 0,'-25'0'0'0,"25"-28"0"0,0 28 0 15,0 28 0-15,25-28 0 0,-25-28 0 16,27 28 0-16,-1 0 0 16,1 0 0-16,0 0 0 15,-2 0 0-15,3 0 0 0,24 0 0 16,-26 0 0-16,28 0 0 16,-28 0 0-16</inkml:trace>
  <inkml:trace contextRef="#ctx0" brushRef="#br0" timeOffset="44720.5">2487 11456 512 0,'0'0'0'0,"0"26"0"0,27-26 0 16,-27 0 0-16,27 0 0 15,-2 0 0-15,2-26 0 0,0 26 0 16,-2 0 0-16,-25 0 0 16,27-26 0-16,0 26 0 15,0 0 0-15,-27 0 0 16,27-28 0-16,-27 28 0 0,0 0 0 16,0 0 0-16,0-26 0 15,0 26 0-15,0-26 0 0,-27 26 0 16,0 0 0-16,0 0 0 15,0 0 0-15,2 0 0 16,-2 26 0-16,-25-26 0 16,25 26 0-16,27 2 0 0,-27-28 0 15,27 26 0-15,-27 0 0 16,27 0 0-16,0 1 0 16,0-1 0-16,0 2 0 0,0-2 0 15,0-26 0-15,27 26 0 16,-27-26 0-16,27 0 0 15,0 0 0-15,-2 0 0 0,2-26 0 16,0 26 0-16,-2-26 0 16</inkml:trace>
  <inkml:trace contextRef="#ctx0" brushRef="#br0" timeOffset="45211.7">2938 11350 512 0,'0'0'0'0,"25"0"0"16,-25 0 0-16,0-27 0 0,0 27 0 15,0 0 0-15,-25 0 0 16,25 0 0-16,0-26 0 15,-27 52 0-15,27-26 0 0,-27 0 0 16,0 27 0-16,27-27 0 16,-27 26 0-16,2-26 0 15,-2 26 0-15,27-26 0 0,0 28 0 16,0-28 0-16,0 26 0 16,0-26 0-16,0 26 0 15,27-26 0-15,-27 0 0 0,25 0 0 16,2 0 0-16,-27 26 0 15,27-26 0-15,0 0 0 16,-27 0 0-16,27 0 0 16,-2 27 0-16,-25-27 0 0,25 0 0 15,-25 26 0-15,29-26 0 16,-29 0 0-16,-29 0 0 16,29 28 0-16,-25-28 0 0,0 0 0 15,-2 0 0-15,0 0 0 16,0 0 0-1,0 0 0-15,2 0 0 16,-2 0 0-16</inkml:trace>
  <inkml:trace contextRef="#ctx0" brushRef="#br0" timeOffset="45636.66">3149 11323 512 0,'24'0'0'0,"-24"-26"0"0,0 0 0 16,29 26 0-16,-29 0 0 15,0 0 0-15,0 0 0 0,0 0 0 16,0 26 0-16,0 0 0 15,0 1 0-15,0-1 0 16,-29 0 0-16,29 2 0 0,-24 24 0 16,24-26 0-16,-26 1 0 15,-1 27 0-15,27-28 0 16,-27-26 0-16,27 26 0 0,-27 0 0 16,27-26 0-16,27 0 0 15,-27 0 0-15,0 0 0 16,27 0 0-16,0 0 0 0,-27 0 0 15,26-26 0-15,-2 26 0 16,5 0 0-16,-29 0 0 16,25-26 0-16,2 26 0 0,0 0 0 15,-27 0 0-15,27 0 0 16,-27 0 0-16,0-26 0 16</inkml:trace>
  <inkml:trace contextRef="#ctx0" brushRef="#br0" timeOffset="45846.06">3096 11482 512 0,'27'0'0'16,"-27"-26"0"-16,26 26 0 15,-2 0 0-15,5-26 0 0,-4 26 0 16,2 0 0-16,0 0 0 15,-27-28 0-15,27 28 0 16,-27 0 0-16,26 0 0 0,-26 28 0 16</inkml:trace>
  <inkml:trace contextRef="#ctx0" brushRef="#br0" timeOffset="46411.24">5213 10980 512 0,'0'0'0'0,"0"0"0"15,0 0 0-15,0 0 0 16,26 0 0-16,-26 0 0 15,26 0 0-15,0 0 0 0,2 0 0 16,-3 0 0-16,2 0 0 16,0 0 0-16,-1 0 0 0,0 0 0 15,0 0 0-15,-26 0 0 16,28 0 0-16,-28 0 0 16,0 0 0-16,0 0 0 0</inkml:trace>
  <inkml:trace contextRef="#ctx0" brushRef="#br0" timeOffset="46631.22">5213 11165 512 0,'0'0'0'0,"0"0"0"15,0 26 0-15,26-26 0 16,0 0 0-16,0 0 0 0,2 0 0 15,-3 0 0-15,29 0 0 16,-28 0 0-16,0 0 0 16,0 0 0-16,29-26 0 0,-30 26 0 15</inkml:trace>
  <inkml:trace contextRef="#ctx0" brushRef="#br0" timeOffset="49291.8">6774 10397 512 0,'0'-26'0'0,"0"26"0"15,0 0 0-15,0 0 0 16,0 0 0-16,0 0 0 0,0 0 0 16,0 0 0-16,0 0 0 15,25 0 0-15,-25 26 0 16,0 27 0-16,0 1 0 0,0-2 0 15,27 27 0-15,-27 1 0 16,0-2 0-16,0 3 0 16,-27-1 0-16,27-2 0 0,0 2 0 15,0-27 0-15,0-1 0 16,0 2 0-16,27-2 0 16,-27 1 0-16,0-27 0 15,0 2 0-15,0-28 0 0,0 26 0 16</inkml:trace>
  <inkml:trace contextRef="#ctx0" brushRef="#br0" timeOffset="49873.67">6747 10689 512 0,'0'0'0'0,"0"0"0"0,0 0 0 16,0 0 0-16,0-27 0 15,0 27 0-15,0 0 0 0,0 0 0 16,0-27 0-16,0 27 0 16,0 0 0-16,0 0 0 15,27 0 0-15,-27-27 0 16,25 27 0-16,-25 0 0 0,27 0 0 16,-27 0 0-16,27-26 0 15,-1 26 0-15,-26 0 0 16,27 26 0-16,-27-26 0 0,26 0 0 15,1 27 0-15,0-27 0 16,-2 27 0-16,-25-27 0 16,27 27 0-16,-1-1 0 0,-26 0 0 15,0 0 0-15,0 0 0 16,0-26 0-16,0 28 0 16,-26-2 0-16,-1-26 0 0,2 0 0 15,-2 27 0-15,-26-27 0 16,26 0 0-16,1 0 0 0,-28 0 0 15,29 0 0-15,-2 0 0 16,1 0 0-16,26 0 0 16,0 0 0-16,0 0 0 15,0 0 0-15</inkml:trace>
  <inkml:trace contextRef="#ctx0" brushRef="#br0" timeOffset="50141.35">7144 10926 512 0,'0'0'0'16,"27"0"0"-16,-27 0 0 16,0-26 0-16,25 26 0 0,-25 0 0 15,0 0 0-15,0 0 0 16,0 0 0-16,0 0 0 0,0 26 0 15,0 2 0-15,0-2 0 16,0 26 0-16,0 1 0 16,-25-26 0-16,50 26 0 0,-50-1 0 15,25-26 0-15,0 2 0 16,0-2 0-16</inkml:trace>
  <inkml:trace contextRef="#ctx0" brushRef="#br0" timeOffset="50943.74">6376 10265 512 0,'0'0'0'0,"0"0"0"16,0 0 0-16,0 0 0 16,0 0 0-16,26-26 0 15,-26-1 0-15,27 27 0 0,-27-26 0 16,27-2 0-16,0 2 0 16,-1 0 0-16,-26 0 0 15,26 26 0-15,1-27 0 16,0 1 0-16,-27-1 0 0,25 27 0 15,-25-25 0-15,0-3 0 16,0 28 0-16,0 0 0 16,27-26 0-16,-27 26 0 0,0 0 0 31,0 0 0-31,0 0 0 16,0 0 0-16,0 0 0 0,0 0 0 0,0 0 0 0,0 26 0 15,0-26 0-15,27 28 0 16,-27-28 0-16,26 25 0 15,1 2 0-15,-1-1 0 16,-26 1 0-16,27-1 0 0,-2 0 0 16,2 0 0-16,0 2 0 15,-1-2 0-15,-26-26 0 16,27 27 0-16,-1-27 0 0,-26 26 0 16,0-26 0-16,0 0 0 15,0 0 0-15,0 0 0 16,27 0 0-16,-27 0 0 0,0 0 0 15</inkml:trace>
  <inkml:trace contextRef="#ctx0" brushRef="#br0" timeOffset="51560.76">7726 10741 512 0,'0'0'0'0,"0"0"0"0,0 0 0 15,-27 0 0-15,54 0 0 0,-27 0 0 16,0 0 0 0,26 0 0-16,1 0 0 0,0 0 0 15,24 0 0-15,-24 0 0 16,26 0 0-16,-26 0 0 0,27 0 0 16,-3-26 0-16,-24 26 0 15,26 0 0-15,-26 0 0 16,27-26 0-16,-30 26 0 0</inkml:trace>
  <inkml:trace contextRef="#ctx0" brushRef="#br0" timeOffset="51986.39">8679 10291 512 0,'0'0'0'0,"0"-26"0"16,0 26 0-16,27 0 0 0,-27 0 0 16,0 0 0-16,0 26 0 15,0 0 0-15,-27 1 0 16,27 26 0-16,0 0 0 0,0 1 0 16,0 24 0-16,0-25 0 15,0 1 0-15,-28-2 0 16,28 0 0-16,-27 2 0 15,27-1 0-15,0-27 0 0,0 28 0 16,0-28 0-16,0-26 0 16,0 26 0-16</inkml:trace>
  <inkml:trace contextRef="#ctx0" brushRef="#br0" timeOffset="52661.49">8600 10556 512 0,'0'0'0'16,"0"-26"0"-16,24 26 0 0,-24 0 0 16,0 0 0-16,27-26 0 15,-27 26 0-15,0 0 0 16,28 0 0-16,-28-28 0 0,27 28 0 15,-27 0 0-15,25 0 0 16,-25-26 0-16,0 26 0 16,27 0 0-16,-27 0 0 0,27 0 0 15,-3 0 0-15,-24 0 0 16,28 0 0-16,-28 0 0 16,0 0 0-16,27 26 0 0,-27-26 0 15,0 28 0-15,0-2 0 16,0 0 0-16,0 0 0 15,-27 0 0-15,27-26 0 16,-28 27 0-16,4-27 0 0,-3 27 0 16,0-27 0-16,2 0 0 15,-2 0 0-15,-28 0 0 16,31 0 0 0,24 0 0-16,-27 0 0 0,27 0 0 0,0 0 0 15</inkml:trace>
  <inkml:trace contextRef="#ctx0" brushRef="#br0" timeOffset="53243.29">8995 10741 512 0,'0'0'0'0,"0"0"0"16,0-26 0-16,0 26 0 15,27 0 0-15,-27 0 0 0,0 0 0 16,27-26 0-16,-27 26 0 15,0 0 0-15,27 0 0 16,-27 0 0-16,0 0 0 0,27 0 0 16,-27 0 0-16,0 0 0 15,0 26 0-15,25-26 0 16,-25 26 0-16,-25 0 0 0,25-26 0 16,-27 26 0-16,27 2 0 15,-27-2 0-15,27 1 0 16,-27-1 0-16,0-26 0 0,27 26 0 15,-25-26 0-15,25 0 0 16,0 0 0-16,0 0 0 31,0 0 0-31,0 0 0 0,0 0 0 16,25 0 0-16,-25 0 0 16,27 0 0-16,-27-26 0 15,27 52 0-15,27-26 0 16,-29 0 0-16,-25 0 0 0,26 0 0 15,0 0 0-15,-26 0 0 16,27 0 0-16,-27-26 0 16,27 52 0-16,-27-52 0 0,0 26 0 15,27 0 0-15</inkml:trace>
  <inkml:trace contextRef="#ctx0" brushRef="#br0" timeOffset="54090.81">8415 10212 512 0,'0'0'0'0,"0"0"0"15,0 0 0-15,0 0 0 16,0 0 0-16,0-26 0 16,0 26 0-16,26-28 0 0,-26 28 0 15,25-26 0-15,-25 0 0 16,28 0 0-16,-3 26 0 15,2-27 0-15,0 1 0 0,-27 26 0 16,27-27 0-16,-27 27 0 16,0-25 0-16,24 25 0 15,-24-28 0-15,0 28 0 0,27-26 0 16,-27 26 0-16,0 0 0 16,0 0 0-16,0 0 0 15,0-27 0-15,0 27 0 0,0 0 0 16,0 0 0-16,0 0 0 15,28 27 0-15,-28-27 0 16,0 0 0-16,27 26 0 0,-2 2 0 16,-25-3 0-16,27 2 0 15,0-1 0-15,25 1 0 16,-52-1 0-16,27 0 0 16,0 0 0-16,-2-26 0 0,-25 28 0 15,27-28 0-15,-27 0 0 16,0 0 0-16,27 0 0 15,-27 0 0-15,0 0 0 0,0 0 0 16,25 26 0-16,-25-26 0 16</inkml:trace>
  <inkml:trace contextRef="#ctx0" brushRef="#br0" timeOffset="54719.51">9498 9947 512 0,'-26'0'0'16,"26"0"0"-16,0 0 0 0,0 0 0 16,26 0 0-16,-26 0 0 15,0 28 0-15,26-28 0 16,-26 25 0-16,28 2 0 0,-3 26 0 16,2-1 0-16,26 2 0 15,-26 25 0-15,-2 0 0 16,28 1 0-16,1 26 0 15,-28-1 0-15,1-25 0 0,-27-2 0 16,0 3 0-16,-27-1 0 16,1-2 0-16,-1 2 0 15,-24-27 0-15,-3-1 0 0,27 2 0 16,-26-2 0-16,1-25 0 16,24-1 0-16,2 0 0 15,0-26 0-15,0 28 0 16,-1-28 0-16,27 0 0 0,0 0 0 15,0 0 0-15,0 0 0 16,0 0 0-16,0 0 0 0,0 0 0 16</inkml:trace>
  <inkml:trace contextRef="#ctx0" brushRef="#br0" timeOffset="55622.45">6349 9710 512 0,'0'-27'0'0,"27"1"0"0,-27 26 0 15,26-27 0-15,-26 27 0 16,0 0 0-16,0 0 0 16,0-27 0-16,0 27 0 15,0 0 0-15,0 0 0 0,0 0 0 16,0 27 0-16,-26 0 0 16,-1-1 0-16,-24 27 0 15,24 0 0-15,-27 26 0 16,28 0 0-16,-52 27 0 0,24 53 0 15,-26-27 0-15,29 28 0 16,24-29 0-16,0 1 0 0,0 27 0 16,54-53 0-16,-27 27 0 15,27-27 0-15,0-1 0 16,-2-25 0-16,1-1 0 0,27 1 0 16,1-28 0-16,-27 28 0 15,-2-55 0-15,1 29 0 16,1-54 0-16,-1 26 0 0,-26-26 0 15,0 0 0-15,0 0 0 16,0 0 0-16,0 0 0 16,0 0 0-16,0 0 0 0,0 0 0 15,0 0 0-15,0 0 0 16</inkml:trace>
  <inkml:trace contextRef="#ctx0" brushRef="#br0" timeOffset="58362.44">10742 10689 512 0,'0'0'0'0,"0"-27"0"15,0 27 0-15,0 0 0 16,0 27 0-16,0-27 0 16,-27 0 0-16,27 0 0 0,0 0 0 15,0 0 0-15,0 0 0 16,0 0 0-16,0 0 0 15,27 0 0-15,-2 0 0 16,4 0 0-16,23 0 0 0,0 0 0 16,0 0 0-16,4 0 0 15,21-27 0-15,-23 27 0 16,0 0 0-16,-3 0 0 0,2 0 0 16,-26 0 0-16,0 0 0 15,0-27 0-15,-1 27 0 16,-26 0 0-16,0 0 0 0,0 0 0 15,0 0 0-15,0 0 0 16,0 0 0-16,0 0 0 16,0 0 0-16</inkml:trace>
  <inkml:trace contextRef="#ctx0" brushRef="#br0" timeOffset="59098.93">12751 9894 512 0,'0'0'0'0,"28"0"0"0,-28 0 0 15,0-26 0-15,0 26 0 16,27 0 0-16,-27 0 0 0,0-27 0 15,0 27 0-15,0 0 0 16,0 80 0-16,0-133 0 0,0 26 0 16,0 2 0-16,0 25 0 15,0 0 0-15,-27 25 0 16,27-25 0-16,-28-25 0 16,28 77 0-16,-52-26 0 0,52 1 0 15,-52 27 0-15,-1 24 0 16,0-25 0-16,26 27 0 15,-25 25 0-15,26 1 0 0,-1 1 0 16,1-29 0-16,26 55 0 16,0-55 0-16,0 3 0 15,26-1 0-15,1-2 0 16,-1-25 0-16,26 1 0 0,0-2 0 16,-24 0 0-16,-1-52 0 15,25 28 0-15,-26-28 0 16,-26 0 0-16,29 0 0 0,-6 26 0 15,5-52 0-15,-28 26 0 16,27 0 0-16</inkml:trace>
  <inkml:trace contextRef="#ctx0" brushRef="#br0" timeOffset="59554.88">13229 10106 512 0,'0'0'0'0,"27"0"0"16,-27 0 0-16,0 0 0 0,0 0 0 15,0 0 0-15,0 0 0 16,27 26 0-16,-27 0 0 15,0 28 0-15,0 25 0 0,0-26 0 16,0 27 0-16,0 0 0 16,0-2 0-16,-27 2 0 15,27-1 0-15,0-27 0 16,0 2 0-16,0-1 0 0,0 1 0 31,0-2 0-31,0-26 0 0,0-26 0 0</inkml:trace>
  <inkml:trace contextRef="#ctx0" brushRef="#br0" timeOffset="60214.35">13176 10424 512 0,'26'0'0'15,"-26"0"0"-15,0 0 0 0,0-27 0 16,0 27 0-16,0 0 0 15,0 0 0-15,0 0 0 0,0 0 0 16,27 0 0-16,-27-26 0 16,0 26 0-16,27 0 0 15,-27-27 0-15,27 27 0 16,-27 0 0-16,26 0 0 0,-1 0 0 16,-25-27 0-16,27 27 0 15,-27 0 0-15,26 0 0 16,1 27 0-16,0-27 0 15,0 0 0-15,-1 0 0 0,0 27 0 16,-26-27 0-16,0 53 0 16,26-53 0-16,-26 26 0 0,-26 28 0 15,26-54 0-15,-26 52 0 16,0-52 0-16,-28 26 0 16,27 0 0-16,1-26 0 0,-1 27 0 15,2-27 0 1,-1 0 0-16,-28 0 0 0,54 0 0 15,-27 0 0-15,1 0 0 16,-1 0 0-16,27 0 0 0</inkml:trace>
  <inkml:trace contextRef="#ctx0" brushRef="#br0" timeOffset="60544.23">13626 10662 512 0,'0'0'0'16,"27"0"0"-16,-27 0 0 0,0 0 0 15,0 0 0-15,27-27 0 16,-27 27 0-16,0 0 0 15,0 0 0-15,0 0 0 16,0 27 0-16,0-27 0 0,0 27 0 16,0 25 0-16,0-26 0 15,0 0 0-15,-27 2 0 0,27-2 0 16,0 27 0 0,0-53 0-16,0 26 0 0,0-26 0 15,0 0 0-15,-27 0 0 16</inkml:trace>
  <inkml:trace contextRef="#ctx0" brushRef="#br0" timeOffset="61124.72">14102 10556 512 0,'0'0'0'0,"0"0"0"0,0 0 0 16,25 26 0-16,-25-26 0 16,29 0 0-16,-2-26 0 15,25 26 0-15,0 0 0 0,-25 0 0 16,27 0 0-16,-2 0 0 15,-26 0 0-15,27 0 0 16,-26 0 0-16,0 0 0 0,-1 0 0 16,0 0 0-16,0 0 0 15,0 0 0-15</inkml:trace>
  <inkml:trace contextRef="#ctx0" brushRef="#br0" timeOffset="61560.14">14949 10000 512 0,'0'0'0'0,"27"0"0"0,-27-25 0 16,0 25 0-16,23 0 0 16,-23 0 0-16,0 25 0 15,30-25 0-15,-30 27 0 0,0-1 0 16,0 1 0-16,25 25 0 15,-50 2 0-15,25-1 0 16,0 25 0-16,0 2 0 16,-30-27 0-16,30 27 0 0,0-2 0 15,-23 3 0-15,23-3 0 16,0-24 0-16,-27-1 0 0,27-1 0 16,0 2 0-16,0-2 0 15,0 1 0-15,0-26 0 16,0-27 0-16</inkml:trace>
  <inkml:trace contextRef="#ctx0" brushRef="#br0" timeOffset="62079.97">14949 10371 512 0,'27'0'0'0,"-27"-27"0"0,23 27 0 16,-23 0 0-16,0 0 0 16,30-27 0-16,-30 27 0 0,0 0 0 15,25 0 0-15,-25 0 0 16,27-26 0-16,-27 26 0 0,27 0 0 16,-1 0 0-16,1 0 0 15,-4-26 0-15,7 26 0 16,-30 0 0-16,27 0 0 0,-27 26 0 15,25-26 0-15,-25 0 0 16,27 26 0-16,-27-26 0 16,0 27 0-16,-27 26 0 15,27-53 0-15,-25 27 0 0,-2-1 0 16,27-26 0-16,-30 26 0 16,-20-26 0-16,24 0 0 15,-1 0 0-15,0 28 0 0,-28-28 0 16,32 0 0-16,-4 0 0 15,27 0 0-15,-26 0 0 16</inkml:trace>
  <inkml:trace contextRef="#ctx0" brushRef="#br0" timeOffset="62708.17">15293 10504 512 0,'0'0'0'0,"0"0"0"15,0 0 0-15,0-28 0 0,0 28 0 16,26 0 0-16,-26 0 0 16,27 0 0-16,-27-26 0 15,0 26 0-15,26 0 0 16,-26 0 0-16,0 0 0 0,0 0 0 16,27 0 0-16,-27 0 0 15,0 0 0-15,27 0 0 16,-27 26 0-16,0-26 0 0,0 0 0 15,25 0 0-15,-25 0 0 16,0 28 0-16,0-28 0 16,-25 0 0-16,25 26 0 0,0 0 0 15,-27-26 0-15,27 26 0 16,-27-26 0-16,27 26 0 16,-26-26 0-16,26 27 0 0,-27-27 0 31,27 27 0-31,-26-27 0 0,26 0 0 0,0 0 0 15,0 0 0-15,0 0 0 0,0 0 0 16,0 0 0-16,0 0 0 16,26 0 0-16,1 0 0 15,-27 0 0-15,26 0 0 0,28 0 0 16,-29 0 0-16,-25 0 0 16,27 0 0-16,26 0 0 15,-27 0 0-15,-26 0 0 0,27 0 0 16,0-27 0-16,-27 27 0 15,26 0 0-15</inkml:trace>
  <inkml:trace contextRef="#ctx0" brushRef="#br0" timeOffset="63226.51">15584 9762 512 0,'0'0'0'16,"0"0"0"-16,27 0 0 0,-27 0 0 16,26 27 0-16,-1-27 0 15,2 27 0-15,26 25 0 16,-53 1 0-16,54 1 0 0,-28 24 0 16,-1 27 0-16,2-24 0 15,2 24 0-15,-5-25 0 16,3 26 0-16,-27-28 0 15,0 3 0-15,-27-3 0 0,-26-24 0 16,26 25 0-16,-24-25 0 16,-3-2 0-16,1-26 0 15,26 0 0-15,-24 1 0 0,-3 0 0 16,1-27 0-16,27 27 0 16,-1-27 0-16,2 26 0 15,-2-26 0-15,27 0 0 0,0 26 0 16,-27-26 0-16,27 0 0 15,0 0 0-15,0 0 0 16,27 0 0-16</inkml:trace>
  <inkml:trace contextRef="#ctx0" brushRef="#br0" timeOffset="65387.09">5476 12037 512 0,'0'0'0'0,"28"0"0"15,-28 0 0-15,0 0 0 0,0 0 0 16,0 0 0-16,0 28 0 16,0-28 0-16,0 0 0 15,0 0 0-15,0 0 0 16,0 0 0-16,0 0 0 0,0 0 0 16,27 0 0-16,-27 0 0 15,0 0 0-15,25 0 0 16,-25 0 0-16,0 0 0 0,27 0 0 15,-1 0 0-15,-26 0 0 16,26 0 0-16,1-28 0 16,0 28 0-16,0 0 0 0,-2 0 0 15,28 0 0-15,-27 0 0 16,28 0 0-16,0 0 0 16,-3-26 0-16,2 26 0 0,28 0 0 15,-30 0 0 1,29 0 0-16,0 0 0 0,-2-26 0 15,3 26 0-15,-2 0 0 0,0 0 0 16,27 0 0-16,-27-27 0 16,1 27 0-1,25 0 0-15,-25 0 0 0,25 0 0 16,-25 0 0-16,26 0 0 0,-27-27 0 16,27 27 0-16,-1 0 0 0,-25 0 0 15,25 0 0-15,2 0 0 16,-2 0 0-16,2 0 0 15,-2 0 0-15,2 0 0 16,24 0 0 0,-26 0 0-16,2 0 0 0,26 0 0 15,-27 0 0-15,0 0 0 16,-2 0 0-16,29 0 0 0,-27 0 0 16,-1 0 0-16,28 0 0 15,-1 0 0-15,-27 0 0 16,28 0 0-16,-1 0 0 0,2 0 0 15,-3 0 0-15,1 0 0 16,1-25 0-16,-26 25 0 16,24 0 0-16,1 0 0 0,2 0 0 15,-3 0 0-15,0 0 0 16,28 0 0-16,-25 0 0 16,-3 0 0-16,0 0 0 0,3 0 0 15,-2 0 0-15,1 0 0 16,-1 0 0-16,-26 0 0 15,26 0 0-15,2 0 0 16,22 0 0-16,-23 0 0 0,-1 0 0 16,2 0 0-16,24 0 0 15,-27 0 0-15,29 0 0 16,-2 0 0-16,2 0 0 0,-2 0 0 16,2 25 0-16,-29-25 0 15,54 0 0-15,-55 0 0 16,55 0 0-16,-50 27 0 0,24-27 0 15,-26 0 0-15,-2 0 0 16,1 0 0-16,1 27 0 16,-27-27 0-16,-27 0 0 0,2 0 0 15,-29 0 0-15,27 0 0 16,-54 0 0-16,4 0 0 16</inkml:trace>
  <inkml:trace contextRef="#ctx0" brushRef="#br0" timeOffset="70957.5">5556 15027 512 0,'0'0'0'0,"0"0"0"0,0 0 0 16,0-26 0-16,0 26 0 15,0 0 0-15,0-26 0 32,0 26 0-32,27-28 0 0,-27 28 0 15,26-26 0-15,0 0 0 16,-26 26 0-16,27-26 0 15,-27-1 0-15,27 27 0 0,-27-26 0 16,0 26 0-16,0 0 0 16,27-27 0-16,-27 27 0 15,0 0 0-15,0 0 0 0,25 0 0 16,-25 0 0-16,0 27 0 16,27-27 0-16,-27 26 0 15,26-26 0-15,-26 27 0 0,26-1 0 16,-26 0 0-16,0 0 0 15,0 2 0-15,27-2 0 16,-27 0 0-16,0 1 0 16,27-1 0-16,-27 1 0 0,0-1 0 15,27 0 0-15,-27 1 0 16,0-27 0-16,27 26 0 16,-27 0 0-16,0-26 0 0,0 28 0 15,0-28 0-15,0 0 0 16,0 0 0-16,0 0 0 15,0 0 0-15,0-28 0 0,0 28 0 16,0-26 0-16,0 0 0 16,0-1 0-16,0 1 0 15,0 0 0-15,0-27 0 0,25 26 0 16,-25-25 0-16,0 24 0 16,0-24 0-16,0 26 0 15,0-27 0-15,0 26 0 0,26-26 0 16,-26 0 0-16,0 27 0 15,0-27 0-15,0 26 0 16,0-25 0-16,26-2 0 0,-26 29 0 16,0-29 0-16,27 2 0 15,-27-1 0-15,0-1 0 16,27 28 0-16,-27-27 0 0,0 0 0 16,0 0 0-16,27 1 0 15,-27-2 0-15,0 2 0 16,0 26 0-16,0-27 0 0,0-1 0 15,0 2 0-15,27-1 0 16,-27-1 0-16,0 2 0 16,0-2 0-16,25 28 0 15,-25-26 0-15,0 25 0 0,0-27 0 16,26 2 0-16,-26 0 0 16,0 25 0-16,27-27 0 15,-27 28 0-15,0-26 0 0,0 25 0 16,0-26 0-16,0 27 0 15,26-1 0-15,-26-26 0 16,0 26 0-16,0 1 0 0,0 0 0 16,0-27 0-16,0 27 0 15,0-2 0-15,0 2 0 16,0 0 0-16,0 0 0 0,0-1 0 16,0 1 0-16,0-1 0 15,0 1 0-15,0 26 0 16,0-27 0-16,0 1 0 0,0 26 0 15,0-26 0-15,0 26 0 16,0-27 0-16,0 27 0 0,0-27 0 16,0 27 0-16,0 0 0 15,0 0 0-15,0 0 0 16,0 0 0-16,0 0 0 16,0 0 0-16,0 0 0 0,0 0 0 15,0 0 0-15,0 0 0 16,0 0 0-16,0 0 0 15,0 0 0-15,0 0 0 0,27 0 0 16,-27 0 0-16,0 0 0 16,27 0 0-16,-27 0 0 15,0 0 0-15,27 0 0 0,-27 0 0 16,26 0 0-16,-26 0 0 16,25 0 0-16,-25 0 0 0,0 0 0 15,27 0 0-15,-27 0 0 16,26 0 0-16,-26 0 0 15,27 0 0-15,0 0 0 0,-27 0 0 16,27 0 0-16,-27 0 0 16,26 0 0-16,0 0 0 15,1-25 0-15,0 50 0 16,-2-25 0-16,2 0 0 0,0 0 0 16,-1-25 0-16,1 25 0 15,-1 0 0-15,-26 0 0 16,52 0 0-16,-25 0 0 0,0 0 0 15,-1 0 0-15,1 0 0 16,26 0 0-16,-26 0 0 16,25 0 0-16,-26-27 0 0,27 27 0 15,1 0 0-15,-2 0 0 16,1 0 0-16,0-27 0 16,0 27 0-16,-27 0 0 0,53 0 0 15,-25 0 0-15,-28 0 0 16,55 0 0-16,-30 0 0 15,2 0 0-15,1 0 0 0,-3 0 0 16,3 0 0-16,26-26 0 16,-26 52 0-16,-3-26 0 15,2 0 0-15,1 0 0 0,-3 0 0 16,29 0 0-16,-26 0 0 16,-1 0 0-16,0 0 0 15,-1 0 0-15,2 0 0 0,25 0 0 16,-27 0 0-16,26 0 0 15,-23 0 0-15,-3 0 0 16,2 0 0-16,-2 0 0 0,29 0 0 16,-30 27 0-16,2-54 0 15,27 54 0-15,-28-27 0 16,1 0 0-16,27 0 0 0,-28 0 0 16,28 0 0-16,-27 0 0 15,28 0 0-15,-30 0 0 16,29 0 0-16,-26 0 0 0,24 0 0 15,-25 27 0-15,26-27 0 16,0 0 0-16,2 0 0 16,-29 0 0-16,27 0 0 0,-25 0 0 15,24 0 0-15,2 0 0 16,-1 0 0-16,-27 0 0 16,29 0 0-16,-29 0 0 0,29 0 0 15,-29 0 0-15,27 0 0 16,-25 0 0-16,24 0 0 15,-25 0 0-15,28 0 0 0,-4 0 0 16,-23 0 0-16,26 0 0 16,0 0 0-16,-1 0 0 15,-2 0 0-15,-23 0 0 0,26 0 0 16,0 0 0-16,-1 0 0 16,1 25 0-16,-27-25 0 15,25 0 0-15,-24 0 0 0,25 0 0 16,0 0 0-16,-26 0 0 15,26 0 0-15,-1 0 0 16,-23 0 0-16,23 0 0 0,-25 27 0 16,27-27 0-16,1-27 0 15,-3 54 0-15,-25-54 0 16,27 27 0-16,-2 0 0 0,-24 0 0 16,25 0 0-16,-27 0 0 15,29 0 0-15,-3 0 0 16,-23 0 0-16,24 0 0 0,-27-25 0 15,27 25 0-15,-25 0 0 16,23 0 0-16,-48 0 0 16,50 0 0-16,-27 0 0 0,-25 0 0 15,27 0 0-15,-2-27 0 16,-26 54 0-16,0-27 0 16,1 0 0-16,-27-27 0 0,27 27 0 15,-27 27 0-15,0-27 0 16,27 0 0-16,-27 0 0 15,0 0 0-15,0 25 0 0</inkml:trace>
  <inkml:trace contextRef="#ctx0" brushRef="#br0" timeOffset="79574">18759 6296 512 0,'0'0'0'0,"0"0"0"15,0 0 0-15,0 0 0 16,0 0 0-16,0 0 0 15,0 0 0-15,0 0 0 0,0 0 0 16,0 0 0-16,0 0 0 16,0 0 0-16,0 0 0 15,0 0 0-15,0 0 0 0,0 0 0 16,0 0 0-16,0 0 0 16,0 0 0-16,0 0 0 15,0 26 0-15,0 2 0 0,26 24 0 16,-26-26 0-16,0 27 0 15,-26 53 0-15,26-53 0 16,0 27 0-16,0-1 0 16,0-26 0-16,-26 26 0 0,-1-25 0 15,27 25 0-15,0-53 0 16,-27 27 0-16,27-26 0 16,-27 25 0-16,27-52 0 0,0 27 0 15,27-27 0-15,-27 0 0 16,0 27 0-16,0-27 0 15,0 0 0-15,0-27 0 0</inkml:trace>
  <inkml:trace contextRef="#ctx0" brushRef="#br0" timeOffset="80141.63">18785 6561 512 0,'0'-26'0'0,"0"52"0"16,0-26 0-16,0-26 0 15,0 26 0-15,0 0 0 0,0 0 0 16,26 0 0-16,-26 0 0 15,26 0 0-15,1-26 0 16,0 26 0-16,0 0 0 0,-27 0 0 16,26 0 0-16,0 0 0 15,1 0 0-15,-2 26 0 0,2 0 0 16,-27-26 0-16,27 26 0 16,-27 0 0-16,0 1 0 15,0 0 0-15,-27 26 0 0,27-53 0 16,0 26 0-16,-27 0 0 15,2-26 0-15,-28 0 0 16,53 27 0-16,-26-27 0 16,-1 0 0-16,27-27 0 0,-27 27 0 15,0 0 0-15,27 0 0 16,-26 0 0-16,26 27 0 16</inkml:trace>
  <inkml:trace contextRef="#ctx0" brushRef="#br0" timeOffset="80846.67">18389 6111 512 0,'0'0'0'0,"0"0"0"0,0 0 0 16,0 0 0-16,0 0 0 15,0 0 0-15,0 0 0 16,25 0 0-16,2 0 0 15,-1 0 0-15,28 0 0 0,-1-26 0 16,-27 26 0-16,26 0 0 16,2 0 0-16,-1 0 0 15,-1-26 0-15,1 26 0 0,-26 0 0 16,0 0 0-16,-1 0 0 16,-26 0 0-16,26 0 0 15,-26 0 0-15,0-27 0 0,0 27 0 16,0 0 0-16,0 0 0 15,0 0 0-15,0 0 0 16,0 0 0-16,27 0 0 0,-27 0 0 16</inkml:trace>
  <inkml:trace contextRef="#ctx0" brushRef="#br0" timeOffset="81656.5">19552 6509 512 0,'0'0'0'0,"0"0"0"0,0 0 0 16,0 0 0-16,0 0 0 16,0 0 0-16,0 0 0 0,0 0 0 15,0 0 0-15,27 0 0 16,-2 0 0-16,-25 0 0 15,55 0 0-15,-30-28 0 16,1 28 0-16,1 0 0 0,0 0 0 16,0 0 0-16,-27 0 0 15,27-27 0-15,-1 27 0 16,-26 0 0-16,0 0 0 0,25 0 0 16,-25 0 0-16</inkml:trace>
  <inkml:trace contextRef="#ctx0" brushRef="#br0" timeOffset="82160.17">19525 6720 512 0,'0'0'0'0,"0"0"0"16,0 0 0-16,0 0 0 15,0 0 0-15,0 0 0 0,0 0 0 16,27 0 0-16,0 0 0 15,-27 0 0-15,54 0 0 16,-28 0 0-16,-1 0 0 0,1 26 0 16,28-26 0-16,-27 0 0 15,0 0 0-15,-1 0 0 16,-1 0 0-16,1 0 0 0,1 0 0 16,0 0 0-16</inkml:trace>
  <inkml:trace contextRef="#ctx0" brushRef="#br0" timeOffset="86278.17">20346 6402 512 0,'0'0'0'0,"0"0"0"0,0 0 0 16,27 0 0-16,-27 0 0 15,0 0 0-15,0 0 0 16,0 0 0-16,0 0 0 0,53-26 0 16,-27 0 0-16,-26 26 0 15,0 0 0-15,25 0 0 16,-25 0 0-16,29 0 0 0,-29-28 0 16,25 28 0-16,-25 0 0 15,27 0 0-15,-27 0 0 16,26 0 0-16,-26 28 0 0,27-28 0 15,-27 0 0-15,26 26 0 16,-26 0 0-16,0 0 0 16,0 0 0-16,0 1 0 0,25 1 0 15,-50 24 0-15,25-26 0 16,-26 0 0-16,26 1 0 0,0 26 0 16,-80 0 0-16,55-27 0 15,-4 1 0-15,29 0 0 16,-25-27 0-16,-1 26 0 15,-1-26 0-15,27 0 0 0,0 0 0 16,0 0 0-16,0 0 0 16,0 0 0-16,0 0 0 15,0 0 0-15,53-53 0 0,-28 53 0 16,-25-27 0-16,29 1 0 16,-4 26 0-16,2-26 0 15,-1-1 0-15,27 1 0 0,-28-1 0 16,-25 0 0-16,55 1 0 15,-29 0 0-15,0 26 0 16,1-26 0-16,-27 0 0 0,26-2 0 16,1 28 0-16,0-27 0 15,-27 27 0-15,26 0 0 16,-26-26 0-16,0 26 0 0,0 0 0 16,0 0 0-16,0 0 0 15,-26 0 0-15,26 0 0 16,-27 26 0-16,27-26 0 0,-27 0 0 15,1 27 0-15,-1-27 0 16,1 28 0-16,0-2 0 16,0 0 0-16,-28 0 0 0,28 0 0 15,26 1 0-15,-27 0 0 16,1 26 0-16,26-27 0 16,0-26 0-16,0 26 0 0,26 1 0 15,1 0 0-15,-1-27 0 16,-26 0 0-16,54 0 0 15,-28 0 0-15,0 0 0 0,27 0 0 16,-27-27 0-16,28 27 0 16,-28-27 0-16,0 1 0 15,27 26 0-15,-27 0 0 0,1-26 0 16,-27 26 0-16,27 0 0 16,-1-27 0-16</inkml:trace>
  <inkml:trace contextRef="#ctx0" brushRef="#br0" timeOffset="86626.52">21166 6720 512 0,'26'0'0'0,"-26"0"0"16,0 0 0-16,0 0 0 0,0 0 0 15,27 0 0-15,-27 26 0 16,0 0 0-16,0 1 0 15,0 0 0-15,0-27 0 0,-27 52 0 16,27-26 0-16,0-26 0 16,-26 27 0-16,26 1 0 15,0-2 0-15,0-26 0 16,0 0 0-16</inkml:trace>
  <inkml:trace contextRef="#ctx0" brushRef="#br0" timeOffset="87052.04">21616 6509 512 0,'0'0'0'0,"0"0"0"0,26-28 0 15,-26 28 0-15,0 0 0 16,0 0 0-16,0 0 0 0,0 0 0 15,0 28 0-15,0-28 0 16,-26 26 0-16,26 0 0 16,0 26 0-16,-27-25 0 15,27 26 0-15,0-26 0 0,0-1 0 16,0 0 0-16,-24 1 0 16,24 0 0-16,0-1 0 0,0-26 0 15,24 0 0-15</inkml:trace>
  <inkml:trace contextRef="#ctx0" brushRef="#br0" timeOffset="87381.53">21431 6693 512 0,'0'0'0'0,"0"0"0"16,0 0 0-16,0 0 0 0,26 0 0 15,1-26 0-15,25 26 0 16,-23 0 0-16,-5 0 0 15,29 0 0-15,-26 0 0 0,0 0 0 16,-2 0 0-16,4 0 0 16,-3 0 0-16,-26 0 0 15,25 0 0-15,-25 0 0 0</inkml:trace>
  <inkml:trace contextRef="#ctx0" brushRef="#br0" timeOffset="88432.29">22144 6509 512 0,'0'0'0'16,"0"0"0"-16,0 0 0 0,28-28 0 15,-28 28 0-15,0 0 0 16,0 0 0-16,25-27 0 0,-25 27 0 16,27 0 0-16,0-26 0 15,-27 26 0-15,27 0 0 16,0 0 0-16,-2-26 0 0,2 26 0 16,-2 0 0-16,2 0 0 15,-27 0 0-15,29 0 0 16,-4 0 0-16,-25 0 0 15,27 26 0-15,-27-26 0 0,0 26 0 16,0 1 0-16,-27 1 0 16,27 24 0-16,0-26 0 15,-25 27 0-15,-4-26 0 0,2 26 0 32,2-27 0-32,-2 0 0 15,2 1 0-15,-2 0 0 0,0-27 0 16,27 0 0-16,0 26 0 15,0-26 0-15,0 0 0 16,0-26 0-16,0 26 0 0,27-27 0 16,-27 0 0-16,27 1 0 15,25 0 0-15,-27-27 0 16,2 26 0-16,2 0 0 0,23 1 0 16,-27 0 0-16,2 0 0 15,25 0 0-15,-23-2 0 16,-4 28 0-16,1-27 0 15,0 1 0-15,1 26 0 0,-27-26 0 16,27 26 0-16,-27 0 0 16,0 0 0-16,0 0 0 15,0 0 0-15,0 0 0 0,-27 0 0 16,27 0 0-16,-27 0 0 16,1 0 0-16,0 26 0 15,1-26 0-15,-4 53 0 0,4-25 0 16,-2-2 0-16,0 0 0 15,2 0 0-15,25 0 0 16,0 1 0-16,0 0 0 0,0-1 0 16,0 1 0-16,0-27 0 15,25 26 0-15,2-26 0 16,0 0 0-16,-2 0 0 0,29 0 0 16,-28 0 0-16,27 0 0 15,-26 0 0-15,-2 0 0 16,3-26 0-16</inkml:trace>
  <inkml:trace contextRef="#ctx0" brushRef="#br0" timeOffset="88996.92">22859 6720 512 0,'26'0'0'0,"-26"0"0"15,0-27 0-15,0 27 0 0,0 0 0 16,0 0 0-16,0 0 0 15,27 0 0-15,-27 0 0 16,27-26 0-16,-27 26 0 0,25 0 0 16,-25 0 0-16,0 0 0 15,28 26 0-15,-28-26 0 16,27 0 0-16,-27 27 0 0,0-27 0 16,0 26 0-16,0 0 0 15,-27-26 0-15,27 54 0 16,-28-54 0-16,3 26 0 0,-2 0 0 15,0 0 0-15,27-26 0 16,-26 27 0-16,1-27 0 16,25 0 0-16,0 28 0 15,0-28 0-15,0 0 0 0,0 0 0 16,25 0 0-16,1-28 0 16,-26 28 0-16,27 0 0 15,0 0 0-15,26 0 0 0,-53 0 0 16,27 0 0-16,-2 0 0 15,1 0 0-15,1 0 0 16,-27 0 0-16,27-27 0 0,0 27 0 16,-27 0 0-16,0 0 0 15,0 0 0-15,0 0 0 16</inkml:trace>
  <inkml:trace contextRef="#ctx0" brushRef="#br0" timeOffset="90208.01">19844 7460 512 0,'0'0'0'15,"0"0"0"-15,-26 0 0 16,52 0 0-16,-26 0 0 0,-26 0 0 15,52 0 0-15,-26 0 0 16,-26 0 0-16,52 0 0 16,-52 0 0-16,52 0 0 0,-26 0 0 15,0 0 0-15,0 0 0 16,0 0 0-16,0-25 0 16,0 25 0-16,25 0 0 0,-25 0 0 15,26 0 0-15,1 0 0 16,0 0 0-16,0 0 0 15,0 0 0-15,26 0 0 0,-29 0 0 16,3 0 0-16,27 0 0 16,-1 0 0-16,-2 0 0 15,5 0 0-15,22 0 0 16,0 0 0-16,29 0 0 0,-29 0 0 16,29 0 0-16,26 0 0 15,-28 25 0-15,27-25 0 0,1 0 0 16,-1 0 0-16,0 0 0 15,1 0 0-15,-1 0 0 16,2 0 0-16,-30 0 0 0,29 27 0 16,0-27 0-16,-29 0 0 15,2 0 0-15,2 0 0 16,-31 0 0-16,2 0 0 16,1 0 0-16,0 27 0 0,-27-27 0 15,-1 0 0-15,-26 0 0 16,1 0 0-16,0 0 0 0,0 0 0 15,-27 0 0-15</inkml:trace>
  <inkml:trace contextRef="#ctx0" brushRef="#br0" timeOffset="91372.57">19844 8175 512 0,'0'0'0'0,"0"0"0"16,0-26 0-16,0 26 0 16,0 0 0-16,0-27 0 0,25 27 0 15,-25 0 0-15,0 0 0 16,26 0 0-16,-26 0 0 16,0 0 0-16,27 0 0 0,-27 0 0 15,0 0 0-15,27 0 0 16,-27 0 0-16,0 0 0 15,0 0 0-15,27 27 0 16,-54-1 0-16,27 0 0 0,0 0 0 16,0 28 0-16,0-28 0 15,-27 0 0-15,27 1 0 0,0-1 0 16,-27 2 0-16,27-2 0 31,0 0 0-31,0-26 0 16,0 0 0-16,0 0 0 0,0 0 0 15,0 0 0-15,0-26 0 16,27 0 0-16,-27-2 0 16,0 2 0-16,27-1 0 0,0 1 0 15,-27 0 0-15,27-28 0 16,-1 28 0-16,1 0 0 16,-3 0 0-16,3 26 0 0,0-27 0 15,0 0 0-15,0 27 0 16,-1-27 0-16,1 27 0 0,-27-26 0 15,0 26 0-15,24 0 0 16,-24 0 0-16,0 0 0 16,27 26 0-16,-27 1 0 0,0-27 0 15,0 27 0-15,0 26 0 16,0-27 0-16,0 28 0 16,0-2 0-16,0-26 0 0,0 27 0 15,0-25 0-15,0-2 0 16,0 0 0-16,0 0 0 15,0-26 0-15,0 0 0 16,0 0 0-16,0 0 0 0,0 0 0 16,0 0 0-16,0 0 0 15,0-26 0-15</inkml:trace>
  <inkml:trace contextRef="#ctx0" brushRef="#br0" timeOffset="91751.38">20691 8386 512 0,'0'0'0'0,"0"0"0"16,0 0 0-16,0 0 0 15,0 0 0-15,26 0 0 0,-26 0 0 16,0 0 0-16,0 28 0 16,-26-2 0-16,26-26 0 0,0 26 0 15,-29 0 0-15,29 0 0 16,0 1 0-16,0 0 0 15,-25 0 0-15,25-1 0 0,0-26 0 16,0 26 0-16,0-26 0 16,0 0 0-16,0 0 0 15,0 0 0-15</inkml:trace>
  <inkml:trace contextRef="#ctx0" brushRef="#br0" timeOffset="92346.83">21380 8175 512 0,'0'0'0'0,"0"0"0"15,24 0 0-15,-24-26 0 0,0 26 0 16,0-27 0-16,27 27 0 15,-27 0 0-15,0-27 0 16,0 27 0-16,0 0 0 0,0 0 0 16,0 0 0-16,0 0 0 15,0 27 0-15,0-27 0 16,0 27 0-16,0 25 0 16,-27 2 0-16,27-28 0 0,0 26 0 15,-24 1 0-15,24-25 0 16,0 24 0-16,-29-26 0 15,29 0 0-15,0 1 0 0,0 0 0 16,0-27 0-16</inkml:trace>
  <inkml:trace contextRef="#ctx0" brushRef="#br0" timeOffset="92771.9">21219 8281 512 0,'0'0'0'0,"0"-26"0"16,0 26 0-16,0 0 0 16,0 0 0-16,27 0 0 0,-27 0 0 15,26 0 0-15,1 0 0 16,-2 0 0-16,2 0 0 15,26 0 0-15,-26 0 0 0,-1 0 0 16,1 0 0-16,0 0 0 16,-2 0 0-16,4 0 0 15,-5 0 0-15,3 0 0 0,-27 0 0 16,26 0 0-16</inkml:trace>
  <inkml:trace contextRef="#ctx0" brushRef="#br0" timeOffset="93838.1">21935 8175 512 0,'0'0'0'0,"0"0"0"15,24 0 0-15,-24 0 0 16,0 0 0-16,0 0 0 16,0 0 0-16,0-26 0 0,0 26 0 15,27 0 0-15,-27 0 0 16,26-27 0-16,-26 27 0 15,27 0 0-15,-27 0 0 0,27 0 0 16,-27 0 0-16,27 0 0 16,-27 27 0-16,0-27 0 15,0 26 0-15,0 0 0 0,0-26 0 32,0 54 0-32,0-28 0 0,-27 0 0 0,27 0 0 15,0 27 0-15,-27-25 0 0,27-2 0 16,0 0 0-16,-27 0 0 15,27 0 0-15,0-26 0 16,0 0 0-16,-26 0 0 0,26 0 0 16,0 0 0-16,0 0 0 15,0 0 0-15,26-26 0 16,-26 0 0-16,27 0 0 0,-27 26 0 16,0-54 0-16,27 28 0 15,0-1 0-15,0 1 0 16,-3 0 0-16,-24 0 0 0,28-2 0 15,-3 2 0-15,2 26 0 16,0-26 0-16,0 26 0 16,0-26 0-16,-27 26 0 0,25-27 0 15,2 27 0-15,-27 0 0 32,0 0 0-32,0 0 0 0,25 0 0 0,-25 0 0 0,0-27 0 15,0 54 0-15,0-27 0 16,0 0 0-16,0 0 0 31,0 27 0-31,27-27 0 0,-27 26 0 16,0 0 0-16,-27 0 0 15,27 28 0-15,0-28 0 16,-25 27 0-16,25-27 0 0,0 2 0 16,0-2 0-16,-27 0 0 15,27 0 0-15,0 0 0 16,0 1 0-16,0-27 0 0,0 0 0 15,0 0 0-15,0 0 0 16,0 0 0-16,27 0 0 16</inkml:trace>
  <inkml:trace contextRef="#ctx0" brushRef="#br0" timeOffset="94950.84">22569 8492 512 0,'0'0'0'16,"0"0"0"-16,0-26 0 0,0 26 0 16,25 0 0-16,-25 0 0 15,0 0 0-15,0 0 0 16,0-26 0-16,0 26 0 0,29 0 0 16,-29 0 0-16,0 0 0 15,0 0 0-15,25-26 0 0,-25 26 0 16,0 0 0-16,0 0 0 15,26 0 0-15,-26 0 0 16,0 0 0-16,0-28 0 16,0 28 0-16,0 28 0 0,0-28 0 15,26 0 0-15,-26 0 0 16,0 0 0-16,0 0 0 16,0 26 0-16,0-26 0 0,0 0 0 15,0 26 0-15,0-26 0 16,-26 26 0-16,26-26 0 15,0 26 0-15,0-26 0 0,0 27 0 16,0-27 0-16,0 0 0 16,-26 27 0-16,26-27 0 15,0 0 0-15,-25 27 0 0,25-27 0 16,0 0 0-16,0 0 0 16,-29 0 0-16,29 26 0 15,0-26 0-15,0 0 0 0,-25 0 0 16,25 0 0-16,0 0 0 15,-27 26 0-15,27-26 0 16,0 0 0-16,-27 0 0 0,27 0 0 16,0 0 0-16,0 0 0 15,0 0 0-15,0 0 0 16,0 0 0-16,27 0 0 0,-27 26 0 16,27-52 0-16,-27 26 0 15,25 0 0-15,4 0 0 16,-4 0 0-16,1 0 0 0,0 0 0 15,1 0 0-15,0 0 0 16,-27-26 0-16,0 26 0 16,25 0 0-16,-25 0 0 0,28 0 0 15,-28 0 0-15,27 0 0 16,-27 0 0-16,25 0 0 16,-25 0 0-16,0 0 0 0,26 0 0 15,-26 0 0-15,0 0 0 16,0 0 0-16,0 0 0 15,0 0 0-15,0 0 0 0</inkml:trace>
  <inkml:trace contextRef="#ctx0" brushRef="#br0" timeOffset="152598">6747 13229 512 0,'0'0'0'0,"27"0"0"16,-27 0 0-16,0 0 0 15,0 0 0-15,0 0 0 16,0 0 0-16,0 0 0 16,0 0 0-16,0 0 0 0,0 0 0 15,0 0 0-15,0-27 0 16,0 27 0-16,0 0 0 16,25 0 0-16,-25 0 0 0,0 0 0 15,0 0 0-15,0 0 0 16,0 0 0-16,0 0 0 15,0 27 0-15,0-27 0 0,27 26 0 16,-27 0 0-16,0 26 0 16,27 2 0-16,-27-1 0 15,0-1 0-15,-27 28 0 0,27-27 0 16,-27 27 0-16,27-28 0 16,0 28 0-16,-25-27 0 15,25-1 0-15,25 2 0 0,-25-28 0 16,0 0 0-16,0 27 0 15,-25-25 0-15,25-28 0 16,0 0 0-16,0 0 0 0,0 0 0 16</inkml:trace>
  <inkml:trace contextRef="#ctx0" brushRef="#br0" timeOffset="153272.99">6826 13466 512 0,'0'0'0'16,"0"0"0"-16,0 0 0 15,0 0 0-15,0 0 0 0,0 0 0 16,27 0 0-16,-27-26 0 16,0 26 0-16,26 0 0 0,-26 0 0 15,0 0 0-15,0 0 0 16,27-26 0-16,-27 26 0 16,26 0 0-16,-26 0 0 15,0 0 0-15,27-27 0 0,-27 27 0 16,27 0 0-16,-27 0 0 15,25 0 0-15,-25 0 0 16,0 27 0-16,27-27 0 0,-1 0 0 16,-26 26 0-16,27-26 0 15,-1 26 0-15,-26 0 0 16,0-26 0-16,27 28 0 0,-27-2 0 16,-27 0 0-16,27 0 0 15,-26 1 0-15,26-27 0 16,-27 27 0-16,1 0 0 0,-1-1 0 15,2-26 0-15,-2 0 0 16,0 26 0-16,1-26 0 16,-1 0 0-16,27 0 0 15,-26 0 0-15,26 0 0 0,0 0 0 16,0 0 0-16,0 0 0 16</inkml:trace>
  <inkml:trace contextRef="#ctx0" brushRef="#br0" timeOffset="154152.31">6483 13016 512 0,'0'0'0'0,"0"0"0"15,0 0 0-15,0 0 0 16,0 0 0-16,0 0 0 0,0 0 0 15,0 0 0-15,0 0 0 16,0 0 0-16,0 0 0 16,0 0 0-16,0 0 0 15,26 0 0-15,0-26 0 0,1 26 0 16,25 0 0-16,-25 0 0 16,26 0 0-16,-26-26 0 15,26 26 0-15,-28 0 0 0,29 0 0 16,-28-27 0-16,27 27 0 15,-26 0 0-15,0 0 0 16,-2 0 0-16,-25-26 0 0,0 26 0 16,0 0 0-16,0 0 0 15,0 0 0-15,0 0 0 16,0 0 0-16,27 0 0 0,-27 0 0 16,0 0 0-16</inkml:trace>
  <inkml:trace contextRef="#ctx0" brushRef="#br0" timeOffset="186536.09">19791 9577 512 0,'27'0'0'15,"-27"0"0"-15,0 0 0 0,0 0 0 16,0 0 0-16,0 0 0 16,0 0 0-16,0 0 0 0,26 26 0 15,-26-26 0-15,0 27 0 16,0 26 0-16,0-26 0 15,0 52 0-15,-26-27 0 16,26 28 0-16,-27-1 0 16,27 1 0-16,-27-28 0 0,0 28 0 15,27-53 0-15,-27 51 0 16,27-51 0-16,-26 26 0 0,26-26 0 16,0-27 0-16,-25 26 0 15</inkml:trace>
  <inkml:trace contextRef="#ctx0" brushRef="#br0" timeOffset="187073.14">19844 9630 512 0,'0'0'0'0,"0"0"0"16,0 0 0-16,0-27 0 15,0 27 0-15,0 0 0 16,0 0 0-16,0 0 0 0,0 0 0 16,0 0 0-16,0 0 0 15,0 0 0-15,0 0 0 16,25-26 0-16,1 26 0 0,1 0 0 16,0 0 0-16,0 0 0 15,0 0 0-15,-1 26 0 16,1-26 0-16,-3 27 0 0,-24 0 0 15,0 26 0-15,0-27 0 16,0 0 0-16,-24 1 0 16,-3 0 0-16,1-2 0 0,-1 2 0 31,0-27 0-31,0 26 0 16,0-26 0-16,-24 0 0 15,51 0 0-15,-53 0 0 0,53-26 0 16,-27 26 0-16,0-27 0 15,27 2 0-15,0 25 0 16</inkml:trace>
  <inkml:trace contextRef="#ctx0" brushRef="#br0" timeOffset="187599.95">20346 9603 512 0,'0'0'0'0,"0"0"0"15,0 0 0-15,27 0 0 0,-54 0 0 16,27 0 0-16,0 0 0 15,0 0 0-15,0 0 0 0,0-26 0 16,0 26 0-16,0 0 0 16,-25 0 0-16,25 0 0 15,-29 26 0-15,29-26 0 0,-27 27 0 16,3-27 0-16,24 27 0 16,-27-1 0-16,27 1 0 15,0-1 0-15,-26 0 0 16,52 1 0-16,-26 0 0 0,0-2 0 15,27 2 0-15,-27-27 0 16,24 26 0-16,-24-26 0 16,27 0 0-16,2 0 0 0,-29 0 0 15,25-26 0-15,-25 26 0 16,27-52 0-16,-54 25 0 16,54 0 0-16,-54 1 0 15,27 0 0-15,0-1 0 0,-25 1 0 0,-4-1 0 16,29 27 0-16,-27 0 0 0,3 0 0 15,24 0 0-15,0 0 0 16,0 0 0-16,0 0 0 16</inkml:trace>
  <inkml:trace contextRef="#ctx0" brushRef="#br0" timeOffset="188088.4">20637 9630 512 0,'0'0'0'0,"0"0"0"15,0 0 0-15,0 0 0 0,0 0 0 16,0 0 0-16,0 0 0 15,0 0 0-15,0-27 0 16,0 27 0-16,0 0 0 0,0 0 0 16,-26 27 0-16,26-27 0 15,0 0 0-15,-27 27 0 16,1-1 0-16,26-26 0 0,-27 27 0 16,27-1 0-16,0 0 0 15,0 1 0-15,0 0 0 16,0-2 0-16,0 2 0 0,27-27 0 15,-27 0 0-15,26 0 0 16,1 0 0-16,-27-27 0 16,26 2 0-16,-26-2 0 0,0 0 0 15,0 1 0-15,0 0 0 16,0-1 0-16,0 1 0 31,0-1 0-31,-26 27 0 0,26-27 0 16,-27 27 0-16,1 0 0 15,26 0 0-15,-27 0 0 16,2 0 0-16,25 0 0 0</inkml:trace>
  <inkml:trace contextRef="#ctx0" brushRef="#br0" timeOffset="188433.51">20876 9391 512 0,'0'0'0'0,"26"-25"0"0,-26 25 0 16,0-27 0-16,0 27 0 15,0 0 0-15,0 0 0 0,0 0 0 16,0 0 0-16,0 27 0 16,0-2 0-16,0 2 0 15,0 26 0-15,-26 1 0 0,26-2 0 16,-27 1 0-16,27 0 0 16,0-26 0-16,-27 25 0 15,27 2 0-15,0-29 0 16,-26 2 0-16,26-1 0 0</inkml:trace>
  <inkml:trace contextRef="#ctx0" brushRef="#br0" timeOffset="188857.32">21034 9683 512 0,'27'-26'0'16,"-27"26"0"-16,26 0 0 15,1 0 0-15,-2 0 0 0,2-27 0 16,-27 27 0-16,26 0 0 16,1 0 0-16,0 0 0 15,-1 0 0-15,-26-27 0 0,0 27 0 16,0-26 0-16,0 26 0 15,0-26 0-15,-26 26 0 16,-1 0 0-16,0-26 0 0,-26 26 0 16,28 0 0-16,-28 26 0 15,-1 0 0-15,28 0 0 16,-1 1 0-16,1 0 0 0,0-1 0 16,26 27 0-16,0-27 0 15,0 1 0-15,0 0 0 16,26-27 0-16,0 25 0 0,1-25 0 15,-1-25 0-15,1 25 0 16,0-27 0-16,26 27 0 16,-28-27 0-16</inkml:trace>
  <inkml:trace contextRef="#ctx0" brushRef="#br0" timeOffset="189311.64">21642 9603 512 0,'0'0'0'0,"27"0"0"15,-27 0 0-15,0-26 0 16,0 26 0-16,0 0 0 16,0-26 0-16,-27 26 0 0,27 0 0 15,0-26 0-15,-26 26 0 0,26 0 0 16,-27-28 0-16,3 28 0 15,24 0 0-15,-29 28 0 16,-23-28 0-16,52 26 0 16,-27-26 0-16,1 26 0 0,26 27 0 15,-27-26 0-15,27-1 0 16,0 1 0-16,27-1 0 16,-1 0 0-16,1-26 0 0,0 27 0 15,-2-27 0-15,4-27 0 16,-5 1 0-16,3 0 0 15,-1-27 0-15,1-1 0 0,0 2 0 16,-27-55 0-16,25 2 0 16,4-1 0-16,-3 26 0 15,-26 54 0-15,25 0 0 0,-25 0 0 16,0 26 0-16,0 0 0 16,0 0 0-16,0 0 0 15,0 0 0-15,0 0 0 0,0 0 0 16</inkml:trace>
  <inkml:trace contextRef="#ctx0" brushRef="#br0" timeOffset="190081.78">21087 10424 512 0,'27'26'0'16,"-27"-26"0"-16,25 0 0 0,-25 0 0 16,27 0 0-16,-27 0 0 15,0-26 0-15,0 26 0 16,-27 0 0-16,2 0 0 0,-2 0 0 15,1 0 0-15,-1 0 0 16,0 0 0-16,-26 26 0 16,27-26 0-16,0 0 0 15,26 26 0-15,0-26 0 0,0 0 0 16,0 28 0-16,0-2 0 16,0-26 0-16,26 26 0 15,0-26 0-15,1 26 0 0,-1-26 0 16,1 26 0-16,-27-26 0 15,27 27 0-15,-1-27 0 16,1 27 0-16,-27-27 0 16,0 27 0-16,0-27 0 0,0 26 0 15,-27-26 0-15,27 26 0 16,-53-26 0-16,26 0 0 0,-26 26 0 16,27-26 0-16,-26 0 0 15,25 0 0 1,-26 0 0-16,26 0 0 0,-25 0 0 0,26-26 0 15,-3 26 0-15,29 0 0 16</inkml:trace>
  <inkml:trace contextRef="#ctx0" brushRef="#br0" timeOffset="191387.93">21457 10556 512 0,'0'0'0'0,"27"0"0"16,-27-26 0-16,0 26 0 15,27 0 0-15,-27-26 0 16,0 26 0-16,0 0 0 0,0 0 0 15,0-28 0-15,0 28 0 16,-27 0 0-16,27-26 0 16,0 26 0-16,0-26 0 0,-27 26 0 15,27 0 0-15,-26 0 0 16,-1 0 0-16,3 0 0 16,-5 26 0-16,2-26 0 0,2 26 0 15,-2 2 0-15,27-2 0 16,0 0 0-16,-26 0 0 15,26 0 0-15,0 28 0 0,26-27 0 16,-26-1 0-16,27 0 0 16,-27-26 0-16,0 26 0 15,25-26 0-15,-25 0 0 16,27 0 0-16,-27 0 0 0,29 0 0 16,-29-26 0-16,24 26 0 15,3-26 0-15,-27 26 0 0,0-26 0 16,26-1 0-16,-26 0 0 15,0 27 0-15,27-53 0 16,-27 53 0-16,27-26 0 16,-27 0 0-16,0 0 0 0,25 26 0 15,-25-28 0-15,0 28 0 16,0 0 0-16,0 0 0 16,0 0 0-16,0 0 0 0,0 0 0 15,0 28 0-15,0-28 0 16,0 26 0-16,0-26 0 15,0 26 0 1,29 0 0-16,-29-26 0 16,0 26 0-16,0 1 0 0,0-27 0 15,0 27 0-15,0-27 0 0,0 27 0 0,24-1 0 16,-24-26 0-16,27 0 0 16,-27 0 0-16,26 0 0 15,-26 0 0-15,27-26 0 0,-27 26 0 16,0 0 0-16,0-27 0 15,27 27 0-15,-27-27 0 16,0 0 0-16,25 1 0 0,-25 26 0 16,29-26 0-16,-29 26 0 15,26 0 0-15,-26-26 0 16,0 26 0-16,0 0 0 16,25 0 0-16,-25 0 0 0,0 0 0 15,0 26 0-15,0-26 0 16,0 26 0-16,0-26 0 15,0 26 0-15,0 1 0 0,0 0 0 16,0 0 0-16,0-1 0 16,0-26 0-16,0 26 0 15,0-26 0-15,0 0 0 0,0 0 0 16,0 0 0-16,0 0 0 16,0 0 0-16,26-26 0 15,-26 0 0-15,0 26 0 0,27-27 0 16,-27 0 0-16,27 0 0 15,0 27 0-15,-27-26 0 16,27 0 0-16,-27 26 0 0,24 0 0 16,-24-26 0-16,0 26 0 15,27 0 0-15,-27-26 0 16,0 26 0-16,0 0 0 0,0 0 0 31,26 0 0-31,-26 0 0 16,0 26 0-16,0-26 0 0,0 0 0 15,0 0 0-15,0 26 0 16,0-26 0-16,0 0 0 16,0 0 0-16,27 0 0 0,-27 0 0 15,0 0 0-15,0-26 0 16,27 26 0-16,-27 0 0 16,27 0 0-16,-27-26 0 0,0 26 0 15,27 0 0-15,-27 0 0 16,0 0 0-16,24 0 0 0,-24 26 0 15,0-26 0-15,0 26 0 16,0-26 0-16,-24 26 0 16,24 0 0-16,0 1 0 0,-27 0 0 15,27 0 0-15,0-1 0 16,0 0 0-16,0-26 0 16</inkml:trace>
  <inkml:trace contextRef="#ctx0" brushRef="#br0" timeOffset="191688.35">22357 10476 512 0,'25'0'0'0,"-25"-26"0"15,0 26 0-15,0 0 0 16,-25 0 0-16,25 26 0 0,0-26 0 15,0 28 0-15,0-28 0 16,0 26 0-16,0 26 0 16,0-26 0-16,-27 1 0 0,27 27 0 15,0-2 0-15,-25-26 0 16,-2 28 0-16,27-1 0 0,-27-27 0 16,27 0 0-16,0 28 0 15,-27-54 0-15,27 26 0 16,0-26 0-16</inkml:trace>
  <inkml:trace contextRef="#ctx0" brushRef="#br0" timeOffset="192007.02">22357 10504 512 0,'0'0'0'0,"0"-28"0"16,25 28 0-16,2-26 0 15,-27 26 0-15,29 0 0 0,-4-26 0 16,2 26 0-16,-27 0 0 16,0 0 0-16,25-27 0 15,2 27 0-15,-27 0 0 0,0 0 0 16,27 0 0-16,-27 27 0 16,0-27 0-16,0 0 0 15,0 26 0-15,0 0 0 0,-27-26 0 16,27 28 0-16,-27-2 0 15,2-26 0-15,-2 26 0 16,2-26 0-16,-4 0 0 0,2 26 0 16,-25-26 0-16,27-26 0 15,-2 26 0-15</inkml:trace>
  <inkml:trace contextRef="#ctx0" brushRef="#br0" timeOffset="192285.8">22727 10158 512 0,'0'0'0'0,"27"-26"0"15,-27 26 0-15,0 0 0 0,0 0 0 16,25 0 0-16,-50 0 0 15,25 0 0-15,25 0 0 16,-25 0 0-16,0 26 0 0,0 2 0 16,-25-2 0-16,25 27 0 15,-27-27 0-15,27 27 0 16,-27 0 0-16,1-26 0 16,26 25 0-16,-26-24 0 0,26-2 0 15</inkml:trace>
  <inkml:trace contextRef="#ctx0" brushRef="#br0" timeOffset="192725.85">22939 10476 512 0,'25'0'0'0,"3"-26"0"0,-1 26 0 15,-27 0 0-15,25 0 0 16,1 0 0-16,1-26 0 0,0 26 0 16,0 0 0-16,-1 0 0 15,1 0 0-15,-2-27 0 16,1 27 0-16,1-26 0 0,-27-1 0 16,0 27 0-16,0-27 0 15,0 27 0-15,-27-26 0 16,1 26 0-16,-26 0 0 0,26 0 0 15,-28 26 0 1,-24 1 0-16,51 0 0 0,-1-1 0 16,-24 1 0-16,25 25 0 15,27-24 0-15,0-2 0 0,0 0 0 16,0 0 0-16,0 0 0 16,27 1 0-16,0-27 0 15,26 0 0-15,-26 0 0 0,-2 0 0 16,1 0 0-16,28 0 0 15,-27 0 0-15,26 0 0 16,-28 0 0-16,1 27 0 0,1-27 0 16</inkml:trace>
  <inkml:trace contextRef="#ctx0" brushRef="#br0" timeOffset="193274.74">20876 11482 512 0,'26'0'0'0,"-26"0"0"0,0 0 0 0,0 0 0 15,0 0 0-15,0 0 0 16,26 0 0-16,-26 0 0 16,0 0 0-16,0 26 0 0,0 1 0 15,0-1 0-15,-26 28 0 16,26-2 0-16,-26 1 0 31,-1 27 0-31,0-28 0 0,1 2 0 0,-1-2 0 0,27 27 0 16,-26-26 0-16,26-26 0 15,-26-1 0-15,26 1 0 0,0-1 0 16,0-26 0-16</inkml:trace>
  <inkml:trace contextRef="#ctx0" brushRef="#br0" timeOffset="193651.23">20876 11693 512 0,'0'-26'0'0,"0"26"0"0,0-26 0 15,0 0 0-15,26 26 0 16,-26-26 0-16,0 26 0 0,26-28 0 16,-26 28 0-16,26-26 0 15,-26 26 0-15,27 0 0 16,-27-27 0-16,26 27 0 0,1 0 0 16,-27 27 0-16,0-27 0 15,27 0 0-15,-27 26 0 16,26-26 0-16,-26 54 0 15,0-54 0-15,0 52 0 0,0-52 0 16,0 26 0-16,-26 1 0 16,-1 0 0-16,0-27 0 15,-26 25 0-15,27-25 0 0,-26 0 0 16,25-25 0-16,0 25 0 16,1 0 0-16,-1-27 0 15</inkml:trace>
  <inkml:trace contextRef="#ctx0" brushRef="#br0" timeOffset="194060">21061 11561 512 0,'0'0'0'0,"26"0"0"0,-26 0 0 15,27-26 0-15,-27 26 0 16,25 0 0-16,2 0 0 16,-27 0 0-16,26 0 0 15,1 0 0-15,0 0 0 0,-1 26 0 16,-26-26 0-16,0 28 0 16,27-2 0-16,-27 26 0 15,0-52 0-15,0 26 0 0,0 1 0 16,0 0 0-16,-27-2 0 15,27-25 0-15,-26 0 0 16,26 0 0-16,-27-25 0 0,0 25 0 16,27-27 0-16,-26 0 0 15,26 1 0-15,26-26 0 16,-26 52 0-16,27-26 0 0,0-2 0 16,-1 2 0-16,1 26 0 15,-2-27 0-15,31 27 0 16,-5-26 0-16,-25 26 0 0,28 0 0 15</inkml:trace>
  <inkml:trace contextRef="#ctx0" brushRef="#br0" timeOffset="194498.76">21721 11535 512 0,'0'0'0'0,"0"0"0"16,0 0 0-16,29 0 0 0,-29 0 0 16,0 0 0-16,0 0 0 15,26 0 0-15,-26 0 0 16,0-27 0-16,0 27 0 0,25 0 0 16,-25-26 0-16,0 26 0 15,0-26 0-15,0 26 0 16,0-26 0-16,-25 26 0 15,25 0 0-15,0 0 0 0,-26 0 0 16,26 26 0-16,-29-26 0 16,4 26 0-16,25 0 0 0,-27 27 0 15,0-25 0-15,1 24 0 16,26 0 0-16,0-25 0 16,0 25 0-16,0-24 0 0,26-2 0 15,1-26 0-15,0 26 0 16,-27-26 0-16,25-26 0 15,-25 0 0-15,29-2 0 0,-29 3 0 16,0-29 0-16,0 2 0 16,0 26 0-16,0-28 0 15,0 28 0-15,0-1 0 16</inkml:trace>
  <inkml:trace contextRef="#ctx0" brushRef="#br0" timeOffset="194828.19">21881 11535 512 0,'0'0'0'0,"27"0"0"0,-27 0 0 16,0 0 0-16,27 0 0 15,-27-27 0-15,0 27 0 16,0 0 0-16,0 0 0 0,0 0 0 16,0 27 0-16,0-27 0 15,0 0 0-15,0 54 0 0,0-28 0 16,0 0 0-16,-27 0 0 16,27 27 0-16,-27-1 0 15,27-24 0-15,-27 24 0 16,27 2 0-16,-27-29 0 0,27 29 0 15,-26-2 0-15,26-24 0 16</inkml:trace>
  <inkml:trace contextRef="#ctx0" brushRef="#br0" timeOffset="195157.56">21908 11561 512 0,'27'-26'0'16,"-3"26"0"-16,3-27 0 0,-1 1 0 16,1 26 0-1,0-26 0-15,0 26 0 0,-27 0 0 16,0 0 0-16,27 26 0 0,-27 0 0 15,0 1 0-15,0-1 0 16,-27 2 0-16,27-2 0 16,-27 0 0-16,0 0 0 0,27 0 0 15,-27-26 0-15,1 27 0 16,-1-27 0-16,3-27 0 16,-3 27 0-16,0-26 0 0</inkml:trace>
  <inkml:trace contextRef="#ctx0" brushRef="#br0" timeOffset="196103.85">22463 11323 512 0,'0'27'0'0,"27"-27"0"16,-27 26 0-16,0 0 0 15</inkml:trace>
  <inkml:trace contextRef="#ctx0" brushRef="#br0" timeOffset="196795.53">22542 11482 512 0,'27'0'0'0,"-27"-26"0"0,0 26 0 15,0-26 0-15,25 26 0 16,-25 0 0-16,0 0 0 16,0 0 0-16,0 0 0 0,0-28 0 15,0 28 0-15,-25 0 0 16,25 0 0-16,0-26 0 15,0 26 0-15,-27 0 0 0,0 26 0 16,2-26 0-16,25 28 0 16,-27-28 0-16,-27 26 0 15,27 0 0-15,27 27 0 0,-25-27 0 16,25 2 0-16,0-2 0 16,0 0 0-16,0 0 0 15,25 0 0-15,2-26 0 0,27 27 0 16,-27-27 0-16,-2 0 0 15,2-27 0-15,0 27 0 16,-2-26 0-16,4 0 0 0,-29-26 0 16,0 24 0-16,0-25 0 15,0 1 0-15,-29 26 0 16,4-2 0-16,-2 2 0 0,0 0 0 16,2 26 0-16,-2 0 0 15,-27 0 0-15</inkml:trace>
  <inkml:trace contextRef="#ctx0" brushRef="#br0" timeOffset="197234.7">22490 11561 512 0,'0'-26'0'15,"0"26"0"-15,0-27 0 0,25 27 0 16,2-26 0-16,0 26 0 16,-2 0 0-16,4-26 0 15,-29 0 0-15,25 26 0 16,1 0 0-16,0 0 0 0,1 0 0 16,0 0 0-16,-27 26 0 15,0 0 0-15,0 27 0 16,25-27 0-16,-25 2 0 0,-25-2 0 15,25 0 0-15,0 0 0 16,-27 0 0-16,27-26 0 16,-27 0 0-16,27 0 0 15,-26 0 0-15,26 0 0 0,0-26 0 16,0 0 0-16,0 0 0 16,26-28 0-16,1 28 0 0,0-1 0 15,26 1 0-15,-1-26 0 16,-26 24 0-16,28 28 0 15,-29-26 0-15,30 26 0 0,-30 0 0 16,1-26 0-16,1 26 0 16,-27 0 0-16</inkml:trace>
  <inkml:trace contextRef="#ctx0" brushRef="#br0" timeOffset="197595.32">23255 11139 512 0,'27'-27'0'0,"-27"27"0"16,27-27 0-16,-27 27 0 0,0 0 0 16,0 0 0-16,0 27 0 15,0 0 0-15,0-1 0 16,0 0 0-16,-27 26 0 15,27 2 0-15,-27-1 0 0,27-1 0 16,-26-24 0-16,1 24 0 16,25-26 0-16,-27 27 0 15,1-25 0-15,26-2 0 16,0 0 0-16,0 0 0 0,0 0 0 16,0-26 0-16,26 0 0 15,-26 0 0-15,27 0 0 16,-2 0 0-16,1 0 0 0,1 0 0 15,0-26 0-15,0 26 0 16,-1-26 0-16,1 0 0 16</inkml:trace>
  <inkml:trace contextRef="#ctx0" brushRef="#br0" timeOffset="197971.65">23177 11430 512 0,'0'0'0'0,"0"0"0"0,27 0 0 16,-27-28 0-16,51 28 0 15,-24 0 0-15,0 0 0 0,0-26 0 16,-1 26 0-16,1 0 0 16,0 0 0-16,-3 0 0 15,3 0 0-15,0 0 0 0,0 0 0 16,-27 0 0-16,26 0 0 15,-26 0 0-15,0 0 0 16,27 0 0-16,-27 26 0 16,0-26 0-16,0 0 0 0,0 0 0 15,0 28 0-15,0-2 0 16,0-26 0-16,-27 26 0 16,27 0 0-16,0 27 0 0,-26-25 0 15,26-2 0-15,0 0 0 16,-27 0 0-16,27 0 0 15,0 1 0-15,-27-27 0 0,27 0 0 16,0 0 0-16,0 0 0 16</inkml:trace>
  <inkml:trace contextRef="#ctx0" brushRef="#br0" timeOffset="198130">23547 11323 512 0,'0'0'0'0,"0"-26"0"0,0 26 0 15,0-26 0-15,0-2 0 16</inkml:trace>
  <inkml:trace contextRef="#ctx0" brushRef="#br0" timeOffset="198993.41">23891 11430 512 0,'0'0'0'0,"0"-28"0"0,0 28 0 16,26-26 0-16,-26 26 0 15,0-26 0-15,0 26 0 16,0-27 0-16,0 27 0 0,0 0 0 16,0 0 0-16,0 0 0 15,0 0 0-15,-26 0 0 16,26 0 0-16,-26 27 0 0,-2-27 0 15,4 26 0-15,24 0 0 16,-27 2 0-16,27-2 0 16,0 0 0-16,0 0 0 0,0 1 0 15,0-1 0-15,27 2 0 16,-27-28 0-16,0 0 0 16,24 0 0-16,-24 0 0 15,0-28 0-15,28 28 0 0,-28-26 0 16,0-1 0-16,0 27 0 15,0-26 0-15,0 0 0 16,0 26 0-16,0-26 0 0,26-2 0 16,-26 28 0-16,26-26 0 15,-26 0 0-15,27-1 0 16,0 1 0-16,0 26 0 0,-27 0 0 16,24-26 0-16,4 26 0 15,-1 0 0-15,-27 0 0 16,0 0 0-16,0 0 0 0,0 0 0 15,0 26 0-15,0 0 0 16,0-26 0-16,0 27 0 16,0 25 0-16,0-24 0 0,0-2 0 15,-27 0 0-15,27 0 0 16,0 1 0-16,-28-27 0 16,28 0 0-16,0 0 0 0,0 0 0 15,28 0 0-15,-28 0 0 16,27-27 0-16,-2 1 0 15,2 0 0-15,0 0 0 0,26-2 0 16,-27-24 0-16,1 52 0 16,-2-27 0-16,-25 27 0 15,27 0 0-15,-27 0 0 0,0 0 0 16,27 0 0-16,-27 0 0 16,0 27 0-16,0-1 0 15,0 0 0-15,0 2 0 16,0-2 0-16,0 0 0 0,0 0 0 15,0 27 0-15,0-25 0 16,0-28 0-16,0 26 0 16,0-26 0-16,0 0 0 0</inkml:trace>
  <inkml:trace contextRef="#ctx0" brushRef="#br0" timeOffset="202614.7">7911 12779 512 0,'0'0'0'0,"0"0"0"16,0 0 0-16,0 0 0 15,26 0 0-15,-26 0 0 0,0 0 0 16,0 0 0-16,0 0 0 16,0 0 0-16,0 0 0 0,0 0 0 15,0 0 0-15,0 0 0 16,0 0 0-16,0 0 0 15,-26 0 0-15,-1 26 0 16,0 0 0-16,-24 27 0 16,24 27 0-16,-26-28 0 0,-1 54 0 15,30-26 0-15,-31 25 0 16,29-25 0-16,26 25 0 0,-26-25 0 16,26-27 0-16,0 27 0 15,26-28 0-15,-26 2 0 16,26-1 0-16,2-27 0 15,-1 0 0-15,-27 0 0 0,24 2 0 16,-24-28 0-16,27 0 0 16,-27 0 0-16</inkml:trace>
  <inkml:trace contextRef="#ctx0" brushRef="#br0" timeOffset="203023.68">8096 13096 512 0,'0'0'0'0,"26"0"0"16,-26-26 0-16,0 26 0 16,0 0 0-16,0 0 0 0,0 0 0 15,0 26 0-15,0 0 0 16,0 0 0-16,0 28 0 15,0-1 0-15,-26-1 0 0,26 2 0 16,0 25 0-16,-27-53 0 16,27 28 0-16,0-2 0 15,0-26 0-15,27 1 0 0,-27 0 0 16,0-27 0-16</inkml:trace>
  <inkml:trace contextRef="#ctx0" brushRef="#br0" timeOffset="203520.67">8415 13387 512 0,'0'0'0'0,"0"-26"0"16,-27 26 0-16,27 0 0 0,0 0 0 15,0 0 0-15,0 0 0 16,27 0 0-16,-1 26 0 15,-26-26 0-15,25 0 0 0,28-26 0 16,-26 52 0-16,27-52 0 16,-30 26 0-16,3 0 0 15,1 0 0-15,-1 0 0 0,-2 0 0 16,2 0 0-16,0 0 0 16</inkml:trace>
  <inkml:trace contextRef="#ctx0" brushRef="#br0" timeOffset="203928.1">9339 13070 512 0,'0'-27'0'0,"0"27"0"16,26 0 0-16,-26 0 0 15,0 0 0-15,0 0 0 0,27 0 0 16,-27 27 0-16,-27-1 0 15,27 26 0-15,0 2 0 16,0 25 0-16,-26-27 0 0,26 29 0 16,-26-29 0-16,26 28 0 15,0-1 0-15,0-25 0 16,0-2 0-16,0 0 0 16,26 2 0-16,-26-1 0 0,26-27 0 15,-26 0 0-15</inkml:trace>
  <inkml:trace contextRef="#ctx0" brushRef="#br0" timeOffset="204477.76">9261 13361 512 0,'0'0'0'0,"26"0"0"15,-26-28 0-15,26 28 0 16,-26 0 0-16,0-26 0 16,26 26 0-16,0 0 0 15,-26-26 0-15,27 26 0 0,-27 0 0 16,27 0 0-16,0 0 0 15,-1 0 0-15,0 0 0 16,0 0 0-16,-26 0 0 0,28 26 0 16,-3-26 0-16,-25 26 0 15,0 28 0-15,0-27 0 16,0-1 0-16,0 0 0 0,-25-26 0 16,-3 26 0-16,2 2 0 15,0-28 0-15,0 26 0 16,-1-26 0-16,0 0 0 0,0 0 0 15,1 0 0-15,0 0 0 16,26 0 0-16,-26 0 0 16</inkml:trace>
  <inkml:trace contextRef="#ctx0" brushRef="#br0" timeOffset="205089.35">9128 12857 512 0,'-25'0'0'0,"25"0"0"0,0 0 0 16,0 0 0-16,0 0 0 16,0 0 0-16,0 0 0 15,0 0 0-15,0 0 0 0,25 0 0 16,1 0 0-16,27 0 0 16,-26 0 0-16,26 0 0 15,-1-26 0-15,1 26 0 0,-26 0 0 16,26 0 0-16,-27-26 0 15,0 26 0-15,-26 0 0 16,28 0 0-16,-3 0 0 0,2 0 0 16</inkml:trace>
  <inkml:trace contextRef="#ctx0" brushRef="#br0" timeOffset="205569.52">9738 12726 512 0,'0'0'0'0,"24"0"0"15,-24 0 0-15,27 26 0 16,0 1 0-16,-27 25 0 16,26-26 0-16,1 28 0 0,-2 25 0 15,-25-26 0-15,29 52 0 16,-29-24 0-16,27 23 0 15,-27-23 0-15,0-3 0 0,0 2 0 0,0-27 0 16,-27 27 0-16,-2-28 0 16,29 2 0-16,-25-1 0 0,-28-27 0 15,53 0 0-15,-27 0 0 16,0 2 0-16,3-28 0 16,-5 0 0-16,29 26 0 0,-25-26 0 15,-2 0 0-15,27 0 0 16,-26 0 0-16,-1 0 0 15</inkml:trace>
  <inkml:trace contextRef="#ctx0" brushRef="#br0" timeOffset="206398.95">10796 12752 512 0,'25'-26'0'0,"2"26"0"15,-27 0 0-15,26 0 0 16,-26-28 0-16,0 28 0 15,0 0 0-15,0 0 0 16,0 0 0-16,0 0 0 0,0 0 0 16,26 0 0-16,-52 0 0 15,26 0 0-15,0 28 0 16,0-28 0-16,-26 26 0 0,26 1 0 16,-27-1 0-16,-27 26 0 15,29 28 0-15,-28-1 0 16,0 27 0-16,-1 1 0 0,-24 25 0 15,25-1 0-15,-1 2 0 16,28-1 0-16,0 1 0 16,26-27 0-16,0-1 0 0,0 1 0 15,26-1 0-15,0-25 0 16,1-1 0-16,0 1 0 16,0-27 0-16,-1 0 0 0,0-27 0 15,0 27 0-15,0-27 0 16,3-26 0-16,-29 27 0 15,25 0 0-15,2-27 0 0,-27 0 0 16,0 0 0-16,26 0 0 16,-26 0 0-16,0 0 0 15,0 0 0-15,0 0 0 0,-26 0 0 16,52 0 0-16,-52 0 0 16</inkml:trace>
  <inkml:trace contextRef="#ctx0" brushRef="#br0" timeOffset="208381.32">11455 12884 512 0,'0'0'0'15,"0"-27"0"-15,0 27 0 0,27 0 0 16,-27 0 0-16,0-26 0 15,0 26 0-15,0 0 0 16,0 0 0-16,0 0 0 16,0 0 0-16,0 0 0 0,0 0 0 15,0 0 0-15,0 0 0 16,0 26 0-16,0 1 0 16,0 0 0-16,-27 26 0 15,27-1 0-15,-26 2 0 0,26-2 0 16,0-26 0-16,0 28 0 15,-25-27 0-15,25 25 0 0,25-26 0 16,-25 0 0-16,0 2 0 16,0-28 0-16,0 26 0 15,0-26 0-15</inkml:trace>
  <inkml:trace contextRef="#ctx0" brushRef="#br0" timeOffset="208833.14">11033 13546 512 0,'0'0'0'0,"0"26"0"16,26-26 0-16,0 0 0 15,1 0 0-15,0 0 0 16,27-26 0-16,-3 26 0 0,2 0 0 16,28 0 0-16,-30 0 0 15,29 0 0-15,0 0 0 31,-29 0 0-31,-22 0 0 0,23 0 0 0,-25 0 0 16</inkml:trace>
  <inkml:trace contextRef="#ctx0" brushRef="#br0" timeOffset="208973.84">11166 13942 512 0</inkml:trace>
  <inkml:trace contextRef="#ctx0" brushRef="#br0" timeOffset="209696.04">10981 13942 512 0,'0'0'0'0,"0"0"0"16,0 0 0-16,0-26 0 16,27 26 0-16,-2 0 0 15,-25 0 0-15,0 0 0 0,26 0 0 16,-26-26 0-16,0 26 0 16,0 0 0-16,26 26 0 15,-26-26 0-15,0 0 0 0,0 26 0 16,27-26 0-16,-27 28 0 15,0-2 0-15,0 26 0 16,0-25 0-16,0-1 0 16,-27 2 0-16,27 24 0 0,0-26 0 15,-26 0 0-15,26 0 0 16,0 2 0-16,0-28 0 16,0 25 0-16,0-25 0 0,0 0 0 15,0 0 0-15,0-25 0 16,0 25 0-16,26-28 0 15,-26 2 0-15,27 0 0 0,-27 0 0 16,27-1 0-16,0 2 0 16,0-29 0-16,-2 27 0 15,1 27 0-15,0-26 0 0,-26 0 0 16,27 0 0-16,0 26 0 16,-27 0 0-16,27-28 0 15,-27 28 0-15,0 0 0 0,27 0 0 16,-27 0 0-16,0 28 0 15,0-28 0-15,0 26 0 16,0 0 0-16,0 0 0 0,0 1 0 16,0-1 0-16,0 2 0 15,0-3 0-15,0 2 0 16,0-1 0-16,0 0 0 16,0-26 0-16,0 26 0 0,0-26 0 15,0 28 0-15,0-28 0 16,0 0 0-16</inkml:trace>
  <inkml:trace contextRef="#ctx0" brushRef="#br0" timeOffset="210005.39">11509 14259 512 0,'0'0'0'0,"0"-26"0"16,27 26 0-16,-27 0 0 16,0 0 0-16,0 0 0 15,0 0 0-15,0 0 0 0,0 0 0 16,0 26 0-16,0-26 0 15,0 28 0-15,0-3 0 16,-27 3 0-16,54-2 0 0,-54 0 0 16,27 1 0-16,0 0 0 15,0-2 0-15,0 2 0 16</inkml:trace>
  <inkml:trace contextRef="#ctx0" brushRef="#br0" timeOffset="210618.42">12566 13255 512 0,'0'-26'0'0,"0"26"0"16,0 0 0-16,0 0 0 15,28 0 0-15,-28-27 0 0,0 27 0 16,0 27 0-16,0-27 0 16,0 0 0-16,-28 26 0 15,28 0 0-15,0 26 0 0,0-24 0 16,0 25 0-16,0-1 0 15,-25 2 0-15,25-28 0 16,0 26 0-16,0-25 0 16,0 0 0-16,0 0 0 0,0-1 0 15</inkml:trace>
  <inkml:trace contextRef="#ctx0" brushRef="#br0" timeOffset="210980.02">12356 13492 512 0,'0'-26'0'0,"0"26"0"0,27 0 0 16,-1 0 0-16,1 0 0 16,-1 0 0-16,26 0 0 0,-25 0 0 15,-2 0 0-15,3 0 0 16,25 0 0-16,-27 0 0 15,-26-26 0-15,26 52 0 16,-26-26 0-16,29 0 0 0,-29 0 0 16,23 0 0-16,5 0 0 15</inkml:trace>
  <inkml:trace contextRef="#ctx0" brushRef="#br0" timeOffset="211403.48">13546 12964 512 0,'0'0'0'0,"0"-27"0"0,0 27 0 16,0 0 0-16,26-26 0 16,-26 26 0-16,0 0 0 15,27 0 0-15,-27 0 0 16,0 0 0-16,0 26 0 0,0-26 0 15,0 27 0-15,0 25 0 16,0-25 0-16,0 26 0 16,-27-1 0-16,54-25 0 0,-54 27 0 15,27-2 0-15,0-26 0 16,0 28 0-16,0-28 0 16,-26 1 0-16,26-1 0 0,0 0 0 15</inkml:trace>
  <inkml:trace contextRef="#ctx0" brushRef="#br0" timeOffset="211702.96">13229 13572 512 0,'0'0'0'0,"27"0"0"0,26 0 0 16,-1-26 0-16,1 26 0 0,1 0 0 16,-2-26 0-16,0 26 0 15,2 0 0-15,-27-28 0 16,25 28 0-16,-26 0 0 15,0 0 0-15,-26 0 0 0,0 0 0 16</inkml:trace>
  <inkml:trace contextRef="#ctx0" brushRef="#br0" timeOffset="212562.43">13441 13996 512 0,'0'-26'0'0,"27"26"0"15,-27 0 0-15,26-28 0 0,0 28 0 16,-26 0 0-16,26-26 0 15,-26 26 0-15,26 0 0 16,-26 0 0-16,27 0 0 0,-27 26 0 16,0-26 0-16,27 28 0 15,-27-28 0-15,0 26 0 16,0 26 0-16,-27-25 0 16,27-1 0-16,0 2 0 0,0 24 0 15,-27-26 0-15,27 0 0 16,0-26 0-16,0 26 0 15,0-26 0-15,0 0 0 0,0 0 0 16,0 0 0-16,0 0 0 16,0 0 0-16,0-26 0 15,27 0 0-15,-27 0 0 0,27-1 0 16,0 2 0-16,-27-3 0 16,27 2 0-16,-2-1 0 15,1 1 0-15,0 0 0 0,3 0 0 16,-4 26 0-16,-25-28 0 15,27 28 0-15,-27 0 0 16,0 0 0-16,0 0 0 16,27 28 0-16,-27-28 0 0,0 52 0 15,0-26 0-15,0 1 0 16,0 27 0-16,-27-29 0 0,54 28 0 16,-54-27 0-16,27 0 0 15,0 2 0-15,-27-3 0 16,27 3 0-16,0-28 0 15,0 26 0-15</inkml:trace>
  <inkml:trace contextRef="#ctx0" brushRef="#br0" timeOffset="213111.2">13942 14259 512 0,'0'-26'0'0,"0"26"0"0,29 0 0 16,-29 0 0-16,25-26 0 0,2 26 0 15,-27 0 0-15,0 0 0 16,27 0 0-16,-27 0 0 16,25 0 0-16,-25 0 0 0,0 0 0 15,0 26 0-15,-25-26 0 16,25 26 0-16,0 2 0 16,-27-3 0-16,27 3 0 0,-27-2 0 15,2-26 0-15,25 26 0 16,-29 1 0-16,4-27 0 15,25 0 0-15,0 0 0 16,0 0 0-16,0 0 0 0,0 0 0 16,0 0 0-16,25 0 0 15,-25 0 0-15,29 0 0 16,-4-27 0-16,2 27 0 0,-27 0 0 16,52 0 0-16,-25 0 0 15,-2 0 0-15,4-26 0 16,-2 26 0-16,-2 0 0 0,2 0 0 15,-2 0 0-15,2 0 0 16,-27 0 0-16,27 0 0 16,0-26 0-16</inkml:trace>
  <inkml:trace contextRef="#ctx0" brushRef="#br0" timeOffset="214068.87">14156 12805 512 0,'0'0'0'16,"0"-26"0"-16,0 26 0 0,0 0 0 15,0 0 0-15,0 0 0 16,0 0 0-16,0 0 0 15,0 0 0-15,0 26 0 0,27-26 0 16,-27 0 0-16,25 26 0 16,-25 0 0-16,27-26 0 15,-2 27 0-15,-25 26 0 0,27-26 0 16,-27 25 0-16,27-25 0 16,0 26 0-16,-27-27 0 15,27 54 0-15,-2-27 0 16,2-1 0-16,-27 28 0 0,52-1 0 15,-52-25 0-15,27 24 0 16,0 3 0-16,-27-3 0 16,27 2 0-16,-27-1 0 0,0 1 0 15,0 25 0-15,0-25 0 16,0-2 0-16,0 3 0 16,0-2 0-16,-27 0 0 0,0-26 0 15,0 0 0-15,1 0 0 16,0-1 0-16,-26 1 0 15,25-26 0-15,-27 26 0 0,27-26 0 16,2-1 0-16,-2 0 0 16,-25 0 0-16,52 2 0 15,-29-28 0-15,4 26 0 0,-2-26 0 16,27 26 0-16,-25-26 0 16,25 0 0-16,0 27 0 15,0-27 0-15,0 0 0 16,25 0 0-16,-25 0 0 0,0 0 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1065.625" units="1/dev"/>
          <inkml:channelProperty channel="T" name="resolution" value="1" units="1/dev"/>
        </inkml:channelProperties>
      </inkml:inkSource>
      <inkml:timestamp xml:id="ts0" timeString="2023-10-30T13:46:39.026"/>
    </inkml:context>
    <inkml:brush xml:id="br0">
      <inkml:brushProperty name="width" value="0.05292" units="cm"/>
      <inkml:brushProperty name="height" value="0.05292" units="cm"/>
      <inkml:brushProperty name="color" value="#FF0000"/>
    </inkml:brush>
  </inkml:definitions>
  <inkml:trace contextRef="#ctx0" brushRef="#br0">10371 8440 512 0,'0'0'0'0,"0"0"0"16,0 0 0-16,0 0 0 16,0 0 0-16,0 0 0 15,0 0 0-15,0 0 0 16,0 0 0-16,0 0 0 0,0 0 0 31,0 0 0-31,0 0 0 16,0 0 0-16,0 0 0 0,0 0 0 15,0 0 0-15,0 0 0 16,0 0 0-16,0 0 0 0,0 0 0 16,0 0 0-16,0 0 0 15,0 0 0-15,0 0 0 16,0 0 0-16,0 0 0 0,0 0 0 16,0 0 0-16,0 0 0 15,26 0 0-15,-26 0 0 16,27 0 0-16,-27 0 0 0,27-26 0 15,0 26 0-15,-1 26 0 16,0-26 0-16,0-26 0 16,0 26 0-16,28 0 0 15,-1 0 0-15,-27 0 0 0,26 0 0 16,29 0 0-16,-29 0 0 16,0 0 0-16,29 0 0 0,-29 0 0 15,29 0 0-15,-3 0 0 16,2-28 0-16,-26 28 0 15,50 0 0-15,-50 0 0 0,24 0 0 16,2 0 0-16,0 0 0 16,0 0 0-16,-1 0 0 15,-2 0 0-15,-21 0 0 16,49 0 0-16,-52 0 0 0,26 0 0 16,-26 0 0-16,27 0 0 15,-28 0 0-15,26 0 0 16,-23 0 0-16,-3 0 0 0,-26 0 0 15,26 0 0-15,3 0 0 16,-29 0 0-16,1 0 0 16,-2 0 0-16,4 0 0 0,-5 0 0 15,-24 0 0-15,27 0 0 16,-27 0 0-16,0 0 0 16,0 0 0-16,0 0 0 0,0 28 0 15,0-28 0-15,0 0 0 16,27 0 0-16,-27-28 0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1065.625" units="1/dev"/>
          <inkml:channelProperty channel="T" name="resolution" value="1" units="1/dev"/>
        </inkml:channelProperties>
      </inkml:inkSource>
      <inkml:timestamp xml:id="ts0" timeString="2023-10-30T13:48:29.263"/>
    </inkml:context>
    <inkml:brush xml:id="br0">
      <inkml:brushProperty name="width" value="0.05292" units="cm"/>
      <inkml:brushProperty name="height" value="0.05292" units="cm"/>
      <inkml:brushProperty name="color" value="#FF0000"/>
    </inkml:brush>
  </inkml:definitions>
  <inkml:trace contextRef="#ctx0" brushRef="#br0">636 898 512 0,'25'0'0'15,"-25"0"0"-15,0 0 0 0,0 0 0 16,0 0 0-16,0 0 0 15,0 0 0-15,0 0 0 16,0 0 0-16,0 0 0 16,0 0 0-16,0 0 0 0,0 0 0 15,0 0 0-15,0-26 0 16,0 26 0-16,0 0 0 0,0 0 0 16,0 0 0-16,0 0 0 15,0 0 0-15,0 0 0 16,0 0 0-16,0 0 0 0,0 0 0 15,0 0 0-15,0 0 0 16,0 0 0-16,0 0 0 16,0 0 0-16,0 26 0 0,0-26 0 15,0 27 0-15,0 0 0 16,0 26 0-16,0-27 0 16,0 27 0-16,0 0 0 0,27-27 0 15,-27 27 0-15,-27-27 0 16,27 28 0-16,0-2 0 15,0-25 0-15,0 26 0 0,0-26 0 16,0 25 0-16,0-25 0 16,-25 0 0-16,25-1 0 15,0 0 0 1,0 0 0-16,0 1 0 0,0-27 0 0,0 26 0 16,0-26 0-16,0 0 0 15,0 0 0-15,0 0 0 0,25-26 0 16</inkml:trace>
  <inkml:trace contextRef="#ctx0" brushRef="#br0" timeOffset="706.68">661 1111 512 0,'0'0'0'0,"0"0"0"0,0 0 0 15,0 0 0-15,0 0 0 16,0 0 0-16,0 0 0 0,0 0 0 15,0-27 0-15,27 27 0 16,-27 0 0-16,0 0 0 16,28 0 0-16,-28-27 0 0,0 27 0 15,24 0 0-15,-24-26 0 16,0 26 0-16,27 0 0 16,0 0 0-16,-27 0 0 15,0-26 0-15,27 26 0 0,0 0 0 16,-2 0 0-16,-25 0 0 15,28 0 0-15,-28 0 0 16,24 26 0-16,-24-26 0 0,27 26 0 16,0-26 0-16,-27 27 0 15,0 0 0-15,0-1 0 16,-27 0 0-16,27 0 0 0,-27-26 0 16,27 27 0-16,-52-1 0 15,27-26 0-15,-2 28 0 16,0-28 0-16,27 0 0 15,-27 0 0-15,0 26 0 0,3-52 0 16,-4 26 0-16,28 0 0 16,-27 0 0-16,27 0 0 15,0 0 0-15</inkml:trace>
  <inkml:trace contextRef="#ctx0" brushRef="#br0" timeOffset="1019.31">1058 1242 512 0,'0'0'0'0,"0"0"0"16,0 0 0-16,0 0 0 16,0 0 0-16,28 28 0 15,-28-28 0-15,-28 26 0 0,28 0 0 16,0 0 0-16,0 1 0 16,0 0 0-16,0-1 0 15,0 1 0-15,0-1 0 0,0 0 0 16,0-26 0-16,0 27 0 15</inkml:trace>
  <inkml:trace contextRef="#ctx0" brushRef="#br0" timeOffset="1945.64">397 872 512 0,'0'0'0'0,"0"0"0"15,0 0 0-15,0 0 0 0,0 0 0 16,0-26 0-16,0 26 0 16,0 0 0-16,0 0 0 15,0 0 0-15,0-26 0 0,27 26 0 16,-27 0 0-16,27-26 0 16,-27-2 0-16,25 28 0 15,-25-25 0-15,27 25 0 16,-27-28 0-16,27 2 0 0,-27 26 0 15,25-26 0-15,-25 26 0 16,0-26 0-16,0 26 0 16,0 0 0-16,0 0 0 0,0 0 0 15,0-28 0-15,27 28 0 16,-27 0 0-16,0 0 0 31,0 0 0-31,0 0 0 0,0 0 0 16,0 0 0-16,0 0 0 15,0 0 0-15,0-25 0 16,27 25 0-16,-27 25 0 0,0-25 0 16,27 0 0-16,-27 0 0 15,25 0 0-15,-25 28 0 16,55-28 0-16,-55 0 0 0,51 26 0 16,-51-26 0-16,27 26 0 15,0-26 0-15,-27 0 0 16,0 26 0-16,27-26 0 0,-27 0 0 15,0 0 0-15,0 0 0 16,25 0 0-16,-25 0 0 16,0 0 0-16,0 28 0 0,0-28 0 15,0 25 0-15,0-25 0 16</inkml:trace>
  <inkml:trace contextRef="#ctx0" brushRef="#br0" timeOffset="2401.94">1509 872 512 0,'0'0'0'0,"0"0"0"0,0 0 0 16,0 0 0-16,0 0 0 15,0 0 0-15,0 0 0 16,0 0 0-16,0 0 0 0,25 0 0 15,-25 0 0-15,0 0 0 16</inkml:trace>
  <inkml:trace contextRef="#ctx0" brushRef="#br0" timeOffset="2557.91">1534 1163 512 0,'-25'26'0'0,"25"-26"0"16,-27 27 0-16,27-27 0 15,0 0 0-15,0 0 0 0,0 0 0 16,0 0 0-16,0 0 0 16,0 0 0-16,0 0 0 15</inkml:trace>
  <inkml:trace contextRef="#ctx0" brushRef="#br0" timeOffset="5223.78">2196 925 512 0,'0'0'0'0,"0"-27"0"0,26 27 0 16,-26 0 0-16,0 0 0 16,0 0 0-16,0-26 0 15,0 26 0-15,0 0 0 0,0 0 0 16,0 0 0-16,0 0 0 16,0 26 0-16,0 1 0 15,0 0 0-15,-26 26 0 0,26-1 0 16,0 2 0-16,0 24 0 15,-25-25 0-15,25 1 0 16,0-2 0-16,0 2 0 0,0-1 0 16,-27-1 0-16,27-25 0 15,0 0 0-15,27-1 0 16,-27-26 0-16</inkml:trace>
  <inkml:trace contextRef="#ctx0" brushRef="#br0" timeOffset="5647">2144 978 512 0,'0'0'0'15,"27"-26"0"-15,-2 26 0 0,-25-27 0 16,26 27 0-16,-26-27 0 16,0 27 0-16,27 0 0 15,-27-26 0-15,27 26 0 16,-1 0 0-16,-26 0 0 0,0 0 0 15,27 0 0-15,0 26 0 16,-27 1 0-16,25 0 0 16,-25-27 0-16,0 26 0 0,26 1 0 15,-26-1 0-15,-26 0 0 16,1-26 0-16,-2 27 0 16,0 0 0-16,27-27 0 0,-26 0 0 15,-1 0 0-15,27 0 0 16,-27 0 0-16</inkml:trace>
  <inkml:trace contextRef="#ctx0" brushRef="#br0" timeOffset="6085.85">2381 1005 512 0,'0'0'0'0,"26"-27"0"0,1 27 0 16,-27 0 0-16,26-26 0 16,1 26 0-16,-27 0 0 15,27 0 0-15,-27-27 0 0,27 27 0 16,-2 0 0-16,-25 27 0 15,27-27 0-15,0 26 0 16,-27 1 0-16,25-1 0 0,-25 0 0 16,0 1 0-16,0-27 0 15,-25 27 0-15,25-1 0 16,-27-26 0-16,0 0 0 0,27 0 0 16,-25 0 0-16,25 0 0 15,-27-26 0-15,27 26 0 16,0-27 0-16,0 0 0 0,0 1 0 15,27 26 0-15,-2-26 0 16,-25 26 0-16,27-27 0 16,25 1 0-16,-25 26 0 15,0 0 0-15,0-27 0 0,25 27 0 16,-25 0 0-16,-2 0 0 16</inkml:trace>
  <inkml:trace contextRef="#ctx0" brushRef="#br0" timeOffset="6526.21">2938 952 512 0,'0'0'0'0,"0"0"0"0,0 0 0 16,0-27 0-16,0 27 0 15,25 0 0-15,-25 0 0 16,0-27 0-16,0 27 0 15,0 0 0-15,0 0 0 0,0 0 0 16,0 0 0-16,0-26 0 16,0 26 0-16,0 0 0 15,0 0 0-15,0 0 0 0,0 0 0 16,-25 0 0-16,25 0 0 16,0 26 0-16,-27-26 0 15,27 27 0-15,-27 0 0 0,27-1 0 16,0 1 0-16,0-1 0 15,0 0 0-15,27 1 0 16,-27 0 0-16,0-1 0 0,27-26 0 16,-27 0 0-16,25 0 0 15,-25-26 0-15,25 26 0 16,-25-27 0-16,0 0 0 0,0-25 0 16,0 25 0-16,0 27 0 15,0-26 0-15,-25-1 0 16,25 27 0-16,-25-27 0 0,25 27 0 15,0 0 0-15</inkml:trace>
  <inkml:trace contextRef="#ctx0" brushRef="#br0" timeOffset="7249.25">3173 925 512 0,'0'0'0'0,"0"0"0"16,0 0 0-16,0-27 0 0,0 27 0 15,0 0 0-15,0 0 0 16,0 0 0-16,29 27 0 15,-29-27 0-15,0 27 0 0,-29-1 0 16,29 27 0-16,0-27 0 16,0 28 0-16,0-28 0 15,0 26 0-15,0 1 0 0,0-25 0 16,0 24 0-16,0-26 0 16,0 1 0-16,0 0 0 15,0-27 0-15,0 0 0 0</inkml:trace>
  <inkml:trace contextRef="#ctx0" brushRef="#br0" timeOffset="7627.51">3123 978 512 0,'0'-26'0'0,"26"-1"0"0,-26 0 0 16,0 27 0-16,24-26 0 15,-24 26 0-15,0-26 0 16,29 0 0-16,-4 26 0 16,-25 0 0-16,27 0 0 0,-27 0 0 15,27 0 0-15,-27 0 0 16,0 0 0-16,27 26 0 15,-27 0 0-15,0 0 0 0,0-26 0 16,0 54 0-16,0-54 0 16,0 26 0-16,-27 1 0 15,0-1 0-15,0 0 0 0,2-26 0 16,-4 0 0-16,29 27 0 16,-50-27 0-16,23 0 0 15,0 0 0-15</inkml:trace>
  <inkml:trace contextRef="#ctx0" brushRef="#br0" timeOffset="7800.77">3414 1111 512 0,'0'0'0'0,"0"0"0"0,0 0 0 15,0 0 0-15,0-27 0 16,25 27 0-16,-25 0 0 15,0 0 0-15,0 0 0 0,0 0 0 16,0 0 0-16</inkml:trace>
  <inkml:trace contextRef="#ctx0" brushRef="#br0" timeOffset="8524.94">4233 925 512 0,'-26'0'0'0,"26"-27"0"0,0 27 0 16,0 0 0-16,0-26 0 0,0 26 0 16,0 0 0-16,0-26 0 15,0 26 0-15,-26 0 0 16,26-26 0-16,0 26 0 0,0 0 0 15,-27 0 0-15,0 0 0 16,27 0 0-16,-27 0 0 16,3 0 0-16,24 26 0 0,-28 0 0 15,28 0 0-15,0 1 0 16,-27 0 0-16,27-1 0 16,27 27 0-16,-27-27 0 15,0-26 0 1,28 27 0-16,-28 0 0 15,24-27 0-15,-24 0 0 0,27 0 0 16,0-27 0-16,-27 0 0 16,27 1 0-16,-27 0 0 15,26-27 0-15,-26-1 0 16,0-24 0-16,0 24 0 0,26-25 0 16,-52 53 0-16,26 0 0 15,0-2 0-15,0 3 0 16,26-2 0-16,-26 27 0 0,0-27 0 15,0 27 0-15</inkml:trace>
  <inkml:trace contextRef="#ctx0" brushRef="#br0" timeOffset="8980.19">4418 1005 512 0,'0'0'0'0,"0"0"0"15,0 0 0-15,28-27 0 16,-1 27 0-16,-27 0 0 0,24 0 0 16,-24 0 0-16,27-26 0 15,-27 26 0-15,27 0 0 16,-1 0 0-16,-26-27 0 15,0 27 0-15,27 0 0 0,-27-27 0 16,0 27 0-16,0 0 0 16,0-26 0-16,-27 26 0 15,27-26 0-15,-26 26 0 16,26 0 0-16,-27 0 0 0,0 0 0 16,3 0 0-16,24 26 0 15,-55 0 0-15,29 1 0 16,26 0 0-16,-26-1 0 0,26 1 0 15,0-1 0-15,0 0 0 0,0 1 0 16,0 0 0-16,26-27 0 16,-26 26 0-16,26-26 0 15,2 0 0-15,-1-26 0 16,-3 26 0-16,3 0 0 0,0-27 0 16,26 27 0-16,-26-27 0 15</inkml:trace>
  <inkml:trace contextRef="#ctx0" brushRef="#br0" timeOffset="9510.11">5028 741 512 0,'0'0'0'0,"26"-28"0"16,-26 28 0-16,0 0 0 15,0 0 0-15,25 0 0 16,-25-26 0-16,0 26 0 15,0 0 0-15,0 0 0 0,-25-26 0 16,25 26 0-16,0-26 0 16,0 26 0-16,0 0 0 15,0-28 0-15,0 28 0 16,-26 0 0-16,26-25 0 0,0 25 0 16,0 0 0-16,0 0 0 15,-27 0 0-15,27 0 0 16,-27 0 0-16,0 25 0 0,27 3 0 15,-26-2 0-15,-1 0 0 16,2 28 0-16,-1-1 0 16,26 25 0-16,-27-25 0 0,27 0 0 15,-27 0 0-15,27 0 0 16,0 0 0-16,0-1 0 16,0 1 0-16,0-25 0 0,0-2 0 15,0 0 0-15,27-26 0 16,-27 26 0-16</inkml:trace>
  <inkml:trace contextRef="#ctx0" brushRef="#br0" timeOffset="9730.37">4709 1031 512 0,'0'0'0'16,"0"0"0"-16,0-26 0 16,27 26 0-16,-1 0 0 0,-26 0 0 15,27 0 0-15,0-27 0 16,0 27 0-16,-1 0 0 16,-1 0 0-16,-25 0 0 0,27 0 0 15</inkml:trace>
  <inkml:trace contextRef="#ctx0" brushRef="#br0" timeOffset="9904.92">5186 1137 512 0,'0'0'0'0,"0"0"0"16,-27 0 0-16,54 0 0 0,-54-26 0 15,27 26 0-15,0 0 0 16,27-27 0-16,-27 27 0 15,27 0 0-15</inkml:trace>
  <inkml:trace contextRef="#ctx0" brushRef="#br0" timeOffset="10440.11">5901 661 512 0,'0'0'0'0,"0"0"0"0,0 0 0 16,0-26 0-16,27 26 0 15,-27 0 0-15,0 0 0 16,0 0 0-16,0 0 0 0,25 0 0 16,-25 26 0-16,0-26 0 15,-25 52 0-15,25-24 0 16,-27 25 0-16,0-1 0 0,0 0 0 15,0 2 0-15,1-1 0 16,-27-1 0-16,28 2 0 16,-2-28 0-16,27 0 0 0</inkml:trace>
  <inkml:trace contextRef="#ctx0" brushRef="#br0" timeOffset="10831.89">5794 661 512 0,'26'-26'0'0,"1"-2"0"15,-27 28 0-15,27-25 0 16,-27-2 0-16,27 0 0 0,-27 27 0 15,27 0 0-15,-2 0 0 16,-25 0 0-16,0 0 0 16,26 0 0-16,0 0 0 15,-26 27 0-15,27-27 0 0,0 52 0 16,-27-24 0-16,27 24 0 16,-27 2 0-16,0-1 0 15,0-27 0-15,0 26 0 0,-27 1 0 16,27 0 0-16,0-26 0 15,0 25 0-15,-27-25 0 16,27 0 0-16,0-1 0 0,0-26 0 16,0 0 0-16,0 26 0 15,0-26 0-15</inkml:trace>
  <inkml:trace contextRef="#ctx0" brushRef="#br0" timeOffset="11144.32">5794 898 512 0,'0'0'0'0,"0"0"0"16,0 0 0-16,0 0 0 15,0 0 0-15,26 0 0 16,1 0 0-16,0 0 0 0,0 0 0 16,0 0 0-16,-2 0 0 15,1-26 0-15,0 26 0 16,-26 0 0-16,27 0 0 15</inkml:trace>
  <inkml:trace contextRef="#ctx0" brushRef="#br0" timeOffset="18196.66">370 2063 512 0,'0'0'0'16,"0"0"0"-16,0 0 0 15,0 0 0-15,27-26 0 0,-27 26 0 16,0 0 0-16,0 0 0 15,0 0 0-15,0 0 0 16,0-27 0-16,0 54 0 0,0-27 0 16,0-27 0-16,0 27 0 15,0 27 0-15,0-27 0 16,0 26 0-16,0 0 0 0,0 27 0 16,0 1 0-16,0-2 0 15,0 1 0-15,0 1 0 16,0 25 0-16,0-53 0 0,-27 53 0 15,27-52 0-15,0 26 0 16,0 0 0-16,0-28 0 16,0 3 0-16,-25-28 0 15,25 26 0-15,0-52 0 0</inkml:trace>
  <inkml:trace contextRef="#ctx0" brushRef="#br0" timeOffset="18777.59">370 2301 512 0,'0'-26'0'0,"0"26"0"15,0 0 0-15,0 0 0 0,0-27 0 16,0 27 0-16,27 0 0 16,-27-26 0-16,0 26 0 15,27 0 0-15,-27 0 0 0,27-26 0 16,-27 26 0-16,25-27 0 16,-25 27 0-16,27 0 0 15,0-27 0-15,-27 27 0 16,25 0 0-16,-25 27 0 0,27-27 0 15,0 0 0-15,-27 27 0 16,27-1 0-16,-27-26 0 16,0 53 0-16,0-27 0 0,0 0 0 15,0-26 0-15,-27 28 0 16,0-2 0-16,0-26 0 16,2 26 0-16,25-26 0 0,-54 0 0 15,29 0 0-15,-2 0 0 16,0 0 0-16,27 0 0 15,0 0 0-15,0 0 0 16</inkml:trace>
  <inkml:trace contextRef="#ctx0" brushRef="#br0" timeOffset="19291.45">688 2407 512 0,'0'0'0'0,"28"0"0"15,-28-26 0-15,0 26 0 0,0 0 0 16,24 0 0-16,-24-26 0 16,27 52 0-16,-27-52 0 15,0 26 0-15,27 0 0 0,-27 0 0 16,0 0 0-16,0 26 0 16,0 0 0-16,0-26 0 15,0 27 0-15,0-27 0 0,0 26 0 16,0 0 0-16,-27 1 0 15,27-1 0-15,-27-26 0 16,27 27 0-16,0-1 0 16,0-26 0-16,-24 0 0 0,24 0 0 15,0 0 0-15,0 0 0 16,24 0 0-16,-24 0 0 16,0 0 0-16,27 0 0 15,0 0 0-15,0 0 0 16,0 0 0-16,-2-26 0 15,3 26 0-15,-4 0 0 0,3 0 0 16,0 0 0-16</inkml:trace>
  <inkml:trace contextRef="#ctx0" brushRef="#br0" timeOffset="20080.66">212 1984 512 0,'0'0'0'0,"0"0"0"15,0 0 0-15,0 0 0 0,0 0 0 16,0 0 0-16,0 0 0 16,0-27 0-16,0 27 0 0,0 0 0 15,27 0 0-15,-27-26 0 16,25 26 0-16,-25-26 0 15,27-1 0-15,-27 27 0 0,27-27 0 16,0 27 0-16,-27-26 0 16,25 26 0-16,2 0 0 15,-27-27 0-15,0 27 0 0,0 0 0 16,27 0 0-16,-27 0 0 16,0-26 0-16,0 26 0 15,0 0 0-15,0 0 0 0,0 0 0 16,0 0 0-16,0 0 0 15,27 0 0-15,-54 0 0 0,27 0 0 16,27 0 0-16,-27 0 0 16,0 0 0-16,25 0 0 15,-25 0 0-15,27 0 0 16,0 26 0-16,-27-26 0 0,25 27 0 16,2-1 0-16,27 1 0 15,-29 0 0-15,2-1 0 16,1 0 0-16,-4 1 0 0,3-27 0 15,-27 26 0-15,0-26 0 16,27 0 0-16,-27 0 0 16,0 0 0-16,0 0 0 0,0 0 0 15,0 0 0-15,0 27 0 16</inkml:trace>
  <inkml:trace contextRef="#ctx0" brushRef="#br0" timeOffset="20394.83">1322 1957 512 0,'0'-26'0'16,"0"26"0"-16,0 0 0 0,0 0 0 15,0 0 0-15,0 0 0 16,0 0 0-16,27 0 0 15</inkml:trace>
  <inkml:trace contextRef="#ctx0" brushRef="#br0" timeOffset="20552.31">1349 2169 512 0,'0'0'0'0,"0"0"0"16,-27 0 0-16,27 0 0 15,0 0 0-15,27 0 0 16,-27 0 0-16,0 0 0 16,0 0 0-16</inkml:trace>
  <inkml:trace contextRef="#ctx0" brushRef="#br0" timeOffset="21147.74">2645 1825 512 0,'0'0'0'0,"0"0"0"0,0 0 0 0,0 0 0 0,0 0 0 16,0 0 0-16,0 0 0 15,0 0 0-15,0 0 0 16,0 0 0-16,0 0 0 0,0 26 0 16,0-26 0-16,0 27 0 15,0-27 0-15,0 27 0 16,-25-1 0-16</inkml:trace>
  <inkml:trace contextRef="#ctx0" brushRef="#br0" timeOffset="21493.88">2778 1851 512 0,'0'0'0'16,"0"0"0"-16,0 0 0 15,0 0 0-15,0 0 0 0,0 0 0 16,0 0 0-16,0 0 0 15,0 0 0-15,0 0 0 16,0 0 0-16,0 0 0 0,0 27 0 16,0-27 0-16,0 27 0 15,0-1 0-15,0-26 0 16,0 26 0-16,0-26 0 0,0 27 0 16,0-27 0-16,0 26 0 15,0-26 0-15,0 0 0 16</inkml:trace>
  <inkml:trace contextRef="#ctx0" brushRef="#br0" timeOffset="22105">4127 1720 512 0,'0'0'0'0,"0"0"0"15,0 0 0-15,0 0 0 0,0 0 0 16,0 0 0-16,0-28 0 15,0 28 0-15,0 28 0 16,0-56 0-16,0 56 0 16,0-28 0-16,0 0 0 0,0 0 0 15,-27 26 0-15,27-26 0 16,0 26 0-16,-24 0 0 16,24 1 0-16,-28-27 0 0</inkml:trace>
  <inkml:trace contextRef="#ctx0" brushRef="#br0" timeOffset="22371.91">4207 1772 512 0,'0'0'0'0,"0"0"0"16,0 0 0-16,0 0 0 16,0 0 0-16,0 26 0 0,0-26 0 15,0 27 0-15,0-27 0 16,0 26 0-16,0-26 0 16,-26 27 0-16,26-27 0 0,0 27 0 15,0-27 0-15,0 26 0 16</inkml:trace>
  <inkml:trace contextRef="#ctx0" brushRef="#br0" timeOffset="23596.62">5450 1878 512 0,'0'0'0'0,"0"0"0"15,0 0 0-15,0 0 0 16,0 0 0-16,0 0 0 16,26 0 0-16,-26 0 0 0,0-27 0 15,0 27 0-15,0 0 0 16,0 0 0-16,0 0 0 16,0 0 0-16,0 0 0 0,28 27 0 15,-28-27 0-15,0 27 0 16,0-1 0-16,-28 0 0 15,28 27 0-15,0-26 0 0,0 25 0 16,0-25 0-16,0-1 0 16,0 1 0-16,0 0 0 15,0-27 0-15,0 26 0 0,0-26 0 16,0 0 0-16</inkml:trace>
  <inkml:trace contextRef="#ctx0" brushRef="#br0" timeOffset="24401.88">5450 1825 512 0,'0'0'0'0,"0"0"0"16,0-27 0-16,0 54 0 0,0-54 0 16,0 27 0-16,0 0 0 15,0 0 0-15,0 0 0 0,0 0 0 16,26 0 0-16,-26 0 0 16,0 0 0-16,0 0 0 15,28 0 0-15,-28 0 0 0,27 0 0 16,-2-26 0-16,-25 26 0 15,27 0 0-15,25 0 0 16,-52 0 0-16,27 0 0 16,-27 26 0-16,27-26 0 0,-27 27 0 15,0-1 0-15,0 1 0 16,0-27 0-16,-27 27 0 16,0-1 0-16,1 0 0 0,26 1 0 15,-53-27 0-15,53 0 0 16,-25 0 0-16,25 26 0 15,0-26 0-15,0 0 0 0,0 0 0 16,0-26 0-16,0 26 0 16,25 0 0-16,2 0 0 15,-1 0 0-15,-26-27 0 16,26 27 0-16,1 0 0 0,0 27 0 16,0-27 0-16,-2 0 0 15,2 0 0-15,-27 26 0 16,26-26 0-16,-26 27 0 0,0-1 0 15,26 0 0-15,-52-26 0 16,26 53 0-16,-26-26 0 16,26-27 0-16,-27 27 0 0,2-1 0 15,-29-26 0-15,27 26 0 16,-25-26 0-16,25 0 0 16,2 0 0-16,-2 0 0 0,-1 0 0 15,2 27 0-15,0-27 0 16,26 0 0-16,0 0 0 15,-26 0 0-15,26-27 0 0</inkml:trace>
  <inkml:trace contextRef="#ctx0" brushRef="#br0" timeOffset="29636.39">9869 423 512 0,'-27'27'0'0,"27"-27"0"16,27 0 0-16,-54 0 0 15,54-27 0-15,-27 27 0 16,0 0 0-16,0 0 0 0,0 0 0 15,25 0 0-15,-25 0 0 16,0-27 0-16,29 27 0 16,-29 0 0-16,27 0 0 0,-27 0 0 15,0 0 0-15,24 0 0 16,-24 0 0-16,0 0 0 16,0 27 0-16,27-27 0 15,-27 27 0-15,0-1 0 16,0 0 0-16,0 0 0 0,0 1 0 15,0 0 0-15,0-2 0 16,0 3 0-16,0-28 0 0,0 26 0 16,0-26 0-16,0 0 0 15,0 0 0-15,0 26 0 16,0-52 0-16,0 26 0 0,0 0 0 16,0-26 0-16,0 26 0 15,0-28 0-15,0 3 0 16,26-2 0-16,-26 27 0 0,27-27 0 15,-27 1 0-15,0 0 0 16,27 26 0-16,-27-26 0 16,27-1 0-16,-2 27 0 15,-25-27 0-15,0 27 0 0,0-26 0 16,26 26 0-16,-26 0 0 16,0 0 0-16,0 0 0 15,0 0 0-15,0 0 0 0,0 0 0 16,0 0 0-16,0 26 0 15,0-26 0-15,0 27 0 16,27 0 0-16,-27-27 0 0,0 26 0 16,0 26 0-16,0-25 0 15,0 0 0-15,0-2 0 16,0-25 0-16,0 28 0 0,0-28 0 16,0 26 0-16,0-26 0 15,0 0 0-15,0 0 0 16,0 0 0-16,0 0 0 15,0 0 0-15</inkml:trace>
  <inkml:trace contextRef="#ctx0" brushRef="#br0" timeOffset="30079.2">10397 607 512 0,'0'0'0'16,"0"0"0"-16,0 0 0 0,27 0 0 16,-27 0 0-16,0 0 0 15,0 0 0-15,0 0 0 0,0 0 0 16,0 0 0-16,0 0 0 16,0 0 0-16,0 0 0 15,0 28 0-15,0-28 0 16,0 26 0-16,0 0 0 0,0 0 0 15,0-26 0 1,0 28 0-16,0-3 0 0,0 3 0 16,0-28 0-16,0 26 0 0,0-26 0 15,0 0 0-15</inkml:trace>
  <inkml:trace contextRef="#ctx0" brushRef="#br0" timeOffset="30330.56">10767 450 512 0,'0'0'0'0,"0"0"0"0,0 0 0 16,0 0 0-16,0 0 0 0,0 0 0 15,0 0 0-15</inkml:trace>
  <inkml:trace contextRef="#ctx0" brushRef="#br0" timeOffset="30487.03">10796 661 512 0,'0'0'0'0,"0"0"0"16,0 0 0-16,0 0 0 15,0 0 0-15,0 0 0 16,0 0 0-16,0 0 0 0,0 0 0 16,0 0 0-16,0 0 0 15</inkml:trace>
  <inkml:trace contextRef="#ctx0" brushRef="#br0" timeOffset="31115.33">11906 344 512 0,'0'-27'0'0,"0"27"0"15,0 0 0-15,0-26 0 0,0 26 0 16,27 0 0-16,-27 0 0 16,0 0 0-16,26 0 0 15,-26 0 0-15,0 0 0 0,0 0 0 16,0 0 0-16,0 26 0 15,0 1 0-15,0-1 0 16,-26 0 0-16,-1 28 0 16,27-2 0-16,-27 1 0 0,2-26 0 15,25 26 0-15,-29-1 0 16,4-26 0-16,25 27 0 16,-26-25 0-16,26-2 0 0</inkml:trace>
  <inkml:trace contextRef="#ctx0" brushRef="#br0" timeOffset="31460.41">12144 396 512 0,'0'-26'0'0,"27"26"0"0,-27-26 0 16,27-1 0-16,-27 27 0 16,0-26 0-16,0 26 0 0,0 0 0 15,26 0 0-15,-52 0 0 16,26 0 0-16,26 26 0 0,-52 1 0 16,26-1 0-16,-27 0 0 31,27 28 0-31,0-2 0 0,-27 1 0 0,27-1 0 0,-26 2 0 15,26-28 0-15,0 28 0 16,-27-29 0-16,27 3 0 16,0-2 0-16,0-26 0 15,0 26 0-15,0-26 0 0</inkml:trace>
  <inkml:trace contextRef="#ctx0" brushRef="#br0" timeOffset="31852.46">11563 476 512 0,'0'0'0'0,"0"0"0"16,0 0 0-16,0 0 0 15,0 0 0-15,0 0 0 0,0 0 0 16,0 0 0-16,26 0 0 15,-1-26 0-15,30 26 0 16,-30 0 0-16,29 0 0 16,-2 0 0-16,2-27 0 0,-2 27 0 15,-25 0 0-15,25 0 0 16,-27 0 0-16,4 0 0 16,-2 0 0-16,-2 27 0 0</inkml:trace>
  <inkml:trace contextRef="#ctx0" brushRef="#br0" timeOffset="32103.68">11589 607 512 0,'25'0'0'0,"-25"0"0"16,0 0 0-16,26 0 0 15,28 0 0-15,0 0 0 16,-2 0 0-16,27-25 0 0,-52 25 0 16,52 0 0-16,-25 0 0 15,-27 0 0-15,-2 0 0 16,28 0 0-16,-26 0 0 0,0 25 0 16,-1-25 0-16</inkml:trace>
  <inkml:trace contextRef="#ctx0" brushRef="#br0" timeOffset="32512.5">12751 476 512 0,'-23'0'0'16,"46"0"0"-16,-23 0 0 15,0 0 0-15,0 0 0 0,28 0 0 16,-28 0 0-16,27 26 0 16,-27 0 0-16,0 28 0 15,0-29 0-15,0 29 0 0,-27-2 0 16,27 1 0-16,-28-25 0 16,28 24 0-16,-23-26 0 15,-6 27 0-15,29-26 0 16,0-1 0-16,0 1 0 0,0-27 0 15</inkml:trace>
  <inkml:trace contextRef="#ctx0" brushRef="#br0" timeOffset="32872.01">12699 555 512 0,'0'-27'0'0,"0"27"0"0,0-26 0 16,0 26 0-16,29-26 0 16,-6 26 0-16,5 0 0 15,-1 0 0-15,-27-26 0 0,26 26 0 16,1 0 0-16,-2 26 0 15,-25-26 0-15,29 0 0 16,-29 26 0-16,24 0 0 16,-24-26 0-16,0 27 0 0,0 0 0 15,0-2 0-15,-24-25 0 16,24 28 0-16,-29-2 0 16,4-26 0-16,-2 0 0 0,1 0 0 15,-1 26 0-15,-1-26 0 16</inkml:trace>
  <inkml:trace contextRef="#ctx0" brushRef="#br0" timeOffset="33532.83">13069 344 512 0,'0'0'0'15,"29"0"0"-15,-29-27 0 16,0 27 0-16,0 0 0 0,0 0 0 16,0-26 0-16,0 52 0 15,0-26 0-15,0 0 0 16,26 27 0-16,-26-1 0 0,0 0 0 15,0 1 0-15,0 0 0 16,0-1 0-16,0 0 0 16,0 0 0-16,-26 1 0 0,26 25 0 15,0-24 0-15,0-28 0 16,0 26 0-16,0-26 0 16,0 26 0-16,0-26 0 15,0 0 0-15,0 0 0 0,0 0 0 16,0 0 0-16,0 0 0 15,0-26 0-15,26 26 0 16,-26-26 0-16,0 26 0 0,25-28 0 16,2 28 0-16,-27-25 0 15,26-2 0-15,1 27 0 16,-27-27 0-16,27 27 0 0,-27 0 0 16,0 0 0-16,0 0 0 15,27 0 0-15,-27 0 0 16,0 0 0-16,0 0 0 0,0 0 0 15,0 0 0-15,0 0 0 16,0 27 0-16,0-27 0 16,0 0 0-16,0 27 0 0,0-27 0 15,0 0 0-15,-27 25 0 16,27-25 0-16,0 0 0 16,0 28 0-16,0-28 0 0,0 0 0 15,0 26 0-15,0-26 0 16,0 0 0-16,0 26 0 15,0-26 0-15,0 0 0 0,0 0 0 16</inkml:trace>
  <inkml:trace contextRef="#ctx0" brushRef="#br0" timeOffset="34020.62">13546 476 512 0,'0'0'0'0,"0"0"0"16,0 0 0-16,0 0 0 0,0 0 0 15,0 0 0-15,0 0 0 16,0 0 0-16,0 0 0 16,0 0 0-16,0 26 0 15,-26-26 0-15,0 26 0 0,26-26 0 16,-26 27 0-16,26 0 0 16,-27-2 0-16,0 3 0 15,27-2 0-15,0 0 0 0,0-26 0 16,0 26 0-16,0-26 0 15,27 28 0-15,-27-28 0 16,27 0 0 0,-27 0 0-16,26 0 0 0,0-28 0 0,-26 28 0 15,26-26 0-15,0 0 0 16,-26-28 0-16,27 29 0 0,-27-29 0 16,0 28 0-16,0 0 0 15,-27 0 0-15,27 26 0 16,-26-27 0-16,0 27 0 0</inkml:trace>
  <inkml:trace contextRef="#ctx0" brushRef="#br0" timeOffset="34698.69">13599 582 512 0,'27'-27'0'0,"-27"27"0"15,0 0 0-15,0 0 0 16,27-27 0-16,-27 27 0 15,27 0 0-15,-27-26 0 0,25 26 0 16,-25 0 0-16,26 0 0 16,-26 0 0-16,0 0 0 15,26 0 0-15,-26 26 0 0,0-26 0 16,0 0 0-16,0 27 0 16,0-27 0-16,0 27 0 15,0-2 0-15,0-25 0 0,0 28 0 31,0-2 0-31,0-26 0 16,0 26 0-16,0-26 0 0,0 0 0 16,0 0 0-16,0 0 0 15,0 0 0-15,0 0 0 16,0 0 0-16,0 0 0 16,0 0 0-16,0-26 0 0,29 0 0 15,-4 26 0-15,-25-28 0 16,27 28 0-16,0-25 0 15,-27-2 0-15,25 27 0 0,-25-27 0 16,27 27 0-16,-27-26 0 16,25 26 0-16,-25 0 0 15,0-26 0-15,0 26 0 0,0 0 0 16,0 0 0-16,29 26 0 16,-29-26 0-16,0 26 0 15,0-26 0-15,0 27 0 0,0 0 0 16,0-27 0-16,0 25 0 15,0 3 0-15,0-2 0 0,0-26 0 16,0 26 0-16,-29-26 0 16,58 0 0-16,-29 0 0 15,0 0 0-15</inkml:trace>
  <inkml:trace contextRef="#ctx0" brushRef="#br0" timeOffset="35107.66">14156 528 512 0,'0'0'0'16,"0"0"0"-16,0 0 0 0,27 0 0 16,-27 0 0-16,25-26 0 15,2 26 0-15,-27 0 0 16,25-26 0-16,2 26 0 0,-27 0 0 15,27-26 0-15,0 26 0 16,0 0 0-16,-27-27 0 16,0 27 0-16,25 0 0 15,-25-27 0-15,-25 27 0 0,25 0 0 16,0 0 0-16,-27 0 0 16,-27 0 0-16,54 0 0 0,-52 27 0 15,25 0 0-15,2-1 0 16,-2 0 0-16,27 0 0 15,-29 1 0-15,29 0 0 16,0-27 0-16,0 25 0 0,0-25 0 16,0 0 0-16,29 28 0 15,-29-28 0-15,27 0 0 16,-2-28 0-16,2 28 0 0,-2 0 0 16,2 0 0-16,0-25 0 15</inkml:trace>
  <inkml:trace contextRef="#ctx0" brushRef="#br0" timeOffset="35609.97">14631 344 512 0,'0'0'0'0,"0"0"0"16,26-27 0-16,-26 1 0 15,0 26 0-15,0 0 0 16,0-26 0-16,0 26 0 0,-26 0 0 16,0 0 0-16,0 26 0 15,0-26 0-15,26 0 0 16,-27 26 0-16,0 1 0 0,27-27 0 15,-27 0 0-15,27 26 0 16,0-26 0-16,0 26 0 16,0-26 0-16,27 27 0 0,-27-27 0 15,27 27 0-15,-27-27 0 16,27 0 0-16,-27 26 0 16,0-26 0-16,26 26 0 15,-26-26 0-15,0 26 0 0,0-26 0 16,26 27 0-16,-26-27 0 15,-26 0 0-15,26 27 0 16,0-27 0-16,0 0 0 0,-26 0 0 16,26 25 0-16,0-25 0 15,0 0 0-15,-27 0 0 0,0 0 0 16,0 28 0-16,27-28 0 16,-26 0 0-16</inkml:trace>
  <inkml:trace contextRef="#ctx0" brushRef="#br0" timeOffset="36386.46">16007 265 512 0,'0'0'0'0,"0"0"0"15,0 0 0-15,0 0 0 16,27 0 0-16,-27 0 0 16,0-28 0-16,0 28 0 15,0 0 0-15,25 0 0 0,-25-26 0 16,0 26 0-16,0 0 0 15,0 0 0-15,0 0 0 0,0 26 0 16,0 2 0 0,0-28 0-16,-25 52 0 15,-2-25 0-15,27-1 0 16,-27 27 0-16,1 0 0 0,-1-27 0 16,3 27 0-16,-5-26 0 15,2-2 0-15,27 3 0 16,0-2 0-16,0 0 0 0,-25-26 0 15</inkml:trace>
  <inkml:trace contextRef="#ctx0" brushRef="#br0" timeOffset="36809.51">15903 291 512 0,'24'-26'0'16,"-24"26"0"-16,27-28 0 15,-27 2 0-15,26 26 0 0,1-26 0 16,-27 26 0-16,27-26 0 16,-27 26 0-16,25-27 0 15,4 27 0-15,-29 0 0 0,25 0 0 16,-25-26 0-16,27 26 0 15,-27 0 0-15,0 0 0 16,25 26 0-16,2-26 0 16,-27 0 0-16,27 27 0 0,-27-1 0 15,25 0 0-15,-25 28 0 16,0-28 0-16,0 27 0 16,0-27 0-16,0 27 0 15,0-26 0-15,0-1 0 0,0 0 0 16,0 0 0-16,0 1 0 15,0-27 0-15,0 27 0 0,0-27 0 16,0 0 0-16,0 0 0 16,-25 0 0-16</inkml:trace>
  <inkml:trace contextRef="#ctx0" brushRef="#br0" timeOffset="37249.53">15903 370 512 0,'0'0'0'0,"0"0"0"16,0 0 0-16,0 0 0 15,0 0 0-15,24 0 0 16,-24 0 0-16,27 0 0 0,-1 0 0 16,1 0 0-16,0 0 0 15,-2 0 0-15,4 0 0 16,-4-26 0-16,2 26 0 16,-27 0 0-16,25 0 0 0,2 26 0 15,0-26 0-15,-2 0 0 16</inkml:trace>
  <inkml:trace contextRef="#ctx0" brushRef="#br0" timeOffset="39338.57">17912 1216 512 0,'0'0'0'0,"27"0"0"0,-27-27 0 15,0 27 0-15,25 0 0 16,-25 0 0-16,0 0 0 16,0 0 0-16,0 0 0 15,0 0 0-15,0 0 0 0,0 0 0 16,26 0 0-16,-26 0 0 16,0 0 0-16,0 27 0 15,0-1 0-15,0 2 0 0,27-2 0 16,-54 26 0-16,54-25 0 15,-54 0 0-15,27-1 0 16,0 1 0-16,0-1 0 0,0 0 0 16,0-26 0-16,0 27 0 15,0-27 0-15,0 0 0 16,0 0 0-16,0 0 0 16,0-27 0-16,0 1 0 0,0 26 0 15,0-26 0-15,0-1 0 16,27-26 0-16,0 26 0 15,26 1 0-15,-53 0 0 0,27 0 0 16,-2-2 0-16,1 2 0 16,-26 26 0-16,29-27 0 15,-4 27 0-15,-25 0 0 0,0 0 0 16,0 0 0-16,0 0 0 16,27 0 0-16,-27 0 0 15,0 27 0-15,0-27 0 0,0 26 0 16,26 28 0-16,-26-28 0 15,0 0 0-15,0 1 0 16,27 0 0-16,-54 26 0 0,54-53 0 16,-27 26 0-16,-27 0 0 15,27 1 0-15,27-27 0 16,-27 27 0-16</inkml:trace>
  <inkml:trace contextRef="#ctx0" brushRef="#br0" timeOffset="39921.74">18467 1534 512 0,'-26'0'0'15,"26"0"0"-15,0 0 0 0,0 0 0 16,0 0 0-16,26-27 0 16,-26 27 0-16,0 0 0 15,27 0 0-15,-27 0 0 16,27 0 0-16,-27 0 0 0,0 0 0 15,0 0 0-15,0 0 0 16,25 0 0-16,-25 0 0 16,0 0 0-16,28 27 0 0,-56 0 0 15,28-27 0-15,28 26 0 16,-56 0 0-16,28 0 0 16,-25 1 0-16,25-1 0 0,-27 2 0 15,27-28 0-15,-27 26 0 16,1-26 0-16,52 0 0 15,-52 0 0-15,26 0 0 0,0 0 0 16,0 0 0-16,0 0 0 16,0 0 0-16,0 0 0 15,26 0 0-15,-26 0 0 0,27 0 0 16,0 0 0-16,-2 0 0 16,-25 0 0-16,28 0 0 15,-2 0 0-15,0 0 0 0,0 0 0 16,1 0 0-16,-27 0 0 15,27 0 0-15,-27 0 0 16,27 0 0-16</inkml:trace>
  <inkml:trace contextRef="#ctx0" brushRef="#br0" timeOffset="40179.54">19076 1242 512 0,'0'0'0'0,"0"0"0"0,0 0 0 15,0-26 0-15,0 26 0 0,0 0 0 16,0 0 0-16</inkml:trace>
  <inkml:trace contextRef="#ctx0" brushRef="#br0" timeOffset="40330.21">19103 1534 512 0,'0'0'0'0,"0"0"0"0,0 0 0 16,0 0 0-16,0 0 0 16,0 0 0-16,0 0 0 0,0 0 0 15,26 0 0-15</inkml:trace>
  <inkml:trace contextRef="#ctx0" brushRef="#br0" timeOffset="40974.74">19949 978 512 0,'0'0'0'0,"27"0"0"0,-27 0 0 15,0 0 0-15,0 0 0 16,-27 0 0-16,27 0 0 16,0 0 0-16,0 0 0 0,0 0 0 15,0 27 0-15,0-1 0 16,-27 0 0-16,27 1 0 15,0 0 0-15,-27 25 0 0,-24 1 0 16,51-27 0-16,-26 28 0 16,-55-2 0-16,54 2 0 15,1-1 0-15,1-1 0 0,25-25 0 16,-26 0 0-16</inkml:trace>
  <inkml:trace contextRef="#ctx0" brushRef="#br0" timeOffset="41318.46">20214 1031 512 0,'0'-26'0'16,"27"-1"0"-16,-27 1 0 15,0 26 0-15,0 0 0 0,0 0 0 16,0 0 0-16,0 0 0 16,0 0 0-16,0 0 0 15,0 26 0-15,-27 1 0 0,27-1 0 16,-26 27 0-16,-1 0 0 16,0-1 0-16,0 1 0 15,27 1 0-15,0-2 0 0,-27 2 0 16,27-28 0-16,0 27 0 15,-24-27 0-15,24 1 0 16,-27-27 0-16,27 27 0 16,0-27 0-16,-26 0 0 0</inkml:trace>
  <inkml:trace contextRef="#ctx0" brushRef="#br0" timeOffset="41743.6">19394 1111 512 0,'-27'0'0'16,"27"0"0"-16,0 0 0 0,0 0 0 15,0 0 0-15,0 0 0 16,27 0 0-16,27 0 0 15,-3 0 0-15,54-27 0 0,-25 27 0 16,-27 0 0-16,28 0 0 16,-4 0 0-16,4 0 0 15,-28 0 0-15,25 0 0 16,-51 0 0-16,0 0 0 0,26 0 0 16,-53 0 0-16,27 0 0 15,-27 0 0-15</inkml:trace>
  <inkml:trace contextRef="#ctx0" brushRef="#br0" timeOffset="42010.33">19448 1242 512 0,'0'0'0'0,"0"0"0"16,0 0 0-16,0 0 0 0,25 0 0 16,27 28 0-16,2-28 0 15,0 0 0-15,50-28 0 0,-23 28 0 16,-30 28 0-16,2-28 0 16,1 0 0-16,-1 0 0 15,-26 0 0-15,24 26 0 0,-24-26 0 16,27 0 0-16</inkml:trace>
  <inkml:trace contextRef="#ctx0" brushRef="#br0" timeOffset="42402.28">20822 1111 512 0,'0'0'0'16,"-26"0"0"-16,52 0 0 16,-26 0 0-16,0 26 0 0,27 0 0 15,-27 27 0-15,0-27 0 16,-27 28 0-16,54 25 0 16,-54-26 0-16,27 0 0 0,-26 0 0 15,26 0 0-15,-27-1 0 16,27-25 0-16,0 27 0 15,0-28 0-15,0-26 0 0</inkml:trace>
  <inkml:trace contextRef="#ctx0" brushRef="#br0" timeOffset="42778.75">20769 1163 512 0,'0'0'0'15,"27"0"0"-15,-27-26 0 16,26 26 0-16,1 0 0 0,0 0 0 15,-27 0 0-15,26 0 0 16,0 0 0-16,0 0 0 16,1 0 0-16,-1 26 0 15,1-26 0-15,-27 26 0 0,0 1 0 16,0-27 0-16,0 26 0 16,-27-26 0-16,27 28 0 15,-53-2 0-15,53-26 0 0,-52 26 0 16,52-26 0-16,-53 0 0 15,26 0 0-15,1-26 0 16</inkml:trace>
  <inkml:trace contextRef="#ctx0" brushRef="#br0" timeOffset="43374.8">21139 872 512 0,'27'-26'0'16,"-27"26"0"-16,0-26 0 15,26 26 0-15,-26 0 0 0,0 0 0 16,0 0 0-16,0 0 0 15,0 26 0-15,0 0 0 16,0 0 0-16,0 28 0 0,0-28 0 16,0 27 0-16,0-27 0 15,-26 28 0-15,26-2 0 16,0 1 0-16,0-27 0 0,-27 28 0 16,27-28 0-16,0 0 0 15,-25 1 0-15,25-27 0 16,0 0 0-16,0 0 0 0,0 0 0 15,0 0 0-15,0 0 0 16,25 0 0-16,-25-27 0 16,0 27 0-16,27-26 0 0,-1 0 0 15,-26 0 0-15,27-2 0 16,0 2 0-16,-1-1 0 16,1 27 0-16,-2-26 0 0,2 0 0 15,2 0 0-15,-5 26 0 16,-24 0 0-16,27 0 0 15,-27 0 0-15,0 0 0 16,0 0 0-16,0 26 0 0,0-26 0 16,26 26 0-16,-52 0 0 15,26 1 0-15,0-27 0 16,0 26 0-16,0 2 0 0,0-2 0 16,0 0 0-16,0-26 0 15,0 26 0-15</inkml:trace>
  <inkml:trace contextRef="#ctx0" brushRef="#br0" timeOffset="43784.89">21642 1216 512 0,'0'0'0'0,"0"-27"0"15,0 27 0-15,0 0 0 16,0 0 0-16,27 0 0 0,-27 0 0 16,0-26 0-16,0 26 0 15,0 0 0-15,0 0 0 16,0 0 0-16,-27-26 0 0,27 26 0 16,0 0 0-16,0 0 0 15,0 26 0-15,-26 0 0 0,-1-26 0 16,27 27 0-16,-24-27 0 15,24 26 0-15,0 2 0 16,0-28 0-16,0 26 0 0,0-26 0 16,0 0 0-16,24 0 0 15,-24 0 0-15,27 0 0 16,-27 0 0-16,0-26 0 0,26 26 0 16,-26-28 0-16,27 2 0 15,-27-1 0-15,0 1 0 16,-27 0 0-16,27 26 0 0,0-26 0 15</inkml:trace>
  <inkml:trace contextRef="#ctx0" brushRef="#br0" timeOffset="44389.72">21696 1189 512 0,'0'0'0'0,"25"0"0"0,-25-26 0 16,29 26 0-16,-29 0 0 16,26-26 0-16,-26 26 0 15,25-26 0-15,-25 26 0 0,26 0 0 16,-26-27 0-16,0 27 0 0,27 0 0 15,-27 0 0-15,0 0 0 16,0 0 0-16,0 27 0 16,0-27 0-16,0 26 0 0,0-26 0 15,0 26 0-15,0 0 0 16,-27-26 0-16,27 27 0 16,0-27 0-16,0 26 0 15,0-26 0-15,0 28 0 0,0-28 0 16,0 26 0-16,0-26 0 15,0 0 0-15,0 0 0 16,0 0 0-16,0 0 0 0,0 0 0 16,0 0 0-16,0 0 0 15,0 0 0-15,27-26 0 16,-27 26 0-16,27-28 0 0,0 2 0 16,0 26 0-16,-3-27 0 15,3 1 0-15,-27 0 0 16,26 26 0-16,-26 0 0 15,27-26 0-15,-27 26 0 0,27 0 0 16,-27 0 0-16,0 0 0 16,0 26 0-16,27-26 0 15,-27 0 0-15,-27 26 0 0,27 0 0 16,0 1 0-16,0-27 0 16,0 26 0-16,-27 2 0 15,27-28 0-15,0 26 0 0,0-26 0 16,0 0 0-16</inkml:trace>
  <inkml:trace contextRef="#ctx0" brushRef="#br0" timeOffset="44768.59">22251 1163 512 0,'0'0'0'16,"27"0"0"-16,0-26 0 16,-27 26 0-16,25 0 0 0,2 0 0 15,-27-26 0-15,25 26 0 16,2 0 0-16,-27-27 0 16,29 27 0-16,-29-27 0 0,0 27 0 15,25 0 0-15,-25-26 0 16,-25 26 0-16,25 0 0 15,-29 0 0-15,2 0 0 0,2 0 0 16,-2 26 0-16,-25 1 0 16,25 0 0-16,0-1 0 15,27 0 0-15,-27 27 0 0,27-53 0 16,0 26 0-16,0-26 0 16,0 28 0-16,0-28 0 15,27 0 0-15,-27 0 0 0,0 0 0 16,27 0 0-16,0 0 0 15</inkml:trace>
  <inkml:trace contextRef="#ctx0" brushRef="#br0" timeOffset="45225.3">22648 1057 512 0,'26'0'0'16,"0"0"0"-16,-26-26 0 16,27 0 0-16,-27 26 0 0,0-27 0 15,0 27 0-15,-27 0 0 16,1-26 0-16,26 26 0 16,-26 0 0-16,1 26 0 0,-4-26 0 15,4 0 0-15,-2 27 0 16,0-27 0-16,2 26 0 15,25-26 0-15,0 26 0 0,0-26 0 16,0 27 0-16,0-27 0 31,25 27 0-31,-25-27 0 0,27 26 0 0,0-26 0 0,-2 0 0 16,4 0 0-16,-4 26 0 16,1-26 0-16,-26 0 0 15,0 26 0-15,0-26 0 16,0 0 0-16,0 0 0 0,0 0 0 15,-26 27 0-15,1-27 0 16,25 0 0-16,-54 26 0 16,27-26 0-16,0 28 0 0,2-28 0 15,-27 0 0-15,23 0 0 16,2 0 0-16</inkml:trace>
  <inkml:trace contextRef="#ctx0" brushRef="#br0" timeOffset="45585.88">23336 794 512 0,'53'0'0'0,"-53"0"0"0,27 0 0 16,-27 0 0-16,0 0 0 16,0-28 0-16,0 56 0 15,0-28 0-15,0 26 0 0,-27 26 0 16,0-26 0-16,27 28 0 15,-53-1 0-15,26-1 0 16,27 2 0-16,-27-2 0 0,1 1 0 16,1-27 0-16,25 2 0 15,0-2 0-15,-27 0 0 16,27 0 0-16,0-26 0 0</inkml:trace>
  <inkml:trace contextRef="#ctx0" brushRef="#br0" timeOffset="46339.19">23309 872 512 0,'0'0'0'0,"0"0"0"15,-27 0 0-15,27 0 0 16,27 0 0-16,-27 0 0 0,0 0 0 15,0-26 0-15,0 26 0 16,27 0 0-16,-27-26 0 16,0 26 0-16,53-26 0 15,-53 26 0-15,27 0 0 0,-3 0 0 16,30-28 0-16,-27 28 0 16,-1 0 0-16,1 0 0 15,0 0 0-15,-3 28 0 0,-24-28 0 16,27 0 0-16,-27 26 0 15,0 0 0-15,0 0 0 0,-27 0 0 16,27 1 0-16,-51 0 0 16,24 26 0-16,-26-27 0 15,-1 0 0-15,30-26 0 0,-3 27 0 16,0-27 0-16,1 0 0 16,26 0 0-16,0 0 0 15,0 27 0-15,0-54 0 16,0 54 0-16,0-27 0 0,26 0 0 15,1-27 0-15,0 27 0 16,-27 0 0-16,24 0 0 16,3 0 0-16,0 27 0 0,0-27 0 15,-1 0 0-15,-26 26 0 16,0 0 0-16,0 0 0 16,0 1 0-16,-26-1 0 0,-1 2 0 15,-27 24 0-15,30-26 0 16,-30 1 0-16,1 0 0 15,-1-1 0-15,3-26 0 16,-2 27 0-16,26-27 0 0,0 0 0 16,0 0 0-16,27 0 0 15,0 0 0-15,-26 0 0 16,26 0 0-16,-25 0 0 0,25-27 0 16</inkml:trace>
  <inkml:trace contextRef="#ctx0" brushRef="#br0" timeOffset="53459.04">5901 3306 512 0,'0'0'0'15,"0"0"0"-15,27 0 0 0,-27 0 0 16,0 0 0-16,0 0 0 15,0 0 0-15,0 0 0 16,0-26 0-16,0 52 0 0,0-52 0 16,0 26 0-16,0 0 0 15,0 0 0-15,0 26 0 16,0-52 0-16,0 26 0 16,0 0 0-16,0 26 0 0,0-52 0 15,0 26 0-15,0 0 0 16,0 0 0-16,0 0 0 15,0 0 0-15,0 0 0 0,0 0 0 16,-27-27 0-16,27 27 0 16,-27 0 0-16,27 0 0 15,-54 0 0-15,54 0 0 0,-26 27 0 16,0-27 0-16,-1 26 0 16,2 2 0-16,25-2 0 15,-27 0 0-15,27 0 0 0,0-26 0 16,0 26 0-16,0 0 0 15,0-26 0-15,27 28 0 16,-27-28 0-16,0 0 0 0,25 0 0 16,-25 0 0-16,53-28 0 15,-53 28 0-15,26-26 0 16,-26 26 0-16,27-26 0 0,-27 26 0 16,27-26 0-16,0 0 0 15,-27 0 0-15,27 26 0 16,-27-28 0-16,0 28 0 15,0-26 0-15,0 26 0 0,0 0 0 16,0 0 0-16,0 26 0 16,0-26 0-16,0 28 0 15,0-2 0-15,0-26 0 0,0 26 0 16,0 0 0-16,0-26 0 16,25 26 0-16,-25-26 0 15,0 26 0-15,26-26 0 0,-26 0 0 16,0 0 0-16,26 0 0 15,1 28 0-15,-27-56 0 16,27 28 0-16,0 0 0 16,0 0 0-16,-27-26 0 0,25 26 0 15,1 0 0-15,-26-26 0 16</inkml:trace>
  <inkml:trace contextRef="#ctx0" brushRef="#br0" timeOffset="53791.1">6113 3016 512 0,'25'-28'0'0,"-25"56"0"0,26-28 0 31,1 26 0-31,-1 1 0 0,-26-1 0 16,27 54 0-16,0-28 0 15,0 1 0-15,-1 27 0 16,-1-28 0-16,-25 28 0 0,0-27 0 16,0-1 0-16,0 2 0 15,-25-2 0-15,25-25 0 16,-53-1 0-16,26 0 0 0,0 2 0 16,1-28 0-16,-1 26 0 15,1-26 0-15,1 0 0 16,25 26 0-16,-27-26 0 0,27 0 0 15,0 0 0-15,0 0 0 16,0 0 0-16,0 0 0 16</inkml:trace>
  <inkml:trace contextRef="#ctx0" brushRef="#br0" timeOffset="56967.74">7779 3334 512 0,'0'0'0'0,"0"-28"0"0,0 28 0 16,0 0 0-16,0 0 0 15,0 0 0-15,0 0 0 16,0 0 0-16,0 0 0 0,0 0 0 16,0 0 0-16,0 0 0 15,0 0 0-15,0 0 0 16,0 0 0-16,0 0 0 0,0 28 0 16,0-2 0-16,0 0 0 15,0 26 0-15,0 2 0 16,27 25 0-16,-54-26 0 15,27 0 0-15,0 0 0 0,27-1 0 16,-27 2 0 0,-27-28 0-16,27 27 0 0,0-27 0 15,0 1 0-15,0-27 0 0,0 27 0 16,-27-27 0-16,27 0 0 16</inkml:trace>
  <inkml:trace contextRef="#ctx0" brushRef="#br0" timeOffset="57436.96">7752 3545 512 0,'0'0'0'0,"27"0"0"15,-54-27 0-15,54 27 0 0,-27 0 0 16,0 0 0-16,0-26 0 16,0 26 0-16,27 0 0 0,-27 0 0 15,0-28 0-15,0 28 0 16,27-26 0-16,-3 26 0 15,-24 0 0-15,27 0 0 16,0 0 0-16,-1 0 0 0,-26 0 0 16,27 0 0-16,-27 26 0 15,27 2 0-15,-27-2 0 16,0 1 0-16,0-1 0 0,-27 0 0 16,0 1 0-16,27 0 0 15,-26-27 0-15,-1 26 0 16,0-26 0-16,3 0 0 0,24 0 0 15,-27 26 0-15,27-26 0 16,0 0 0-16,-27 0 0 16,27-26 0-16</inkml:trace>
  <inkml:trace contextRef="#ctx0" brushRef="#br0" timeOffset="57941.36">8045 3651 512 0,'0'0'0'0,"0"-27"0"16,0 27 0-16,0 0 0 15,0 0 0-15,0 0 0 0,0 0 0 16,0 27 0-16,24-27 0 16,-24 26 0-16,0 0 0 15,0-26 0-15,0 27 0 0,0-1 0 16,27 0 0-16,-27 2 0 15,0-28 0-15,0 26 0 16,0-26 0-16,0 26 0 0,0-26 0 16</inkml:trace>
  <inkml:trace contextRef="#ctx0" brushRef="#br0" timeOffset="58726.54">7461 3280 512 0,'0'0'0'0,"-25"0"0"0,50 0 0 16,-25 0 0-16,0 0 0 16,0 0 0-16,0 0 0 15,0 0 0-15,0 0 0 0,0-27 0 16,26 27 0-16,-26 0 0 15,27-26 0-15,-27 0 0 16,27 26 0-16,-27-26 0 0,26 26 0 16,-26 0 0-16,26-28 0 15,-26 28 0-15,0-25 0 16,28 25 0-16,-28-27 0 16,0 27 0-16,0 0 0 0,0 0 0 15,0 0 0-15,0 0 0 16,0-26 0-16,0 26 0 0,0 0 0 15,0 0 0-15,27 0 0 16,-27-27 0-16,0 27 0 16,0 0 0-16,0 0 0 15,0 0 0-15,0 0 0 0,24 0 0 16,-24 27 0-16,27-27 0 16,0 26 0-16,-1-26 0 15,1 27 0-15,0-2 0 0,0 3 0 16,-27-2 0-16,24 0 0 15,3 0 0-15,0 1 0 16,-1-27 0-16,-26 26 0 0,0-26 0 31,0 0 0-31,27 28 0 16,-27-28 0-16,0 0 0 16,0 0 0-16</inkml:trace>
  <inkml:trace contextRef="#ctx0" brushRef="#br0" timeOffset="59041.7">8546 3360 512 0,'0'0'0'16,"0"0"0"-16,0 0 0 0,27-26 0 16,-27 26 0-16,27 0 0 15,-27 0 0-15,24 0 0 16,3 0 0-16,-27 0 0 0,28 0 0 15,-1 0 0-15,-2 0 0 16,-25 0 0-16,0 0 0 16</inkml:trace>
  <inkml:trace contextRef="#ctx0" brushRef="#br0" timeOffset="59242.97">8600 3518 512 0,'-27'0'0'0,"27"0"0"16,0 0 0-16,27 0 0 16,-27 0 0-16,24 0 0 15,3 0 0-15,1-26 0 0,-1 26 0 16,-2 0 0-16,2 0 0 16,-27 0 0-16,27 0 0 15</inkml:trace>
  <inkml:trace contextRef="#ctx0" brushRef="#br0" timeOffset="60359.6">9789 3334 512 0,'0'0'0'0,"0"0"0"0,0 0 0 16,0 0 0-16,0 0 0 16,0 0 0-16,0 0 0 15,0-28 0-15,0 28 0 0,0 0 0 16,0 0 0-16,0 0 0 16,0 0 0-16,0 0 0 15,0 0 0-15,27 0 0 0,-54 0 0 16,27 0 0-16,27 0 0 15,-27 0 0-15,0 28 0 16,-27-2 0-16,27-26 0 16,0 52 0-16,0-26 0 0,0 0 0 15,0 2 0-15,-27-2 0 16,27 1 0-16,0-1 0 16,0 0 0-16,0-26 0 0,-24 0 0 15</inkml:trace>
  <inkml:trace contextRef="#ctx0" brushRef="#br0" timeOffset="61034.6">9950 3334 512 0,'0'0'0'0,"0"0"0"0,0 0 0 15,0 0 0-15,0 0 0 16,24-28 0-16,-24 28 0 0,0 0 0 15,0 0 0-15,0-26 0 16,0 26 0-16,27-27 0 16,-27 27 0-16,26 0 0 15,-26-26 0-15,27 26 0 0,-27-26 0 16,0 26 0 0,27 0 0-16,-27 0 0 0,27 0 0 0,-27 0 0 15,0 0 0-15,0 0 0 16,25 26 0-16,-50-26 0 15,50 26 0-15,-50 1 0 16,25 27 0-16,0-28 0 0,-27 0 0 16,27 0 0-16,-27 26 0 15,27-24 0-15,-27-2 0 16,1 1 0-16,-1-27 0 0,3 26 0 16,24-26 0-16,-27 0 0 15,27 0 0-15,0 0 0 16,0 26 0-16,0-52 0 0,0 26 0 15,27 0 0-15,-27 0 0 16,24 0 0-16,3 0 0 16,-1 0 0-16,1 0 0 0,27 0 0 15,-29-26 0-15,1 26 0 16,1 0 0-16,-1 0 0 16,1 0 0-16,-27 0 0 15,27 0 0-15,-27-27 0 0,27 27 0 16,-27 0 0-16,25 0 0 15,-25 0 0-15,0-26 0 0</inkml:trace>
  <inkml:trace contextRef="#ctx0" brushRef="#br0" timeOffset="61694.25">9419 3862 512 0,'0'0'0'0,"-27"0"0"16,27 0 0-16,0 0 0 16,0 26 0-16,27-26 0 15,-27 0 0-15,27 0 0 16,-1 0 0-16,26-26 0 0,1 26 0 16,27 0 0-16,-28 0 0 15,28 0 0-15,0 0 0 16,1 0 0-16,-30 0 0 0,29 0 0 15,-28 0 0-15,-26 0 0 16,1 0 0-16,-27 0 0 16,0 0 0-16</inkml:trace>
  <inkml:trace contextRef="#ctx0" brushRef="#br0" timeOffset="62273.4">9472 4101 512 0,'0'0'0'0,"0"0"0"15,0 0 0-15,0-27 0 16,26 27 0-16,-26-27 0 16,26 27 0-16,-26 0 0 0,28-26 0 15,-28 26 0-15,25 0 0 16,2-26 0-16,-27 26 0 16,27 0 0-16,-1 0 0 0,-26 0 0 15,27 0 0-15,-2 0 0 16,-25 0 0-16,0 0 0 15,0 26 0-15,0-26 0 0,0 26 0 16,0 1 0-16,-25 26 0 16,-2-27 0-16,27 1 0 15,-26 25 0-15,26-24 0 16,-54 24 0-16,29-26 0 0,-3 1 0 31,28 26 0-31,-26-26 0 16,0-27 0-16,26 26 0 0,-26-26 0 15,26 26 0-15,0-26 0 16,0 0 0-16,0 0 0 16,26 0 0-16,0 0 0 15,0 0 0-15,-26 0 0 0,53 0 0 16,-26 0 0-16,26 0 0 16,-53-26 0-16,52 26 0 15,-23 0 0-15,22 0 0 0,-51 0 0 16,53 0 0-16,-26-26 0 15,-2 26 0-15</inkml:trace>
  <inkml:trace contextRef="#ctx0" brushRef="#br0" timeOffset="62744.66">10108 4312 512 0,'0'0'0'0,"0"0"0"16,25 0 0-16,-25-26 0 0,0 26 0 16,0 0 0-16,-25-26 0 15,50 26 0-15,-25 0 0 16,-25-28 0-16,25 28 0 0,0 0 0 15,0-26 0-15,-27 26 0 16,27 0 0-16,-27 0 0 16,27 26 0-16,-27-26 0 0,1 28 0 15,-1-2 0-15,27-26 0 16,0 52 0-16,-24-25 0 16,24-1 0-16,0 1 0 0,24 0 0 15,-24-1 0-15,27 27 0 16,-1-53 0-16,1 0 0 15,0 0 0-15,0 0 0 16,-2 0 0-16,-25-27 0 0,26 27 0 16,1-26 0-16,-27 0 0 15,0-28 0-15,0 28 0 16,0-1 0-16,-27 1 0 0,27 0 0 16,-26 0 0-16,1 26 0 15,-2 0 0-15,27 0 0 16</inkml:trace>
  <inkml:trace contextRef="#ctx0" brushRef="#br0" timeOffset="63229.1">10318 4312 512 0,'27'0'0'0,"-27"0"0"0,0-26 0 15,26 26 0-15,-26 0 0 16,0 0 0-16,0 0 0 16,0-26 0-16,0 26 0 0,0 0 0 15,0 0 0-15,0-28 0 16,0 28 0-16,-26 0 0 15,26 0 0-15,-27 0 0 0,27 0 0 16,0 0 0-16,-25 28 0 16,25-2 0-16,0 0 0 15,0 0 0-15,0 1 0 0,0-1 0 16,0 1 0-16,25 0 0 16,2-1 0-16,-1-26 0 15,0 0 0-15,1 0 0 16,0 0 0-16,0-26 0 0,-1-1 0 15,0 0 0-15,-26 1 0 16,0-1 0-16,-26 1 0 16,26-26 0-16,-26 24 0 0,-1 28 0 15,27-26 0-15,-27 26 0 16,0 0 0-16,27 26 0 16,-26-26 0-16,0 28 0 0,26-28 0 15</inkml:trace>
  <inkml:trace contextRef="#ctx0" brushRef="#br0" timeOffset="63574.41">11218 3597 512 0,'0'0'0'0,"26"0"0"15,-26 0 0-15,26 0 0 16,1-26 0-16,0 26 0 0,0 0 0 16,0 0 0-16,-27 0 0 15,26 0 0-15,-1 0 0 16</inkml:trace>
  <inkml:trace contextRef="#ctx0" brushRef="#br0" timeOffset="63764.53">11244 3782 512 0,'0'0'0'0,"0"0"0"0,0 0 0 16,26 0 0-16,1 0 0 16,27-26 0-16,-1 26 0 0,-28 0 0 15,28 0 0-15,-26 0 0 16,0-26 0-16,0 26 0 15</inkml:trace>
  <inkml:trace contextRef="#ctx0" brushRef="#br0" timeOffset="64901.43">12566 3518 512 0,'28'-26'0'0,"-28"26"0"0,0 0 0 16,0 0 0-16,27 0 0 16,-27 0 0-16,0 0 0 15,0 0 0-15,0 0 0 0,0 0 0 16,0 0 0-16,0 0 0 15,0 0 0-15,0 0 0 16,0 0 0-16,0-28 0 0,0 28 0 16,-27 0 0-16,27 0 0 15,0-26 0-15,-28 26 0 16,28 26 0-16,-25-26 0 0,-2 0 0 16,27 28 0-16,-26-2 0 15,0 1 0-15,26-1 0 16,-26 27 0-16,26-26 0 0,0 25 0 15,0-25 0-15,26-1 0 16,-26 0 0-16,26 2 0 16,0-28 0-16,1 26 0 15,-2-26 0-15,-25 0 0 0,55 0 0 32,-29-26 0-32,0 26 0 15,0-28 0-15,-26 2 0 0,29 26 0 16,-29-53 0-16,23 27 0 15,-23-27 0-15,0 0 0 16,0 27 0-16,-23-1 0 0,23-27 0 16,0 28 0-16,-29 26 0 15,3-26 0-15,26 26 0 16,-26-26 0-16,0 26 0 0,-1 0 0 16,-1 0 0-16,28 0 0 15,0 26 0-15,-25-26 0 16,25 0 0-16,0 26 0 0,0 0 0 15,0-26 0-15</inkml:trace>
  <inkml:trace contextRef="#ctx0" brushRef="#br0" timeOffset="65073.26">12937 3730 512 0,'0'0'0'16,"0"0"0"-16,0 0 0 0,0 0 0 16,0 0 0-16,0 0 0 15,27 0 0-15</inkml:trace>
  <inkml:trace contextRef="#ctx0" brushRef="#br0" timeOffset="65717">13572 3412 512 0,'0'0'0'0,"0"0"0"15,0-26 0-15,0 26 0 16,0 0 0-16,0 0 0 15,0-26 0-15,0 26 0 16,-26 0 0-16,26 0 0 0,-26 0 0 16,26 0 0-16,-26 26 0 15,0-26 0-15,26 26 0 16,-27 0 0-16,0 0 0 0,27 2 0 16,-27-2 0-16,27 27 0 15,0-27 0-15,0 1 0 16,0 0 0-16,27-1 0 15,0 0 0-15,-27-26 0 0,27 0 0 16,-1 0 0-16,0 0 0 16,0 0 0-16,0-26 0 15,1 26 0-15,0-26 0 0,-27-1 0 16,27-26 0-16,-27 27 0 16,0-1 0-16,27 1 0 15,-54-28 0-15,54 28 0 0,-54 0 0 16,27 0 0-16,-27 0 0 15,27-2 0-15,-27 28 0 16,0-26 0-16,1 26 0 16,0 26 0-16,0 2 0 0,26-28 0 15,-26 26 0-15,26 0 0 16,0 0 0-16</inkml:trace>
  <inkml:trace contextRef="#ctx0" brushRef="#br0" timeOffset="66420.28">14208 3280 512 0,'27'0'0'0,"-27"0"0"0,0 0 0 16,0 0 0-16,0 0 0 15,0-27 0-15,0 27 0 16,0 0 0-16,0 0 0 0,0 27 0 16,-27-27 0-16,2 0 0 15,-2 26 0-15,27-26 0 16,-29 28 0-16,4-2 0 0,-27 26 0 16,52-26 0-16,-27 28 0 15,0-28 0 1,2 27 0-16,-4-27 0 0,29 28 0 15,0-28 0-15,0 0 0 0,0 1 0 16,0-27 0-16,29 26 0 16,-4-26 0-16,2 0 0 15,0 0 0-15,-27 0 0 0,25 0 0 16,2 0 0-16,-2 0 0 16,4 0 0-16,-29-26 0 15,27 26 0-15,-2-27 0 0,-25 27 0 16,27-26 0-16,-27 26 0 15,25-26 0-15,-25-1 0 16,0 0 0-16,-25 27 0 16,25-26 0-16,0 26 0 0,-27 0 0 15,2-26 0-15,-2 26 0 16,-2 0 0-16,4 26 0 16,-2-26 0-16,2 0 0 15,-2 0 0-15,27 26 0 0,-27-26 0 16,27 0 0-16,0 0 0 15,0 0 0-15,-25 0 0 16,25 0 0-16,0 27 0 0,0-27 0 16</inkml:trace>
  <inkml:trace contextRef="#ctx0" brushRef="#br0" timeOffset="67441.8">16508 3253 512 0,'0'-26'0'0,"0"26"0"0,27 0 0 15,-27 0 0-15,0-26 0 16,0 26 0-16,27 0 0 0,-27 0 0 15,0 0 0-15,0 0 0 16,0 0 0-16,0 0 0 16,0 0 0-16,0 0 0 15,0 52 0-15,0 29 0 0,0-3 0 16,-27 2 0-16,27-1 0 16,-27 27 0-16,27-27 0 15,0 1 0-15,0-28 0 0,-24 28 0 16,48-27 0-16,-48 0 0 15,48-26 0-15,-48-1 0 16,24 27 0-16,0-53 0 16,0 0 0-16</inkml:trace>
  <inkml:trace contextRef="#ctx0" brushRef="#br0" timeOffset="67992.53">16484 3571 512 0,'0'0'0'16,"0"0"0"-16,0 0 0 16,0 0 0-16,0 0 0 0,0 0 0 15,0-26 0-15,0 26 0 16,24 0 0-16,-24 0 0 31,0 0 0-31,27-27 0 0,-27 27 0 16,27 0 0-16,0 0 0 15,-27-26 0-15,27 26 0 16,0 0 0-16,-1 0 0 0,-26 0 0 16,24 0 0-16,3 0 0 15,-27 0 0-15,27 26 0 16,0-26 0-16,-27 27 0 15,0-1 0-15,-27 0 0 0,27 1 0 16,-27-27 0-16,0 27 0 16,3-1 0-16,-2 0 0 15,-28-26 0-15,27 0 0 0,0 0 0 16,0 0 0-16,3 0 0 16,24 27 0-16,-26-27 0 15,26 0 0-15,0 0 0 16,0 0 0-16</inkml:trace>
  <inkml:trace contextRef="#ctx0" brushRef="#br0" timeOffset="68478.42">16880 3730 512 0,'0'0'0'16,"0"0"0"-16,0-27 0 15,0 27 0-15,25 0 0 0,-25 0 0 16,0 0 0-16,0 0 0 16,27-26 0-16,0 26 0 15,-27 0 0-15,0 0 0 16,27 26 0-16,-27-26 0 0,0 0 0 15,0 27 0-15,0-1 0 16,0 0 0-16,-27 2 0 16,27-2 0-16,-27 0 0 15,27 0 0-15,-27 1 0 0,27-27 0 16,-25 0 0-16,25 0 0 16,0 0 0-16,0 0 0 15,0 0 0-15,25 0 0 0,-25 0 0 16,27 0 0-16,-27 0 0 15,27 0 0-15,0 0 0 16,26-27 0-16,-27 27 0 16,-1 0 0-16,31 0 0 0,-31 0 0 15,2 0 0-15,-27 0 0 16,26 0 0-16,0 0 0 16,-26-26 0-16,27 26 0 0</inkml:trace>
  <inkml:trace contextRef="#ctx0" brushRef="#br0" timeOffset="69415.27">16165 3147 512 0,'0'0'0'0,"0"0"0"15,0 28 0-15,0-28 0 16,0 0 0-16,-25 0 0 16,25 0 0-16,0 0 0 0,0 26 0 15,0-26 0-15,0 0 0 16,0-26 0-16,0 26 0 15,0 0 0-15,25 0 0 0,-25 0 0 16,27-28 0-16,0 28 0 16,-2-25 0-16,4-2 0 15,-4 27 0-15,-25-26 0 0,27-1 0 16,-2 27 0-16,2-26 0 16,0 26 0-16,-27-28 0 15,0 28 0 1,25-25 0-16,-25 25 0 0,29-27 0 0,-29 27 0 15,0 0 0-15,0 0 0 16,0-26 0-16,0 26 0 16,0 0 0-16,0 0 0 15,0 0 0-15,0 0 0 16,0 0 0-16,0 0 0 16,0 0 0-1,0 0 0-15,26 0 0 0,-26 0 0 16,24 0 0-16,-24 0 0 15,27 0 0-15,-27 26 0 16,27 1 0-16,0-27 0 0,0 25 0 16,0 3 0-16,-1-2 0 15,-2 1 0-15,-24-1 0 16,54 1 0-16,-54-2 0 0,27-25 0 16,-27 0 0-16,27 28 0 15,-27-28 0-15,0 0 0 16,0 0 0-16,0 0 0 0,0 0 0 15,27 0 0-15,-27 0 0 16,26 26 0-16</inkml:trace>
  <inkml:trace contextRef="#ctx0" brushRef="#br0" timeOffset="69667.08">17277 3227 512 0,'0'0'0'0,"25"0"0"0,-25 0 0 16,29 0 0-16,-29 0 0 15,25 0 0-15,2 0 0 16,-1 0 0-16,0 0 0 0,-26 0 0 15,27 0 0-15,-27 0 0 16,25 0 0-16</inkml:trace>
  <inkml:trace contextRef="#ctx0" brushRef="#br0" timeOffset="69858.45">17331 3386 512 0,'0'0'0'0,"0"0"0"16,0 0 0-16,25 0 0 0,2 0 0 16,-1 0 0-16,0 0 0 15,1 0 0-15,-2 0 0 0,4 0 0 16,-3 0 0-16,-26 0 0 16,26 0 0-16,0 0 0 15</inkml:trace>
  <inkml:trace contextRef="#ctx0" brushRef="#br0" timeOffset="70622.48">18626 3227 512 0,'0'0'0'0,"0"0"0"0,0 0 0 15,0 0 0-15,0 0 0 16,0 0 0-16,0 0 0 16,0 0 0-16,0 0 0 0,0 0 0 15,0 0 0-15,0 0 0 16,0 0 0-16,0 0 0 16,0 0 0-16,0 0 0 0,0 0 0 15,0 26 0-15,0 1 0 16,-26-1 0-16,26 2 0 15,-26-2 0-15,26 26 0 16,-28-26 0-16,28 28 0 0,0-28 0 16,-25 1 0-16,25-1 0 15,0 0 0-15,0-26 0 16,0 0 0-16,0 27 0 0,0-27 0 16,0 0 0-16,0 0 0 15,0 0 0-15</inkml:trace>
  <inkml:trace contextRef="#ctx0" brushRef="#br0" timeOffset="71172.02">19022 3334 512 0,'0'0'0'0,"27"0"0"0,-27-28 0 16,0 28 0-16,0-26 0 15,0 26 0-15,0 0 0 0,0 0 0 16,0-27 0-16,0 27 0 16,0 0 0-16,0 0 0 15,-27 0 0-15,27 0 0 0,-25 0 0 16,-2 0 0-16,27 0 0 15,0 27 0-15,-26-27 0 16,0 26 0-16,26 2 0 16,-27-2 0-16,54 26 0 0,-27-26 0 15,0 0 0-15,0 2 0 16,0-2 0-16,26-26 0 0,0 27 0 16,1-27 0-16,-2 0 0 15,2 0 0-15,27 0 0 16,-28-27 0-16,0 27 0 15,1-26 0-15,-2-2 0 0,-25 2 0 16,27 0 0-16,-27-26 0 16,0 26 0-16,0-2 0 15,-27 2 0-15,2-1 0 16,25 27 0-16,-27 0 0 0,1-26 0 16,0 26 0-16,26 0 0 15,-27 0 0-15,0 0 0 0,27 0 0 16,-27 0 0-16,27 0 0 15,-25-26 0-15,-2 26 0 16,1 0 0-16</inkml:trace>
  <inkml:trace contextRef="#ctx0" brushRef="#br0" timeOffset="71924.91">18441 3810 512 0,'-27'0'0'16,"27"0"0"-16,-25 0 0 0,25 0 0 15,0 0 0-15,0 0 0 16,0 0 0-16,-29 0 0 16,29 0 0-16,0 0 0 0,0 0 0 15,29 0 0-15,-4 0 0 16,28 0 0-16,1 0 0 16,25 0 0-16,-27-28 0 0,29 28 0 15,-29 0 0-15,27 0 0 16,1 0 0-16,-27 0 0 15,-1 0 0-15,-25 0 0 0,-27 0 0 16,27 0 0-16</inkml:trace>
  <inkml:trace contextRef="#ctx0" brushRef="#br0" timeOffset="72425.94">18521 4047 512 0,'-27'0'0'0,"27"0"0"16,0 0 0-16,0 0 0 15,0 0 0 1,0-26 0-16,0 26 0 0,0 0 0 0,27-26 0 15,-27 26 0-15,25-27 0 16,3 27 0-16,-2 0 0 0,0 0 0 16,0-27 0-16,-26 54 0 15,0-27 0-15,27 0 0 0,-27 0 0 16,0 27 0-16,0-1 0 16,0 0 0-16,-27 28 0 15,27-28 0-15,-26 27 0 16,26-27 0-16,-26 0 0 0,26 2 0 15,-79-2 0-15,52 0 0 16,0 0 0-16,27-26 0 16,-26 0 0-16,26 0 0 0,0 0 0 15,0 0 0-15,0 0 0 16,26 0 0-16,-26 0 0 16,27 0 0-16,0 0 0 0,78-26 0 15,-79 52 0-15,-26-26 0 16,27 0 0-16,0-26 0 15,26 26 0-15,-27 0 0 16,0 0 0-16,27 0 0 0</inkml:trace>
  <inkml:trace contextRef="#ctx0" brushRef="#br0" timeOffset="72912.89">19129 4153 512 0,'0'0'0'0,"26"-26"0"16,-26 26 0-16,0 0 0 0,27 0 0 15,-27-26 0-15,0 26 0 16,0 0 0-16,0-27 0 15,0 27 0-15,0-27 0 0,0 27 0 16,-27 0 0-16,27 0 0 16,-26-26 0-16,0 26 0 15,26 26 0-15,-54-26 0 16,54 27 0-16,-27 0 0 0,2-1 0 16,-2 0 0-16,27 1 0 15,0 25 0-15,0-24 0 16,0-2 0-16,27 0 0 0,-2 0 0 15,2-26 0-15,0 0 0 16,0 0 0-16,-1 0 0 16,27-26 0-16,-53 26 0 0,25-26 0 15,2 0 0-15,-27-2 0 16,0 2 0-16,29-27 0 16,-58 27 0-16,29 0 0 0,-27-1 0 15,2 0 0-15,25 27 0 16,-53 0 0-16,27 0 0 15,26-26 0-15</inkml:trace>
  <inkml:trace contextRef="#ctx0" brushRef="#br0" timeOffset="73399.58">19419 4074 512 0,'0'-27'0'0,"0"27"0"0,0 0 0 16,0 0 0-16,29 0 0 0,-29-26 0 31,0 26 0-31,-29 0 0 15,29 0 0-15,0 0 0 16,0 0 0-16,0 0 0 0,-25 0 0 16,25 0 0-16,-27 26 0 15,27-26 0-15,-27 27 0 16,27 0 0-16,-26-1 0 0,26 0 0 16,0 27 0-16,26-27 0 15,-26 2 0-15,27-28 0 16,0 26 0-16,27-26 0 0,-54 0 0 15,51 0 0-15,-51-26 0 16,26 26 0-16,1-28 0 16,0 2 0-16,-27 0 0 15,0-1 0-15,0-25 0 0,0 25 0 16,0-26 0-16,0 53 0 16,-27-26 0-16,0 26 0 15,1-27 0-15,0 54 0 0,26-27 0 16,-25 0 0-16,-4 0 0 15,29 26 0-15,-25-26 0 16</inkml:trace>
  <inkml:trace contextRef="#ctx0" brushRef="#br0" timeOffset="73811.48">20188 3438 512 0,'0'0'0'0,"0"0"0"16,0 0 0-16,26 0 0 15,1 0 0-15,-27 0 0 0,24 0 0 16,3 0 0-1,-27 0 0-15,29 0 0 0,-29 0 0 16,25 0 0-16,-25 0 0 16,27 0 0-16,-27 0 0 15</inkml:trace>
  <inkml:trace contextRef="#ctx0" brushRef="#br0" timeOffset="74000.12">20161 3571 512 0,'0'0'0'0,"0"0"0"16,0 0 0-16,27 0 0 0,-27 0 0 15,53 0 0-15,-29 0 0 16,3 0 0-16,27 0 0 16,-27 0 0-16,-1 0 0 0,-26 0 0 15,27 0 0-15</inkml:trace>
  <inkml:trace contextRef="#ctx0" brushRef="#br0" timeOffset="74700.61">21324 3334 512 0,'0'0'0'0,"0"0"0"15,0-28 0-15,0 28 0 0,0 0 0 16,0 0 0-16,0-26 0 15,0 26 0-15,0 0 0 16,-25 0 0-16,25-27 0 16,-27 27 0-16,1 0 0 0,-1 0 0 15,0 0 0-15,1 27 0 16,-26-1 0-16,25 2 0 16,1-2 0-16,-1 0 0 0,27 0 0 15,0 26 0 1,0-24 0-16,0-2 0 15,27 27 0-15,-1-53 0 0,1 26 0 0,-2-26 0 16,2 27 0-16,26-27 0 16,-26 0 0-1,-1 0 0-15,1-27 0 0,-2 27 0 16,2-26 0-16,-27 0 0 16,29-1 0-16,-29-27 0 15,0 28 0-15,-29-26 0 0,29 26 0 16,-27 0 0-16,2-2 0 15,-2 2 0-15,27 26 0 16,-26-27 0-16,-1 27 0 16,0 0 0-16,27 0 0 15,0 0 0-15,-26 27 0 0</inkml:trace>
  <inkml:trace contextRef="#ctx0" brushRef="#br0" timeOffset="74867.98">21565 3597 512 0,'0'0'0'0,"0"0"0"0,0 0 0 0,0 0 0 16,0 0 0-16,0 0 0 0,24 0 0 16,-24-26 0-16</inkml:trace>
  <inkml:trace contextRef="#ctx0" brushRef="#br0" timeOffset="75432.19">22093 3280 512 0,'0'0'0'16,"0"0"0"-16,0-27 0 0,27 27 0 15,-27 0 0-15,0 0 0 16,0 0 0-16,0 0 0 15,0 0 0-15,0 0 0 0,0 0 0 16,-27 0 0-16,27 0 0 16,-27 0 0-16,27 0 0 15,-27 0 0-15,0 0 0 0,-26 27 0 16,53-1 0-16,-24 2 0 16,-3-28 0-16,27 26 0 15,-27 26 0-15,27-26 0 0,27 0 0 16,-27 2 0-16,0-2 0 15,27-26 0-15,-3 27 0 16,-24-27 0-16,27 0 0 0,-1 0 0 16,1-27 0-16,0 27 0 15,0-26 0-15,0-2 0 16,-3 2 0-16,-24 0 0 0,28-26 0 16,-3-2 0-16,-25 1 0 15,0 1 0-15,0 26 0 16,-25 26 0-16,-3-28 0 0,4 3 0 15,24 25 0-15,-27 0 0 16,27 0 0-16,-27 25 0 16,27-25 0-16</inkml:trace>
  <inkml:trace contextRef="#ctx0" brushRef="#br0" timeOffset="75998.17">22569 3175 512 0,'25'0'0'0,"4"0"0"16,-29 0 0-16,0 0 0 0,0 0 0 15,0 0 0-15,0 0 0 16,0 0 0-16,0 0 0 16,-29 0 0-16,4 0 0 15,-2 0 0-15,27 0 0 0,-27 26 0 16,27-26 0-16,-25 0 0 15,25 0 0-15,0 0 0 0,0 26 0 16,0-26 0-16,25 26 0 16,-25-26 0-16,27 0 0 15,0 27 0-15,-2-27 0 16,4 0 0-16,-29 26 0 0,25-26 0 16,1 0 0-16,0 28 0 15,1-2 0-15,-27-26 0 16,27 26 0-16,-27 0 0 0,0-26 0 15,0 26 0-15,0 0 0 16,0-26 0-16,-27 28 0 16,0-28 0-16,1 26 0 0,-25-26 0 15,22 27 0-15,4-27 0 16,-2 0 0-16,0 26 0 16,2-26 0-16,25 0 0 0,-27-26 0 15,2 26 0-15</inkml:trace>
  <inkml:trace contextRef="#ctx0" brushRef="#br0" timeOffset="76328.78">22569 3175 512 0,'0'0'0'0,"0"0"0"0,25 0 0 15,4-28 0-15,-4 28 0 16,27 0 0-16,-25-25 0 0,25-2 0 15,-24 27 0-15,-1 0 0 16,-2 0 0-16,-25 0 0 16,26 0 0-16,-26 0 0 15,27 0 0-15,0 0 0 0</inkml:trace>
  <inkml:trace contextRef="#ctx0" brushRef="#br0" timeOffset="77788.36">21881 3175 512 0,'0'0'0'0,"27"0"0"15,-27 0 0-15,0 0 0 16,27 0 0-16,-27 0 0 0,24 0 0 16,-24 0 0-16,0 0 0 15,0 0 0-15,0 0 0 16,27 0 0-16,-27 0 0 0,0 0 0 16,0 0 0-16,26 0 0 15,-26 0 0-15,0 0 0 16,0 0 0-16,0 0 0 0,0 0 0 15,0 0 0-15,0 0 0 16,0 26 0-16,-26-26 0 16,26 0 0-16,0 0 0 15,0 0 0-15,0 0 0 0,0 0 0 16,0 0 0-16,-27 0 0 16,27 0 0-16,0 0 0 15,0 0 0-15,0 0 0 0,0 0 0 16,0 0 0-16,0-26 0 15,0 26 0-15,-24 0 0 16,48 0 0-16,-48 0 0 0,24 0 0 16,0 0 0-16,0 26 0 15,0-26 0-15,0 0 0 16,0 0 0-16,-27 26 0 0,27-26 0 16,0 0 0-16,0 0 0 15,0 0 0-15,0 26 0 16,0-26 0-16,0 0 0 0,-27 0 0 15,27 0 0-15,0 27 0 16,0-27 0-16,0 0 0 16,0 0 0-16,0 0 0 15,0 0 0-15,0 0 0 0,0 0 0 16,0 0 0-16,27 0 0 16,-27-27 0-16,0 27 0 0,27 0 0 15,-27 0 0-15,0-26 0 16,24 26 0-16,-24 0 0 15,27-26 0-15,-27 26 0 16,26 0 0-16,1 0 0 0,-27 0 0 16,27 0 0-16,-27 0 0 15,27-26 0-15,-27 26 0 16,0 0 0-16,0 0 0 0,0 0 0 16,0 26 0-16,0-26 0 15,0 0 0-15,0 0 0 16,27 26 0-16,-27-26 0 0,0 0 0 15,0 0 0-15,0 0 0 16,0 0 0-16,0 0 0 16,0 26 0-16,0-26 0 0,0 0 0 15,0 0 0-15,0 0 0 16,0 0 0-16,-27 0 0 16,54 0 0-16,-27 0 0 15,-27 0 0-15,27 0 0 0,0 0 0 16,0 0 0-16,0 0 0 15,0-26 0-15,0 26 0 0,0 0 0 16,-27 0 0-16,27 0 0 16,0 0 0-16,0 0 0 15,0 0 0-15,-27 0 0 16,27 0 0-16,0 0 0 0,-27 0 0 16,27 0 0-16,0 26 0 15,0-26 0-15,-26 0 0 16,26 0 0-16,0 0 0 15,0 0 0-15,-27 0 0 0,27 0 0 16</inkml:trace>
  <inkml:trace contextRef="#ctx0" brushRef="#br0" timeOffset="83570.78">6059 5741 512 0,'0'0'0'15,"0"0"0"-15,0 0 0 0,0 0 0 16,0 0 0-16,0-26 0 15,27 26 0-15,-27 0 0 16,0 0 0-16,0 0 0 0,0 0 0 16,0 0 0-16,27-28 0 15,-27 28 0-15,0 0 0 16,0 0 0-16,0 0 0 0,0 0 0 16,25 0 0-16,-25 0 0 15,0 28 0-15,0-28 0 16,26 26 0-16,-26-26 0 15,0 26 0-15,0 27 0 0,0-53 0 16,27 54 0-16,-27-54 0 16,0 26 0-16,0 0 0 15,0 0 0-15,0-26 0 0,0 26 0 16,0-26 0-16,0 0 0 31,0 0 0-31,-27 0 0 16,27 0 0-16,0 0 0 0,0-26 0 15,0 26 0-15,0-26 0 16,0 0 0-16,0 0 0 16,27 26 0-16,-1-28 0 0,-26 2 0 15,27-1 0-15,0 1 0 16,-27 0 0-16,27 0 0 16,-1 26 0-16,-26-28 0 0,25 2 0 15,-25 26 0-15,27-26 0 16,-27 26 0-16,0-26 0 15,26 26 0-15,-26 0 0 16,0 0 0-16,0 0 0 0,27 0 0 16,-27 26 0-16,0-26 0 15,0 26 0-15,27 0 0 16,-27 28 0-16,0-28 0 0,0 0 0 16,0 27 0-16,27-25 0 15,-27-2 0-15,0 0 0 16,0-26 0-16,0 26 0 0,0-26 0 15,0 26 0-15,0-26 0 16,0 0 0-16,0 0 0 16,0 0 0-16,-27 0 0 15,27 0 0-15,0 0 0 0</inkml:trace>
  <inkml:trace contextRef="#ctx0" brushRef="#br0" timeOffset="84077.02">6721 5900 512 0,'0'0'0'0,"0"0"0"16,0 0 0-16,0 0 0 0,0 0 0 15,0 0 0-15,0 0 0 16,0 0 0-16,0 0 0 16,0 0 0-16,0 0 0 0,0 0 0 15,0 26 0-15,0 0 0 16,0-26 0-16,0 52 0 15,0-24 0-15,0-1 0 0,0-1 0 16,0 0 0-16,0 0 0 16,0-26 0-16,0 26 0 15,0-26 0-15,0 0 0 0</inkml:trace>
  <inkml:trace contextRef="#ctx0" brushRef="#br0" timeOffset="84554.18">7144 5476 512 0,'0'0'0'0,"0"-26"0"0,0 26 0 15,0 26 0-15,0-26 0 16,0 0 0-16,0 27 0 0,0-2 0 16,0 3 0-16,0 25 0 15,0-1 0-15,0 28 0 16,0-54 0-16,0 27 0 0,0 1 0 16,27-2 0-16,-27 0 0 15,0-26 0-15,0 2 0 16,0-1 0-16,0-1 0 15,0 0 0-15,0 0 0 0,0-26 0 16,0 26 0-16</inkml:trace>
  <inkml:trace contextRef="#ctx0" brushRef="#br0" timeOffset="85105.15">7064 5715 512 0,'0'-28'0'0,"0"28"0"0,0 0 0 16,27 0 0-16,-27-26 0 16,0 26 0-16,26 0 0 0,-26 0 0 15,0 0 0-15,27-26 0 16,-27 26 0-16,0 0 0 15,27 0 0-15,-27 0 0 16,25 0 0-16,-25 0 0 0,27 0 0 16,1 0 0-16,-28 0 0 15,25 26 0-15,1-26 0 16,-26 26 0-16,0 2 0 0,0-2 0 16,0 0 0-16,0 0 0 15,-26-26 0-15,26 27 0 16,0-27 0-16,-25 0 0 0,-3 26 0 15,28-26 0-15,-52 0 0 16,52 0 0-16,-27 0 0 16,27 0 0-16,-27 0 0 15,27 0 0-15,0 0 0 0,0 0 0 16,0 0 0-16,0 0 0 16,27 0 0-16</inkml:trace>
  <inkml:trace contextRef="#ctx0" brushRef="#br0" timeOffset="85389.88">7436 5846 512 0,'0'0'0'0,"0"0"0"15,0 0 0-15,0 0 0 16,0 0 0-16,0 0 0 0,0 0 0 16,0 28 0-16,0-2 0 15,0 0 0-15,0 0 0 16,0 0 0-16,-28 0 0 16,28 2 0-16,0-1 0 0,0-27 0 15,0 26 0-15,0 0 0 16,0-26 0-16,0 26 0 15</inkml:trace>
  <inkml:trace contextRef="#ctx0" brushRef="#br0" timeOffset="86142.56">6879 5424 512 0,'0'-28'0'0,"0"28"0"16,0 0 0-16,0 0 0 0,0 0 0 16,27-26 0-16,-27-1 0 15,26 1 0-15,1 26 0 16,-27-26 0-16,27 0 0 0,-2-2 0 16,-25 28 0-16,0-25 0 15,0 25 0-15,27-27 0 16,-27 27 0-16,26-26 0 0,-26 26 0 15,0-27 0-15,0 27 0 16,27-26 0-16,-27 26 0 16,0 0 0-16,0 0 0 0,0 0 0 15,0 0 0-15,0 0 0 16,0 0 0-16,0 0 0 16,26 26 0-16,-26-26 0 15,27 27 0-15,0-1 0 0,-2 1 0 16,2-2 0-16,26 3 0 15,-53-2 0-15,53 26 0 16,-53-25 0-16,27-27 0 0,-1 26 0 16,-26-26 0-16,26 28 0 15,-26-28 0-15,0 0 0 16,28 26 0-16,-28-26 0 0,0 0 0 16,25 0 0-16,-25 0 0 15,0 0 0-15,26 0 0 16,-26 0 0-16</inkml:trace>
  <inkml:trace contextRef="#ctx0" brushRef="#br0" timeOffset="87401.39">8546 5661 512 0,'0'0'0'0,"0"0"0"16,-27 26 0-16,54-26 0 15,-54 0 0-15,27 0 0 16,0 0 0-16,0 0 0 0,0 0 0 16,27 0 0-16,-27 0 0 15,27 0 0-15,0 0 0 16,-27-26 0-16,24 26 0 0,-24 0 0 16,27 0 0-16,1 0 0 15,-1 0 0-15,-27 0 0 16,0 0 0-16,25 0 0 0,-25 0 0 15,0 0 0-15,0 0 0 16</inkml:trace>
  <inkml:trace contextRef="#ctx0" brushRef="#br0" timeOffset="87858.43">8546 5820 512 0,'0'26'0'16,"0"-26"0"-16,0 0 0 15,0 0 0-15,0 0 0 0,0 0 0 16,27 0 0-16,0 0 0 15,-27 0 0-15,24 28 0 16,3-28 0-16,1 0 0 0,-1 0 0 16,-27 0 0-16,25 0 0 15,-25 0 0-15,27 0 0 16,-27 0 0-16,0 0 0 0,27 0 0 16,-27 0 0-16,0 0 0 15</inkml:trace>
  <inkml:trace contextRef="#ctx0" brushRef="#br0" timeOffset="88314.47">9207 5582 512 0,'0'0'0'0,"27"0"0"16,-27-26 0-16,0 26 0 16,27 0 0-16,-27-28 0 0,0 28 0 15,0 0 0-15,26 0 0 16,-26 0 0-16,0 28 0 16,0-28 0-16,0 26 0 15,-26 1 0-15,26 25 0 0,0-26 0 16,-27 28 0-16,27-28 0 15,0 27 0-15,-27-27 0 16,27 28 0-16,0-28 0 0,0 0 0 16,-27-26 0-16,27 26 0 15</inkml:trace>
  <inkml:trace contextRef="#ctx0" brushRef="#br0" timeOffset="89020.62">9472 5609 512 0,'0'0'0'15,"0"0"0"-15,0 0 0 0,0 0 0 16,0-27 0-16,0 27 0 16,0 0 0-16,26 0 0 15,-26-26 0-15,26 26 0 16,-26 0 0-16,0-28 0 0,0 28 0 15,28-25 0-15,-3 25 0 16,2 0 0-16,-27-27 0 16,27 27 0-16,-1 0 0 0,-26 0 0 15,0 0 0-15,27 0 0 16,-27 0 0-16,25 0 0 0,-25 0 0 16,29 27 0-16,-29-2 0 15,0 3 0-15,0-2 0 16,0 1 0-16,0 25 0 15,0-26 0-15,0 2 0 0,-29 24 0 16,4-26 0-16,25 1 0 16,-27-1 0-16,1 2 0 15,-1-2 0 1,-25-26 0-16,24 26 0 16,28-26 0-16,-26 26 0 0,26-26 0 0,0 0 0 15,0 0 0-15,0 0 0 0,0 0 0 16,0 0 0-16,26 0 0 15,2 0 0-15,-3 0 0 16,29 0 0-16,-28-26 0 0,1 26 0 16,-2 0 0-16,4 0 0 15,22 0 0-15,-24 0 0 16,-1-26 0-16,1 26 0 0,-2 0 0 16,4 0 0-16,-29 0 0 15,27 0 0-15,-27 0 0 16,24-26 0-16</inkml:trace>
  <inkml:trace contextRef="#ctx0" brushRef="#br0" timeOffset="90610.55">5609 6799 512 0,'26'0'0'0,"-26"0"0"16,0 0 0 0,27 0 0-16,0 0 0 0,-27 0 0 0,0 0 0 15,27-27 0-15,-27 54 0 16,25-27 0-16,-25 0 0 16,0 27 0-16,27-27 0 15,-27 26 0-15,0 26 0 0,26-52 0 16,-26 55 0-16,0-29 0 15,0 0 0-15,0 0 0 16,-26 1 0-16,26-27 0 0,0 0 0 16,0 26 0-16,0-26 0 15,0 0 0-15,-27 0 0 0,27-26 0 16,0 26 0-16,0-27 0 16,0 1 0-16,27 0 0 15,-27 0 0-15,26-2 0 16,0 1 0-16,-26 1 0 0,27 0 0 15,0 0 0-15,0-1 0 16,0 0 0-16,-2 27 0 16,-25-26 0-16,0 26 0 0,26-26 0 15,-26 26 0-15,0 0 0 16,0 0 0-16,0 0 0 16,26 0 0-16,-26 0 0 0,0 26 0 15,0-26 0-15,0 26 0 16,0 28 0-16,0-28 0 15,0 0 0-15,0 0 0 0,27 1 0 16,-27 1 0-16,0-2 0 16,-27 0 0-16,27 0 0 15,0-26 0-15,27 27 0 16,-54-27 0-16,27 0 0 0,0 26 0 16,0-26 0-16,27 0 0 15</inkml:trace>
  <inkml:trace contextRef="#ctx0" brushRef="#br0" timeOffset="90925.77">6244 7037 512 0,'0'0'0'16,"0"0"0"-16,0 0 0 15,0 0 0-15,0 0 0 0,0 0 0 16,0 0 0-16,0 0 0 16,0 0 0-1,0 27 0-15,0-1 0 0,0-26 0 0,0 27 0 16,0-1 0-16,0 1 0 15,0-1 0-15,0-26 0 16,0 26 0-16,0-26 0 0</inkml:trace>
  <inkml:trace contextRef="#ctx0" brushRef="#br0" timeOffset="91395.5">6853 6640 512 0,'0'0'0'0,"26"0"0"15,-26-27 0-15,0 27 0 16,0 0 0-16,0 0 0 0,0 0 0 16,0 0 0-16,0 0 0 15,0 0 0-15,0 0 0 16,0 27 0-16,0-27 0 0,-26 0 0 16,-1 27 0-16,0-1 0 15,2 1 0-15,-2-1 0 16,1 0 0-16,-1 54 0 0,-26-28 0 15,26 3 0-15,2 23 0 16,-2-25 0-16,27 27 0 16,0-28 0-16,0 2 0 0,0-2 0 15,27-26 0-15,-27 27 0 16,0-25 0-16,25-28 0 16,-25 25 0-16,27-25 0 0,0 27 0 15,-27-54 0-15,26 27 0 16,1 0 0-16,-1-25 0 15</inkml:trace>
  <inkml:trace contextRef="#ctx0" brushRef="#br0" timeOffset="91709.15">7038 6878 512 0,'0'0'0'0,"0"-26"0"16,26 26 0-16,-26 0 0 16,0 0 0-16,0-26 0 0,0 52 0 15,0-26 0-15,0 0 0 16,0 52 0-16,0-25 0 15,0 27 0-15,-26-28 0 0,26 27 0 16,-27 0 0-16,27 0 0 16,0-27 0-16,0 0 0 15,0 1 0-15,0 0 0 16,0-27 0-16</inkml:trace>
  <inkml:trace contextRef="#ctx0" brushRef="#br0" timeOffset="92004.54">7144 7090 512 0,'0'0'0'15,"0"0"0"-15,27 0 0 0,-27 0 0 16,25 0 0-16,2-26 0 16,1 26 0-16,-28 0 0 15,25 0 0-15,-25 0 0 0,26 0 0 16,1 0 0-16,0 0 0 16,-27 0 0-16,26 0 0 15,-26 0 0-15</inkml:trace>
  <inkml:trace contextRef="#ctx0" brushRef="#br0" timeOffset="92615.34">8018 6746 512 0,'0'-26'0'16,"0"26"0"-16,0-27 0 0,0 27 0 15,0-26 0-15,0 26 0 16,0-27 0-16,0 27 0 16,0 0 0-16,0 0 0 15,0 0 0-15,0 0 0 0,0 27 0 16,0-27 0-16,0 26 0 15,0 27 0-15,0 0 0 16,0 0 0-16,0 26 0 0,-27 1 0 16,0-27 0-16,27 0 0 15,0 0 0-15,-27 26 0 16,27-52 0-16,0 25 0 0,0 1 0 16,0-27 0-16,0 2 0 15</inkml:trace>
  <inkml:trace contextRef="#ctx0" brushRef="#br0" timeOffset="93067.59">7964 6985 512 0,'0'0'0'0,"0"0"0"16,0-26 0-16,0 26 0 31,0 0 0-31,27-28 0 0,-27 28 0 0,27 0 0 16,-27 0 0-16,27-27 0 15,-27 27 0-15,24 0 0 0,-24 0 0 16,0 0 0-16,27 0 0 16,-27 0 0-16,26 0 0 15,-26 0 0-15,27 27 0 0,0-27 0 16,-27 28 0-16,0-2 0 16,0 0 0-16,0 0 0 15,-27 1 0-15,0-27 0 0,27 26 0 16,-26-26 0-16,-1 0 0 15,3 0 0-15,-3 0 0 16,0 0 0-16,0 0 0 0,0 0 0 16,27 0 0-16,0 0 0 15</inkml:trace>
  <inkml:trace contextRef="#ctx0" brushRef="#br0" timeOffset="93350.78">8254 7090 512 0,'0'0'0'0,"27"0"0"0,-27 0 0 15,0 0 0-15,0 0 0 16,0 0 0-16,0 0 0 15,-27 27 0-15,27-27 0 16,0 26 0-16,0 1 0 0,-24-1 0 16,24 27 0-16,0-26 0 15,0-27 0-15,0 26 0 0,0-26 0 16</inkml:trace>
  <inkml:trace contextRef="#ctx0" brushRef="#br0" timeOffset="94131.14">7752 6746 512 0,'0'0'0'0,"0"0"0"0,0 0 0 15,0 0 0-15,0 0 0 16,0 0 0-16,0-26 0 16,0 26 0-16,27 0 0 15,-27 0 0-15,27-27 0 16,-27 27 0-16,0-26 0 0,27 26 0 16,-27-27 0-16,24 27 0 15,-24-27 0-15,27 27 0 0,-27-26 0 0,0 26 0 16,27 0 0-16,-27-26 0 15,0 26 0-15,26 0 0 0,-26 0 0 16,0-26 0-16,0 26 0 16,0 0 0-16,0-26 0 15,0 26 0-15,0 0 0 0,0 0 0 16,27-28 0-16,-27 28 0 16,0 0 0-16,-27 0 0 15,54 0 0-15,-27 0 0 0,0 0 0 16,0 0 0-16,0 0 0 15,27 28 0-15,-27-28 0 0,27 26 0 16,-27 0 0-16,27 0 0 16,-27 0 0-16,24 1 0 15,-24 0 0-15,27-27 0 16,-27 26 0-16,26 1 0 0,-26-1 0 16,0-26 0-16,27 0 0 15,-27 26 0-15,27-26 0 16</inkml:trace>
  <inkml:trace contextRef="#ctx0" brushRef="#br0" timeOffset="94492.64">8309 6454 512 0,'25'0'0'0,"-50"0"0"16,50 0 0-16,-25 0 0 31,0 27 0-31,27 1 0 16,0-2 0-16,0 26 0 0,-27 1 0 0,26 0 0 0,-1 26 0 31,-25 1 0-31,28-28 0 16,-3 29 0-16,2-29 0 0,-27 1 0 15,27 0 0-15,-54 0 0 16,27-27 0-16,-27 28 0 16,2-28 0-16,25 0 0 15,-28 0 0-15,3 1 0 0,-1-1 0 16,26 2 0-16,-27-3 0 16,0 2 0-16,0-27 0 15,27 0 0-15</inkml:trace>
  <inkml:trace contextRef="#ctx0" brushRef="#br0" timeOffset="94826.64">9076 6799 512 0,'27'0'0'15,"-27"0"0"-15,0-27 0 0,25 27 0 16,-25 0 0-16,0 0 0 16,26 0 0-16,0 0 0 0,-26 0 0 15,27 0 0-15,-27 0 0 16</inkml:trace>
  <inkml:trace contextRef="#ctx0" brushRef="#br0" timeOffset="95061.96">8995 6959 512 0,'0'0'0'0,"0"0"0"0,27 0 0 15,27-28 0-15,-27 28 0 0,-2 0 0 16,27 0 0-16,-25 0 0 15,0-27 0-15,0 27 0 16,-1 0 0-16,-26 0 0 0,26 0 0 16</inkml:trace>
  <inkml:trace contextRef="#ctx0" brushRef="#br0" timeOffset="95768.86">10001 6535 512 0,'0'0'0'0,"0"0"0"16,0 0 0-16,0 0 0 0,0 0 0 15,0 0 0-15,0 0 0 16,0 26 0-16,0-26 0 16,0 26 0-16,0 27 0 15,-27-26 0-15,27 52 0 0,-24-26 0 16,-3 0 0-16,27-1 0 16,-29-25 0-16,29 27 0 15,0-28 0-15,-25 27 0 0,25-27 0 16,0-26 0-16,0 27 0 15</inkml:trace>
  <inkml:trace contextRef="#ctx0" brushRef="#br0" timeOffset="96485.67">10397 6613 512 0,'0'-26'0'0,"27"26"0"16,0-26 0-16,-27 26 0 15,0-26 0-15,0 26 0 16,0 0 0-16,0 0 0 0,0 0 0 15,0 0 0-15,-27 0 0 16,0 26 0-16,1-26 0 16,0 26 0-16,-1-26 0 0,-25 26 0 15,52 1 0-15,-27-27 0 16,0 27 0-16,27-1 0 16,0 1 0-16,0-27 0 15,0 26 0-15,0-26 0 0,27 26 0 16,0-26 0-16,0 0 0 15,-2 27 0-15,-25-27 0 16,27 0 0-16,-1 27 0 0,0-27 0 16,1 0 0-16,0 26 0 15,-27 0 0-15,0 0 0 16,27-26 0-16,-27 27 0 0,0-27 0 16,0 28 0-16,0-2 0 15,0-26 0-15,-27 26 0 16,27-26 0-16,-27 0 0 0,0 0 0 15,1 0 0-15,-27 0 0 16,28 0 0-16,-2 0 0 16,-27 0 0-16,28-26 0 15,26 26 0-15,-27-26 0 0,27 26 0 16,0-28 0-16,27 28 0 16,-27-27 0-16,53 27 0 15,-26-26 0-15,25 0 0 0,-25 26 0 16,25-26 0-16,-25-1 0 15,27 0 0-15,-28 1 0 16,0 0 0-16,-26-1 0 0,0 1 0 16,0 26 0-16,0-27 0 15,-26 0 0-15,0 1 0 16,-1 0 0-16,0 26 0 0,27-26 0 16,-27 26 0-16</inkml:trace>
  <inkml:trace contextRef="#ctx0" brushRef="#br0" timeOffset="97238.93">10821 6561 512 0,'0'0'0'0,"27"0"0"16,-27-26 0-16,0 26 0 0,0 0 0 15,0-26 0-15,0 26 0 16,-27 0 0-16,27 0 0 0,-25 0 0 15,25 0 0-15,-54 26 0 16,54-26 0-16,-27 26 0 16,27-26 0-16,-26 26 0 15,0-26 0-15,26 26 0 0,0-26 0 16,0 27 0-16,0-27 0 16,0 27 0-16,26-1 0 15,0-26 0-15,-26 27 0 0,27-27 0 16,-2 26 0-16,4-26 0 15,-29 26 0-15,25 1 0 0,2 0 0 16,-27-1 0-16,26 0 0 16,0 0 0-16,-26-26 0 15,0 27 0-15,0 1 0 16,0-28 0-16,0 26 0 0,0-26 0 16,-26 0 0-16,0 26 0 15,-1-26 0-15,2 0 0 16,-29 0 0-16,27 0 0 0,-25 0 0 15,0 0 0-15,23 0 0 16,29 0 0-16,-26 0 0 16,26-26 0-16,-26 26 0 0,52-26 0 15,-26-2 0-15,0 1 0 16,26 27 0-16,3-26 0 16,-4 0 0-16,28 0 0 0,0-1 0 15,-28 0 0-15,29-25 0 16,-27 25 0-16,-1 1 0 15,-26-1 0-15,26 0 0 16,-26 1 0-16,0 26 0 0,-26-26 0 16,26 26 0-16,-26 0 0 15,26 0 0-15,-27 0 0 16,27 0 0-16,-25 0 0 0,-4 0 0 16,4 26 0-16,-2-26 0 15</inkml:trace>
  <inkml:trace contextRef="#ctx0" brushRef="#br0" timeOffset="98922.14">16589 5450 512 0,'0'0'0'16,"0"0"0"-16,0 0 0 0,27 0 0 15,-27 0 0-15,0 0 0 16,0 0 0-16,27-26 0 16,-27 26 0-16,26 0 0 0,-26 0 0 15,24 0 0-15,3 0 0 16,-27 0 0-16,0 0 0 15,0 0 0-15,27 26 0 0,-27-26 0 16,0 26 0-16,0 26 0 16,0-24 0-16,0 25 0 15,-27-27 0-15,27 26 0 16,0-24 0-16,-27-2 0 0,3 0 0 16,24 0 0-16,0 1 0 15,-26-27 0-15,26 0 0 16,0 0 0-16,-27 0 0 0,27 0 0 15,0-27 0-15,27 27 0 16,-27-52 0-16,26 26 0 16,-26-2 0-16,24-24 0 0,3 26 0 15,0-1 0-15,0-27 0 16,0 29 0-16,0-2 0 16,-1 1 0-16,0 0 0 15,-1 26 0-15,2-28 0 0,-27 28 0 16,0-26 0-1,27 26 0-15,-27 0 0 0,0 0 0 16,27 26 0-16,-27-26 0 16,0 0 0-16,0 28 0 15,0-2 0-15,-27 0 0 0,27 26 0 0,0-24 0 16,0 25 0-16,0-27 0 16,0 26 0-16,0-24 0 15,-27-2 0-15,27 0 0 16,0 0 0-16,0-26 0 0,0 27 0 15,0-27 0-15,0 0 0 16,0 0 0-16,0 26 0 0</inkml:trace>
  <inkml:trace contextRef="#ctx0" brushRef="#br0" timeOffset="99463.9">17117 5767 512 0,'0'0'0'0,"0"0"0"0,29-26 0 15,-29 26 0-15,25 0 0 16,-25-26 0-16,27 26 0 0,-27 0 0 16,26 0 0-1,-26 0 0-15,0 0 0 0,0-28 0 16,0 28 0-16,26 0 0 0,-26 0 0 16,0 0 0-1,0 0 0-15,0 0 0 16,0 28 0-16,0-28 0 15,0 0 0-15,0 26 0 0,0 0 0 16,0 0 0-16,-26 1 0 16,0-1 0-16,26-26 0 15,0 28 0-15,-27-2 0 0,2-26 0 16,25 26 0-16,0-26 0 16,0 0 0-16,0 26 0 15,0-26 0-15,0 0 0 0,0 0 0 16,25 0 0-16,2 0 0 15,-27 0 0-15,26 0 0 16,27-26 0-16,-28 26 0 0,4 0 0 16,-4 0 0-16,28-26 0 15,-27 26 0-15,1 0 0 16,-27 0 0-16,25-26 0 0,4 26 0 16</inkml:trace>
  <inkml:trace contextRef="#ctx0" brushRef="#br0" timeOffset="99873.87">17859 5265 512 0,'0'-28'0'0,"0"28"0"0,27-25 0 16,-27 25 0-16,0 0 0 0,0 0 0 16,0 0 0-16,0 0 0 15,26 0 0-15,-26 0 0 16,0 25 0-16,0 29 0 0,0-2 0 15,0 29 0-15,-26-2 0 16,-1 0 0-16,27 0 0 16,0-25 0-16,-27 24 0 0,0 3 0 15,1-29 0-15,0 0 0 16,26-26 0-16,-26 29 0 16,26-29 0-16,0-26 0 0,0 0 0 15,0 0 0-15</inkml:trace>
  <inkml:trace contextRef="#ctx0" brushRef="#br0" timeOffset="100346.34">17832 5556 512 0,'0'0'0'0,"0"0"0"0,0-28 0 16,0 28 0-16,27 0 0 15,-27 0 0-15,0 0 0 16,0 0 0-16,27-25 0 15,-27 25 0-15,26 0 0 0,-26 0 0 16,27 0 0-16,-2 0 0 16,-25 0 0-16,26-27 0 0,-26 27 0 15,0 0 0-15,27 0 0 16,0 27 0-16,-27-27 0 16,27 0 0-16,-27 25 0 15,0-25 0-15,0 28 0 0,0-2 0 16,-27 1 0-16,0-1 0 15,27-26 0-15,-27 26 0 16,1-26 0-16,1 0 0 0,-2 26 0 16,1-26 0-16,-1 0 0 15,0 0 0-15,0 0 0 16,27 0 0-16,-26 0 0 0,26 0 0 16</inkml:trace>
  <inkml:trace contextRef="#ctx0" brushRef="#br0" timeOffset="100894.32">18124 5715 512 0,'0'0'0'0,"0"0"0"15,0 0 0-15,0 0 0 16,0 0 0-16,0 0 0 0,0 0 0 16,25 0 0-16,-25 0 0 15,26-28 0-15,-26 28 0 16,0 0 0-16,29 0 0 0,-29 0 0 15,0 0 0-15,0 0 0 16,25 0 0-16,-25 28 0 16,-25-28 0-16,25 26 0 15,0 0 0-15,-29 0 0 0,3 1 0 16,1-1 0-16,-2-26 0 16,1 28 0-16,26-2 0 15,-27-26 0-15,27 0 0 0,0 26 0 16,0-26 0-16,0 0 0 15,0 0 0-15,27-26 0 16,-1 26 0-16,-26 0 0 0,27 0 0 16,-2 0 0-16,1 0 0 15,28 0 0-15,-27 0 0 16,-1 0 0-16,1 0 0 0,0 0 0 16,-3 0 0-16,5 0 0 15,-29-26 0-15,25 26 0 16,-25 0 0-16,27 0 0 0,-27 0 0 15</inkml:trace>
  <inkml:trace contextRef="#ctx0" brushRef="#br0" timeOffset="101977.62">17516 5185 512 0,'0'0'0'0,"0"0"0"0,0 0 0 16,0 0 0-16,0 0 0 16,0 0 0-16,0 0 0 15,0 0 0-15,0-26 0 0,0 26 0 16,0 0 0-16,26-27 0 16,0 27 0-16,0-26 0 15,0-2 0-15,1 3 0 0,0-2 0 16,0 27 0-16,-1-26 0 15,-26 0 0-15,26 26 0 16,-26-27 0-16,26 27 0 16,-26-26 0-16,26 0 0 0,-26 26 0 15,0 0 0-15,27-28 0 16,-27 28 0-16,0 0 0 16,0 0 0-16,0 0 0 0,0 0 0 15,0 0 0-15,0 0 0 16,0 0 0-16,0 0 0 15,0 0 0-15,0 0 0 0,0 0 0 16,0 0 0-16,27 0 0 16,-27 0 0-16,0 28 0 15,27-28 0-15,-1 26 0 0,-26 0 0 16,27 1 0-16,-27-1 0 16,25 0 0-16,1-26 0 15,-26 27 0-15,27-2 0 16,0-25 0-16,-27 0 0 0,0 0 0 15,0 0 0-15,0 28 0 32,27-28 0-32,-27 0 0 0,0 0 0 15,0 0 0-15,0 0 0 16,0 0 0-16,0 0 0 16,26 0 0-16</inkml:trace>
  <inkml:trace contextRef="#ctx0" brushRef="#br0" timeOffset="102542.04">19263 5424 512 0,'0'0'0'0,"0"0"0"15,0 0 0-15,0 0 0 16,0 0 0-16,25 0 0 16,-25 0 0-16,26 0 0 0,0 0 0 15,-26 0 0-15,27 0 0 16,0 0 0-16,-2 0 0 15,-25 0 0-15,29 0 0 0,-29 0 0 16,0 0 0-16,25 0 0 16</inkml:trace>
  <inkml:trace contextRef="#ctx0" brushRef="#br0" timeOffset="102777.34">19314 5582 512 0,'0'0'0'0,"0"0"0"0,0 0 0 15,26 0 0-15,1-26 0 16,25 26 0-16,-23 0 0 16,-4 0 0-16,1-28 0 0,0 28 0 15,28 0 0-15,-54 0 0 16,25 0 0-16,-25 0 0 15,29 0 0-15,-3 0 0 0</inkml:trace>
  <inkml:trace contextRef="#ctx0" brushRef="#br0" timeOffset="103342.52">20506 5370 512 0,'0'-27'0'0,"0"27"0"15,0 0 0-15,0-26 0 16,0 26 0-16,0 0 0 16,0 0 0-16,0 0 0 0,0 26 0 15,0-26 0-15,0 27 0 16,0-1 0-16,-29 2 0 15,29-2 0-15,-25 27 0 0,-1 0 0 16,-1-27 0-16,1 1 0 16,26 25 0-16,0-26 0 15,0 2 0-15,0-28 0 0,0 26 0 16,-27-26 0-16</inkml:trace>
  <inkml:trace contextRef="#ctx0" brushRef="#br0" timeOffset="103876.22">20876 5424 512 0,'0'0'0'0,"0"-28"0"0,0 28 0 15,26-26 0-15,-26 26 0 16,0 0 0-16,0-27 0 16,0 27 0-16,-26 0 0 0,26 0 0 15,-27 0 0-15,0 27 0 16,1-27 0-16,-1 26 0 16,27 2 0-16,-26-2 0 0,0 0 0 15,26 26 0-15,0-24 0 16,0-2 0-16,0 27 0 15,0-27 0-15,26 0 0 0,0-26 0 16,-26 28 0-16,27-28 0 16,-1 0 0-16,1 0 0 15,0 0 0-15,-1 0 0 0,0 0 0 16,0-28 0-16,1 2 0 16,-27 0 0-16,26 0 0 15,-26-1 0-15,27-27 0 0,-27 29 0 16,-27-28 0-16,27 27 0 15,-26-2 0-15,-1 2 0 16,1 26 0 0,0-27 0-16,0 27 0 0,-1 0 0 15,0 0 0-15,1-26 0 0,26 52 0 16,0-26 0-16,-27 0 0 16,27 0 0-16,0 27 0 0,0-27 0 15,-26 26 0-15</inkml:trace>
  <inkml:trace contextRef="#ctx0" brushRef="#br0" timeOffset="104947.85">16404 6746 512 0,'0'0'0'16,"0"0"0"-16,0 0 0 15,0 0 0-15,0 0 0 16,0 0 0-16,0 0 0 0,0-26 0 16,0 26 0-16,0 0 0 15,0 0 0-15,25 0 0 16,-25 0 0-16,29 0 0 0,-29-27 0 15,26 27 0-15,-26 0 0 16,24 0 0-16,-24 0 0 16,27 0 0-16,-27 0 0 0,0 0 0 15,0 27 0-15,27-27 0 16,-27 26 0-16,0 0 0 16,-27 1 0-16,27 0 0 0,0-1 0 15,0 0 0-15,0 0 0 16,-27 1 0-16,27 1 0 15,0-2 0-15,0-26 0 0,0 0 0 16,0 0 0-16,0 0 0 16,0 0 0-16,0 0 0 15,0 0 0-15,0-26 0 0,27-2 0 16,-27 1 0-16,27 1 0 16,0 0 0-16,-27 0 0 15,27 26 0-15,0-27 0 0,-1 0 0 16,-2 1 0-16,3 0 0 15,0 26 0-15,0-27 0 32,0 1 0-32,0 26 0 0,-27 0 0 15,0-27 0-15,0 27 0 16,26 0 0-16,-26 0 0 16,0 27 0-16,0-27 0 0,0 26 0 15,0 1 0-15,0-1 0 16,-26 0 0-16,26 1 0 15,0 0 0-15,0 25 0 0,0-26 0 16,-27 1 0-16,27 1 0 16,0-2 0-16,0 0 0 15,0-26 0-15,0 26 0 0,0 1 0 16</inkml:trace>
  <inkml:trace contextRef="#ctx0" brushRef="#br0" timeOffset="105465.75">17039 6985 512 0,'0'-26'0'0,"26"26"0"0,-26 0 0 16,0-28 0-16,0 28 0 16,25-27 0-16,-25 27 0 0,27 0 0 15,-27 0 0-15,29 0 0 16,-29 0 0-16,0 0 0 16,0 0 0-16,25 0 0 0,-25 0 0 15,0 0 0-15,27 27 0 16,-27-27 0-16,0 28 0 15,0-2 0-15,-27 0 0 16,27 0 0-16,-25 1 0 0,25-1 0 16,-29 1 0-16,2-27 0 15,2 26 0-15,25-26 0 16,-26 0 0-16,26 0 0 0,0 0 0 16,0 0 0-16,0 0 0 15,0 0 0-15,0 0 0 16,0 0 0-16,26 0 0 0,-26 0 0 15,25 0 0-15,2 0 0 16,2 0 0-16,-4 0 0 16,2 0 0-16,25 0 0 0,-25 0 0 15,-2 0 0-15,4 0 0 16,-4 0 0-16,2-26 0 16</inkml:trace>
  <inkml:trace contextRef="#ctx0" brushRef="#br0" timeOffset="105905.02">17832 6535 512 0,'27'0'0'0,"-27"0"0"15,0 0 0-15,0 0 0 16,0 0 0-16,0 0 0 16,0 0 0-16,0 0 0 0,0 26 0 15,0-26 0-15,-27 26 0 16,0 0 0-16,1 1 0 0,-26 0 0 15,26 26 0-15,-1-1 0 16,-27 2 0-16,28 24 0 16,0-23 0-16,0-3 0 0,26 1 0 15,0-27 0-15,0 27 0 16,0 0 0-16,26-53 0 16,-26 26 0-16,26 1 0 0,-26-27 0 15,26 0 0-15,1 0 0 16,0 0 0-16,0 0 0 15,-1-27 0-15,0 27 0 16</inkml:trace>
  <inkml:trace contextRef="#ctx0" brushRef="#br0" timeOffset="106204.26">18097 6746 512 0,'27'-26'0'0,"-27"26"0"15,25 0 0-15,-25-27 0 16,0 27 0-16,0 0 0 16,0 0 0-16,0 0 0 0,0 27 0 15,-25-1 0-15,25 0 0 16,0 28 0-16,0-28 0 15,-27 26 0-15,27-25 0 0,0 1 0 16,0-2 0-16,-26 0 0 16,26 0 0-16,26-26 0 15,-26 27 0-15,0-27 0 0,0 0 0 16</inkml:trace>
  <inkml:trace contextRef="#ctx0" brushRef="#br0" timeOffset="106674.56">18389 6904 512 0,'-29'0'0'0,"29"0"0"16,0 0 0-16,29 0 0 0,-29 0 0 16,25-26 0-16,2 26 0 15,-1 0 0-15,28 0 0 16,-29 0 0-16,29 0 0 15,-28 0 0-15,27 0 0 0,-26 0 0 16,26 0 0-16,-27 0 0 16</inkml:trace>
  <inkml:trace contextRef="#ctx0" brushRef="#br0" timeOffset="107022.93">19103 6509 512 0,'26'-28'0'16,"-26"28"0"-16,0 0 0 0,0 28 0 15,26-28 0-15,-26 26 0 16,-26 26 0-16,26-26 0 16,-26 28 0-16,26-1 0 0,-27-1 0 15,27 2 0-15,-27-2 0 16,27 1 0-16,-27 1 0 0,2-2 0 16,25 1 0-16,0-26 0 15,0-1 0-15,-27 1 0 16,27-27 0-16</inkml:trace>
  <inkml:trace contextRef="#ctx0" brushRef="#br0" timeOffset="107536.54">18997 6720 512 0,'25'0'0'0,"-25"0"0"16,0-27 0-16,0 27 0 0,27-26 0 16,-27 26 0-16,0 0 0 15,27 0 0-15,-27-27 0 16,27 27 0-16,-27 0 0 0,26-27 0 16,0 27 0-16,-26 0 0 15,27 0 0-15,-2 0 0 16,-25 0 0-16,27 0 0 0,-27 0 0 15,0 0 0-15,0 27 0 16,29-27 0-16,-58 27 0 0,29-1 0 16,0 1 0-16,0-1 0 15,0 0 0-15,-27-26 0 16,27 27 0-16,-25 0 0 16,-2-27 0-16,1 0 0 0,0 26 0 15,-1-26 0-15,0 0 0 16,0 0 0-16,27 0 0 15,-25 0 0-15,25 0 0 0,0 0 0 16</inkml:trace>
  <inkml:trace contextRef="#ctx0" brushRef="#br0" timeOffset="108026.9">19340 6852 512 0,'0'0'0'16,"0"-26"0"-16,0 26 0 0,0 0 0 15,27 0 0-15,-27 0 0 16,0 0 0-16,27 0 0 15,-27 0 0-15,25 0 0 0,-25 0 0 16,0 0 0-16,0 0 0 31,29 0 0-31,-29 0 0 0,0 0 0 16,-29 26 0-16,29 0 0 16,-25 0 0-16,25 1 0 15,-27-27 0-15,0 28 0 16,27-2 0-16,-26 0 0 0,26-26 0 15,-26 0 0-15,26 0 0 16,0 0 0-16,0 0 0 16,0 0 0-16,0 0 0 0,26 0 0 15,-26 0 0-15,26 0 0 16,1 0 0-16,0 0 0 0,-2-26 0 16,4 26 0-16,-29 0 0 15,25 0 0-15,1-26 0 0,0 26 0 16,-26 0 0-16,27-28 0 15,-27 28 0-15,27 0 0 16</inkml:trace>
  <inkml:trace contextRef="#ctx0" brushRef="#br0" timeOffset="108685.46">18759 6454 512 0,'0'0'0'16,"26"0"0"-16,-26-26 0 15,0 26 0-15,26-26 0 0,0 26 0 16,-26-26 0-16,27 0 0 16,27 26 0-16,-54-28 0 0,26 28 0 15,0-26 0-15,1 26 0 16,-27-26 0-16,25 26 0 16,-25-27 0-16,27 27 0 15,-27-26 0-15,27 26 0 0,-27 0 0 16,0-26 0-16,0 26 0 15,27-28 0-15,-27 28 0 16,0 0 0-16,0 0 0 0,0 0 0 16,0 0 0-16,0 0 0 15,0 0 0-15,26 28 0 16,-26-28 0-16,0 0 0 0,26 26 0 16,1 0 0-16,-27-26 0 15,0 27 0-15,25-27 0 16,2 26 0-16,-27 0 0 0,29-26 0 15,-29 0 0-15,0 28 0 16,25-28 0-16,-25 26 0 16,26-26 0-16,-26 26 0 15</inkml:trace>
  <inkml:trace contextRef="#ctx0" brushRef="#br0" timeOffset="109051.79">19579 6270 512 0,'0'0'0'0,"25"0"0"16,-25 0 0-16,29 26 0 0,-29 0 0 15,0 2 0-15,26 24 0 16,-26 0 0-16,25 29 0 16,-25-29 0-16,0 28 0 0,0-27 0 15,0-27 0-15,0 27 0 16,0 0 0-16,0-27 0 16,0 27 0-16,0-25 0 15,-25-2 0-15,25-26 0 0,0 26 0 16,-26-26 0-16,26 26 0 15,0-26 0-15,-29 0 0 0,29 27 0 16,-25-27 0-16,25 0 0 0</inkml:trace>
  <inkml:trace contextRef="#ctx0" brushRef="#br0" timeOffset="109433.81">20743 6561 512 0,'0'0'0'0,"26"0"0"0,-26 0 0 16,27 0 0-16,-1 0 0 15,1 0 0-15,0 0 0 16,-1 0 0-16,0 0 0 0,0 0 0 16,-26 0 0-16,27 0 0 15</inkml:trace>
  <inkml:trace contextRef="#ctx0" brushRef="#br0" timeOffset="109621.74">20743 6693 512 0,'0'0'0'0,"0"0"0"15,0 0 0-15,26 0 0 16,1 0 0-16,-1 0 0 16,28 0 0-16,-2-26 0 0,1 26 0 15,-27 0 0-15,28 0 0 16</inkml:trace>
  <inkml:trace contextRef="#ctx0" brushRef="#br0" timeOffset="109908.12">21565 6402 512 0,'24'-26'0'0,"-24"26"0"15,0 0 0-15,0 0 0 16,27 26 0-16,-54 0 0 0,27-26 0 16,-24 53 0-16,-5 1 0 15,29-28 0-15,-25 26 0 0,-2-25 0 16,27 26 0-16,0-26 0 15,-27-1 0-15,27 0 0 16</inkml:trace>
  <inkml:trace contextRef="#ctx0" brushRef="#br0" timeOffset="110659.75">22066 6402 512 0,'27'-26'0'16,"-27"26"0"-16,0 0 0 15,0 0 0-15,0-26 0 0,0 26 0 16,0 0 0-16,0 0 0 15,0 0 0-15,0 0 0 16,0 0 0-16,0 0 0 0,-27 0 0 16,27 0 0-16,0-28 0 15,0 28 0-15,-27 0 0 16,27-26 0-16,-27 26 0 0,27 0 0 16,-26 0 0-16,-1 0 0 15,27-26 0-15,-24 26 0 16,-3 0 0-16,-27 26 0 15,27 0 0-15,1-26 0 0,1 28 0 16,-1-2 0-16,26 0 0 16,-29-26 0-16,29 26 0 15,29 0 0-15,-29-26 0 0,0 27 0 16,26-27 0-16,-1 0 0 16,1 0 0-16,1 0 0 15,0 0 0-15,0 0 0 0,0-27 0 16,-3 27 0-16,3-26 0 15,-1 26 0 1,1-26 0-16,0 26 0 0,0 0 0 0,-27-26 0 16,27 0 0-16,-27 26 0 15,24-28 0-15,-24 28 0 16,28-26 0-16,-28 26 0 16,0 0 0-16,0 0 0 0,0 0 0 15,0 26 0-15,0-26 0 16,25 0 0-16,-25 28 0 15,-25-2 0-15,25-26 0 0,0 26 0 16,-28 0 0-16,28 0 0 16,0 1 0-16,0 1 0 15,-24 24 0-15,24-26 0 0,0 0 0 16,0 1 0-16,-27 0 0 16,27-1 0-16,0 1 0 15,0-27 0-15,0 26 0 0,0-26 0 16,0 0 0-16,0 26 0 15,0-26 0-15,0 0 0 16</inkml:trace>
  <inkml:trace contextRef="#ctx0" brushRef="#br0" timeOffset="111209.33">22700 6350 512 0,'27'0'0'0,"-27"-28"0"16,27 28 0-16,-27-26 0 0,0 26 0 15,0 0 0-15,0-26 0 16,-27 26 0-16,0 0 0 15,1 26 0-15,0-26 0 0,1 26 0 16,-29 2 0-16,27 24 0 16,-25-26 0-16,25 27 0 15,2-25 0-15,25 24 0 16,-29-26 0-16,29 27 0 0,0-53 0 16,29 27 0-16,-4-1 0 15,-25 1 0-15,27-27 0 0,-2 0 0 16,2 0 0-16,25 0 0 15,-23 0 0-15,-4-27 0 16,1 27 0-16,27-26 0 16,-26-1 0-16,-27 0 0 0,25-25 0 15,3 0 0-15,-1-3 0 16,-27 29 0-16,0-26 0 16,0 26 0-16,-27-2 0 0,-1 2 0 15,3 0 0-15,25 26 0 16,-27 0 0-16,0-27 0 15,1 27 0-15,0 0 0 0,1 0 0 16,25 27 0-16,-29-27 0 16,4 0 0-16,25 26 0 15,0-26 0 1,-27 0 0-16,27 26 0 0</inkml:trace>
  <inkml:trace contextRef="#ctx0" brushRef="#br0" timeOffset="127832.04">503 8783 512 0,'27'0'0'0,"-27"-26"0"16,0 26 0-16,0 0 0 0,0 0 0 16,0 0 0-16,0 0 0 15,0-26 0-15,0 52 0 16,0-52 0-16,0 26 0 0,0 0 0 16,0 0 0-16,0 0 0 15,0 0 0-15,0 0 0 16,0 0 0-16,0 0 0 0,0-28 0 15,0 28 0-15,0 0 0 16,0 0 0-16,0 0 0 16,0 28 0-16,0-28 0 15,0 0 0-15,0 26 0 0,0-26 0 16,0 26 0-16,0 1 0 16,0 25 0-16,0-24 0 15,0-2 0-15,0 0 0 0,0 26 0 16,0-25 0-16,0 1 0 15,0 24 0-15,-27-26 0 16,27 0 0-16,0 1 0 0,27 0 0 16,-27-27 0-16,0 0 0 15,0 26 0-15,0-26 0 16,0 0 0-16,25 0 0 0,-25 0 0 16,27 0 0-16,0 0 0 15,-27 0 0-15,27 0 0 16,-2-26 0-16,-25 26 0 0,27-27 0 15,1 27 0-15,-4 0 0 16,-24-27 0-16,27 27 0 16,0-26 0-16,-27 26 0 0,0-26 0 15,27 26 0-15,-27-26 0 16,-27 0 0-16,27 26 0 16,0-28 0-16,-27 28 0 15,0 0 0-15,3-27 0 0,-4 27 0 16,1 27 0-16,2-27 0 15,-2 0 0-15,0 0 0 0,0 0 0 16,27 0 0-16,-25 28 0 16,25-28 0-16,-27 0 0 15,27 0 0-15</inkml:trace>
  <inkml:trace contextRef="#ctx0" brushRef="#br0" timeOffset="128257.11">661 8414 512 0,'27'-28'0'0,"-27"28"0"0,0 0 0 15,28 0 0-15,-28 0 0 16,24 0 0-16,3 0 0 16,0 28 0-16,0 24 0 15,25 0 0-15,-24 2 0 0,23 25 0 16,3 1 0-16,-2-1 0 16,-52 1 0-16,28-2 0 0,-28 3 0 15,0-3 0-15,-28-25 0 16,3 27 0-16,-2-28 0 15,-27 2 0-15,3-29 0 16,-2 28 0-16,-1-26 0 0,27-1 0 16,0 2 0-16,-25-28 0 15,25 0 0-15,27 0 0 16,0 26 0-16,-25-52 0 0,25 26 0 16,25 0 0-16,-25 0 0 15,0-28 0-15</inkml:trace>
  <inkml:trace contextRef="#ctx0" brushRef="#br0" timeOffset="167345.63">2091 8836 512 0,'0'0'0'0,"0"0"0"16,0 0 0-16,0 0 0 16,0 0 0-16,0 0 0 0,0 0 0 15,0 0 0-15,0 0 0 16,0 0 0-16,0 0 0 16,0 0 0-16,0 0 0 15,0 0 0-15,0 0 0 16,0 0 0-16,0 0 0 0,0 0 0 15,0 0 0-15,0 0 0 16,0 0 0-16,0 0 0 16,0 0 0-16,0 0 0 0,0 0 0 15,0 0 0-15,0 0 0 16,0 0 0-16,0 0 0 16,0 26 0-16,0-26 0 0,0 0 0 0,-27 0 0 15,27 0 0-15,-27 28 0 16,27-28 0-1,-26 26 0-15,-1 0 0 0,27 0 0 16,-25 0 0-16,-3 1 0 16,28 27 0-1,-25-28 0-15,-2 26 0 16,27 2 0-16,-27-1 0 16,27-1 0-16,-26 2 0 0,26-2 0 15,0-26 0-15,0 27 0 0,0 1 0 16,26-28 0-16,-26 0 0 15,0 28 0-15,27-54 0 16,-27 53 0-16,27-53 0 16,-27 26 0-16,0-26 0 0,25 0 0 15,-25 26 0-15,0-26 0 0,0 0 0 16,0-26 0-16</inkml:trace>
  <inkml:trace contextRef="#ctx0" brushRef="#br0" timeOffset="167994.28">2407 9207 512 0,'0'0'0'0,"27"0"0"0,-27-27 0 16,0 27 0-16,0 0 0 0,0 0 0 15,-27 0 0-15,27 0 0 16,0 0 0-16,0 0 0 16,-26-27 0-16,26 54 0 0,0-27 0 15,-25 0 0-15,25 0 0 16,-27 27 0-16,27-1 0 16,-27 1 0-16,1-1 0 15,26 0 0-15,0 1 0 0,-27 25 0 16,27-25 0-16,0-1 0 31,27 1 0-31,-27-1 0 0,26 2 0 16,-26-28 0-16,27 26 0 15,0-26 0-15,-2 0 0 16,1-26 0-16,1 26 0 0,-1-28 0 16,1 28 0-16,-27-26 0 15,27-1 0-15,-27 1 0 0,0-1 0 16,0 2 0-16,0-2 0 15,0 0 0-15,0 1 0 16,0 0 0-16,-27-1 0 16,27 27 0-16,-27-26 0 0,1 26 0 15,-1 0 0-15,27 0 0 16,-26 0 0-16,1 0 0 16,25 0 0-16,-27 0 0 0,27 0 0 15,0 26 0-15,-27-26 0 16</inkml:trace>
  <inkml:trace contextRef="#ctx0" brushRef="#br0" timeOffset="168213.46">2726 9551 512 0,'0'0'0'16,"0"0"0"-16,0 0 0 0,0 0 0 15,0-26 0-15,0 26 0 16,0 0 0-16,0 0 0 16</inkml:trace>
  <inkml:trace contextRef="#ctx0" brushRef="#br0" timeOffset="168827.68">3017 9260 512 0,'0'0'0'0,"25"0"0"0,-25 0 0 16,0 0 0-16,0 0 0 15,0-27 0-15,0 27 0 0,0 0 0 16,0 0 0-1,0 0 0-15,-25 0 0 0,25 0 0 16,0-26 0-16,0 26 0 16,-29 0 0-16,29 0 0 15,-25 26 0-15,25-26 0 16,-25 0 0-16,-2 27 0 0,27-1 0 16,0 0 0-16,-27 1 0 0,27 0 0 15,-27-2 0-15,27 28 0 16,0-26 0-16,0-1 0 0,27 2 0 15,-27-2 0-15,27-26 0 16,-27 26 0-16,27-26 0 16,-2 0 0-16,0 0 0 0,4 0 0 15,-4-26 0-15,-25 26 0 16,0-26 0 0,27-28 0-16,-27 27 0 15,0-26 0-15,0 1 0 16,-27 25 0-16,27 1 0 0,0-27 0 15,0 53 0 1,-25-26 0-16,25 26 0 0,-29 0 0 16,29 0 0-16,-25 0 0 15,0 0 0-15,25 26 0 0,-27 1 0 16</inkml:trace>
  <inkml:trace contextRef="#ctx0" brushRef="#br0" timeOffset="169473.81">3493 9101 512 0,'26'0'0'0,"-26"0"0"16,0 0 0-16,0 0 0 15,0 0 0-15,0-26 0 16,0 52 0-16,0-52 0 0,0 26 0 31,0 0 0-31,0 26 0 0,0-26 0 16,-26 0 0-16,26 0 0 15,0 0 0-15,-27 0 0 16,27 26 0-16,-27 0 0 0,2-26 0 16,25 54 0-16,-27-28 0 15,-2 27 0-15,5-27 0 16,-2 28 0-16,26-2 0 0,0-26 0 15,-27 27 0-15,27-25 0 16,0-2 0-16,27 0 0 16,-27 0 0-16,26 1 0 0,-26-27 0 15,53 27 0-15,-53-27 0 16,27-27 0-16,-2 27 0 0,2-27 0 0,-27 1 0 16,27 26 0-16,-27-26 0 15,0 0 0-15,-27-2 0 16,27 2 0-16,-27-1 0 0,27 27 0 15,-25-26 0-15,25 26 0 16,-56-27 0-16,32 27 0 16,-2 0 0-16,-1 0 0 0,0 27 0 15,0-27 0-15,27 26 0 16,-25-26 0-16,25 27 0 16,0-27 0-16</inkml:trace>
  <inkml:trace contextRef="#ctx0" brushRef="#br0" timeOffset="169863.35">3704 9391 512 0,'0'0'0'16,"0"0"0"-16,26 0 0 15,1 0 0-15,0 0 0 0,0-25 0 16,-2 25 0-16,28 0 0 0,-27 0 0 16,1 0 0-16,0 0 0 15,0 0 0-15,-2 0 0 16,-25 0 0-16,27 0 0 0,1 0 0 16,-28 0 0-16</inkml:trace>
  <inkml:trace contextRef="#ctx0" brushRef="#br0" timeOffset="170747.77">4789 9101 512 0,'0'0'0'0,"0"0"0"16,0 0 0-16,0 0 0 15,0 0 0 1,0 0 0-16,0 0 0 16,0 0 0-16,0 0 0 0,0 0 0 15,-27 0 0-15,27 0 0 16,0 0 0-16,-26 0 0 0,-1 26 0 16,0-26 0-16,27 26 0 15,-24 1 0-15,-3 0 0 16,27-1 0-16,0 1 0 0,0 25 0 15,0-25 0-15,0 0 0 16,27-2 0-16,-3 2 0 16,3-1 0-16,0 1 0 0,-1-27 0 15,1 26 0-15,0-26 0 16,0 0 0-16,-1-26 0 16,-1 26 0-16,-25-27 0 0,27 27 0 15,-27-26 0-15,0-26 0 16,0 25 0-16,0-26 0 15,0 0 0-15,0 27 0 0,-27-28 0 16,27 28 0-16,-25 26 0 16,-1-26 0-16,-1 26 0 15,0 0 0-15,0 0 0 0,27 0 0 16,-26 0 0-16,26 26 0 16,-27 0 0-16,27-26 0 15,0 27 0-15</inkml:trace>
  <inkml:trace contextRef="#ctx0" brushRef="#br0" timeOffset="170952.42">5159 9497 512 0,'0'-26'0'0,"0"26"0"16,0 0 0-16,0 0 0 16,0-27 0-16,0 27 0 0,0 0 0 15,0 0 0-15</inkml:trace>
  <inkml:trace contextRef="#ctx0" brushRef="#br0" timeOffset="171529.34">5504 9233 512 0,'0'-26'0'0,"0"26"0"16,0 0 0-16,0 0 0 0,0 0 0 16,0 0 0-16,0-27 0 15,0 27 0-15,0 0 0 16,-28 0 0-16,28 0 0 15,0 0 0-15,-26 0 0 0,0 0 0 16,26 27 0-16,0-27 0 16,-26 26 0-16,26 1 0 15,-27-1 0-15,27 0 0 16,0 1 0-16,0 25 0 0,0-25 0 0,0-1 0 16,27-26 0-16,-27 27 0 15,26-27 0-15,-26 26 0 16,26-26 0-1,0-26 0-15,-26 26 0 0,28 0 0 16,-1-27 0-16,-2 1 0 16,-25-1 0-16,0 2 0 15,27-2 0-15,-27 0 0 0,0 1 0 16,-27 0 0-16,27-1 0 16,0 1 0-16,-25-1 0 15,25 27 0-15,-27-27 0 0,27 27 0 16,-28 0 0-16,2 0 0 15,26 0 0-15,0 0 0 0</inkml:trace>
  <inkml:trace contextRef="#ctx0" brushRef="#br0" timeOffset="172140.11">5768 9127 512 0,'0'0'0'15,"0"0"0"-15,0-26 0 0,0 26 0 16,0 0 0-16,26 0 0 16,-26 0 0-16,0-26 0 0,0 26 0 15,26 0 0-15,-26 0 0 16,0 0 0-16,0 0 0 16,0 26 0-16,-26-26 0 0,26 26 0 15,0 0 0-15,-26 1 0 16,26-27 0-16,0 27 0 15,0-1 0-15,0-26 0 0,0 0 0 16,0 27 0-16,26-27 0 16,-26 0 0-16,26 0 0 15,-26 0 0-15,27 0 0 0,-27 0 0 16,27 0 0-16,0 0 0 16,-27 0 0-16,27 0 0 15,-27 0 0-15,25 0 0 16,-25 0 0-16,26 26 0 0,-26-26 0 15,0 0 0-15,0 26 0 16,0 1 0-16,0-27 0 16,-26 27 0-16,26-2 0 0,-25-25 0 15,25 27 0-15,-27-1 0 16,0-26 0-16,0 27 0 16,27-27 0-16,-27 26 0 0,1-26 0 15,0 0 0-15,-1 0 0 16,27 0 0-16,-25-26 0 15</inkml:trace>
  <inkml:trace contextRef="#ctx0" brushRef="#br0" timeOffset="172393.75">5794 9075 512 0,'0'0'0'0,"26"0"0"15,-26 0 0-15,27 0 0 16,0 0 0 0,0-26 0-16,0 26 0 0,-2 0 0 0,1 0 0 15,0 0 0-15,-26 0 0 0,27 0 0 16,0-28 0-16</inkml:trace>
  <inkml:trace contextRef="#ctx0" brushRef="#br0" timeOffset="172784.29">6191 8731 512 0,'26'0'0'0,"-26"0"0"0,27 26 0 16,0-26 0-16,-27 53 0 15,27-1 0-15,-1 2 0 0,-1-2 0 16,-25 1 0-16,0 27 0 15,0-28 0-15,0 2 0 16,0-1 0-16,0-1 0 0,-25 2 0 16,-1-2 0-16,-28 1 0 15,27-27 0-15,1 28 0 16,-1-28 0-16,1-26 0 0,-26 26 0 16,52 1 0-16,-27-27 0 15,0 27 0-15,0-27 0 16,27 0 0-16,0 0 0 0,0 0 0 15,0 0 0-15,27 0 0 16</inkml:trace>
  <inkml:trace contextRef="#ctx0" brushRef="#br0" timeOffset="173827.85">7011 8890 512 0,'0'0'0'0,"27"-28"0"15,-27 28 0-15,0-26 0 0,26 26 0 16,-26 0 0-16,0-26 0 16,0 26 0-16,27 0 0 15,-27-27 0-15,0 27 0 0,0 0 0 16,0 0 0-16,0 0 0 16,0 27 0-16,-27-27 0 15,27 52 0-15,0-24 0 0,-26 24 0 16,26 27 0-16,-27-25 0 15,27-2 0-15,0 1 0 16,0-26 0-16,0 26 0 16,27-27 0-16,-27 27 0 0,0-26 0 15,0-2 0-15,0 2 0 0,26-1 0 16</inkml:trace>
  <inkml:trace contextRef="#ctx0" brushRef="#br0" timeOffset="174272.85">6721 9127 512 0,'0'0'0'16,"0"0"0"-16,0 0 0 0,0 0 0 15,0 0 0-15,26 0 0 16,-26 0 0 0,52-26 0-16,2 26 0 0,-1 0 0 0,0-26 0 15,-1 26 0-15,-25 0 0 0,52 0 0 16,-52 0 0-16,25 0 0 16,-25-26 0-16,1 26 0 15,-3 0 0-15,1 0 0 0,1 26 0 16</inkml:trace>
  <inkml:trace contextRef="#ctx0" brushRef="#br0" timeOffset="174729.25">6668 9630 512 0,'0'27'0'0,"0"-27"0"15,-27 0 0-15,54 0 0 16,-27 0 0-16,0 0 0 0,26 0 0 16,1-27 0-16,-1 27 0 15,26 0 0-15,2 0 0 16,-28 0 0-16,54 0 0 0,-28 0 0 15,1 0 0-15,0 0 0 16,1 0 0-16,-2 0 0 16,-24 0 0-16,-3 0 0 0,1 0 0 15,-26 0 0-15,0 0 0 16,27 0 0-16,-27 0 0 16,0 0 0-16,0 0 0 0</inkml:trace>
  <inkml:trace contextRef="#ctx0" brushRef="#br0" timeOffset="183523.41">8149 8862 512 0,'0'0'0'0,"0"0"0"0,0 0 0 16,0 0 0-16,0 0 0 16,0 0 0-16,0-26 0 15,0 26 0-15,0 0 0 16,0 0 0-16,0 0 0 0,0 0 0 16,0 0 0-16,0 0 0 15,0 0 0-15,0 0 0 16,0 0 0-1,0 0 0-15,0 26 0 0,0 2 0 0,0 24 0 16,0 0 0 0,0 3 0-16,-27-3 0 0,27 0 0 0,-26 2 0 15,26-1 0-15,0-1 0 0,0-25 0 16,0 0 0-16,0-2 0 16,0-25 0-16,0 27 0 15,0-27 0-15,0 0 0 0,0 0 0 16,0 0 0-16</inkml:trace>
  <inkml:trace contextRef="#ctx0" brushRef="#br0" timeOffset="183908.33">8388 9260 512 0,'0'0'0'0,"0"0"0"16,27 0 0-16,-27 0 0 0,0 0 0 16,26 0 0-16,-26 0 0 15,0 0 0-15,0 26 0 16,0-26 0-16,0 0 0 0,0 0 0 16,-26 26 0-16,26-26 0 0,-27 0 0 15,27 0 0-15,0 0 0 16,0 0 0-16,0 0 0 0,0 0 0 15,0 0 0-15</inkml:trace>
  <inkml:trace contextRef="#ctx0" brushRef="#br0" timeOffset="184869.17">8943 8916 512 0,'0'0'0'0,"0"0"0"16,0-26 0-16,0 26 0 0,0 0 0 16,0 0 0-16,0 0 0 15,0 0 0 1,0 0 0-16,0 0 0 0,0 0 0 0,0-28 0 16,0 28 0-16,0 0 0 15,0 0 0-15,-27 0 0 16,27 0 0-16,0 0 0 0,0-26 0 15,0 26 0-15,0 0 0 16,0 0 0-16,-25 0 0 16,25 0 0-16,0 0 0 0,0 0 0 15,0 0 0-15,0 0 0 16,-27 0 0-16,27 0 0 16,0 0 0-16,0 0 0 0,0-26 0 15,0 26 0-15,-27 0 0 16,27 0 0-1,0 0 0-15,0 0 0 0,-28 0 0 0,28 0 0 16,0 0 0-16,-24 0 0 16,24 0 0-16,0 0 0 15,-27 0 0-15,0 26 0 0,27-26 0 16,0 26 0-16,-25-26 0 16,25 28 0-16,-27-2 0 15,27 0 0-15,0 0 0 0,0 0 0 16,27 1 0-16,-27-27 0 15,0 28 0-15,25-2 0 16,-25 0 0-16,27-26 0 0,0 0 0 16,-3 0 0-16,4 0 0 15,-28 0 0-15,0-26 0 16,27 26 0-16,-27-26 0 16,0 26 0-16,27-28 0 0,-27 28 0 15,25-27 0-15,-25 1 0 16,0 26 0-16,27-26 0 0,-27 26 0 15,0 0 0-15,0-26 0 16,27 26 0-16,-27 0 0 16,0 0 0-16,0 0 0 0,0 0 0 15,0 0 0-15,0 0 0 16,0 0 0-16,0 0 0 16,0 26 0-16,0 0 0 0,-27 27 0 15,27-25 0-15,0 24 0 16,0-26 0-16,0 27 0 15,-27-26 0-15,27-1 0 0,0 27 0 16,0-27 0-16,0 1 0 16,0 0 0-16,0-27 0 31,0 0 0-31,0 0 0 0,27 0 0 16,-27 0 0-16,0 0 0 15,27 0 0-15</inkml:trace>
  <inkml:trace contextRef="#ctx0" brushRef="#br0" timeOffset="185787.2">9524 8836 512 0,'0'0'0'16,"0"0"0"-16,0 0 0 0,0 0 0 16,0 0 0-16,0 0 0 15,0 0 0-15,0 0 0 16,0 0 0-16,0 0 0 0,0 0 0 16,0 0 0-16,0 0 0 15,-26 0 0-15,26 0 0 0,-26 26 0 16,0-26 0-16,-1 28 0 15,27-28 0-15,-27 26 0 16,27 0 0-16,-27 0 0 16,1 0 0-16,26 1 0 0,-26 1 0 15,26 24 0-15,-26-26 0 16,26 0 0-16,-26 28 0 0,26-28 0 16,0 1 0-16,0-1 0 15,26 0 0-15,-26 1 0 16,0-27 0-16,26 27 0 15,0-27 0-15,0 0 0 0,1 0 0 0,-27 0 0 16,27 0 0-16,0 0 0 0,-1 0 0 16,0 0 0-16,-26 0 0 15,26 0 0-15,-26 0 0 16,28-27 0-16,-28 27 0 0,0 0 0 16,25-27 0-16,-25 27 0 15,0 0 0-15,0-26 0 16,0 26 0-16,0-26 0 0,0 26 0 15,0-27 0-15,0 27 0 16,0 0 0-16,-25-26 0 16,25 26 0-16,0 0 0 0,0-27 0 15,-28 27 0-15,28-27 0 16,0 27 0-16,0 0 0 16,0 0 0-16,0-26 0 0,0 26 0 15,-26 0 0-15,26 0 0 16,0 0 0-16,-26 0 0 15,26 0 0-15,-26 0 0 0,26 0 0 16,-27 26 0-16,27-26 0 16,-27 27 0-16,27 0 0 15,-27-27 0-15,27 26 0 16,-26-26 0-16,26 27 0 0,0-27 0 16,0 26 0-16,0-26 0 15,0 0 0-15,0 0 0 16,0 26 0-16,0-26 0 0,0 0 0 15,0 0 0-15</inkml:trace>
  <inkml:trace contextRef="#ctx0" brushRef="#br0" timeOffset="193441.71">9287 11323 512 0,'0'0'0'0,"0"0"0"0,0 0 0 16,0 0 0-16,0 0 0 16,0 0 0-16,0 0 0 0,0 0 0 15,26 0 0-15,-26-26 0 16,0 26 0-16,26-26 0 15,0-2 0-15,-26 2 0 0,27 0 0 16,0 0 0-16,-27 26 0 16,27-26 0-16,-1-1 0 15,0 27 0-15,0-27 0 0,-26 27 0 16,0-27 0-16,28 27 0 0,-28 0 0 16,25-26 0-16,-25 26 0 15,0 0 0-15,27 0 0 16,-27 0 0-16,27 0 0 15,-27 26 0-15,26-26 0 0,-26 27 0 16,27 0 0-16,-2 0 0 16,4-1 0-16,-29 0 0 15,24 0 0-15,-24 0 0 0,27 2 0 16,-27-2 0-16,0 0 0 16,0 1 0-16,0-1 0 15,27 0 0-15,-27 2 0 16,0-2 0-16,0 0 0 0,0-26 0 15,0 0 0-15,0 0 0 16,0 0 0-16,0 0 0 16,0 0 0-16,0-26 0 0,26 0 0 15,-26-2 0-15,27 2 0 16,-27-27 0-16,25 27 0 16,-25-28 0-16,0 28 0 0,29-26 0 15,-29 26 0-15,0-28 0 16,0 1 0-16,27 27 0 15,-27-26 0-15,0-2 0 0,24 1 0 16,-24 27 0-16,0-28 0 16,27 2 0-16,-27-1 0 15,0 26 0-15,26-26 0 16,-26 1 0-16,27-2 0 0,-27 2 0 16,27-1 0-16,-27-1 0 15,27 28 0-15,-2-53 0 16,1 53 0-16,1-54 0 0,-27 54 0 15,26-27 0-15,1 1 0 16,-27-2 0 0,27 1 0-16,-27 1 0 0,27 25 0 15,-2-26 0-15,-25 0 0 16,27 0 0-16,-27 0 0 16,26 27 0-16,0-28 0 0,-26 1 0 15,27 0 0-15,0 1 0 16,-27 25 0-16,0-25 0 15,27-1 0-15,-27 26 0 0,26-26 0 16,-26 27 0-16,0 0 0 16,0-28 0-16,26 27 0 15,-26 1 0-15,0-26 0 0,26 26 0 16,-26-2 0-16,0 2 0 16,26 0 0-16,-26-1 0 15,0-25 0-15,0 24 0 16,0 2 0-16,29 26 0 0,-58-26 0 15,58 0 0-15,-29 0 0 16,0 26 0-16,0-27 0 0,0 0 0 16,0 27 0-16,0-27 0 15,25 1 0-15,-25 26 0 16,0-26 0-16,0 26 0 16,0-26 0-16,0 0 0 0,27 26 0 15,-27-28 0-15,0 28 0 16,0 0 0-16,0-26 0 15,0 26 0-15,0 0 0 0,0 0 0 16,0 0 0-16,0-27 0 16,0 27 0-16,0 0 0 15,0 0 0-15,0 0 0 0,0 0 0 16,0 0 0-16,0 0 0 16,0 0 0-16,0 27 0 15,0-27 0-15,26 0 0 0,-26 0 0 16,0 0 0-16,0 0 0 15,26 0 0-15,-26 0 0 16,0 0 0-16,0 0 0 0,27 26 0 16,-2-26 0-1,4 0 0-15,-4 0 0 0,2 0 0 16,25 0 0-16,-25 0 0 0,-2 0 0 16,4 0 0-16,23 0 0 15,-26 0 0-15,27 0 0 16,-26 0 0-16,0 0 0 0,25 0 0 15,-26 0 0-15,0 0 0 16,1 0 0-16,27 0 0 16,-27 0 0-16,-1 0 0 15,-1 0 0-15,28 0 0 0,-26 0 0 16,0-26 0-16,26 26 0 16,-28 0 0-16,1 0 0 15,28 0 0-15,-27 0 0 0,26 0 0 16,-27 0 0-16,28 0 0 15,-2-27 0-15,-25 27 0 16,25 0 0-16,2 0 0 0,-27 0 0 16,25 0 0-16,1 0 0 15,-26 0 0-15,26 0 0 16,-1-26 0-16,-26 26 0 0,28 0 0 16,-1 0 0-16,-27 0 0 15,26 0 0-15,0 0 0 16,3 0 0-16,-3 0 0 15,-26 0 0-15,26 0 0 0,3-26 0 16,-2 52 0-16,1-52 0 16,-3 26 0-16,2 0 0 15,-1 0 0-15,3 26 0 0,-3-52 0 16,1 52 0-16,27-52 0 16,-28 26 0-16,1 0 0 15,27 0 0-15,-28 0 0 0,1 26 0 16,28-26 0-16,-4 0 0 15,-23 0 0-15,25 0 0 16,-27 0 0-16,29 0 0 16,-29 0 0-16,29 26 0 0,-29-26 0 15,27 0 0-15,2 0 0 16,-3 0 0-16,2 0 0 0,-1 0 0 16,0 0 0-16,1 0 0 15,0 0 0-15,-1 27 0 16,-3-27 0-16,6 0 0 0,21 0 0 15,-21 0 0-15,-2 0 0 16,0 0 0-16,25 0 0 16,-25 0 0-16,-2 26 0 0,2-26 0 15,25 0 0-15,1 0 0 16,-27 0 0-16,2 0 0 16,-2 0 0-16,27 28 0 15,-27-28 0-15,25 0 0 0,-23 0 0 16,-1 0 0-16,25 0 0 15,-25 0 0-15,25 0 0 16,-25 0 0-16,27 0 0 0,-29 0 0 16,0 0 0-16,3 0 0 15,23 0 0-15,-23 0 0 16,-2 0 0-16,27 0 0 0,-27 0 0 16,1 0 0-16,-2 0 0 15,3 0 0-15,-3 0 0 16,29 0 0-16,-54 0 0 15,27 0 0-15,-2 0 0 0,-24 0 0 16,-1 0 0-16,25 0 0 16,-51 0 0-16,27 26 0 15,-2-52 0-15,-26 52 0 0,27-26 0 16,-26 0 0-16,0 0 0 16,-27-26 0-16,0 26 0 15,0 0 0-15,0 0 0 0,0 0 0 16,0 0 0-16,0 0 0 15,0 0 0-15,0 0 0 16,0 0 0-16,0 0 0 0,0 0 0 16,0 0 0-16,0 0 0 15</inkml:trace>
  <inkml:trace contextRef="#ctx0" brushRef="#br0" timeOffset="197928.71">10952 9127 512 0,'0'0'0'0,"29"-26"0"16,-29 26 0-16,0 0 0 16,0 0 0-16,0 0 0 0,0 0 0 15,0 0 0-15,0 0 0 16,27 0 0-16,-27 0 0 16,0 0 0-16,0 0 0 0,0 0 0 15,0 0 0-15,0 0 0 16,0-26 0-16,0 26 0 0,0 0 0 15,0 0 0-15,-27 0 0 16,27 0 0-16,0 0 0 16,0 0 0-16,-29 0 0 0,29 0 0 15,-25 0 0-15,25 26 0 16,-27-26 0-16,1 26 0 16,0 0 0-16,-1 1 0 15,27 0 0-15,0 26 0 0,-25-27 0 16,50 0 0-16,-25 1 0 15,0 0 0-15,27-2 0 16,-27-25 0-16,26 27 0 0,0-1 0 16,1-26 0-16,-2 0 0 15,4 0 0-15,-2 0 0 16,-2 0 0-16,1-26 0 16,0 26 0-16,-26-27 0 0,27 27 0 15,-27-25 0-15,27-2 0 16,-27 0 0-16,0 1 0 15,0 0 0-15,0-1 0 0,0 1 0 16,0 26 0-16,-27-27 0 16,27 0 0-16,-27 27 0 0,27-26 0 15,-26 26 0-15,0-26 0 16,1 26 0-16,25 0 0 16,-27 0 0-16,27 0 0 15,-29-26 0-15,29 26 0 0,0 0 0 16,0 0 0-16,0 0 0 15,0 0 0-15,0 26 0 16,0-26 0-16</inkml:trace>
  <inkml:trace contextRef="#ctx0" brushRef="#br0" timeOffset="198117.8">11351 9418 512 0,'-27'-27'0'0,"54"27"0"15,-54 0 0-15,27 0 0 32,0 0 0-32,0 0 0 15,0 0 0-15,27 0 0 0</inkml:trace>
  <inkml:trace contextRef="#ctx0" brushRef="#br0" timeOffset="198761.26">11640 9153 512 0,'29'0'0'0,"-29"-26"0"0,0 26 0 15,0 0 0-15,0 0 0 0,25 0 0 16,-25 0 0-16,0-26 0 15,0 26 0-15,0 0 0 16,0 0 0-16,0 0 0 0,0 0 0 16,-25 0 0-16,25 0 0 15,0-26 0-15,0 26 0 16,0 0 0-16,0 0 0 16,-29 26 0-16,29-26 0 0,0 0 0 15,-26 0 0-15,1 26 0 16,25 0 0-16,-26-26 0 0,26 27 0 15,0 0 0-15,-27-1 0 16,54 1 0-16,-27-1 0 16,0 0 0-16,0 1 0 15,26 0 0-15,-26-27 0 0,0 0 0 16,25 25 0-16,1-25 0 16,-26 0 0-16,29 0 0 15,-4-25 0-15,2 25 0 0,-27-27 0 16,27 0 0-16,-27 1 0 15,0 0 0-15,26-1 0 16,-52 1 0-16,26-1 0 16,26 0 0-16,-52 27 0 0,26-26 0 15,-27 26 0-15,27-26 0 16,-27 26 0-16,27 0 0 16,-25 0 0-16,25 0 0 0,-29 0 0 15,29 0 0-15,0 26 0 16,0 0 0-16</inkml:trace>
  <inkml:trace contextRef="#ctx0" brushRef="#br0" timeOffset="199449.43">12171 9021 512 0,'27'0'0'0,"-27"0"0"0,0 0 0 16,26 0 0-16,-26 0 0 16,0 0 0-16,0 0 0 0,0 0 0 15,0 0 0-15,0 0 0 16,0 0 0-16,0 0 0 16,0 0 0-16,-26 0 0 15,26 0 0-15,0 0 0 0,-27 0 0 16,27 0 0-16,-27 28 0 15,1-28 0-15,-1 26 0 16,27 0 0-16,-25 0 0 16,-2 0 0-16,27 1 0 0,-29 0 0 15,29-1 0-15,-25 27 0 16,25-27 0-16,0 1 0 0,0 0 0 16,0 25 0-1,0-26 0-15,0-26 0 0,25 27 0 16,-25-1 0-16,29 2 0 15,-2 24 0-15,-2-104 0 16,2 52 0-16,-1 0 0 0,1-28 0 16,-27 28 0-16,27-26 0 15,-27 26 0-15,26-27 0 16,-26 1 0-16,0 26 0 0,0-52 0 16,-26 52 0-16,-1-27 0 15,27 0 0-15,-27 27 0 16,1 0 0-16,-1 0 0 15,2 0 0-15,25 0 0 0,-27 0 0 16,-2 27 0-16,4 0 0 16,25-27 0-16,-26 0 0 0,26 25 0 15,0-25 0-15</inkml:trace>
  <inkml:trace contextRef="#ctx0" brushRef="#br0" timeOffset="199987.51">12751 8890 512 0,'28'0'0'0,"-28"0"0"0,0 0 0 15,0 0 0-15,0 0 0 16,0 0 0-16,0 0 0 0,0 0 0 15,0 0 0-15,-28 0 0 16,28 26 0-16,-23-26 0 16,-6 26 0-16,-23 0 0 0,26 27 0 15,-29-25 0-15,55 50 0 16,-78 2 0-16,52-27 0 0,0 26 0 16,-1-52 0-16,27 51 0 15,0-25 0-15,0 1 0 16,0-28 0-16,27-26 0 15,-27 53 0-15,26-53 0 0,0 27 0 16,0-27 0-16,-26 0 0 16,27 0 0-16,-2 0 0 15,-25-27 0-15,28 27 0 0,-28 0 0 16,27 0 0-16,-27 0 0 16,0 0 0-16</inkml:trace>
  <inkml:trace contextRef="#ctx0" brushRef="#br0" timeOffset="200708.61">13069 9049 512 0,'0'0'0'0,"0"0"0"0,0 0 0 15,0 0 0-15,0 0 0 16,0 0 0-16,0 0 0 0,0-28 0 16,0 28 0-16,0 0 0 15,0 0 0-15,0 0 0 16,0 0 0-16,0 28 0 0,29-28 0 16,-58 52 0-16,29-26 0 15,0 0 0-15,0 28 0 16,-25-1 0-16,25-27 0 0,0 27 0 15,-27-26 0-15,27-2 0 16,0 2 0-16,0-1 0 16,0 1 0-16,0-1 0 15,0-26 0-15,0 80 0 0</inkml:trace>
  <inkml:trace contextRef="#ctx0" brushRef="#br0" timeOffset="201147.58">13283 9260 512 0,'0'0'0'16,"0"0"0"-16,0 0 0 0,26 0 0 16,-1 0 0-16,-25 0 0 15,27 0 0-15,-1 0 0 16,1 0 0-16,0 0 0 0,0 0 0 16,-1 0 0-16,0-27 0 15,0 27 0-15,0 0 0 16,1 0 0-16</inkml:trace>
  <inkml:trace contextRef="#ctx0" brushRef="#br0" timeOffset="201650.33">13942 9127 512 0,'0'-26'0'0,"0"26"0"0,29 0 0 15,-29-26 0-15,0 26 0 16,0 0 0-16,0-26 0 0,0 26 0 16,-29 0 0-16,29 0 0 31,0 0 0-31,-25 0 0 0,-2 0 0 0,27 0 0 0,0 26 0 15,-25-26 0-15,25 26 0 16,-27 0 0-16,0 0 0 31,27 28 0-31,0-28 0 0,-25 27 0 0,25-27 0 0,0 1 0 32,25 0 0-32,-25-2 0 15,27 2 0-15,-27-27 0 0,27 26 0 16,-2-52 0-16,2 26 0 15,-27 0 0-15,25-27 0 16,4 2 0-16,-29-2 0 0,25-26 0 16,-25 0 0-16,0 27 0 15,0-28 0-15,-25 28 0 16,-4 0 0-16,29 0 0 0,-25 0 0 16,-2 26 0-16,27 0 0 15,0 0 0-15,-25 0 0 16,25 0 0-16,0 26 0 0,0-26 0 15</inkml:trace>
  <inkml:trace contextRef="#ctx0" brushRef="#br0" timeOffset="201806.72">14127 9444 512 0,'0'0'0'16,"0"0"0"-16,0 0 0 0,0-26 0 16,0 26 0-16,29 0 0 15</inkml:trace>
  <inkml:trace contextRef="#ctx0" brushRef="#br0" timeOffset="202340.45">14472 9180 512 0,'27'-27'0'16,"-27"27"0"-16,0 0 0 0,0-26 0 16,27 26 0-16,-27 0 0 15,0 0 0-15,0-26 0 16,0 26 0-16,0 0 0 0,0 0 0 16,-27-26 0-16,0 26 0 15,27 0 0-15,-26 0 0 16,0 26 0-16,26-26 0 0,-27 26 0 15,27 0 0-15,-25 28 0 16,-2-28 0-16,27 27 0 16,0-27 0-16,0 28 0 15,0-29 0-15,0 28 0 0,27-26 0 16,-2-27 0-16,2 26 0 16,-1 2 0-16,0-56 0 15,1 28 0-15,0-26 0 0,0-1 0 16,-27 1 0-16,0-26 0 15,0-2 0-15,0 2 0 16,0 25 0-16,0 1 0 0,-27-1 0 16,27 27 0-16,-54-27 0 15,54 27 0-15,-26 0 0 16,0 27 0-16</inkml:trace>
  <inkml:trace contextRef="#ctx0" brushRef="#br0" timeOffset="203046.47">14923 9075 512 0,'0'0'0'16,"0"0"0"-16,0 0 0 16,0 0 0-16,26 0 0 0,-26 0 0 15,0 0 0-15,0 0 0 16,0 0 0-16,0 0 0 16,0 0 0-16,0 0 0 0,0 0 0 15,0 0 0-15,0 0 0 16,0 0 0-16,0 0 0 15,-26 0 0-15,26 0 0 16,0 26 0-16,-27-26 0 0,27 26 0 16,-27-26 0-16,2 26 0 15,-3 28 0-15,2-28 0 16,0 1 0-16,26 25 0 0,-26-25 0 16,-1 25 0-16,27-25 0 15,0-1 0-15,0 27 0 16,0-25 0-16,27-28 0 0,-1 52 0 15,0-52 0-15,0 0 0 16,2-26 0-16,-3 26 0 16,2-26 0-16,-27 26 0 15,27-28 0-15,-1 2 0 0,-52-1 0 16,52 1 0-16,-26-1 0 16,0 2 0-16,-26 25 0 15,-1-27 0-15,0 27 0 0,2 0 0 16,-3 0 0-16,-24 0 0 15,26 0 0-15,-1 27 0 0,0-27 0 16,0 25 0-16,1-25 0 16</inkml:trace>
  <inkml:trace contextRef="#ctx0" brushRef="#br0" timeOffset="203470.07">15029 8890 512 0,'25'0'0'0,"-25"0"0"16,27 0 0-16,-27 0 0 15,27 26 0-15,-27 0 0 0,26 0 0 16,1 27 0-16,-27 1 0 16,0-2 0-16,23 1 0 15,-23 0 0-15,0 26 0 16,0-25 0-16,-23-2 0 0,-4 1 0 16,1 1 0-16,-1-2 0 15,0-26 0-15,2 28 0 0,25-28 0 16,-53 1 0-16,53-27 0 15,-53 26 0-15,53 0 0 16,-27-26 0-16,0 27 0 16,2-27 0-16,-3 0 0 0,28 27 0 15,-26-27 0-15,26 0 0 16,0 0 0-16</inkml:trace>
  <inkml:trace contextRef="#ctx0" brushRef="#br0" timeOffset="204964.97">10397 9975 512 0,'0'0'0'0,"0"0"0"0,0 0 0 16,0 0 0-16,0 0 0 15,27 0 0-15,-27 0 0 16,27 0 0-16,0 0 0 0,-1 0 0 15,26 0 0-15,-26 0 0 16,3 0 0-16,23 0 0 16,0 0 0-16,-25 0 0 15,52 0 0-15,-52 0 0 0,52 0 0 16,-25 0 0-16,-2 0 0 31,27 25 0-31,2-25 0 0,-4 0 0 0,4 27 0 0,-3-27 0 16,2 0 0-16,25 0 0 31,-25 26 0-31,0-26 0 16,0 0 0-16,-1 0 0 0,-2-26 0 15,4 26 0-15,-1 0 0 16,-27 0 0-16,26-27 0 16,1 27 0-16,-1 0 0 0,25 0 0 15,-49 0 0-15,23 0 0 16,2 0 0-16,0 0 0 15,-26 27 0-15,24-54 0 0,0 27 0 16,-23 0 0-16,23 0 0 16,3 0 0-16,-3 0 0 15,2 0 0-15,-1 0 0 0,0 0 0 16,2 0 0-16,-4 0 0 16,4 0 0-16,-29 0 0 15,29 0 0-15,-29 0 0 0,27 0 0 16,-25 0 0-16,-2 0 0 15,0-25 0-15,2 25 0 16,0 0 0-16,-2 0 0 0,-26 0 0 16,27 0 0-16,-26 0 0 15,26 0 0-15,-27 0 0 16,26 0 0-16,-25 0 0 0,0 0 0 16,0 0 0-16,25 0 0 15,-26 0 0-15,-26 0 0 16,28 0 0-16,-3 0 0 15,2 0 0-15,0 0 0 0,-27 0 0 16,0 0 0-16,26 0 0 16,-26 0 0-16,0 0 0 15,0 0 0-15,0 0 0 0,0 0 0 16,0 0 0-16,0 0 0 16</inkml:trace>
  <inkml:trace contextRef="#ctx0" brushRef="#br0" timeOffset="207493.59">11721 10821 512 0,'27'-28'0'0,"-27"28"0"16,0 0 0-16,0 0 0 0,0 0 0 16,0 0 0-16,0 0 0 15,0 0 0-15,0 0 0 16,0-26 0-16,0 26 0 16,0 0 0-16,-27 0 0 0,27 0 0 15,27 0 0-15,-27 0 0 16,0 0 0-16,0 0 0 15,0 0 0-15,26-26 0 0,-26 26 0 16,0 0 0-16,0 0 0 16,26 0 0-16,-26-26 0 15,0 26 0-15,0 0 0 0,0 0 0 16,25 26 0-16,-25-26 0 16,29 0 0-16,-29 0 0 15,0 26 0-15,25-26 0 0,-25 26 0 16,27 2 0-16,-27-28 0 15,0 26 0-15,0 27 0 16,0-27 0-16,-27 2 0 0,2-2 0 16,-4 0 0-16,4 26 0 15,-1-52 0-15,0 27 0 16,-1 0 0-16,27 0 0 16,-27-27 0-16,27 0 0 0,-25 26 0 15,50-26 0-15,-25 0 0 16,0 0 0-16,0 0 0 15,0 0 0-15,0 0 0 0,27 0 0 16,0 0 0-16,-1-26 0 16,0 26 0-16,-1 0 0 15,4-27 0-15,23 27 0 0,-25 0 0 16,25 0 0-16,-27 0 0 16,31-27 0-16,-31 27 0 15</inkml:trace>
  <inkml:trace contextRef="#ctx0" brushRef="#br0" timeOffset="207988.38">12566 10900 512 0,'0'-26'0'0,"0"-1"0"16,0 27 0-16,28-26 0 16,-28 26 0-16,0-28 0 0,0 2 0 15,0 26 0-15,0 0 0 16,-28-26 0-16,28 26 0 16,0 0 0-16,0 0 0 0,-25 0 0 15,25 0 0-15,-27 0 0 16,1 26 0-16,0-26 0 15,0 54 0-15,26-54 0 0,-53 53 0 16,53-27 0-16,-27 0 0 16,27 28 0-16,0-28 0 15,27 0 0-15,-27 27 0 0,26-53 0 16,1 27 0-16,-1 0 0 16,0-27 0-16,27 26 0 15,-28-52 0-15,3 26 0 0,-28-27 0 16,27 0 0-16,-27 0 0 15,0-25 0-15,0 26 0 16,0-54 0-16,26 27 0 0,-52 27 0 16,-1-2 0-16,27 28 0 15,-28-26 0-15,28 26 0 16,-25 0 0-16,-2 0 0 16,27 0 0-16,0 26 0 0</inkml:trace>
  <inkml:trace contextRef="#ctx0" brushRef="#br0" timeOffset="208507.26">12937 10821 512 0,'27'-28'0'15,"-27"28"0"-15,0-26 0 16,0 26 0-16,0 0 0 0,0-26 0 16,0 26 0-16,0 0 0 15,0-26 0-15,0 26 0 16,0 0 0-16,-27 0 0 0,27 26 0 16,-24-26 0-16,-5 0 0 15,4 26 0-15,25 0 0 16,-27 2 0-16,27-2 0 0,-26 27 0 15,26-27 0-15,0 2 0 16,0 24 0-16,26-26 0 16,-26 0 0-16,27 1 0 15,-2 0 0-15,4-27 0 0,22 27 0 16,-24-27 0-16,-1-27 0 16,1 27 0-16,-2-27 0 15,-25 27 0-15,29-27 0 0,-29-25 0 16,0 0 0-16,-29-2 0 15,58 1 0-15,-58 27 0 16,4-2 0-16,-2 2 0 0,1 26 0 16,-1-26 0-16,0 26 0 15,3 0 0-15,-5 0 0 16,4 0 0-16,25 0 0 0,-27 0 0 16,27 0 0-16,0 0 0 15,0 26 0-15,0-26 0 16</inkml:trace>
  <inkml:trace contextRef="#ctx0" brushRef="#br0" timeOffset="209291.57">15796 9471 512 0,'0'0'0'0,"0"0"0"0,0 0 0 15,0-27 0-15,0 27 0 16,0 0 0-16,0 0 0 0,0 0 0 16,0 0 0-16,26 27 0 15,-52-27 0-15,26 26 0 16,0 2 0 0,0 24 0-16,0-26 0 15,-27 28 0-15,27-1 0 16,0-1 0-16,0 2 0 0,0-29 0 15,0 28 0-15,0-26 0 16,27 27 0-16,-27-54 0 0,0 25 0 16</inkml:trace>
  <inkml:trace contextRef="#ctx0" brushRef="#br0" timeOffset="209701.68">15557 9736 512 0,'0'0'0'0,"0"0"0"15,0-26 0-15,54 26 0 0,-28 0 0 16,-1 0 0-16,29 0 0 16,-28 0 0-16,28 0 0 15,-3 0 0-15,-24-27 0 16,26 27 0-16,-26 0 0 0,-1 0 0 15,1 0 0-15,0 0 0 16,-2 0 0-16,4 0 0 16,-29 0 0-16,25 27 0 0,2-27 0 15</inkml:trace>
  <inkml:trace contextRef="#ctx0" brushRef="#br0" timeOffset="210441.08">16828 9339 512 0,'26'-27'0'0,"-26"27"0"16,0 0 0-16,0 0 0 15,0 0 0-15,0 0 0 0,0 0 0 16,0 0 0-16,0 0 0 16,0 0 0-16,0 0 0 15,-26 0 0-15,26 0 0 0,-27 0 0 16,27 0 0-16,-27 27 0 15,0-27 0-15,0 27 0 16,27-27 0-16,-27 25 0 16,3 2 0-16,24-1 0 0,0 27 0 15,0-53 0-15,0 54 0 16,0-28 0-16,24 27 0 16,3-26 0-16,0-1 0 0,0 1 0 15,0-1 0-15,0-26 0 16,25 0 0-16,-27 0 0 15,2 0 0-15,-27-26 0 0,0 26 0 16,27-53 0-16,-27 26 0 16,0 0 0-16,0-25 0 15,0 26 0-15,0-28 0 16,0 54 0-16,-27-27 0 0,27 1 0 16,-27-1 0-16,2 27 0 15,25 0 0-15,-26 0 0 16,0 0 0-16,-1 0 0 0,27 0 0 15,0 0 0-15,0 0 0 16,0 0 0-16,0 0 0 16,0 0 0-16</inkml:trace>
  <inkml:trace contextRef="#ctx0" brushRef="#br0" timeOffset="210630.77">17146 9710 512 0,'0'0'0'0,"0"0"0"16,0 0 0-16,0 0 0 15,0-27 0-15,0 27 0 0,25 0 0 16</inkml:trace>
  <inkml:trace contextRef="#ctx0" brushRef="#br0" timeOffset="211226.15">17542 9444 512 0,'0'-26'0'15,"26"26"0"-15,-26 0 0 16,0-27 0-16,0 27 0 0,26 0 0 15,-26 0 0-15,0 0 0 16,0 0 0-16,0 0 0 16,0-25 0-16,0 25 0 15,-26 0 0-15,26 0 0 0,0 0 0 16,-26 0 0-16,26 0 0 16,-26 0 0-16,-3 25 0 15,4 2 0-15,25-27 0 0,-27 53 0 16,1-27 0-16,0 2 0 15,26-2 0-15,0 26 0 16,0-25 0-16,0 0 0 0,26-1 0 16,0 1 0-16,1-27 0 15,-2 26 0-15,4-26 0 16,-3 0 0-16,0-26 0 0,0 26 0 16,0-27 0-16,1 27 0 15,-27-26 0-15,27-1 0 16,-27 0 0-16,27-25 0 0,-27-2 0 15,0 28 0-15,-27-1 0 16,27 1 0-16,-27-1 0 16,0 27 0-16,1 0 0 0,-26 0 0 15,26 0 0-15,-3 27 0 16,29-1 0-16</inkml:trace>
  <inkml:trace contextRef="#ctx0" brushRef="#br0" timeOffset="211729.48">17912 9418 512 0,'0'-27'0'0,"27"27"0"16,-2-25 0-16,-25 25 0 15,26 0 0-15,-26-27 0 0,0 27 0 16,0 0 0-16,0 0 0 16,-26 27 0-16,1-27 0 15,25 0 0-15,-27 25 0 16,1 2 0-16,-1-27 0 0,27 26 0 15,-27-26 0-15,27 27 0 16,0-27 0-16,0 26 0 16,0 2 0-16,27-56 0 0,-27 82 0 15,0-54 0-15,27 26 0 16,-27-26 0-16,26 26 0 16,1-26 0-16,-27 27 0 0,25 0 0 15,1-27 0-15,1 26 0 16,-27-26 0-16,27 27 0 15,-27-27 0-15,0 0 0 0,0 26 0 16,-27-26 0-16,0 0 0 16,27 0 0-16,-26 26 0 15,1-52 0-15,-2 52 0 0,1-26 0 16,-1 0 0-16,0 0 0 16,0-26 0-16</inkml:trace>
  <inkml:trace contextRef="#ctx0" brushRef="#br0" timeOffset="211916.96">17886 9418 512 0,'0'-27'0'0,"26"27"0"15,1 0 0-15,-2-25 0 0,1 25 0 16,28-27 0-16,-27 27 0 15,-1-27 0-15,1 27 0 16,-2 0 0-16,30 0 0 0,-30-26 0 16</inkml:trace>
  <inkml:trace contextRef="#ctx0" brushRef="#br0" timeOffset="212277.49">18652 9153 512 0,'27'0'0'0,"-27"0"0"0,0 0 0 16,0 0 0-16,0 0 0 0,0 0 0 15,-27 27 0-15,1-27 0 16,-26 27 0-16,24 26 0 15,-24-1 0-15,-1 2 0 16,26-2 0-16,2 1 0 0,-28 27 0 16,26-28 0-16,27 2 0 15,-27-1 0-15,27-1 0 16,0 2 0-16,27-29 0 0,-27 2 0 16,27-1 0-16,-3-26 0 15,-24 27 0-15,29-27 0 16,-29 26 0-16,0-26 0 15,25 0 0-15,-25 0 0 0</inkml:trace>
  <inkml:trace contextRef="#ctx0" brushRef="#br0" timeOffset="212811.36">18891 9444 512 0,'0'-26'0'0,"0"26"0"0,27-27 0 15,-27 27 0-15,0 0 0 16,0 0 0-16,0 0 0 16,0 0 0-16,0 0 0 0,0 27 0 15,-27-1 0-15,27 27 0 16,-27 1 0-16,0-28 0 15,1 27 0-15,26-26 0 0,0 26 0 16,-26-27 0-16,26 0 0 16,0 1 0-16,26 0 0 15</inkml:trace>
  <inkml:trace contextRef="#ctx0" brushRef="#br0" timeOffset="213110.15">19076 9630 512 0,'0'0'0'0,"27"0"0"16,-27 0 0-16,26 0 0 16,27 0 0-16,-53-27 0 0,25 27 0 15,31 0 0-15,-31 0 0 16,1 0 0-16,0 0 0 0,1 0 0 16,0 0 0-16</inkml:trace>
  <inkml:trace contextRef="#ctx0" brushRef="#br0" timeOffset="213629.39">19764 9471 512 0,'27'0'0'16,"-27"-27"0"-16,27 27 0 0,-27 0 0 16,0-26 0-16,0 26 0 15,0 0 0-15,0 0 0 16,-27-27 0-16,27 27 0 0,-27 0 0 16,27 27 0-16,-27-27 0 15,0 0 0-15,27 26 0 16,-26 1 0-16,1-1 0 15,-1 2 0-15,26-2 0 16,-29 26 0-16,29-25 0 0,-25 0 0 16,25 26 0-16,0-27 0 15,25 0 0-15,-25 1 0 0,29-27 0 16,-29 27 0-16,51-27 0 16,-25 0 0-16,-26 0 0 15,54 0 0-15,-27-27 0 0,0 27 0 16,-1-27 0-1,-26 1 0-15,25 0 0 0,-25-27 0 16,0-1 0-16,0 2 0 16,0-2 0-16,0 28 0 0,-25-1 0 15,25 1 0-15,-26 26 0 16,-1 0 0-16,0 0 0 0,0 0 0 16,0 26 0-16,27-26 0 15,-26 27 0-15,26-27 0 16</inkml:trace>
  <inkml:trace contextRef="#ctx0" brushRef="#br0" timeOffset="213785.88">19976 9789 512 0,'-27'-27'0'0,"54"54"0"16,-27-54 0-16,0 27 0 15,0 0 0-15,0 0 0 16</inkml:trace>
  <inkml:trace contextRef="#ctx0" brushRef="#br0" timeOffset="214320.65">20426 9551 512 0,'0'-26'0'0,"0"26"0"15,26-28 0-15,-26 28 0 0,0-26 0 16,0 26 0-16,0-27 0 15,25 27 0-15,-25 0 0 16,0 0 0-16,0 0 0 0,-25-26 0 16,25 26 0-16,-26 0 0 15,-1 0 0-15,27 0 0 16,-26 26 0-16,-1-26 0 0,2 27 0 16,-4-1 0-16,2 2 0 15,3 24 0-15,24-26 0 16,-27 28 0-16,27-28 0 0,0 1 0 15,0-1 0-15,0 27 0 16,27-53 0-16,-27 27 0 16,24-27 0-16,-24 0 0 15,56 0 0-15,-31-27 0 0,-25 27 0 16,27-27 0-16,-1 1 0 16,1-27 0-16,-1 0 0 0,-26 0 0 15,25-27 0-15,-25 54 0 16,0-1 0-16,0 1 0 15,-25 26 0-15,25-27 0 16,0 27 0-16,-26 0 0 0,26 0 0 16,-27 0 0-16</inkml:trace>
  <inkml:trace contextRef="#ctx0" brushRef="#br0" timeOffset="-214668.04">20743 9444 512 0,'0'0'0'0,"0"-26"0"16,26-1 0-16,-26 27 0 15,0-25 0-15,0 25 0 16,0 0 0-16,0 0 0 0,-26 0 0 16,26 0 0-16,-26 0 0 15,0 25 0-15,26-25 0 16,-29 27 0-16,29-27 0 16,-25 26 0-16,25-26 0 0,0 27 0 15,0-27 0-15,0 26 0 16,25-26 0-16,-25 28 0 15,29-28 0-15,-29 0 0 0,26 0 0 16,0 0 0-16,0 26 0 16,-26-26 0-16,27 0 0 0,-1 0 0 15,-26 26 0-15,27-26 0 16,-27 0 0-16,0 26 0 0,0-26 0 16,0 27 0-16,0-27 0 15,-27 27 0-15,27-1 0 16,-26-26 0-16,-1 27 0 15,1-1 0-15,0-26 0 0,0 26 0 16,-3-26 0-16,4 0 0 16,25 27 0-16,-26-27 0 15,26 0 0-15,-27 0 0 0,27-27 0 16</inkml:trace>
  <inkml:trace contextRef="#ctx0" brushRef="#br0" timeOffset="-214449.18">20717 9339 512 0,'26'0'0'0,"-26"0"0"0,26-27 0 15,1 27 0-15,-1 0 0 16,1-26 0-16,0 26 0 0,-1 0 0 15,0 0 0-15,0 0 0 16,-26 0 0-16</inkml:trace>
  <inkml:trace contextRef="#ctx0" brushRef="#br0" timeOffset="-214135.68">21061 9153 512 0,'26'27'0'0,"-26"0"0"15,27-27 0-15,-2 26 0 16,2 27 0-16,-27-27 0 0,0 28 0 16,0-2 0-16,26 1 0 15,-52 1 0-15,26-2 0 16,0 28 0-16,0-54 0 0,-27 27 0 15,27-27 0-15,-25 1 0 16,-2 0 0-16,1-2 0 16,-1 2 0-16,0-27 0 0,1 0 0 15,-1 26 0-15,1-26 0 16,0 27 0-16,26-27 0 16,-53 0 0-16</inkml:trace>
  <inkml:trace contextRef="#ctx0" brushRef="#br0" timeOffset="-213036.69">16828 10132 512 0,'0'-26'0'0,"0"52"0"16,0-26 0-16,0 0 0 0,0 0 0 15,0 0 0-15,26 0 0 16,-26 0 0-16,26 0 0 16,26 0 0-16,-25 0 0 0,0 0 0 15,26 0 0-15,-27 0 0 16,26 0 0-16,2 0 0 15,-1 0 0-15,0 0 0 16,1 0 0-16,-2 0 0 0,0 0 0 16,-25 0 0-16,53 0 0 15,-28 0 0-15,1 0 0 16,1 0 0-16,24 0 0 0,2 0 0 16,0 0 0-16,-2 0 0 15,2 0 0-15,27 0 0 16,-29 0 0-16,29 0 0 0,-29 0 0 15,1-26 0-15,1 26 0 16,0 0 0-16,-1 0 0 16,27 0 0-16,0 0 0 0,-27 0 0 15,52 0 0-15,-24 0 0 16,27 0 0-16,-3 26 0 16,0-26 0-16,28 26 0 15,-25-26 0-15,-3 0 0 0,0 28 0 16,-23-28 0-16,25 0 0 15,-55 0 0-15,-25-28 0 0,27 28 0 16,-54 0 0-16,0 0 0 16,1 0 0-16,-27 0 0 15,0 0 0-15</inkml:trace>
  <inkml:trace contextRef="#ctx0" brushRef="#br0" timeOffset="-212440.49">18389 10635 512 0,'0'0'0'0,"0"0"0"0,0 0 0 15,0 0 0-15,0 0 0 16,25 0 0-16,-25 0 0 0,0 0 0 15,0 0 0-15,0-27 0 16,0 27 0-16,27 0 0 16,-27-26 0-16,26 26 0 0,1 0 0 15,0-26 0-15,-27 26 0 16,25 0 0-16,-25 0 0 16,0 26 0-16,0-26 0 0,28 26 0 15,-56 1 0-15,28 0 0 16,-25 26 0-16,-2-27 0 15,0 26 0-15,1-24 0 0,-1-2 0 16,2 27 0-16,-4-53 0 16,5 26 0-16,-3 2 0 15,27-28 0-15,0 26 0 16,-27-26 0-16,54 0 0 0,-27 0 0 16,0 26 0-16,27-26 0 15,-3 0 0-15,5-26 0 16,23 26 0-16,-26 0 0 0,28 0 0 15,-29 0 0-15,29 0 0 16,-2 0 0-16,2 0 0 16,-1-26 0-16,-27 26 0 0</inkml:trace>
  <inkml:trace contextRef="#ctx0" brushRef="#br0" timeOffset="-212408.01">19022 10874 512 0</inkml:trace>
  <inkml:trace contextRef="#ctx0" brushRef="#br0" timeOffset="-212031.97">19263 10793 512 0,'0'0'0'0,"0"-26"0"16,0 26 0-16,0 0 0 16,0-26 0-16,0 26 0 15,0-26 0-15,-29 26 0 16,29-26 0-16,-27 26 0 0,27 0 0 15,-25 0 0-15,-2 0 0 16,27 0 0-16,-26 26 0 16,0-26 0-16,-1 26 0 0,0 0 0 15,27 28 0-15,0-28 0 16,0 27 0-16,0-27 0 16,0 2 0-16,27-2 0 15,0 0 0-15,-1-26 0 0,0 0 0 16,1 0 0-16,-2 0 0 15,2 0 0-15,2-26 0 16,-29 0 0-16,25-2 0 0,-25-24 0 16,-25-1 0-16,25 25 0 15,-29-24 0-15,2 26 0 0,27 26 0 16,-25 0 0-16,25-26 0 16</inkml:trace>
  <inkml:trace contextRef="#ctx0" brushRef="#br0" timeOffset="-211559.92">19659 10793 512 0,'25'-26'0'0,"-25"26"0"16,26 0 0-16,-26-26 0 15,0 26 0-15,0-26 0 0,0 26 0 16,0-26 0-16,0 26 0 16,0-27 0-16,0 27 0 15,0-27 0-15,0 27 0 0,-26 0 0 16,26 0 0-16,0 0 0 16,-25 0 0-16,-1 27 0 15,-3 0 0-15,4-1 0 0,25 0 0 16,0 26 0-16,-27-24 0 15,27 25 0-15,0-27 0 16,27 0 0-16,-2 2 0 0,4-28 0 16,-3 26 0-16,25-26 0 15,-24-26 0-15,0 26 0 16,27-28 0-16,-28 2 0 0,-26-27 0 16,25 27 0-16,-50-28 0 15,50 2 0-15,-50-1 0 16,25 26 0-16,0 0 0 0,-26 27 0 15,-1-26 0-15,0 26 0 16,0 0 0-16,0 26 0 16,27-26 0-16</inkml:trace>
  <inkml:trace contextRef="#ctx0" brushRef="#br0" timeOffset="-210142.92">18652 8414 512 0,'0'0'0'0,"0"0"0"15,0 26 0-15,0-26 0 16,0 0 0-16,0 0 0 0,0 0 0 16,0 0 0-16,0-26 0 15,27 26 0-15,-27 0 0 16,0 0 0-16,27 0 0 0,-27 0 0 15,27 0 0-15,-1 0 0 16,0 0 0-16,0 0 0 16,27 0 0-16,1 0 0 15,-28 0 0-15,27 0 0 0,-1 0 0 16,28 0 0-16,-27 0 0 16,28 0 0-16,-30 0 0 0,2 0 0 15,28 0 0-15,-30 0 0 16,2 26 0-16,28-26 0 15,-30 0 0-15,29 0 0 16,-26 0 0-16,-3 0 0 0,29 0 0 16,-53 0 0-16,26 0 0 15,25 0 0-15,-51 26 0 16,27-26 0-16,-1 0 0 0,-2 0 0 16,3 0 0-16,-1 0 0 15,0 0 0-15,1 0 0 16,-29 0 0-16,28 0 0 0,0 0 0 15,-28 0 0-15,4 0 0 16,23 0 0-16,-26 0 0 16,27 0 0-16,1 0 0 15,-28 0 0-15,26 0 0 0,-25 0 0 16,26 0 0-16,-26 0 0 16,26 0 0-16,-1 0 0 0,1 0 0 15,-26 0 0-15,26 0 0 16,-1 0 0-16,-23 0 0 15,22 0 0-15,-25 0 0 16,1-26 0-16,0 26 0 0,-2 0 0 16,4 0 0-16,-5 0 0 15,29 0 0-15,1 0 0 16,-29 0 0-16,30 0 0 0,-30 0 0 31,1-26 0-31,28 26 0 16,-27 0 0-16,-27 0 0 0,0 0 0 15,27 0 0-15,-27 0 0 16,0 0 0-16,0-28 0 16,0 28 0-16,0 0 0 0,0 0 0 15,0 0 0-15,-27 28 0 16,27-28 0-16,-27 26 0 16,0-26 0-16</inkml:trace>
  <inkml:trace contextRef="#ctx0" brushRef="#br0" timeOffset="-206438.26">1058 12011 512 0,'28'0'0'0,"-28"0"0"16,0 0 0-16,0 0 0 15,0 0 0-15,26 0 0 16,-26 0 0-16,0 0 0 0,0 0 0 15,0 0 0-15,0 0 0 16,25 0 0-16,-25 0 0 16,0 0 0-16,0 0 0 0,0 0 0 15,0 0 0-15,0 0 0 16,0 0 0-16,0 0 0 16,0 0 0-16,-25 0 0 0,-1 0 0 15,-2 0 0-15,28 0 0 16,-52 26 0-16,25-26 0 15,-27 0 0-15,30 0 0 16,-4 53 0-16,-24-26 0 0,25-1 0 16,0 1 0-16,27-1 0 15,0 28 0-15,0-28 0 16,0 0 0-16,0 1 0 0,27 0 0 16,-27-2 0-16,27-25 0 15,0 27 0-15,-2 0 0 16,3-27 0-16,-4 0 0 0,3 0 0 15,27 0 0-15,-27 0 0 16,-2 0 0-16,3-27 0 16,23 27 0-16,-24 0 0 0,27-27 0 15</inkml:trace>
  <inkml:trace contextRef="#ctx0" brushRef="#br0" timeOffset="-206123.36">1429 12170 512 0,'0'0'0'0,"27"-27"0"16,-27 27 0-16,26-26 0 15,1 26 0-15,-2-27 0 16,29 27 0-16,-28-25 0 16,1 25 0-16,-1 0 0 0,1-28 0 15,-2 28 0-15,-25 0 0 16,27 28 0-16,1-28 0 16,-28 0 0-16,0 0 0 0,25 0 0 15,-25 0 0-15</inkml:trace>
  <inkml:trace contextRef="#ctx0" brushRef="#br0" timeOffset="-205853.33">1667 12117 512 0,'0'-27'0'0,"0"27"0"15,0-25 0-15,0 25 0 16,0 0 0-16,0 0 0 0,0 0 0 16,0 25 0-16,0 2 0 15,0-1 0-15,-26 27 0 16,26-27 0-16,0 28 0 0,-27-28 0 16,27 1 0-16,0 0 0 15,0-2 0-15,0 29 0 0,0-54 0 16</inkml:trace>
  <inkml:trace contextRef="#ctx0" brushRef="#br0" timeOffset="-205586.16">1456 12567 512 0,'0'0'0'0,"0"0"0"0,0 0 0 16,0 0 0-16,0 0 0 15,26 0 0-15,1 0 0 0,-2 0 0 16,2-27 0-16,0 27 0 16,-1 0 0-16,1 0 0 15,-1 0 0-15,-26 0 0 0,52 0 0 16,-52 0 0-16,55 0 0 15,-30 0 0-15</inkml:trace>
  <inkml:trace contextRef="#ctx0" brushRef="#br0" timeOffset="-205366.33">2381 12143 512 0,'0'0'0'16,"0"0"0"-16,0-26 0 15,0 26 0-15,0 0 0 16,0 0 0-16</inkml:trace>
  <inkml:trace contextRef="#ctx0" brushRef="#br0" timeOffset="-205208.83">2381 12435 512 0,'-25'0'0'0,"25"0"0"15,0 26 0-15,0-26 0 16,0 0 0-16,0 0 0 0,0 0 0 15,25-26 0-15</inkml:trace>
  <inkml:trace contextRef="#ctx0" brushRef="#br0" timeOffset="-201586.84">3202 11852 512 0,'0'0'0'0,"0"0"0"0,0 0 0 16,0 0 0-16,0 0 0 15,0 0 0-15,0 0 0 0,25 0 0 16,-50 0 0-16,50 0 0 15,-50 0 0-15,50 0 0 16,-50 0 0-16,25 0 0 0,-29 0 0 16,29 0 0-16,-24 0 0 15,-2 0 0-15,26 0 0 16,-27 0 0-16,0 0 0 0,0 0 0 16,27 0 0-16,-25 0 0 15,25 0 0-15,-29 0 0 16,29 0 0-16,0 0 0 0,0 0 0 15,0 0 0-15,0-26 0 16,0 26 0-16,0 26 0 16,0-26 0-16,0-26 0 0,0 52 0 15,0-52 0-15,0 26 0 16,0 26 0-16,0-26 0 16,-25 0 0-16,25 27 0 0,0 0 0 15,25-2 0-15,-25 2 0 16,0 26 0-16,0 1 0 15,0 24 0-15,0-25 0 0,0 27 0 16,0 0 0-16,-25-28 0 16,25 27 0-16,0 1 0 0,-25-27 0 15,25-1 0-15,0 2 0 16,-27-1 0-16,27-27 0 16,0 0 0-16,0 0 0 0,0 1 0 15,0-27 0-15,-27 0 0 16,54 0 0-16,-27 0 0 15,0 0 0-15,0 0 0 0,0 0 0 16,0 0 0-16,27 0 0 16,-27 0 0-16,25-27 0 15,-25 27 0-15,25 0 0 0,-25 0 0 16,29 0 0-16,-4 0 0 16,-25 0 0-16,0-26 0 15,27 26 0-15,-27 0 0 0,0 0 0 16,0 0 0-16,27 0 0 15,-27 0 0-15</inkml:trace>
  <inkml:trace contextRef="#ctx0" brushRef="#br0" timeOffset="-200863.79">3704 12408 512 0,'0'0'0'0,"0"0"0"15,0 0 0-15,0 0 0 16,0 0 0 0,0 0 0-16,26 0 0 0,1 0 0 0,0 0 0 15,25 27 0-15,-52-27 0 16,53 0 0-16,-27 0 0 0,1 0 0 16,0 0 0-16,-27 0 0 15,27 0 0-15,-2 0 0 16</inkml:trace>
  <inkml:trace contextRef="#ctx0" brushRef="#br0" timeOffset="-200296.09">4551 12276 512 0,'0'0'0'0,"26"-26"0"16,-26 26 0-16,0-28 0 15,0 28 0-15,0 0 0 0,0-26 0 16,0 26 0-16,0 0 0 15,-26 0 0-15,-1 0 0 16,27 0 0-16,-27 0 0 0,3 0 0 16,-3 0 0-16,-1 26 0 15,28-26 0-15,-26 28 0 16,0-2 0-16,-1 27 0 16,27-26 0-16,0 25 0 0,0-25 0 15,0 25 0-15,27-25 0 16,-27-1 0-16,26 27 0 15,0-26 0-15,2-27 0 0,-1 26 0 16,-3 0 0-16,3-26 0 16,26-26 0-16,-26 26 0 15,0-26 0-15,-27 26 0 0,27-27 0 16,-3 1 0-16,3-27 0 16,-27 26 0-16,0-25 0 15,0-2 0-15,0-25 0 0,-27 53 0 16,27-28 0-16,-24 28 0 15,-3 26 0-15,0-26 0 16,0 26 0-16,1 0 0 0,26 0 0 16,-27 0 0-16,27 26 0 15,0 0 0-15</inkml:trace>
  <inkml:trace contextRef="#ctx0" brushRef="#br0" timeOffset="-200134.89">4974 12672 512 0,'0'-26'0'0,"0"26"0"16,-27 0 0-16,27 0 0 15</inkml:trace>
  <inkml:trace contextRef="#ctx0" brushRef="#br0" timeOffset="-199565.16">5371 12408 512 0,'0'0'0'16,"0"-27"0"-16,27 27 0 16,-27 0 0-16,0-25 0 0,0 25 0 15,0 0 0-15,0 0 0 16,0-27 0-16,0 27 0 15,0 0 0-15,0 0 0 0,0-27 0 16,-27 27 0-16,27 0 0 16,0 27 0-16,-27-27 0 15,2 27 0-15,-3-27 0 0,28 25 0 16,0 2 0-16,-26 26 0 16,26-27 0-16,-26 1 0 0,52 26 0 31,-52-27 0-31,52 1 0 15,-26-1 0-15,26 0 0 16,-26 0 0-16,28-26 0 0,-3 0 0 16,2 0 0-16,-27 0 0 15,27-26 0-15,-1 26 0 16,-26-52 0-16,0 25 0 0,0-26 0 16,0 27 0-16,0-53 0 15,0 25 0-15,0 29 0 16,-26-2 0-16,-1 0 0 0,0 27 0 15,2 0 0-15,-3 0 0 16,28 0 0-16,0 27 0 16,-26-27 0-16,26 0 0 0</inkml:trace>
  <inkml:trace contextRef="#ctx0" brushRef="#br0" timeOffset="-198670.67">5820 12276 512 0,'0'0'0'0,"0"0"0"16,0 0 0-16,0 0 0 16,0 0 0-16,27-26 0 15,-27 26 0-15,27 0 0 16,-27 0 0-16,27-28 0 0,0 28 0 16,-2 0 0-16,1 0 0 15,-26 0 0-15,26 0 0 16,-26 0 0-16,27 0 0 0,-27 28 0 15,0-28 0-15,0 26 0 16,-27 0 0-16,1 1 0 16,0 0 0-16,1-2 0 0,-2 2 0 15,0 0 0-15,0-27 0 16,27 0 0-16,-27 26 0 16,27-26 0-16,0 0 0 15,0 0 0-15,27 0 0 0,-27 0 0 16,27 26 0-16,0-26 0 15,-27 0 0-15,27 0 0 16,-2 0 0-16,1 0 0 0,0 0 0 16,1 27 0-16,0-27 0 15,0 26 0-15,-27 1 0 16,27-1 0-16,-27-26 0 0,0 27 0 16,0-1 0-16,0 0 0 15,-27-26 0-15,27 26 0 0,-27-26 0 16,0 0 0-16,0 0 0 15,1 0 0-15,0 0 0 16,1 0 0-16,-2 0 0 0,0 0 0 16,0 0 0-16,27 0 0 15,0 0 0-15</inkml:trace>
  <inkml:trace contextRef="#ctx0" brushRef="#br0" timeOffset="-197635.2">6535 12222 512 0,'0'0'0'16,"0"0"0"-16,0 0 0 15,0 0 0-15,0 0 0 0,0 0 0 16,0 0 0-16,0 0 0 16,0 0 0-16,0-26 0 0,0 26 0 15,0 0 0-15,27 0 0 16,-27 0 0-16,0 0 0 15,0 0 0-15,0 0 0 16,0 0 0-16,0 0 0 0,0 0 0 16,0 0 0-16,0 0 0 15,0 0 0-15,0-26 0 16,0 26 0-16,0 0 0 0,0 0 0 16,0 0 0-16,0 0 0 15,0 26 0-15,0-26 0 16,0 26 0-16,-27 2 0 0,27-2 0 15,-26 0 0-15,0 1 0 16,26 0 0-16,-54-2 0 16,27 29 0-16,1-54 0 0,-1 26 0 15,27 0 0-15,-25-26 0 16,25 27 0-16,0-27 0 16,0 0 0-16,0 0 0 15,-26 0 0-15,26 0 0 0,26 0 0 16,-26 0 0-16,0 0 0 15,25 0 0-15,-25 0 0 0,27 0 0 16,-1 0 0-16,1 0 0 16,0 0 0-1,0 26 0-15,-27-26 0 0,26 0 0 0,0 0 0 16,1 0 0-16,-27 0 0 16,27 0 0-16,-27 0 0 15,0 0 0-15,25 0 0 16,-25-26 0-16,0 26 0 0,0 0 0 15,0 0 0-15,0 0 0 16,27-27 0-16,-27 27 0 16,0-26 0-16,0 26 0 0,0 0 0 15,0 0 0-15,0-26 0 16,0 26 0-16,0 0 0 0,0 0 0 16,0 26 0-16,0-26 0 15,0 0 0-15,0 26 0 16,0 1 0-16,0-1 0 0,-27 1 0 15,27-1 0-15,0 1 0 16,0-1 0-16,0 0 0 16,0 0 0-16,0 2 0 15,0-28 0-15,0 0 0 0,0 26 0 16,0-26 0-16,0 0 0 16,0 0 0-16</inkml:trace>
  <inkml:trace contextRef="#ctx0" brushRef="#br0" timeOffset="-197040.12">6853 12170 512 0,'0'0'0'0,"0"0"0"0,0-27 0 15,0 27 0-15,0 0 0 0,26 0 0 16,-26 0 0-16,27 0 0 16,-1 0 0-16,1 0 0 15,25 0 0-15,-52 0 0 0,27 0 0 16,-1 0 0-16,1 0 0 16,-1 0 0-16,1 0 0 15,-27 0 0-15,27 0 0 0,-2 0 0 16,-25 0 0-16,27 0 0 15,-27 0 0-15,28 0 0 16,-28 0 0-16,0 0 0 16,0 0 0-16,0 0 0 0,0 0 0 15,0 0 0-15,0 27 0 16,0-27 0-16,0 26 0 16,-28 28 0-16,28-28 0 0,-27 27 0 15,27-1 0-15,-25 2 0 16,-2-2 0-16,27 1 0 15,-27-26 0-15,27 26 0 0,-26-27 0 16,-1 0 0-16,27 0 0 16,0 2 0-16,-26-2 0 15,26-26 0-15,0 27 0 0,26-27 0 16</inkml:trace>
  <inkml:trace contextRef="#ctx0" brushRef="#br0" timeOffset="-196268.88">7567 12698 512 0,'0'0'0'0,"0"0"0"0,26 0 0 15,-26 0 0-15,0 28 0 16,0-28 0-16,0 0 0 0,-26 0 0 16,26 0 0-16,-26 26 0 15,26-26 0-15,0 0 0 16,0 0 0-16,0 0 0 0,0 0 0 15,0-26 0-15,0 26 0 16,0 0 0-16,0 0 0 16,0 0 0-16,0 0 0 15,0 0 0-15,0 0 0 0,0 0 0 16,0 0 0-16,0 0 0 16,0 0 0-16,0 0 0 15,0 0 0-15,0 0 0 0,0 0 0 16,0 0 0-16,0 0 0 15,0 26 0-15,0-26 0 16,-27 0 0-16,27 0 0 0,0 0 0 16,0 0 0-16,0 0 0 15,-27 0 0-15,27 0 0 16,0-26 0-16,0 26 0 0,0 0 0 16,0 0 0-16,27 0 0 15,-27 0 0-15,0-28 0 16,0 28 0-16,0 0 0 0,0 0 0 15,27 0 0-15,-27 0 0 16,0 0 0-16,26 28 0 16,-26-28 0-16,0 26 0 15,26-26 0-15,-26 27 0 0,0-1 0 16,-26 26 0-16,26-25 0 16,0 0 0-16,-26-1 0 0,26 1 0 15,-27-1 0-15,0 0 0 16,1 1 0-16,1-27 0 15,-3 27 0-15,2-27 0 16,0 26 0-16,26-26 0 0,-27 0 0 16,27 0 0-16,-27 0 0 31,27 0 0-31,0 0 0 0,0 0 0 16,0 0 0-16</inkml:trace>
  <inkml:trace contextRef="#ctx0" brushRef="#br0" timeOffset="-192867.79">8466 12329 512 0,'0'0'0'15,"0"0"0"-15,0-27 0 16,0 27 0-16,0 0 0 0,0 0 0 15,0 0 0-15,0 0 0 16,0-26 0-16,0 26 0 16,0 0 0-16,0 0 0 0,0 0 0 15,0-26 0-15,-25 26 0 16,25 0 0-16,-26 0 0 16,-28 0 0-16,27 0 0 0,2 0 0 15,-3 26 0-15,1-26 0 16,3 53 0-16,-3-26 0 15,27-2 0-15,0 29 0 0,0-28 0 16,0 27 0-16,0-27 0 16,27 27 0-16,-3-26 0 15,3-1 0-15,1 0 0 16,24 0 0-16,-25-26 0 0,26 0 0 16,-28-26 0-16,3 26 0 15,24 0 0-15,-25-26 0 16,0 0 0-16,-27-27 0 0,24 26 0 15,-24 1 0-15,0-27 0 16,-24 0 0-16,24 1 0 16,-27-2 0-16,0 54 0 0,-25-26 0 15,24 26 0-15,3 0 0 16,-1 0 0-16,26 0 0 16,-27 0 0-16,27 0 0 0,0 26 0 15,0-26 0-15</inkml:trace>
  <inkml:trace contextRef="#ctx0" brushRef="#br0" timeOffset="-191140.39">9128 12593 512 0,'0'0'0'15,"0"0"0"-15,0 0 0 0,0 0 0 16,0 0 0-16,0 0 0 15,0 0 0-15,0 0 0 16,0 0 0-16,0 27 0 0,0-27 0 16,0 0 0-16,0 0 0 15,-25 0 0-15,25 0 0 16,0 0 0-16,0 0 0 0,0 0 0 16,0 0 0-16,0 0 0 15,0 0 0-15,0 0 0 16,0 0 0-16,0 0 0 0,0 0 0 15,0 0 0-15,0 0 0 16,25 0 0-16,-25 0 0 16,0 0 0-16,0 0 0 0,0 0 0 15,0 0 0-15,0 26 0 16,0-26 0-16,0 0 0 16,0 0 0-16,0 0 0 0</inkml:trace>
  <inkml:trace contextRef="#ctx0" brushRef="#br0" timeOffset="-190468.98">9472 12302 512 0,'0'0'0'15,"26"0"0"-15,-26-26 0 16,0 26 0-16,26 0 0 16,-26 0 0-16,0 0 0 0,0-26 0 15,0 26 0-15,0 0 0 16,0 0 0-16,0 0 0 15,0 0 0-15,0-28 0 0,0 28 0 16,0 0 0-16,-26 0 0 16,26 0 0-16,0 0 0 15,0 0 0-15,0 0 0 0,-26 0 0 16,26 28 0-16,-26-28 0 16,26 26 0-16,-27 0 0 15,27 1 0-15,-27 0 0 0,27-2 0 16,-27 29 0-1,27-28 0-15,0 0 0 0,-26 27 0 16,52-26 0-16,-26-1 0 16,0 1 0-16,0-27 0 15,27 26 0-15,-27 0 0 16,27-26 0-16,-27 0 0 0,27 0 0 16,-1 0 0-16,26 0 0 0,-52 0 0 15,28 0 0-15,-3-26 0 16,2 26 0-16,0-26 0 15,-1-1 0-15,-26 1 0 0,27-1 0 16,-27 1 0-16,25-27 0 16,-25 27 0-16,29-28 0 15,-29 29 0-15,0-29 0 0,0 28 0 16,-29 0 0-16,4 26 0 16,-2-28 0-16,27 28 0 15,-26 0 0-15,-1 0 0 0,0 28 0 16,2-28 0-16,25 26 0 15,-28 0 0-15</inkml:trace>
  <inkml:trace contextRef="#ctx0" brushRef="#br0" timeOffset="-189938.19">10054 12302 512 0,'0'0'0'0,"0"0"0"15,0-26 0-15,27 26 0 16,-27 0 0-16,0 0 0 0,0 0 0 15,-27 0 0-15,27 26 0 16,0-26 0-16,-27 27 0 0,27-27 0 16,-26 27 0-16,26-27 0 15,-27 25 0-15,27-25 0 16,0 27 0-16,-24 0 0 0,24-27 0 16,24 26 0-16,-24-26 0 15,27 26 0-15,-27-26 0 16,0 0 0-16,26 27 0 0,-26-27 0 15,27 0 0-15,-27 26 0 16,27-26 0-16,-27 0 0 16,27 0 0-16,-2 27 0 0,1-27 0 15,-26 26 0-15,0 1 0 16,0-27 0-16,0 26 0 16,0 0 0-16,0-26 0 0,0 26 0 15,-26 2 0-15,26-28 0 16,0 0 0-16,-25 26 0 15,-2-26 0-15,27 0 0 16,-27-26 0-16,27 26 0 0,-27 0 0 16,27 0 0-16</inkml:trace>
  <inkml:trace contextRef="#ctx0" brushRef="#br0" timeOffset="-189700.09">10081 12302 512 0,'0'0'0'0,"27"0"0"0,-2-26 0 0,1 26 0 16,1-26 0-16,-1 26 0 16,28-28 0-16,-27 28 0 15,-2 0 0-15,2 0 0 16,-1 0 0-16,-26 0 0 0,26-26 0 15,1 52 0-15,-27-26 0 16,27 0 0-16,-27 0 0 16</inkml:trace>
  <inkml:trace contextRef="#ctx0" brushRef="#br0" timeOffset="-188490.53">10742 12196 512 0,'25'0'0'0,"-25"0"0"0,0 0 0 15,0 0 0-15,0 0 0 16,29 0 0-16,-29 0 0 16,0 0 0-16,0 0 0 0,0 0 0 15,0 0 0-15,0 0 0 16,0-26 0-16,0 26 0 16,0 0 0-16,0 0 0 0,0 0 0 15,0 0 0-15,0 0 0 16,0 0 0-16,0 0 0 15,0 0 0-15,0 0 0 0,0 0 0 16,0 0 0-16,0 0 0 16,0 26 0-16,25-26 0 15,-50 26 0-15,25-26 0 0,0 28 0 16,0-2 0 0,-29 0 0-16,29 1 0 0,-25 0 0 15,-2-27 0-15,1 25 0 16,26 2 0-16,-26 0 0 0,-1-27 0 15,2 26 0-15,-4-26 0 16,29 26 0-16,-26-26 0 16,0 0 0-16,26 27 0 0,0-27 0 31,0 0 0-31,0 0 0 0,0 0 0 0,0 0 0 0,0 0 0 16,0 0 0-16,0 0 0 15,0 0 0-15,26 0 0 16,0 0 0-16,3 0 0 15,-4 0 0-15,2 0 0 0,-1 0 0 16,27 26 0-16,-28-26 0 16,29 0 0-16,-27 0 0 15,-1 0 0-15,0 0 0 0,-26 0 0 32,27-26 0-32,-27 26 0 0,25 0 0 0,-25 0 0 15,0 0 0-15,0-27 0 0,29 27 0 16,-29-26 0-16,0 26 0 15,0-26 0-15,0 26 0 16,0-27 0-16,27 27 0 0,-27-27 0 16,0 27 0-16,0 0 0 15,0 0 0-15,0 0 0 16,0 0 0-16,0 0 0 0,0 0 0 16,0 0 0-16,0 27 0 15,0 0 0-15,0-1 0 16,-27 0 0-16,27 1 0 15,0-1 0-15,0 1 0 0,0 26 0 16,-29-53 0-16,29 52 0 16,0-26 0-16,0-26 0 0,0 28 0 15,-25-2 0-15,25-26 0 16,25 0 0-16,-25 27 0 16,0-27 0-16,0 0 0 0,0 0 0 15,0 0 0-15,29 0 0 16</inkml:trace>
  <inkml:trace contextRef="#ctx0" brushRef="#br0" timeOffset="-187689.26">11166 12117 512 0,'0'0'0'0,"0"0"0"0,0 0 0 16,0 0 0-16,0 0 0 16,0 0 0-16,27 0 0 15,-2 0 0-15,1 0 0 0,0 0 0 16,1 0 0-16,0 0 0 16,0 0 0-16,0 0 0 15,-1 0 0-15,-1 0 0 16,1 0 0-16,1 0 0 0,0 0 0 15,0-27 0-15,-27 54 0 16,0-27 0-16,27 0 0 16,-27 0 0-16,0 0 0 0,0-27 0 15,0 54 0-15,0-27 0 32,26 0 0-32,-26 0 0 0,0 0 0 15,0 0 0-15,0 26 0 16,0-26 0-16,0 27 0 15,-26-1 0-15,26 0 0 0,0 28 0 16,-27-28 0-16,0 28 0 16,27-2 0-16,0-25 0 15,-27 25 0-15,0 1 0 0,27-26 0 16,-26 26 0-16,26-27 0 16,-25 0 0-16,25 0 0 15,0 2 0-15,0-28 0 0,0 26 0 16,0-26 0-16,0 0 0 15,0 0 0-15,0 0 0 16,0 0 0-16,0 0 0 0,0 0 0 16,0-26 0-16,25 26 0 15</inkml:trace>
  <inkml:trace contextRef="#ctx0" brushRef="#br0" timeOffset="-186622.99">11509 11800 512 0,'0'0'0'0,"0"0"0"0,27 0 0 16,0 0 0-16,-1 0 0 16,-1 0 0-16,1 0 0 0,3 0 0 15,-4-28 0-15,29 28 0 16,-28 0 0-16,-26 0 0 16,26 0 0-16,-1 0 0 15,-25 0 0-15,29 0 0 0,-29 0 0 16,25 0 0-16,-25 0 0 15,0 0 0-15,0 0 0 16,27 0 0-16,-27 0 0 0,-27 0 0 16,54 0 0-16,-27 0 0 15,0 0 0-15,0 28 0 16,0-2 0-16,0 0 0 0,0 1 0 16,0 0 0-16,0 25 0 15,0 27 0-15,-27-26 0 16,27 27 0-16,0-28 0 0,0 2 0 15,0 26 0-15,-25-1 0 16,25 0 0-16,0-26 0 16,0 0 0-16,-29 25 0 0,29-24 0 15,0-27 0-15,0 25 0 16,0 1 0-16,0 0 0 16,0-26 0-16,0-1 0 0,0 0 0 15,0 1 0-15,0 0 0 16,0-27 0-16,0 0 0 15,0 26 0-15,0-26 0 0,0 0 0 16,0 0 0-16,0 0 0 16,0 0 0-16,0 0 0 15,0 0 0-15,0 0 0 0,0 0 0 16,0 0 0-16,-25 0 0 16,25 0 0-16,-26 0 0 15,0 0 0-15,-1-26 0 0,0 26 0 16,-27 0 0-16,54 0 0 15,-26 0 0-15,-25 0 0 16,24 0 0-16,0 0 0 0,27 0 0 16,0 0 0-16,-27 0 0 15,27 26 0-15,0-26 0 16,0 0 0-16,0 0 0 0,27 0 0 16,-27 0 0-16,0 0 0 15,0 0 0-15,0 0 0 16,27 0 0-16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1065.625" units="1/dev"/>
          <inkml:channelProperty channel="T" name="resolution" value="1" units="1/dev"/>
        </inkml:channelProperties>
      </inkml:inkSource>
      <inkml:timestamp xml:id="ts0" timeString="2023-10-30T13:53:37.828"/>
    </inkml:context>
    <inkml:brush xml:id="br0">
      <inkml:brushProperty name="width" value="0.05292" units="cm"/>
      <inkml:brushProperty name="height" value="0.05292" units="cm"/>
      <inkml:brushProperty name="color" value="#FF0000"/>
    </inkml:brush>
  </inkml:definitions>
  <inkml:trace contextRef="#ctx0" brushRef="#br0">821 14048 512 0,'0'0'0'0,"0"0"0"16,0 0 0-16,0-26 0 15,0 26 0-15,0 0 0 16,0 0 0-16,0 0 0 16,0 0 0-16,0 0 0 0,0 0 0 15,0 0 0-15,27 0 0 16,-27 0 0-16,0 0 0 0,0 0 0 16,0-26 0-16,0 26 0 15,0 0 0-15,0 0 0 16,0 0 0-16,0 0 0 0,0 0 0 15,0 0 0-15,0 0 0 16,0 0 0-16,0 0 0 16,-27 0 0-16,27 0 0 0,-27 0 0 15,27 26 0-15,-27-26 0 16,27 0 0-16,-27 26 0 16,3-26 0-16,-4 27 0 0,1-27 0 15,27 26 0-15,-25 2 0 16,-2-28 0-16,27 25 0 15,-27 2 0-15,27-1 0 0,0-26 0 16,-27 26 0-16,27 0 0 16,0-26 0-16,0 28 0 15,27-28 0-15,-27 0 0 16,27 25 0-16,-27-25 0 0,27 0 0 16,-2 0 0-16,2 0 0 15,25 0 0-15,-25 0 0 0,0 0 0 16,0 0 0-16,25 0 0 15,0 0 0-15,-52-25 0 16,54 25 0-16,-27 0 0 16,0-28 0-16</inkml:trace>
  <inkml:trace contextRef="#ctx0" brushRef="#br0" timeOffset="408.97">1006 13679 512 0,'0'0'0'0,"0"-27"0"15,0 27 0-15,0 0 0 0,0 0 0 16,27 0 0-16,-27 27 0 15,25-1 0-15,3 0 0 16,-2 26 0-16,26 2 0 0,-25-1 0 16,0-1 0-16,26 28 0 15,-27-1 0-15,-1-26 0 16,-25 26 0-16,0-25 0 0,-25-1 0 16,-1-1 0-16,-27 2 0 15,26-29 0-15,-27 29 0 16,29-28 0-16,-29 0 0 0,29 1 0 15,-29-1 0-15,27-26 0 16,0 27 0-16,27-27 0 16,-24 0 0-16,24 0 0 0,0 0 0 15,0 0 0-15,24 0 0 16,-24 0 0-16,0 0 0 16</inkml:trace>
  <inkml:trace contextRef="#ctx0" brushRef="#br0" timeOffset="9567.69">212 13281 512 0,'0'0'0'0,"0"0"0"0,0 0 0 16,0 0 0-16,0 0 0 15,-27 0 0-15,27 0 0 16,27-26 0-16,-54 52 0 0,27-26 0 16,0 0 0-16,0 0 0 31,27 0 0-31,-27 0 0 0,0 0 0 0,0 0 0 0,0 0 0 31,0 0 0-31,27 0 0 16,-27 0 0-16,0 0 0 0,25 0 0 15,-25-26 0-15,27 26 0 16,-27 0 0-16,27 0 0 16,0 0 0-16,-2 0 0 15,2 0 0-15,0 0 0 0,0 0 0 16,-2 0 0-16,2 0 0 16,0 0 0-16,-2 0 0 15,29 0 0-15,-27 0 0 0,-2 0 0 16,30 0 0-16,-31 0 0 15,30 0 0-15,-27 0 0 0,25 0 0 16,0 0 0-16,-25 26 0 16,27-26 0-16,-2 0 0 15,2 0 0-15,25 0 0 0,-26 0 0 16,0 0 0-16,26 0 0 0,-26 0 0 16,0 0 0-16,26 0 0 15,-26 0 0-15,27 0 0 16,-28 0 0-16,1 0 0 0,0 0 0 15,26-26 0-15,-26 26 0 16,27 0 0-16,-28 0 0 16,3 0 0-16,23 0 0 0,-25-26 0 15,1 26 0-15,-3 0 0 16,29 0 0-16,-26 0 0 16,25 0 0-16,-27 0 0 15,2 0 0-15,25 0 0 0,-27 0 0 16,29 0 0-16,-31 0 0 15,4-27 0-15,27 27 0 16,-31 0 0-16,31 0 0 0,-27 0 0 16,25 0 0-16,-27 0 0 15,28 0 0-15,0 0 0 16,-28 0 0-16,27 0 0 0,2 0 0 16,-29 0 0-16,27 0 0 15,-25 0 0-15,26 0 0 0,-2 0 0 16,-25 0 0-16,25 0 0 15,3 0 0-15,-29 0 0 16,27 0 0-16,-25 0 0 0,26 0 0 16,-2 0 0-16,-25 0 0 15,28 0 0-15,-3 0 0 16,2 0 0-16,-27 0 0 0,27 0 0 16,-1 0 0-16,-1 0 0 15,2 0 0-15,-27 27 0 16,27-27 0-16,-1 0 0 0,0 0 0 15,0 0 0-15,0 0 0 16,-25 0 0-16,25 0 0 16,0 0 0-16,-25 0 0 15,24 0 0-15,2 26 0 0,-26-26 0 16,24 0 0-16,-25 0 0 16,27 0 0-16,0 0 0 0,-28 26 0 15,1-26 0-15,27 0 0 16,-1 0 0-16,-26 0 0 15,27 0 0-15,-28 0 0 0,27 0 0 16,0 26 0-16,1-26 0 16,-27 0 0-16,26 0 0 15,0 0 0-15,-25 0 0 0,26 0 0 16,-2 0 0-16,2 0 0 16,-2 26 0-16,2-26 0 15,1 0 0-15,-3 0 0 0,2 0 0 16,-2 0 0-16,2 28 0 15,1-28 0-15,-2 0 0 16,27 0 0-16,-27 0 0 0,0 0 0 16,27 0 0-16,-27 0 0 15,0 26 0-15,27-26 0 16,-27 0 0-16,27 0 0 0,-27 0 0 16,27 27 0-16,0-27 0 15,-1 0 0-15,-25 0 0 16,54 26 0-16,-56-26 0 0,29 0 0 15,-29 0 0-15,29 26 0 16,-3-26 0-16,3 26 0 16,-29-26 0-16,29 0 0 0,0 0 0 15,-3 0 0-15,-23 28 0 16,23-28 0-16,-23 0 0 0,-3 26 0 16,29-26 0-16,-29 0 0 15,2 26 0-15,25-26 0 16,-50 0 0-16,50 0 0 15,-25 26 0-15,-1-26 0 0,-2 0 0 16,-21 0 0-16,22 0 0 16,2 27 0-16,-28-27 0 15,1 0 0 1,1 0 0-16,-1 0 0 0,-1 0 0 16,1 0 0-16,-28 0 0 0,3 0 0 15,-1 0 0-15,-1 0 0 16,0 0 0-16,-26 0 0 15,26 0 0-15,-26 0 0 0,0-27 0 16,29 27 0-16,-29-26 0 16,0 26 0-16,0-26 0 15,0 0 0-15,0 26 0 16,0-28 0-16,0 2 0 0,23 0 0 16,-23-27 0-16,0 27 0 15,0-2 0-15,0-24 0 16,28 26 0-16,-56-27 0 0,56 26 0 15,-28-26 0-15,0 1 0 16,0-2 0-16,0 28 0 16,0-27 0-16,0 0 0 0,0 0 0 15,0 1 0-15,0-1 0 16,0 25 0-16,0-24 0 0,0-1 0 16,0 0 0-16,27 0 0 15,-54 27 0-15,54-27 0 16,-27 1 0-16,0 25 0 0,0-26 0 15,26-1 0-15,-26 28 0 16,0-27 0-16,0 27 0 16,0-26 0-16,0 24 0 15,27 2 0-15,-27-27 0 0,0 26 0 16,0 2 0-16,0-2 0 16,0-26 0-16,0 27 0 15,25-2 0-15,-25 3 0 0,0-2 0 16,0 0 0-16,29 27 0 15,-58-26 0-15,29 0 0 16,29 0 0-16,-29 26 0 0,0-26 0 16,0 26 0-16,0-28 0 15,0 28 0-15,0-26 0 0,0 26 0 16,0 0 0-16,24-27 0 16,-24 27 0-1,0 0 0-15,0 0 0 0,0 0 0 0,0 0 0 16,0-26 0-16,0 26 0 15,0 0 0-15,0 0 0 16,0 0 0 0,0 0 0-16,0 0 0 15,0 0 0-15,0 0 0 0,0 0 0 0,27 0 0 16,-27 0 0-16,0 0 0 16,27 0 0-16,-27 0 0 15,26 0 0-15,-26 0 0 0,27 0 0 16,-2-26 0-1,4 26 0-15,-3 0 0 0,-1 0 0 0,2 0 0 16,26 0 0-16,-26 0 0 16,0 0 0-16,-1 0 0 0,26 0 0 15,-26 0 0-15,28 0 0 16,-1 0 0-16,-1 0 0 16,1 0 0-16,-26 0 0 15,52 0 0-15,-27 0 0 0,2 0 0 16,0 0 0-16,-2 0 0 15,2 0 0-15,-2 0 0 16,0 0 0-16,29 26 0 0,-29-26 0 16,27 0 0-16,-25 0 0 15,-2 0 0-15,27 0 0 16,-25 0 0 0,-1 0 0-16,25 0 0 15,-24 0 0-15,25 0 0 0,-25 0 0 16,25 0 0-16,-26 0 0 15,25 0 0-15,-24 0 0 0,22 0 0 0,6 0 0 16,-29 0 0 0,27 0 0-16,-28 0 0 0,28 0 0 0,0 0 0 15,-29 0 0-15,29 0 0 16,0 0 0-16,1 0 0 16,-4 0 0-16,2 0 0 0,2 0 0 15,-2 0 0-15,0 0 0 16,0 0 0-16,2 0 0 15,-4 0 0-15,4 0 0 0,-4 0 0 16,31 26 0-16,-29-26 0 16,0 0 0-16,1 0 0 15,-2 0 0-15,3 0 0 0,-2 0 0 16,0 0 0-16,0 0 0 16,-27 0 0-16,29 0 0 15,-2 0 0-15,1 0 0 0,-2 0 0 16,-24 0 0-16,26 0 0 15,-2-26 0-15,2 52 0 16,-2-52 0-16,3 26 0 0,-28 0 0 16,27 0 0-16,-2 0 0 15,1 0 0-15,1 0 0 16,-27 0 0-16,27 0 0 0,-2 0 0 16,3 0 0-16,-2 0 0 15,0 0 0-15,0 0 0 16,0 0 0-16,1 0 0 0,0 0 0 15,-26 0 0-15,50 0 0 16,-52 0 0-16,54 0 0 16,-52 26 0-16,26-26 0 0,-2 0 0 15,3 0 0-15,-28 0 0 16,25 0 0-16,-24 0 0 0,23 0 0 16,-21 0 0-16,-4 0 0 15,27 27 0-15,-25-27 0 16,-2 0 0-16,1 0 0 0,-2 0 0 15,4 0 0-15,-3 0 0 16,1 0 0-16,27 0 0 16,-28 0 0-16,1 0 0 15,1 0 0-15,-1 0 0 0,-1 0 0 16,1 0 0-16,0 0 0 16,-26 0 0-16,25 0 0 15,-23 0 0-15,22 0 0 0,-25 0 0 16,1 0 0-16,25 0 0 15,-23 0 0-15,-5-27 0 16,29 27 0-16,1 0 0 0,-29 0 0 16,4 0 0-16,-3 0 0 15,-1 0 0-15,1 0 0 16,1 0 0-16,0-26 0 0,-27 26 0 16,27 0 0-16,-27 0 0 15,0 0 0-15,27 0 0 16,-27-26 0-16,0 26 0 15,0-26 0-15,0 26 0 0,0-28 0 16,24 28 0-16,-24-26 0 16,0 26 0-16,0-26 0 0,0-1 0 15,0 1 0-15,0 0 0 16,0 26 0-16,0-28 0 16,0-24 0-16,0 26 0 15,0 0 0-15,0-1 0 0,0 0 0 16,-24-26 0-16,24 27 0 15,0-26 0-15,0-2 0 16,0 28 0-16,-27-27 0 0,27-1 0 16,0 2 0-16,0-1 0 15,-27 26 0-15,27-26 0 16,0 1 0-16,0-2 0 0,0 2 0 16,0-28 0-16,0 27 0 15,-27 1 0-15,27-1 0 31,0-1 0-31,0 2 0 0,0-1 0 0,0 1 0 16,0-29 0-16,0 28 0 0,0 1 0 16,0-1 0-16,0 0 0 15,0 0 0-15,0 0 0 16,0 1 0-16,0-2 0 0,0 1 0 16,27 1 0-16,-27-2 0 15,0 2 0-15,0-1 0 0,0-1 0 16,0 2 0-16,0 0 0 15,0 24 0-15,27-25 0 16,-27 1 0-16,0-2 0 0,0 2 0 16,0 25 0-16,0-25 0 15,27 24 0-15,-27-24 0 16,0 26 0-16,0-27 0 16,0 26 0-16,24-26 0 0,-24 27 0 15,0 0 0-15,0-28 0 16,0 28 0-16,0-1 0 15,0 1 0-15,0 0 0 0,0 0 0 16,0-2 0-16,27 2 0 16,-27 0 0-16,0 0 0 15,0-1 0-15,0 27 0 0,26-27 0 16,-26 27 0-16,0-27 0 16,27 1 0-16,-27 26 0 15,0 0 0-15,0-26 0 0,0 26 0 16,27 0 0-16,-27 0 0 15,0-26 0-15,0 26 0 16,0 0 0-16,27-26 0 0,-27 26 0 16,0 0 0-16,0 0 0 15,27 0 0-15,-27 0 0 16,0-28 0 0,24 28 0-16,-24 0 0 15,28 0 0-15,-28 0 0 16,25 0 0-16,-25 0 0 0,27 0 0 15,-27 0 0-15,27 0 0 16,0 0 0-16,0 0 0 16,-2 0 0-16,2 0 0 0,-2-26 0 15,2 26 0-15,2 0 0 16,23 0 0-16,-27 0 0 16,2 0 0-16,25 0 0 0,-23 0 0 15,-4 0 0-15,27 0 0 16,-25-27 0-16,25 27 0 15,3 0 0-15,-30 0 0 0,28 0 0 16,-26 0 0-16,26 0 0 16,-1 0 0-16,-26 0 0 15,28 0 0-15,-27 0 0 16,26 0 0-16,-2 0 0 0,-24 0 0 16,27 0 0-16,-1 0 0 15,-26 0 0-15,24 0 0 16,3 0 0-16,-28 0 0 0,28 0 0 15,-3 0 0-15,-23 0 0 16,24 0 0-16,2 0 0 16,-3 0 0-16,3 0 0 0,-28 0 0 15,28 0 0-15,-3 0 0 16,-23 0 0-16,-1 0 0 16,25 0 0-16,-25-26 0 0,26 52 0 15,-27-26 0-15,1-26 0 16,-2 26 0-16,2 0 0 15,0 0 0-15,0 0 0 0,-1 0 0 16,0 0 0-16,1 0 0 16,0 0 0-16,-27 0 0 15,25 0 0-15,2 0 0 0,0 0 0 16,25 0 0-16,-52 0 0 16,27 0 0-16,0 26 0 15,-2-26 0-15,2 0 0 0,1 0 0 16,-3 0 0-16,-25 0 0 15,26 0 0-15,1 0 0 0,-27 27 0 0,27-27 0 16,0 0 0-16,-27 0 0 0,0 0 0 16,25 0 0-16,-25 0 0 15,28 26 0-15,-28-26 0 16,0 0 0-16,25 0 0 0,-25 0 0 16,26 0 0-16,-26 28 0 15,27-28 0-15,-27 0 0 16,0 0 0-16,27 0 0 0,-27 0 0 15,0 0 0-15,27 26 0 16,-27-26 0-16,25 0 0 16,-25 0 0-16,0 0 0 15,28 0 0-15,-28 26 0 0,26-26 0 16,-26 0 0-16,25 0 0 16,-25 0 0-16,27 0 0 15,-27 26 0-15,0-26 0 0,27 0 0 16,-27 0 0-16,0 0 0 15,27 0 0-15,-27 0 0 16,0 0 0-16,27 0 0 0,-27 0 0 16,0 0 0-16,0 0 0 15,0 0 0-15,26 0 0 16,-26 0 0-16,0 0 0 0,0 0 0 16,0 0 0-16,0 0 0 15,0 0 0-15</inkml:trace>
  <inkml:trace contextRef="#ctx0" brushRef="#br0" timeOffset="39388.01">1826 13625 512 0,'26'0'0'0,"-26"0"0"0,0 0 0 15,0 0 0-15,0 0 0 16,0 0 0-16,0 0 0 0,0 0 0 16,0 0 0-16,0 0 0 15,0 0 0-15,0 0 0 16,0 0 0-16,0 0 0 0,0 0 0 16,0 0 0-16,0 0 0 15,0 0 0-15,0 0 0 16,0 27 0-16,0 0 0 0,0-1 0 15,0 0 0-15,0 0 0 16,-26 28 0-16,26-28 0 16,0 27 0-16,-27-27 0 0,27 28 0 15,0-28 0-15,0 26 0 16,0-25 0-16,0-1 0 16,0 27 0-16,0-26 0 0,0-1 0 15,0 0 0-15,27 0 0 16,-27 2 0-16,0-3 0 15,0 3 0-15,0-28 0 0,0 26 0 16,0-26 0-16,0 0 0 16,0 0 0-16,0 0 0 15,0-26 0-15</inkml:trace>
  <inkml:trace contextRef="#ctx0" brushRef="#br0" timeOffset="39939.62">1799 13890 512 0,'0'-26'0'0,"0"26"0"15,0 0 0-15,27 0 0 0,-27 0 0 16,0 0 0-16,0 0 0 16,0-27 0-16,0 27 0 15,0 0 0-15,26 0 0 0,-26-26 0 16,0 26 0-16,27 0 0 15,-27-28 0-15,27 28 0 16,-27 0 0-16,25 0 0 0,-25 0 0 16,28 0 0-16,-3 0 0 15,-25 0 0-15,0 0 0 16,27 0 0-16,-27 0 0 0,26 0 0 16,-26 28 0-16,27-2 0 15,-27 1 0-15,0-27 0 16,0 26 0-16,0 0 0 0,0-26 0 15,0 26 0-15,-27 2 0 16,1-28 0-16,-1 26 0 16,27-26 0-16,-25 0 0 0,-28 0 0 15,26 0 0-15,0 0 0 16,1 0 0-16,-1 0 0 0,2 0 0 16,25 0 0-16,0 0 0 15,0 0 0-15,0 0 0 16</inkml:trace>
  <inkml:trace contextRef="#ctx0" brushRef="#br0" timeOffset="40300.1">2222 14048 512 0,'0'0'0'0,"0"0"0"16,0 0 0-16,0 0 0 15,0 0 0-15,0 0 0 16,0 0 0-16,0 0 0 0,0 0 0 15,0 0 0-15,0 0 0 16,0 27 0-16,-26-1 0 16,26 2 0-16,0-3 0 0,0-25 0 15,0 27 0-15,0-1 0 16,0 0 0-16,0-26 0 16,0 26 0-16,0-26 0 0</inkml:trace>
  <inkml:trace contextRef="#ctx0" brushRef="#br0" timeOffset="40535.94">2620 13837 512 0,'-27'0'0'0,"27"0"0"16,0 0 0-16,0 0 0 0,0 0 0 16</inkml:trace>
  <inkml:trace contextRef="#ctx0" brushRef="#br0" timeOffset="40695.69">2620 14075 512 0,'-27'0'0'0,"27"0"0"16,0 0 0-16,0 0 0 16,0 0 0-1,0 0 0-15,27 0 0 16,-27 0 0-16,25 0 0 15</inkml:trace>
  <inkml:trace contextRef="#ctx0" brushRef="#br0" timeOffset="42153.15">3149 13705 512 0,'0'0'0'0,"0"0"0"15,24 0 0-15,-24-26 0 16,0 26 0-16,0 0 0 16,0 0 0-16,0 0 0 0,0 0 0 15,0 0 0-15,0 0 0 16,0 26 0-16,0-26 0 0,0 26 0 15,0 26 0-15,0-24 0 16,0 25 0-16,0-1 0 16,-24-26 0-16,24 28 0 0,0-28 0 15,0 0 0-15,0 1 0 16,-26-1 0-16,26-26 0 16,0 28 0-16,0-28 0 15,0 0 0-15,26 0 0 0,-26 0 0 16,24 0 0-16,-24 0 0 15,29 0 0-15,-4 0 0 16,-25 0 0-16,27 0 0 0,0-28 0 16,-27 28 0-16,27 0 0 15,-27-26 0-15,26 26 0 16,-26 0 0-16,24 0 0 0,-24-27 0 16</inkml:trace>
  <inkml:trace contextRef="#ctx0" brushRef="#br0" timeOffset="42372.09">3149 13890 512 0,'0'0'0'15,"0"-26"0"-15,24 26 0 0,-24 0 0 16,29-27 0-16,-4 27 0 15,2 0 0-15,0 0 0 16,0-26 0-16,-1 26 0 0,27 0 0 16,-26 0 0-16,-2 0 0 15</inkml:trace>
  <inkml:trace contextRef="#ctx0" brushRef="#br0" timeOffset="42811.97">3493 13970 512 0,'26'-28'0'16,"-26"28"0"-16,0-26 0 0,26 0 0 15,-26 26 0-15,27 0 0 16,-27-26 0-16,27 26 0 15,-2 0 0-15,2 0 0 0,0 0 0 16,-27 0 0-16,26 26 0 16,-26-26 0-16,26 26 0 15,1 0 0-15,-27 2 0 0,0-2 0 16,27 0 0-16,-27 0 0 16,0 1 0-16,-27-1 0 15,27-26 0-15,-27 28 0 0,27-28 0 16,-26 0 0-16,26 0 0 15,-26-28 0-15,26 28 0 16,0-26 0-16,-27-1 0 16,27 1 0-16,27 0 0 0,-27 0 0 15,0 26 0-15,26-28 0 16,0 2 0-16,1 26 0 0,0 0 0 16,0 0 0-16,-2 0 0 15,2 0 0-15,-1 0 0 16</inkml:trace>
  <inkml:trace contextRef="#ctx0" brushRef="#br0" timeOffset="43219.71">4048 13942 512 0,'0'-26'0'15,"28"26"0"-15,-28 0 0 0,0 0 0 16,0-26 0-16,0 26 0 16,0 0 0-16,0 0 0 15,0 0 0-15,0-26 0 0,24 26 0 16,-24 0 0-16,0 0 0 16,-24 0 0-16,24 26 0 15,0-26 0-15,0 26 0 0,0-26 0 16,0 54 0-16,0-28 0 15,0 0 0-15,24 0 0 16,-24-26 0-16,0 27 0 16,0-27 0-16,27 26 0 0,-27-26 0 15,0 0 0-15,27 0 0 16,-27 0 0-16,0-26 0 16,0-1 0-16,27 27 0 0,-27-52 0 15,0 26 0-15,0-2 0 16,0 2 0-16,26 26 0 15,-26 0 0-15,0 0 0 0,0 0 0 16</inkml:trace>
  <inkml:trace contextRef="#ctx0" brushRef="#br0" timeOffset="43737.27">4339 13942 512 0,'27'0'0'0,"-27"0"0"0,0 0 0 0,0 0 0 0,26 0 0 15,-26 0 0-15,26 0 0 16,-26 0 0-16,28 0 0 0,-28-26 0 16,27 26 0-16,-27 0 0 15,0 0 0-15,24 0 0 16,-24 0 0-16,0-26 0 0,27 26 0 15,-27 0 0-15,0 0 0 16,27 0 0-16,-27 0 0 16,0-26 0-16,0 26 0 0,0 0 0 15,0 0 0-15,0 0 0 16,0 0 0-16,0 0 0 16,-27 0 0-16,0 0 0 0,27 0 0 15,-24 0 0-15,-3 0 0 16,-1 26 0-16,2 0 0 15,0 0 0-15,-1 2 0 0,27-2 0 16,0 0 0-16,0 0 0 16,0 1 0-16,0-27 0 15,0 26 0-15,27-26 0 16,-27 28 0-16,26-28 0 0,0 0 0 16,-26 0 0-16,28-28 0 15,-1 28 0-15,-3 0 0 16,-24-26 0-16,27 26 0 0,0 0 0 15,-1 0 0-15,1 0 0 16,0-27 0-16,-27 27 0 16</inkml:trace>
  <inkml:trace contextRef="#ctx0" brushRef="#br0" timeOffset="44460.56">5134 13916 512 0,'0'-26'0'0,"25"26"0"0,-25 0 0 15,0 0 0-15,0-26 0 16,0 26 0-16,27 0 0 0,-27-27 0 16,0 27 0-16,0 0 0 15,0 0 0-15,0 0 0 16,0 0 0-16,0 0 0 0,0 27 0 15,27-1 0-15,-27 26 0 32,0-24 0-32,0 50 0 15,0-25 0-15,-27 0 0 0,27 0 0 16,0-1 0-16,0 1 0 16,0-25 0-16,0 24 0 0,0-25 0 15,0 25 0-15,0-52 0 16,0 27 0-16,0-27 0 15,0 0 0-15</inkml:trace>
  <inkml:trace contextRef="#ctx0" brushRef="#br0" timeOffset="44837.76">5239 13942 512 0,'0'0'0'16,"26"-26"0"-16,-26 26 0 0,0-26 0 16,0 26 0-16,0 0 0 15,26-26 0-15,-26 26 0 16,0 0 0-16,0 0 0 0,28 0 0 15,-28 0 0-15,25 0 0 16,-25 0 0-16,27 0 0 16,-27 0 0-16,0 26 0 0,27 0 0 15,-27 0 0-15,0 2 0 16,0-28 0-16,-27 26 0 16,27 0 0-16,-27 0 0 15,27-26 0-15,-25 27 0 0,-3-27 0 16,28 0 0-16,-26 26 0 15,0-26 0-15,26 0 0 0,0-26 0 16</inkml:trace>
  <inkml:trace contextRef="#ctx0" brushRef="#br0" timeOffset="45279.3">5504 13996 512 0,'27'0'0'16,"-27"0"0"-16,0-26 0 0,25 26 0 16,-25 0 0-16,27-28 0 15,-1 28 0-15,0 0 0 0,-26-26 0 16,27 26 0-16,0 0 0 15,-27 26 0-15,0-26 0 16,27 28 0-16,-27-2 0 0,0-26 0 16,25 52 0-16,-25-25 0 15,-25-27 0-15,25 26 0 16,0 2 0-16,-27-28 0 16,0 0 0-16,27 0 0 0,-27 0 0 15,27-28 0-15,-26 2 0 16,26 26 0-16,0-27 0 15,0 1 0-15,0 0 0 0,26 0 0 16,-26 26 0-16,0-28 0 16,27 28 0-16,0 0 0 15,0-26 0-15,-2 26 0 0,28 0 0 16,-27 0 0-16,1 0 0 16</inkml:trace>
  <inkml:trace contextRef="#ctx0" brushRef="#br0" timeOffset="45695.64">6086 13996 512 0,'0'0'0'0,"0"0"0"0,27-26 0 15,-27 26 0-15,0 0 0 0,0 0 0 16,0 0 0-16,0 0 0 15,0 0 0-15,0 0 0 16,0-28 0-16,0 28 0 0,0 0 0 16,0 0 0-16,0-26 0 15,0 26 0-15,-27 0 0 16,27 0 0-16,0 26 0 16,-27-26 0-16,27 28 0 0,-27-28 0 15,27 26 0-15,-27 0 0 16,27 0 0-16,0 1 0 0,0-1 0 15,27 2 0-15,-27-3 0 16,27-25 0-16,0 27 0 16,-27-27 0-16,0 0 0 15,27-27 0-15,-27 27 0 0,0-25 0 16,0-29 0-16,25 1 0 16,-25 27 0-16,-25 0 0 15,25-2 0-15,0 28 0 0,0 0 0 16,0 0 0-16,0 0 0 15</inkml:trace>
  <inkml:trace contextRef="#ctx0" brushRef="#br0" timeOffset="46010.55">6298 13996 512 0,'0'0'0'16,"0"-26"0"-16,0 26 0 16,26 0 0-16,-26 0 0 0,0 0 0 15,0 0 0-15,0 0 0 16,0 0 0-16,25 0 0 16,-25 26 0-16,0 0 0 0,0 0 0 15,-25 27 0-15,25-25 0 16,-26 24 0-16,26-26 0 15,-27 54 0-15,27-55 0 0,0 29 0 16,-27-1 0-16,27-26 0 16,0-2 0-16,0 29 0 0,0-54 0 15,0 26 0-15</inkml:trace>
  <inkml:trace contextRef="#ctx0" brushRef="#br0" timeOffset="46372.91">6376 13996 512 0,'0'0'0'15,"0"-26"0"-15,26 26 0 0,-26 0 0 16,27-28 0-16,0 28 0 15,0 0 0-15,-27-26 0 16,0 26 0-16,26 0 0 16,-26 0 0-16,0 26 0 0,26-26 0 15,-26 0 0-15,0 28 0 16,0-2 0-16,0 0 0 16,27-26 0-16,-54 26 0 0,27 1 0 15,-26-27 0-15,26 26 0 16,-26 2 0-16,26-28 0 15,-27 0 0-15,0 0 0 0,0 0 0 16,1 0 0-16,-1 0 0 16,27 0 0-1,-25 0 0-15,25 0 0 0</inkml:trace>
  <inkml:trace contextRef="#ctx0" brushRef="#br0" timeOffset="46561.97">6694 14154 512 0,'27'-25'0'0,"-54"50"0"0,54-50 0 15,-27 25 0-15,0 25 0 0,0-25 0 16,0 0 0-16,0 0 0 16,0 0 0-16,0 0 0 15,0 0 0-15,-27 0 0 0</inkml:trace>
  <inkml:trace contextRef="#ctx0" brushRef="#br0" timeOffset="47267.93">7514 14048 512 0,'0'0'0'0,"0"-26"0"16,0 26 0-16,0 0 0 15,0 0 0-15,0-26 0 16,0 26 0-16,0 0 0 0,0 0 0 16,0-26 0-16,0 26 0 15,0 0 0-15,-27-28 0 16,27 2 0-16,0 26 0 0,-26 0 0 16,1 0 0-16,25 0 0 15,-28 0 0-15,2 0 0 16,0 0 0-16,-1 26 0 0,27 2 0 15,-27-2 0-15,1 26 0 16,26-25 0-16,0 27 0 16,0-29 0-16,0 2 0 0,26-1 0 15,-26 0 0-15,27 0 0 16,0-26 0-16,-1 0 0 16,-26-26 0-16,26 26 0 0,-26-26 0 15,28-27 0-15,-28 28 0 16,25-56 0-16,-25 29 0 15,0-28 0-15,0 1 0 0,26 25 0 16,-26 2 0-16,0 26 0 16,0 26 0-16,0-26 0 15,27 26 0-15,0 0 0 0,-27 0 0 16</inkml:trace>
  <inkml:trace contextRef="#ctx0" brushRef="#br0" timeOffset="47707.58">7672 14022 512 0,'27'0'0'0,"-27"26"0"0,27-26 0 16,-27 0 0-16,26 0 0 15,1 0 0-15,-27 0 0 16,27 0 0-16,0-26 0 0,-27 26 0 15,24 0 0-15,3 0 0 16,-27 0 0-16,27-26 0 16,-27 26 0-16,0 0 0 0,0 0 0 15,26 0 0-15,-26-26 0 16,-26 26 0-16,26 0 0 16,0-28 0-16,-27 28 0 0,0 0 0 15,3 28 0-15,-3-28 0 16,0 26 0-16,0-26 0 15,1 26 0-15,26 0 0 0,-27 1 0 16,27-1 0-16,0 2 0 16,0-3 0-16,0-25 0 15,0 27 0-15,27-27 0 0,-1 26 0 16,1-26 0-16,0 0 0 16,0 0 0-16,-3 26 0 15,30-26 0-15,-28 0 0 16,28-26 0-16,-27 26 0 0</inkml:trace>
  <inkml:trace contextRef="#ctx0" brushRef="#br0" timeOffset="48165.29">8309 13864 512 0,'25'0'0'16,"-25"0"0"-16,0-27 0 15,0 27 0-15,0-26 0 0,0 26 0 16,27 0 0-16,-27-28 0 15,-27 28 0-15,27 0 0 0,0-26 0 16,0 26 0-16,0-26 0 16,0 26 0-16,0 0 0 15,0 0 0-15,0 0 0 0,0 0 0 16,-25 0 0-16,25 0 0 16,0 0 0-16,-28 0 0 15,1 26 0-15,27 0 0 0,-24 28 0 16,-3-27 0-16,0 25 0 15,27 2 0-15,-27-2 0 16,0 27 0-16,1-26 0 16,26 0 0-16,0-1 0 0,0 1 0 15,0-25 0-15,0-2 0 16,0 27 0-16,26-53 0 16,-26 27 0-16,0-27 0 0</inkml:trace>
  <inkml:trace contextRef="#ctx0" brushRef="#br0" timeOffset="48368.42">8069 14129 512 0,'0'0'0'0,"0"0"0"0,0 0 0 16,27 0 0-16,-1 0 0 15,1 0 0-15,0-28 0 16,0 28 0-16,0 0 0 0,-27 0 0 16,24 0 0-16,3 0 0 15</inkml:trace>
  <inkml:trace contextRef="#ctx0" brushRef="#br0" timeOffset="48510.56">8494 14207 512 0,'0'0'0'16,"0"0"0"-16,0 0 0 0,0 0 0 15,0 0 0-15,0 0 0 16</inkml:trace>
  <inkml:trace contextRef="#ctx0" brushRef="#br0" timeOffset="49060.56">9076 13890 512 0,'27'0'0'0,"-27"-26"0"16,25 26 0-16,-25 0 0 0,0-27 0 15,26 27 0-15,-26 0 0 16,0 0 0-16,0 0 0 15,0 0 0-15,0 27 0 0,0-27 0 16,-26 52 0-16,26-26 0 16,-25 28 0-16,-2-2 0 15,0-25 0-15,0 27 0 0,0-2 0 16,2 0 0-16,-2 2 0 16,27-29 0-16,-27 3 0 15,27 24 0-15,0-52 0 0</inkml:trace>
  <inkml:trace contextRef="#ctx0" brushRef="#br0" timeOffset="49485.48">9103 13970 512 0,'0'0'0'0,"25"-28"0"16,-25 28 0-16,0-26 0 15,26 0 0-15,0 26 0 16,1-26 0-16,0-1 0 16,0 27 0-16,-27-26 0 0,26 26 0 15,-26 0 0-15,0 0 0 16,26 0 0-16,-26 0 0 15,0 0 0-15,26 0 0 0,-26 26 0 16,26-26 0-16,-26 27 0 16,0-1 0-16,0 0 0 15,27 28 0-15,-27-28 0 0,-27 26 0 16,27 1 0-16,0 0 0 16,0 0 0-16,0-1 0 15,0 1 0-15,-26-25 0 0,26-2 0 16,0 0 0-16,0 1 0 15,0 0 0-15,0-27 0 0,-26 0 0 16,26 0 0-16</inkml:trace>
  <inkml:trace contextRef="#ctx0" brushRef="#br0" timeOffset="49814.19">9076 14181 512 0,'0'0'0'0,"0"0"0"0,0 0 0 16,0 0 0-16,27 0 0 16,-2 0 0-16,1 0 0 15,0 0 0-15,1 0 0 0,0 0 0 16,0 0 0-16,-1 0 0 16,0 0 0-16,-26 0 0 15,52 0 0-15,-25 0 0 0</inkml:trace>
  <inkml:trace contextRef="#ctx0" brushRef="#br0" timeOffset="51403.9">370 15159 512 0,'0'0'0'0,"0"0"0"15,0 0 0-15,0 0 0 16,0 0 0-16,27-26 0 16,-27 26 0-16,0 0 0 0,0 0 0 15,0 0 0-15,0 0 0 16,0 0 0-16,0 0 0 15,0 0 0-15,0 0 0 0,0 0 0 16,0 0 0-16,0 0 0 16,0 0 0-16,0 0 0 15,0 0 0-15,0 0 0 0,27 26 0 16,-54 1 0-16,54 25 0 16,-54 2 0-16,27-1 0 15,0-1 0-15,0 28 0 0,-27-27 0 16,27 0 0-16,0 26 0 15,-25-53 0-15,25 28 0 16,0-1 0-16,-27-27 0 0,27-26 0 16,0 26 0-16,0-26 0 15,0 0 0-15,0 0 0 16,0 0 0-16,0 0 0 0</inkml:trace>
  <inkml:trace contextRef="#ctx0" brushRef="#br0" timeOffset="51843.98">370 15425 512 0,'0'-28'0'16,"0"28"0"-16,0 0 0 15,27-26 0-15,-27 26 0 0,0 0 0 16,0-26 0-16,0 26 0 16,27 0 0-16,-27-26 0 15,27 26 0-15,-27 0 0 0,25 0 0 16,2 0 0-16,-27 0 0 15,27 0 0-15,-27 0 0 16,25 26 0-16,2-26 0 0,-27 26 0 16,0 0 0-16,0 2 0 15,0-2 0-15,0 0 0 16,-27 1 0-16,2-1 0 0,-2-26 0 16,-25 26 0-16,25-26 0 15,0 0 0-15,0 27 0 16,2-27 0-16,-2 0 0 0,27 0 0 15,-27-27 0-15</inkml:trace>
  <inkml:trace contextRef="#ctx0" brushRef="#br0" timeOffset="52628.88">661 15583 512 0,'0'0'0'0,"0"0"0"15,0-27 0-15,0 27 0 0,0 0 0 16,0 0 0-16,0 0 0 15,0 0 0-15,27 0 0 16,-27-26 0-16,0 26 0 0,28 0 0 16,-28 0 0-16,24 0 0 15,-24 0 0-15,0 0 0 0,0 0 0 32,0 0 0-32,27 26 0 0,-27 1 0 0,0-27 0 15,0 27 0-15,0-27 0 0,-27 26 0 16,27 0 0-16,-24-26 0 15,24 0 0-15,-28 26 0 16,28-26 0-16,-27 27 0 16,27-27 0-16,0 0 0 0,0 0 0 15,-25 27 0-15,25-54 0 16,0 54 0-16,0-27 0 16,0 0 0-16,0 0 0 0,0 0 0 15,0 0 0-15,0 0 0 16,0 0 0-16,0 0 0 15,0 0 0-15,0 0 0 0,0 0 0 16,0 0 0-16,0 0 0 16,0 0 0-1,0 0 0-15,0 0 0 0,0 0 0 16,0 0 0-16,0 0 0 0,0 0 0 16,0 0 0-16,0 0 0 15,0 0 0-15,0 0 0 16,0 0 0-16,-27 0 0 0,27 27 0 15,0-27 0-15,0 0 0 16,0 0 0-16,0 0 0 0,0 0 0 16,0 0 0-16,0 0 0 15,0 0 0-15,0 0 0 16,27-27 0-16,-2 27 0 0,-25 0 0 16,27 0 0-16,1 0 0 15,-28 0 0-15,24 0 0 16,3 0 0-16,-27 0 0 0,27 0 0 15,-27 0 0-15,0 0 0 16,0 0 0-16,0 0 0 16,27 0 0-16,-27 0 0 0,0 0 0 15</inkml:trace>
  <inkml:trace contextRef="#ctx0" brushRef="#br0" timeOffset="52943.02">1297 15266 512 0,'0'0'0'16,"0"0"0"-16,-26 0 0 0,26 0 0 16,0 0 0-16,0-28 0 15,0 56 0-15,26-28 0 16</inkml:trace>
  <inkml:trace contextRef="#ctx0" brushRef="#br0" timeOffset="53104">1322 15477 512 0,'-25'0'0'0,"25"0"0"0,-26 0 0 16,26 0 0-16,-27 0 0 0,27 0 0 15,0 0 0-15,27 0 0 16,-27 0 0-16</inkml:trace>
  <inkml:trace contextRef="#ctx0" brushRef="#br0" timeOffset="54249.47">3572 15001 512 0,'0'0'0'0,"27"0"0"15,-27 0 0-15,0 0 0 16,0 0 0-16,0 0 0 0,0 0 0 16,0 0 0-16,0 0 0 15,0 0 0-15,0 0 0 16,0 0 0-16,0 0 0 16,0 0 0-16,0 0 0 0,0 0 0 15,0 26 0-15,0-26 0 16,-27 27 0-16,27-27 0 15,0 26 0-15,-27 1 0 0,1-27 0 16,26 26 0-16,-26 0 0 16,26-26 0-16,0 27 0 15</inkml:trace>
  <inkml:trace contextRef="#ctx0" brushRef="#br0" timeOffset="54532.08">3757 15080 512 0,'0'-26'0'0,"0"26"0"16,27 0 0-16,-27 0 0 16,0 0 0-16,0 0 0 0,0 0 0 15,0 0 0-15,0 26 0 16,0-26 0-16,-27 27 0 0,27-27 0 15,0 26 0-15,-27 0 0 16,27-26 0-16,0 27 0 16,0-1 0-16,-26-26 0 15,26 26 0-15,0-26 0 0,0 28 0 16,0-28 0-16</inkml:trace>
  <inkml:trace contextRef="#ctx0" brushRef="#br0" timeOffset="55099.06">5319 15080 512 0,'0'27'0'0,"0"-54"0"15,0 27 0-15,0 0 0 16,0 0 0-16,0 0 0 15,0 27 0-15,25-27 0 16,-25 0 0-16,0 26 0 0,0 0 0 16,-25 1 0-16,25 25 0 15,0-24 0-15,0 25 0 0,0-27 0 16,0 26 0-16,0 2 0 16,0-28 0-16,0 1 0 15,-28-1 0-15,28 0 0 0,0-26 0 16,0 27 0-16,0-27 0 15,0 0 0-15</inkml:trace>
  <inkml:trace contextRef="#ctx0" brushRef="#br0" timeOffset="55822.22">5265 15159 512 0,'0'0'0'0,"0"0"0"0,0 0 0 16,0 0 0-16,26 0 0 15,-26-26 0-15,0 26 0 16,0 0 0-16,0 0 0 0,28-26 0 16,-3 26 0-16,2 0 0 15,0 0 0-15,-1 0 0 16,0-27 0-16,0 54 0 0,2-27 0 15,-1 0 0-15,-2 26 0 16,-25 0 0-16,0-26 0 16,0 53 0-16,0-27 0 0,0-26 0 15,-25 28 0-15,-30-2 0 16,29 1 0-16,0-1 0 16,0-26 0-16,-1 26 0 0,0-26 0 15,27 0 0-15,0 0 0 16,0 0 0-16,0 0 0 0,0 0 0 15,0-26 0-15,27 26 0 16,-27 0 0-16,27 0 0 16,-1 0 0-16,-26 0 0 15,26 0 0-15,0 0 0 0,-26 0 0 16,28 0 0-16,-1 26 0 16,-27-26 0-16,25 26 0 15,-25-26 0-15,0 28 0 0,27-2 0 16,-27 0 0-16,0 1 0 15,0-1 0-15,-27-26 0 0,27 26 0 16,-25 1 0-16,-30 0 0 16,29-27 0-16,0 0 0 15,-27 0 0-15,26 26 0 16,-26-26 0-16,53 0 0 0,-52 0 0 16,52 0 0-16,-26 0 0 15,26 0 0-15,0 26 0 16,0-52 0-16,0 52 0 0</inkml:trace>
  <inkml:trace contextRef="#ctx0" brushRef="#br0" timeOffset="67720.41">9709 13492 512 0,'0'0'0'15,"29"0"0"-15,-29-26 0 16,0 26 0-16,0 0 0 0,0 0 0 16,0 0 0-16,0 0 0 15,0 0 0-15,0 0 0 16,0 0 0-16,0 0 0 0,0 0 0 15,0 0 0-15,0 0 0 16,0 0 0-16,0 0 0 0,0 26 0 16,0 2 0-16,0-28 0 15,0 26 0-15,0 0 0 16,0 0 0-16,0 1 0 0,0 0 0 16,-29 0 0-16,58 25 0 15,-29-26 0-15,-29 0 0 16,29 2 0-16,29-2 0 15,-58 27 0-15,29-27 0 16,29 0 0-16,-29 2 0 0,-29 24 0 0,58-26 0 16,-29 1 0-16,0 27 0 15,0-29 0-15,0 28 0 16,0-27 0-16,0 28 0 16,0-29 0-16,0 29 0 15,0-28 0-15,0 28 0 0,0-29 0 16,0 29 0-16,0-28 0 0,0 27 0 15,0-27 0-15,0 27 0 16,0 0 0-16,0-27 0 16,0 28 0-16,0-28 0 0,0 27 0 15,0-27 0-15,0 28 0 16,0-28 0-16,0 27 0 16,0-27 0-16,0 27 0 0,0 0 0 15,0-27 0-15,0 28 0 16,0-1 0-16,0-27 0 15,0 26 0-15,24-24 0 0,-24 24 0 16,-24-25 0-16,48-1 0 16,-48 27 0-1,24-26 0-15,24 25 0 0,-48-26 0 0,24 1 0 16,0 27 0-16,0-28 0 16,0 0 0-1,0 26 0-15,0-24 0 0,0-2 0 0,-29 1 0 16,29 25 0-16,0-26 0 15,0 2 0-15,-25-2 0 16,25 0 0-16,0 0 0 0,0 1 0 16,0 27 0-16,0-54 0 15,0 25 0-15,0 2 0 16,-27-1 0-16,27 0 0 0,0 2 0 16,0-2 0-16,0 1 0 15,0-1 0-15,0-26 0 16,0 26 0-16,0-26 0 0,0 26 0 15,0-26 0-15,0 28 0 16,0-28 0-16,0 0 0 16,0 0 0-16,0 0 0 0,0 0 0 15,0 0 0-15,0 0 0 16,0 0 0-16,0 0 0 16,0 0 0-16,0 0 0 0,0 0 0 15,0 0 0-15,0 0 0 16,0 0 0-16,0 0 0 15,0 0 0-15,0 0 0 0</inkml:trace>
  <inkml:trace contextRef="#ctx0" brushRef="#br0" timeOffset="68763.81">10133 13864 512 0,'0'0'0'0,"0"0"0"0,0 0 0 15,26 0 0-15,-26 0 0 0,0 0 0 16,0 0 0-16,0 0 0 16,0 0 0-16,0 0 0 15,0 0 0-15,0 0 0 0,0 0 0 16,0 0 0-16,0 0 0 15,0 0 0-15,0 0 0 16,0 0 0-16,0 0 0 0,0 0 0 16,0 0 0-16,0 0 0 15,0 0 0-15,0 0 0 16,0 0 0-16,0 0 0 0,0 0 0 16,0 0 0-16,0 0 0 15,0 0 0-15,0 0 0 16,0 0 0-16,0 0 0 15,0 0 0-15,0 0 0 0,0 0 0 16,0 0 0-16,0 0 0 16,0 0 0-16,0 0 0 0,0 0 0 15,27 0 0-15,-27 26 0 16,0 0 0-16,0 0 0 16,0 2 0-16,0 24 0 0,-27 1 0 15,27-27 0-15,0 27 0 16,-26-26 0-16,26-1 0 15,0 0 0-15,0 28 0 16,-25-54 0-16,25 25 0 0,0 3 0 16,0-28 0-16,0 0 0 15,0 0 0-15</inkml:trace>
  <inkml:trace contextRef="#ctx0" brushRef="#br0" timeOffset="69094.41">10504 13916 512 0,'0'-26'0'0,"0"26"0"0,26 0 0 16,-26-26 0-16,26-1 0 15,-26 27 0-15,0 0 0 0,0 0 0 16,0 0 0-16,0 0 0 16,0 0 0-16,0 0 0 0,0 27 0 15,0-27 0-15,0 26 0 16,-26 0 0-16,26 28 0 16,0-2 0-16,0-26 0 0,0 1 0 15,0 27 0-15,0-29 0 16,0 2 0-16,26-1 0 15,-26 0 0-15,0-26 0 0</inkml:trace>
  <inkml:trace contextRef="#ctx0" brushRef="#br0" timeOffset="69486.07">10159 14101 512 0,'-26'0'0'16,"26"0"0"-16,0 0 0 15,0 0 0-15,0 0 0 0,0 0 0 16,0 0 0-16,26 0 0 16,1 0 0-16,-1 0 0 0,1 0 0 15,0 0 0-15,0 0 0 16,-2 0 0-16,28 0 0 15,-27 0 0-15,1 0 0 0,0 0 0 16</inkml:trace>
  <inkml:trace contextRef="#ctx0" brushRef="#br0" timeOffset="69958.58">10742 14181 512 0,'0'0'0'0,"0"0"0"0,0 0 0 16,0 0 0-16,0 0 0 15,0 0 0-15,-27 0 0 16,27 0 0-16,0 0 0 16,0 0 0-16,-26 0 0 0,26 26 0 15,-26-26 0-15,26 26 0 16,0 0 0-16,0 2 0 16,0-3 0-16,0 3 0 0,26-28 0 15,0 26 0-15,-26-26 0 16,27 26 0-16,-2-52 0 15,4 26 0-15,-29 0 0 0,52-26 0 16,-52-2 0-16,26 3 0 16,-26-3 0-16,0 2 0 15,-26 0 0-15,26 0 0 0,0-1 0 16,-27 27 0-16,2 0 0 16,25 0 0-16,-29 0 0 15,29 27 0-15,-25-27 0 16,25 0 0-16,-27 26 0 0</inkml:trace>
  <inkml:trace contextRef="#ctx0" brushRef="#br0" timeOffset="76090.1">11244 13970 512 0,'0'0'0'0,"0"0"0"15,0 0 0-15,0-28 0 16,0 28 0-16,0 0 0 15,0 0 0-15,0 0 0 0</inkml:trace>
  <inkml:trace contextRef="#ctx0" brushRef="#br0" timeOffset="76231.77">11244 14287 512 0,'-26'0'0'0,"26"0"0"16,0 0 0-16,0 0 0 15,0 0 0-15,0 0 0 16,0 0 0-16,0 0 0 0</inkml:trace>
  <inkml:trace contextRef="#ctx0" brushRef="#br0" timeOffset="77003.58">11825 13916 512 0,'0'0'0'0,"0"-26"0"15,0 26 0-15,0 0 0 0,0 0 0 16,0 0 0-16,0 0 0 16,0 0 0-16,0 0 0 15,0 0 0-15,0 0 0 0,0 26 0 16,0 28 0-16,0-2 0 16,29 27 0-16,-29 1 0 15,0-2 0-15,-29 3 0 16,29-29 0-16,0 2 0 0,0-2 0 15,0 1 0-15,-25-27 0 16,50 27 0-16,-50-26 0 16,25-1 0-16,25-26 0 0,-25 26 0 15</inkml:trace>
  <inkml:trace contextRef="#ctx0" brushRef="#br0" timeOffset="77420.37">11774 14181 512 0,'0'0'0'15,"0"-27"0"-15,0 27 0 0,26-25 0 16,-26 25 0-16,0 0 0 16,0-28 0-16,25 28 0 15,-25-26 0-15,29 26 0 0,-4-27 0 16,-25 27 0-16,27 0 0 16,0 0 0-16,-1 0 0 15,0 27 0-15,-26-27 0 0,0 26 0 16,25 2 0-16,-25-3 0 15,-25 2 0-15,-1 25 0 16,26-52 0-16,-53 26 0 16,26 2 0-16,2-28 0 0,-29 25 0 15,28-25 0-15,0 0 0 16,-1 0 0-16,0 0 0 16,2 0 0-16</inkml:trace>
  <inkml:trace contextRef="#ctx0" brushRef="#br0" timeOffset="77766">12198 14340 512 0,'0'0'0'0,"0"0"0"0,0 0 0 16,26 0 0-16,-26 0 0 15,0 0 0-15,0 0 0 16,0 26 0-16,0 0 0 0,0-26 0 15,0 27 0-15,-26 25 0 16,26-25 0-16,-27 0 0 16,27-1 0-16,0 0 0 0,0-26 0 15,0 27 0-15,0-27 0 16</inkml:trace>
  <inkml:trace contextRef="#ctx0" brushRef="#br0" timeOffset="78942.66">12488 14233 512 0,'0'0'0'0,"0"0"0"16,0 0 0-16,0 0 0 15,0 0 0-15,26 0 0 16,-26 0 0-16,27 0 0 0,-27 0 0 16,25 0 0-16,-25 0 0 15,0 0 0-15,28 0 0 16,-1 0 0-16,-1 0 0 0,0 0 0 16,0 0 0-16,-26 0 0 15,29 0 0-15</inkml:trace>
  <inkml:trace contextRef="#ctx0" brushRef="#br0" timeOffset="79291.75">13098 13970 512 0,'0'0'0'0,"0"-28"0"0,0 28 0 16,0 0 0-16,0 0 0 15,0 28 0-15,0-28 0 16,0 0 0-16,0 26 0 0,0 26 0 15,0-25 0-15,0 52 0 16,-29-26 0-16,29 27 0 0,-25-27 0 16,-2 26 0-16,27-27 0 15,0 2 0-15,0-2 0 16,0 1 0-16,0 0 0 0,0-27 0 16,0 1 0-16</inkml:trace>
  <inkml:trace contextRef="#ctx0" brushRef="#br0" timeOffset="79762.16">13044 14181 512 0,'0'-27'0'0,"0"27"0"15,25 0 0-15,-25 0 0 16,0-25 0-16,29 25 0 0,-29 0 0 15,0 0 0-15,26-28 0 16,-26 28 0-16,25 0 0 16,-25 0 0-16,27-26 0 0,-1 26 0 15,1 0 0-15,-27 26 0 16,0-26 0-16,27 28 0 16,0-28 0-16,-27 25 0 0,26 2 0 15,-26-1 0-15,-26-26 0 16,26 26 0-16,-27 0 0 15,0 2 0-15,0-28 0 0,-26 0 0 16,28 25 0-16,-1-25 0 16,-3 0 0-16,4 0 0 15,-2 0 0-15,27 0 0 0,0 0 0 16</inkml:trace>
  <inkml:trace contextRef="#ctx0" brushRef="#br0" timeOffset="80328.42">13387 14340 512 0,'0'0'0'0,"0"0"0"0,0 0 0 15,0 0 0-15,0-28 0 0,0 28 0 16,0 0 0-16,27 0 0 16,-27 0 0-16,0 0 0 15,27 0 0-15,-27 0 0 0,27 0 0 16,-27 0 0-16,0 0 0 15,26 0 0-15,-26 0 0 16,0 28 0-16,0-28 0 0,0 26 0 16,-26 0 0-16,26-26 0 15,0 27 0-15,-27 0 0 16,27-2 0-16,-27-25 0 16,0 27 0-16,1-27 0 0,26 27 0 15,-27-27 0-15,27 26 0 16,-25-26 0-16,25 0 0 0,0 0 0 15,0 0 0-15,25 0 0 16,-25 0 0-16,27 0 0 16,-1 0 0-16,1 0 0 0,0 0 0 15,26 0 0-15,-27 0 0 16,0 0 0 0,0 0 0-16,1 0 0 0,0 0 0 0,-27 0 0 15,27 0 0-15,-27 0 0 16,0 0 0-16</inkml:trace>
  <inkml:trace contextRef="#ctx0" brushRef="#br0" timeOffset="80648.67">13917 14181 512 0,'25'0'0'15,"-25"0"0"-15,29 0 0 16,-4 0 0-16,2-27 0 15,0 27 0-15,-2 0 0 0,2 0 0 16,-2 0 0-16,4 0 0 16,-29 0 0-16,27 0 0 15,-27 0 0-15,25-25 0 0</inkml:trace>
  <inkml:trace contextRef="#ctx0" brushRef="#br0" timeOffset="80852.47">13942 14340 512 0,'0'0'0'16,"0"0"0"-16,0 0 0 0,29 0 0 15,23 0 0-15,0 0 0 16,-25 0 0-16,27 0 0 15,-27-28 0-15,25 28 0 0,0 0 0 16,-25-25 0-16</inkml:trace>
  <inkml:trace contextRef="#ctx0" brushRef="#br0" timeOffset="81340.09">14844 14075 512 0,'25'0'0'0,"-25"-27"0"16,0 27 0-16,0 0 0 16,0 0 0-16,0 0 0 0,-25-26 0 15,25 26 0-15,-28 0 0 16,28 26 0-16,-26-26 0 15,0 27 0-15,0-27 0 0,-1 54 0 16,27-29 0-16,-27 28 0 16,27-27 0-16,0 28 0 15,0-1 0-15,0-27 0 0,27 27 0 16,0-26 0-16,-1-2 0 16,0-25 0-16,0 27 0 15,2-27 0-15,24 0 0 0,-25 0 0 16,-1-27 0-16,24 27 0 15,-20-52 0-15,-5 25 0 16,2-25 0-16,-27-29 0 0,27 29 0 16,-27-1 0-16,0 0 0 15,-27 27 0-15,27-1 0 16,-27 27 0-16,2-26 0 0,-5 26 0 16,30 0 0-16,-23 0 0 15,-4 26 0-15,1 1 0 0,-1-27 0 16,0 54 0-16,2-29 0 15,25 2 0-15</inkml:trace>
  <inkml:trace contextRef="#ctx0" brushRef="#br0" timeOffset="82360.39">10054 15319 512 0,'0'0'0'16,"0"-27"0"-16,27 27 0 15,-27-26 0-15,27 26 0 16,-27 0 0-16,0 0 0 0,0 0 0 16,0 0 0-16,0 0 0 15,-27 0 0-15,27 53 0 16,-27-27 0-16,27 54 0 0,-27-28 0 16,27 27 0-16,0-25 0 15,-26 24 0-15,26-24 0 16,0-1 0-16,-27-1 0 0,54 2 0 15,-27-28 0-15,0 1 0 16,0-1 0-16</inkml:trace>
  <inkml:trace contextRef="#ctx0" brushRef="#br0" timeOffset="82654.75">10345 15451 512 0,'0'-26'0'0,"0"26"0"16,26-28 0-16,-26 2 0 16,0 26 0-16,0 0 0 0,0 0 0 15,0 0 0-15,-26 0 0 16,26 26 0-16,0 28 0 15,0-1 0-15,-27-1 0 0,27 2 0 16,0 24 0-16,27-24 0 16,-54-1 0-16,54-1 0 15,-27-26 0-15,26 28 0 16,-26-27 0-16,0-27 0 0</inkml:trace>
  <inkml:trace contextRef="#ctx0" brushRef="#br0" timeOffset="82921.89">9974 15688 512 0,'-24'0'0'0,"24"0"0"15,0 0 0-15,0 0 0 0,24 0 0 16,3 0 0-16,-1 0 0 16,28 0 0-16,-27 0 0 15,24 0 0-15,-24 0 0 16,-1 0 0-16,28 27 0 0,-27-27 0 16,25 0 0-16</inkml:trace>
  <inkml:trace contextRef="#ctx0" brushRef="#br0" timeOffset="83596.66">10742 15927 512 0,'0'0'0'0,"0"0"0"16,0 0 0-16,0 0 0 15,0 0 0-15,0 0 0 0,0 0 0 16,0 0 0-16,0 0 0 16,0 0 0-16,0 0 0 15,0-26 0-15,0 26 0 16,0 0 0-16,-27 0 0 0,27-28 0 15,0 28 0-15,0 0 0 16,-26 0 0-16,26 0 0 0,-26-26 0 16,26 26 0-16,-27 0 0 15,27 26 0-15,-25-26 0 16,-4 28 0-16,29-28 0 0,-26 26 0 16,26 1 0-16,0-27 0 15,0 26 0-15,0 0 0 16,0 0 0-16,26-26 0 15,-26 28 0-15,54-28 0 0,-54 0 0 16,27-28 0-16,-1 28 0 16,0 0 0-16,-26-26 0 15,0 26 0-15,0-26 0 0,0 0 0 16,27 26 0-16,-27-27 0 16,0 27 0-16,0 0 0 15,0-26 0-15,0 26 0 0,0 0 0 16,0 0 0-16,0 0 0 15,0 26 0-15,0-26 0 16,0 0 0-16,0 27 0 0,0-1 0 16,0-26 0-16,0 26 0 15,0-26 0-15,0 26 0 16,25-26 0-16,-25 0 0 0,29 28 0 16,-4-28 0-16,-25 0 0 15,27 0 0-15,-27 0 0 16,26 0 0-16,0-28 0 15,1 28 0-15,-2 0 0 0,4 0 0 16</inkml:trace>
  <inkml:trace contextRef="#ctx0" brushRef="#br0" timeOffset="83801.17">11244 15662 512 0,'0'0'0'0,"0"0"0"0,0 0 0 16,0 0 0-16,0 0 0 0,26 0 0 16,-26 0 0-16</inkml:trace>
  <inkml:trace contextRef="#ctx0" brushRef="#br0" timeOffset="83941.76">11244 15954 512 0,'-26'0'0'0,"26"26"0"16,0-26 0-16,0 0 0 15,0 0 0-15,0 0 0 0</inkml:trace>
  <inkml:trace contextRef="#ctx0" brushRef="#br0" timeOffset="84429.05">11640 15451 512 0,'0'0'0'16,"29"-26"0"-16,-29 26 0 16,25 0 0-16,2 0 0 0,-27 0 0 15,0 0 0-15,27 0 0 16,-27 26 0-16,-27 0 0 15,27 1 0-15,-27 52 0 0,27-26 0 16,0 26 0-16,0 1 0 16,0-28 0-16,0 28 0 15,-25-27 0-15,50 27 0 0,-50-28 0 16,25 1 0-16,0-27 0 16,0 27 0-16,0-26 0 15,0-1 0-15</inkml:trace>
  <inkml:trace contextRef="#ctx0" brushRef="#br0" timeOffset="84915.39">11774 15769 512 0,'0'-27'0'16,"0"27"0"-16,0-27 0 0,0 27 0 15,26 0 0-15,-26-27 0 16,0 27 0-16,0 0 0 0,25 0 0 16,-25-26 0-16,29 26 0 15,-4 0 0-15,-25 0 0 16,27 0 0-16,-27 0 0 16,27 0 0-16,-1 26 0 0,-26-26 0 15,26 27 0-15,-1 0 0 16,-25 0 0-16,0-1 0 15,0 0 0-15,-25 0 0 0,25 0 0 16,-52 2 0-16,25-28 0 16,-25 0 0-16,23 26 0 15,-22-52 0-15,25 26 0 0,-28 0 0 16,29 0 0-16,-4 0 0 16,29 0 0-16,0-28 0 15</inkml:trace>
  <inkml:trace contextRef="#ctx0" brushRef="#br0" timeOffset="85167.93">12118 15980 512 0,'0'0'0'16,"0"-26"0"-16,0 26 0 0,0 0 0 15,0 0 0-15,0 0 0 16,0 0 0-16,0 0 0 16,0 26 0-16,0 0 0 0,-27 0 0 15,27 2 0-15,0-2 0 16,-25 0 0-16,25 0 0 16,0 1 0-16,0-1 0 0</inkml:trace>
  <inkml:trace contextRef="#ctx0" brushRef="#br0" timeOffset="85467.52">12436 15847 512 0,'26'0'0'0,"-26"0"0"16,52 0 0-16,-25 0 0 0,-2 0 0 15,-25 0 0-15,28 0 0 16,-1 0 0-16,-1 0 0 15,0 0 0-15</inkml:trace>
  <inkml:trace contextRef="#ctx0" brushRef="#br0" timeOffset="85780.5">13124 15530 512 0,'0'0'0'0,"25"0"0"16,-25 0 0-16,0 0 0 16,0 0 0-16,-25 26 0 0,25 1 0 15,0 26 0-15,-26 26 0 16,26-25 0-16,-29 24 0 15,29-24 0-15,-25 25 0 0,25-27 0 16,-27 28 0-16,27-27 0 16,-26 26 0-16,-1-52 0 15,27 25 0-15,0 2 0 0,-27-27 0 16,27-27 0-16</inkml:trace>
  <inkml:trace contextRef="#ctx0" brushRef="#br0" timeOffset="86209.59">13017 15821 512 0,'0'-26'0'0,"27"26"0"16,-2-26 0-16,-25 26 0 16,29-27 0-16,-29 27 0 0,26 0 0 15,-1-27 0-15,-25 27 0 16,27 0 0-16,-1 0 0 15,-26-27 0-15,27 27 0 0,-27 27 0 16,27-27 0-16,-27 27 0 16,0-27 0-16,27 27 0 15,-54 25 0-15,27-52 0 0,0 26 0 16,-27 0 0-16,0 2 0 16,1-2 0-16,-1 1 0 15,-24-27 0-15,22 26 0 0,4-26 0 31,-2 0 0-31,1 26 0 16</inkml:trace>
  <inkml:trace contextRef="#ctx0" brushRef="#br0" timeOffset="86744.05">13283 15954 512 0,'0'-27'0'0,"26"27"0"0,-26 0 0 16,25 0 0-16,-25 0 0 15,27 0 0-15,-27 0 0 16,0 0 0-16,0 0 0 0,0 0 0 16,26 0 0-16,-26 0 0 15,0 0 0-15,0 0 0 16,0 0 0-16,0 0 0 0,0 27 0 16,0-27 0-16,0 26 0 15,0 0 0-15,-26-26 0 16,26 26 0-16,0-26 0 0,-27 28 0 15,2-2 0-15,25-26 0 16,-26 26 0-16,-1-26 0 16,27 0 0-16,-27 0 0 15,27 0 0-15,0 0 0 0,0 0 0 16,27 0 0-16,-27 0 0 16,0 0 0-16,27 0 0 15,-1 0 0-15,-1 0 0 0,2 26 0 16,-1-26 0-16,1 0 0 15,0 0 0-15,0 0 0 16,-1 0 0-16,-26 0 0 0,26 0 0 16,-26 0 0-16,26 0 0 15</inkml:trace>
  <inkml:trace contextRef="#ctx0" brushRef="#br0" timeOffset="87167.31">14023 15662 512 0,'0'0'0'16,"0"0"0"-16,27 26 0 0,-27-26 0 15,25 0 0-15,-25 0 0 16,27 0 0-16,-2 0 0 16,4 0 0-16,-2 0 0 0,-2 0 0 15,-25 0 0-15,27 0 0 16,-27 0 0-16,25 0 0 16,2 0 0-16,-27 0 0 0,0 0 0 15</inkml:trace>
  <inkml:trace contextRef="#ctx0" brushRef="#br0" timeOffset="87418.76">13917 15873 512 0,'0'0'0'0,"25"0"0"15,29-26 0-15,-27 26 0 16,0 0 0-16,25 0 0 0,2 0 0 16,-27 0 0-16,-2-26 0 15,2 26 0-15,-2 0 0 16,2 0 0-16,0 0 0 16,0 0 0-16,0 0 0 0</inkml:trace>
  <inkml:trace contextRef="#ctx0" brushRef="#br0" timeOffset="87810.52">14314 15504 512 0,'0'0'0'0,"0"0"0"0,0 0 0 16,0 26 0-16,-27 0 0 15,27 1 0-15,-27 26 0 0,-25-1 0 16,27 2 0-16,-2 25 0 16,-2-27 0-16,4 2 0 15,-27-27 0-15,25 25 0 0,0-26 0 16,2 2 0-16,-4-2 0 16,4 0 0-16,25-26 0 15,-27 0 0-15,27 0 0 0</inkml:trace>
  <inkml:trace contextRef="#ctx0" brushRef="#br0" timeOffset="88453.46">14816 15636 512 0,'0'0'0'0,"28"-26"0"15,-28 26 0-15,0 0 0 16,0 0 0-16,0-27 0 0,0 27 0 15,0 0 0-15,-28 0 0 16,28 0 0-16,-26 0 0 0,0 27 0 16,-27-27 0-16,26 26 0 15,0 0 0-15,1 0 0 16,-26 1 0-16,26 0 0 16,26 26 0-16,-27-27 0 0,27 26 0 15,0-24 0-15,0-2 0 16,0 1 0-16,27 25 0 15,-1-26 0-15,0 2 0 0,0-28 0 16,27 26 0-16,-53-26 0 16,27 0 0-16,26 0 0 15,-27-26 0-15,0 26 0 0,-26-28 0 16,53 2 0-16,-53 0 0 16,27 0 0-16,0-1 0 15,-1 1 0-15,-26-28 0 0,0 2 0 16,0 26 0-16,0-28 0 15,0 27 0-15,0 1 0 16,0 0 0-16,-26 0 0 0,26 26 0 16,-27 0 0-16,0 0 0 15,2 0 0-15,-3 0 0 16,28 0 0-16,0 0 0 16,-26 0 0-16,26 26 0 0,0-26 0 15,-26 0 0-15,26 26 0 16,0-26 0-16</inkml:trace>
  <inkml:trace contextRef="#ctx0" brushRef="#br0" timeOffset="95748.95">12566 13572 512 0,'-25'0'0'0,"25"-26"0"0,0 26 0 15,0 0 0-15,25 0 0 16,-25 0 0-16,-25 0 0 16,25 0 0-16,25 0 0 15,-25 0 0-15,-25 0 0 0,50 0 0 16,-25 0 0-16,0 0 0 15,0 0 0-15,0 0 0 16,0 0 0-16,0 0 0 0,28 0 0 16,-1 0 0-16,-1 0 0 15,0 0 0-15,0 0 0 16,3 0 0-16,22 0 0 0,-24 0 0 16,-1 0 0-16,26 0 0 15,1 0 0-15,-26 0 0 16,26-26 0-16,-26 26 0 0,27 0 0 15,-28 0 0-15,26 26 0 16,-26-26 0-16,28 0 0 16,-1 0 0-16,-28 0 0 0,28 0 0 15,1 0 0-15,-1 0 0 16,-1 0 0-16,1 0 0 16,1 0 0-16,-2 0 0 15,0 0 0-15,2 0 0 0,0 0 0 16,-2 26 0-16,2-26 0 15,-2 0 0-15,0 0 0 16,0 0 0-16,4 0 0 0,21 0 0 16,-50 0 0-16,27 0 0 15,-2 0 0-15,1 0 0 16,0 0 0-16,-26 0 0 0,26 0 0 16,-1 0 0-16,-26 0 0 15,28 0 0-15,-27 0 0 16,25 0 0-16,-26 0 0 0,2 0 0 15,-3 26 0-15,2-26 0 16,0 0 0-16,-1 0 0 16,1 0 0-16,-27 0 0 0,23 0 0 15,32 0 0-15,-28 0 0 16,0 0 0-16,-1 0 0 16,1 0 0-16,-27 0 0 0,23 0 0 15,7 0 0-15,-30 0 0 16,27 0 0-16,-27 0 0 15,25 0 0-15,-25 0 0 16,0 0 0-16,0 0 0 0,27 0 0 16,-27 0 0-16,0 27 0 15,0-27 0-15,0 0 0 16,0 0 0-16,0 0 0 0,0 0 0 16,0 0 0-16,0 0 0 15,26 0 0-15,-26 27 0 16,0-27 0-16,0 0 0 0,0 27 0 15,0-1 0-15,0-26 0 16,27 26 0-16,-27-26 0 16,0 26 0-16,0 0 0 0,26 2 0 15,-26-28 0-15,0 26 0 16,27 1 0-16,-27-1 0 16,0 0 0-16,27 0 0 0,-27 2 0 15,25-2 0-15,-25 0 0 16,0 0 0-16,27 1 0 15,-27-1 0-15,0 2 0 0,0-3 0 16,0 2 0-16,0 25 0 16,0-26 0-16,26 2 0 15,-26-3 0-15,0 3 0 16,0-2 0-16,0 27 0 0,0-26 0 16,0-2 0-16,0 2 0 15,0 0 0-15,0-1 0 16,0 27 0-16,0-27 0 0,0 1 0 15,0-1 0-15,0 0 0 16,0 1 0-16,0-1 0 16,0 1 0-16,0 0 0 0,0 26 0 15,0-27 0-15,-26 0 0 16,52 0 0-16,-26 2 0 0,-26-2 0 16,26 27 0-16,26-27 0 15,-52 1 0-15,26-1 0 16,26 27 0-16,-52-27 0 0,26 0 0 15,0 28 0-15,0-27 0 16,0 25 0-16,26-26 0 16,-52 28 0-16,26-28 0 15,26 1 0-15,-52 25 0 0,52-25 0 16,-26 26 0-16,-26-27 0 16,52 27 0-16,-26-26 0 0,-26 0 0 15,26 25 0-15,0-26 0 16,0 0 0-16,0 2 0 15,-27-2 0-15,27 27 0 16,0-27 0-16,0 0 0 0,0 2 0 16,0-2 0-16,0 0 0 15,0 0 0-15,0 1 0 16,-25-1 0-16,25-26 0 0,0 28 0 16,25-3 0-16,-50 2 0 15,25-1 0-15,0-26 0 16,0 26 0-16,0 2 0 0,0-28 0 15,0 26 0-15,0 1 0 16,0-27 0-16,0 26 0 16,0-26 0-16,0 0 0 15,0 26 0-15,0-26 0 0,0 26 0 16,0-26 0-16,25 0 0 16,-25 0 0-16,0 0 0 15,0 28 0-15,-25-28 0 0,25 0 0 16,0 0 0-16,0 0 0 15,0 25 0-15,0-25 0 16,0 0 0-16,0 0 0 0,0 27 0 16,0-27 0-16,0 0 0 15,0 26 0-15,0-26 0 16,0 0 0-16,0 0 0 0,0 27 0 16,0-27 0-16,0 0 0 15,0 26 0-15,0-26 0 16,0 0 0-16,0 28 0 15,0-28 0-15,-27 0 0 0,27 0 0 16,0 0 0-16,0 0 0 16,0 0 0-16,0 0 0 15,0 0 0-15</inkml:trace>
  <inkml:trace contextRef="#ctx0" brushRef="#br0" timeOffset="97166.6">13441 11852 512 0,'0'0'0'0,"0"0"0"0,0 0 0 16,0 0 0-16,0 0 0 15,0 0 0-15,0-26 0 16,0 26 0-16,0 0 0 0,0 0 0 15,0 0 0-15,27 0 0 16,-27-26 0-16,0 26 0 16,26 0 0-16,-26 0 0 0,0-28 0 15,26 28 0-15,-26 0 0 16,26 0 0-16,-26 0 0 16,26 0 0-16,-26 0 0 0,27 0 0 15,-27 28 0-15,27-28 0 16,-27 26 0-16,0-26 0 15,0 26 0-15,0 1 0 16,27 0 0-16,-54-2 0 0,27 2 0 16,-27 0 0-16,0-1 0 15,1 0 0-15,0 2 0 16,0-3 0-16,0-25 0 0,-1 27 0 16,0-1 0-16,0-26 0 15,27 27 0-15,-26-27 0 16,26 0 0-16,0 0 0 0,0 0 0 15,0 0 0-15,26 0 0 16,-26 0 0-16,27 26 0 16,0-26 0-16,0 0 0 15,-1 0 0-15,0 0 0 0,-26 0 0 16,26 0 0-16,0 0 0 16,1 0 0-16,0 26 0 15,-27-52 0-15</inkml:trace>
  <inkml:trace contextRef="#ctx0" brushRef="#br0" timeOffset="97418.78">13414 12011 512 0,'0'0'0'16,"27"-26"0"-16,0 26 0 15,-1-27 0-15,-26 27 0 0,26 0 0 16,26 0 0-16,-25 0 0 0,0 0 0 16,0 0 0-16,25 0 0 15</inkml:trace>
  <inkml:trace contextRef="#ctx0" brushRef="#br0" timeOffset="97873.41">13890 12276 512 0,'0'-26'0'16,"0"26"0"-16,27 0 0 0,-54 0 0 16,54 0 0-16,-27 0 0 15,0 0 0-15,0 0 0 16,0 26 0-16,0 0 0 0,-27 1 0 15,27 0 0-15,0-2 0 16,-25 2 0-16,-2 0 0 16,0-1 0-16,27 0 0 15,-25 1 0-15,-4-1 0 16,29-26 0-16,0 0 0 0,0 27 0 16,0-27 0-16,0 0 0 15,29 0 0-15,-29 0 0 0,25 0 0 16,2 26 0-16,-27-26 0 15,27-26 0-15,-2 26 0 16,2 0 0-16,-27 0 0 0,25 0 0 16,4 0 0-16</inkml:trace>
  <inkml:trace contextRef="#ctx0" brushRef="#br0" timeOffset="98107.74">13786 12408 512 0,'0'0'0'0,"0"-27"0"15,0 27 0-15,25 0 0 0,-25 0 0 16,27-25 0-16,25 25 0 15,-25 0 0-15,-2 0 0 16,4 0 0-16</inkml:trace>
  <inkml:trace contextRef="#ctx0" brushRef="#br0" timeOffset="98519.18">14156 12461 512 0,'27'0'0'0,"-2"0"0"15,2 0 0-15,-2-26 0 16,2 26 0-16,27 0 0 0,-27 0 0 16,-2 0 0-16,2 0 0 15,-1 0 0-15,-26-27 0 16,0 27 0-16,26 0 0 0,-26 0 0 15,0-27 0-15,-26 27 0 16,0 0 0-16,-1 0 0 16,2 0 0-16,-2-25 0 15,0 25 0-15,-27 0 0 0,29 25 0 16,-2-25 0-16,2 27 0 16,25-27 0-16,0 27 0 15,-27-1 0-15,27 0 0 0,0 1 0 16,27-27 0-16,-27 26 0 15,25-26 0-15,-25 27 0 16,27-27 0-16,-2 26 0 0,2-26 0 16,-27 0 0-16,27-26 0 15,0 26 0-15,0 0 0 16</inkml:trace>
  <inkml:trace contextRef="#ctx0" brushRef="#br0" timeOffset="98974.53">14631 12356 512 0,'0'0'0'0,"0"0"0"16,26-27 0-16,-52 27 0 15,26 0 0-15,0 0 0 0,0 0 0 16,-26 0 0-16,0 0 0 16,26 0 0-16,-26 0 0 15,26 0 0-15,0 27 0 0,-27-27 0 16,27 0 0-16,0 25 0 16,0 2 0-16,0-27 0 15,0 27 0-15,27-27 0 0,-27 26 0 16,0-26 0-16,26 0 0 15,-26 26 0-15,26-26 0 16,0 27 0-16,-26-27 0 0,0 0 0 16,26 26 0-16,-26-26 0 15,27 27 0-15,-27-1 0 16,0-26 0-16,0 0 0 0,0 0 0 16,-27 0 0-16,27 27 0 15,-26-27 0-15,0 0 0 16,0 0 0-16,0 0 0 0,26 0 0 15,-54 0 0-15</inkml:trace>
  <inkml:trace contextRef="#ctx0" brushRef="#br0" timeOffset="99355.72">14764 12356 512 0,'26'-27'0'0,"-26"27"0"0,26-27 0 16,-26 27 0-16,0 0 0 15,0 0 0-15,0 0 0 0,0 0 0 32,0 27 0-32,0 0 0 15,-26-2 0-15,26 2 0 0,-26 0 0 16,26-1 0-16,-26 0 0 15,26 1 0-15,-27-1 0 16,27 1 0-16,0-1 0 0,-27-26 0 16,27 27 0-16,0-27 0 15,0 0 0-15,27 0 0 16,-27 0 0-16,0 26 0 16,0-26 0-16,27 0 0 0,-27 0 0 15,26 0 0-15,-26 0 0 0,26 0 0 16,0 0 0-16,2 0 0 15,-3 0 0-15,2 0 0 16,0-26 0-16</inkml:trace>
  <inkml:trace contextRef="#ctx0" brushRef="#br0" timeOffset="99559.02">14711 12487 512 0,'0'0'0'0,"27"-26"0"0,-1 26 0 16,0-26 0-16,0 26 0 0,2 0 0 15,-3 0 0-15,2 0 0 16,0 0 0-16,-1 0 0 16,-26 0 0-16,27 0 0 0,-27 0 0 15,23 26 0-15,-23-26 0 16</inkml:trace>
  <inkml:trace contextRef="#ctx0" brushRef="#br0" timeOffset="100013.84">15980 12143 512 0,'0'0'0'15,"27"0"0"-15,-27 0 0 0,27 0 0 16,-2 0 0-16,4 0 0 15,-4 0 0-15,2 0 0 16,-2 0 0-16,2-26 0 0,-27 26 0 16,27 0 0-16,-27 26 0 15,0-26 0-15</inkml:trace>
  <inkml:trace contextRef="#ctx0" brushRef="#br0" timeOffset="100233.53">15954 12356 512 0,'0'0'0'0,"26"0"0"0,1 0 0 16,-27 0 0-16,52 0 0 0,2 0 0 15,-27 0 0-15,-2 0 0 16,29 0 0-16,-29 0 0 15,4 0 0-15,-4 25 0 0,-25-25 0 16,27 0 0-16</inkml:trace>
  <inkml:trace contextRef="#ctx0" brushRef="#br0" timeOffset="107209.31">17065 12065 512 0,'0'0'0'15,"0"0"0"-15,0 0 0 16,0 0 0-16,0 0 0 16,0 0 0-16,0 0 0 0,0 0 0 15,0 0 0-15,25 0 0 16,-25 0 0-16,0 0 0 16,0-28 0-16,0 28 0 0,0 0 0 15,-25 0 0-15,25 0 0 16,0 0 0-16,-26 0 0 0,26 0 0 15,-26 0 0-15,-1 0 0 16,0 0 0-16,27 0 0 16,-27 0 0-16,27 28 0 15,-27-3 0-15,2-25 0 0,25 27 0 16,-26-1 0-16,26-26 0 16,0 27 0-16,0-1 0 0,0 0 0 15,0 2 0-15,26-28 0 16,-26 26 0-16,25 0 0 15,2-26 0-15,0 27 0 16,0-27 0-16,0 0 0 0,-1 0 0 16,0 27 0-16,-26-27 0 15,25 0 0-15,-25 0 0 16,27 0 0-16,2-27 0 0,-4 27 0 16,-25 0 0-16,27-27 0 15,-27 27 0-15,0 0 0 16,0-26 0-16,26 26 0 0,-26-26 0 15,0-2 0-15,0 2 0 16,0-27 0-16,-26 27 0 16,26-1 0-16,-27 2 0 15,27-3 0-15,-25 2 0 0,-4 26 0 16,2 0 0-16,2 0 0 16,-1 0 0-16,0 0 0 15,26 0 0-15,-27 0 0 0,27 26 0 16,0 2 0-16,0-28 0 15</inkml:trace>
  <inkml:trace contextRef="#ctx0" brushRef="#br0" timeOffset="107398.52">17409 12356 512 0,'0'0'0'16,"0"0"0"-16,-26-27 0 15,26 27 0-15,0 0 0 0,0 0 0 16,0-27 0-16,0 27 0 16</inkml:trace>
  <inkml:trace contextRef="#ctx0" brushRef="#br0" timeOffset="108024.57">17779 12090 512 0,'0'0'0'16,"26"0"0"-16,-26 0 0 15,0 0 0-15,0 0 0 0,0 0 0 16,0 0 0-16,0 0 0 15,0 0 0-15,-26-25 0 16,26 25 0-16,0 0 0 16,0 0 0-16,0 0 0 0,-26 0 0 15,26 0 0-15,-26 0 0 16,26 0 0-16,-26 25 0 16,-1-25 0-16,27 27 0 0,-27-27 0 15,0 53 0-15,27-27 0 16,0 0 0-16,0 2 0 15,0-2 0-15,0 0 0 0,0 1 0 16,0 0 0-16,27-2 0 16,-27-25 0-16,27 27 0 15,0-27 0-15,-27 0 0 0,26 0 0 16,0 0 0-16,0-27 0 16,-26 2 0-16,0-2 0 15,26 0 0-15,-26 1 0 0,0-28 0 16,0 2 0-16,0 25 0 15,-26 1 0-15,0 26 0 16,26-27 0-16,-26 27 0 0,26 0 0 16,-26 0 0-16,26 0 0 15,-27 0 0-15,27 0 0 16,0 0 0-16,0 0 0 16</inkml:trace>
  <inkml:trace contextRef="#ctx0" brushRef="#br0" timeOffset="108605.25">18204 12037 512 0,'0'-26'0'0,"25"26"0"15,-25 0 0-15,0 0 0 16,0 0 0-16,0 0 0 0,0 0 0 16,0 0 0-16,0 0 0 15,0 0 0-15,0 0 0 16,-25 0 0-16,25 0 0 15,-29 26 0-15,3-26 0 0,26 0 0 16,-25 28 0-16,25-3 0 16,-27 2 0-16,1 26 0 15,-1-27 0-15,27 28 0 0,-27-28 0 16,27 27 0-16,-27-26 0 16,27-2 0-16,27 2 0 15,-27 26 0-15,27-27 0 0,0-26 0 16,-1 27 0-16,1-1 0 15,-2-26 0-15,1 0 0 16,3-26 0-16,-4 26 0 0,-25-27 0 16,27 1 0-16,-27 0 0 15,0-1 0-15,0-25 0 16,0 25 0-16,-27 0 0 0,2 1 0 16,-4 26 0-16,3 0 0 15,1-26 0-15,25 26 0 16,-27 0 0-16,1 26 0 15,-28-26 0-15,54 26 0 0,-27-26 0 16,1 27 0-16,26 0 0 16</inkml:trace>
  <inkml:trace contextRef="#ctx0" brushRef="#br0" timeOffset="109185.03">18521 12302 512 0,'0'0'0'15,"0"0"0"-15,0 0 0 16,25 0 0-16,3 0 0 0,-2 0 0 15,0 0 0-15,0 0 0 16,1 0 0-16,0-26 0 16,0 26 0-16,-1 0 0 15,0 0 0-15,-26 0 0 0,26 0 0 16,0 0 0-16,1 26 0 16,-27-26 0-16,27 0 0 15,-27 0 0-15,0 0 0 0,0 0 0 16</inkml:trace>
  <inkml:trace contextRef="#ctx0" brushRef="#br0" timeOffset="110019.44">19552 12090 512 0,'0'0'0'0,"0"0"0"0,0 0 0 15,0 0 0-15,0 0 0 16,0 0 0-16,0 0 0 0,0 0 0 15,0 0 0-15,-27 0 0 16,27-25 0-16,-26 25 0 16,26 0 0-16,-51 0 0 15,51 25 0-15,-29-25 0 0,4 0 0 16,-2 27 0-16,0-1 0 16,1 1 0-16,26-1 0 15,0 0 0-15,0 2 0 0,0-2 0 16,0 0 0-16,0 28 0 15,26-29 0-15,-26-25 0 16,27 27 0-16,0 0 0 0,-2-27 0 16,4 26 0-16,-4-26 0 15,-25 0 0-15,26-26 0 16,0 26 0-16,1-27 0 0,0 0 0 16,-27 2 0-16,0-2 0 15,25-26 0-15,-25-1 0 16,0 2 0-16,-25 25 0 0,25 1 0 15,-27-1 0-15,0 27 0 16,27-25 0-16,-26 25 0 16,26 0 0-16,-26 0 0 0,26 25 0 15,0 2 0-15,0-27 0 16</inkml:trace>
  <inkml:trace contextRef="#ctx0" brushRef="#br0" timeOffset="110209.83">19737 12461 512 0,'0'0'0'0,"0"0"0"16,0 0 0-16,0 0 0 15,0 0 0-15,27-26 0 16,-27 26 0-16</inkml:trace>
  <inkml:trace contextRef="#ctx0" brushRef="#br0" timeOffset="110805.33">20107 12250 512 0,'27'0'0'0,"-27"0"0"15,0 0 0-15,0 0 0 16,0 0 0-16,0-28 0 16,0 28 0-16,0 0 0 0,0 0 0 15,0-26 0-15,0 26 0 32,0 0 0-32,0 0 0 0,-27 0 0 0,27 0 0 15,0 0 0-15,-27 0 0 0,3 26 0 16,-3 2 0-16,1-2 0 15,26 0 0-15,-27 28 0 0,27-29 0 16,-27 29 0-16,27-28 0 16,0 27 0-16,0-27 0 15,27 1 0-15,-27-27 0 32,0 26 0-32,27-26 0 0,-1 0 0 15,1 0 0-15,-3-26 0 16,3 26 0-16,-27-27 0 15,27-26 0-15,0 27 0 0,0-27 0 16,-27 1 0-16,0-2 0 16,26 28 0-16,-52 0 0 15,26-2 0-15,-27 28 0 0,0-26 0 16,0 26 0-16,27 26 0 16,-51-26 0-16,51 28 0 15,-27-28 0-15</inkml:trace>
  <inkml:trace contextRef="#ctx0" brushRef="#br0" timeOffset="111344.63">20399 12143 512 0,'27'-26'0'16,"-1"26"0"-16,-26 0 0 16,0-27 0-16,25 27 0 0,-25 0 0 15,0 0 0-15,0 0 0 16,-25 0 0-16,-1 27 0 0,26-27 0 15,-27 26 0-15,1 1 0 16,-1-1 0-16,27 0 0 16,-25-26 0-16,25 28 0 15,0-2 0-15,0-26 0 0,0 26 0 16,25-26 0-16,-25 27 0 16,27-27 0-16,-27 27 0 15,26-27 0-15,1 0 0 0,-27 0 0 16,26 0 0-16,-1 25 0 15,4-25 0-15,-29 0 0 16,25 0 0-16,-25 27 0 0,27 0 0 16,-27-27 0-16,0 0 0 15,0 26 0-15,-27-26 0 16,27 26 0-16,-25-26 0 0,25 27 0 16,-29-27 0-16,4 26 0 15,-1-26 0-15,-1 27 0 0,1-27 0 16,-1 26 0-16,2-26 0 15,-4 0 0-15,29 0 0 16</inkml:trace>
  <inkml:trace contextRef="#ctx0" brushRef="#br0" timeOffset="111703.95">20426 12090 512 0,'0'0'0'0,"26"0"0"16,-1 0 0-16,4-25 0 16,23 25 0-16,-26-28 0 0,27 28 0 15,-53 0 0-15,25 0 0 16,4 0 0-16,23-26 0 0,-52 26 0 16,26 0 0-16,1 0 0 15,-1 0 0-15,-26 0 0 16,27 0 0-16,0 0 0 0</inkml:trace>
  <inkml:trace contextRef="#ctx0" brushRef="#br0" timeOffset="118515.76">16720 11747 512 0,'0'0'0'15,"0"0"0"-15,0 0 0 0,0 0 0 16,0 0 0-16,0 0 0 16,0 0 0-16,0 0 0 15,27 0 0-15,-27 0 0 16,0 0 0-16,0 0 0 0,0 0 0 15,0 0 0-15,0 0 0 16,0 0 0-16,0 0 0 16,0 0 0-16,-27 0 0 0,27 0 0 15,-27 0 0-15,3 25 0 16,-2 3 0-16,-1-2 0 0,0 27 0 16,0 26 0-16,-27-26 0 15,30 26 0-15,-2 1 0 16,-3 0 0-16,4-1 0 15,25 0 0-15,0 0 0 0,0-26 0 16,0 0 0-16,0 0 0 16,25-1 0-16,4-24 0 15,-3 25 0-15,-2-53 0 0,3 26 0 16,-27-26 0-16,27 26 0 16,-27-26 0-16,0 0 0 15,0 0 0-15,27 0 0 0,-27 0 0 16,0 0 0-16,0 0 0 15,0 0 0-15,0 0 0 16,0 0 0-16,0 0 0 0,0 0 0 16,0 0 0-16,0-26 0 15,0 26 0-15</inkml:trace>
  <inkml:trace contextRef="#ctx0" brushRef="#br0" timeOffset="119381.35">20717 11826 512 0,'0'0'0'0,"0"0"0"16,0 0 0-16,0 0 0 16,0 0 0-16,0 0 0 15,0 26 0-15,26-26 0 0,-26 0 0 16,26 27 0-16,-26 25 0 15,27-25 0-15,-1 26 0 0,-26 1 0 16,27 24 0-16,0-25 0 16,-1 27 0-16,-26 0 0 15,26-28 0-15,-26 1 0 0,0 0 0 16,0 0 0-16,-26 0 0 16,0-27 0-16,-1 0 0 15,0 0 0-15,1 2 0 0,-1-2 0 16,1 1 0-16,0-27 0 15,0 26 0-15,26-26 0 16,-29 0 0-16,4 0 0 0,25 0 0 16,0 0 0-16,0 26 0 15</inkml:trace>
  <inkml:trace contextRef="#ctx0" brushRef="#br0" timeOffset="120072.1">21431 12408 512 0,'0'0'0'0,"0"0"0"15,0 0 0-15,0-27 0 0,0 54 0 16,0-27 0-16,26 0 0 16,1 0 0-16,0 0 0 0,-2 0 0 15,4 0 0-15,22 0 0 16,-25 0 0-16,1 0 0 16,0 0 0-16,-2 0 0 15,4 0 0-15,-3 27 0 0,-1-27 0 16,-25 0 0-16,26 0 0 15</inkml:trace>
  <inkml:trace contextRef="#ctx0" brushRef="#br0" timeOffset="120774.1">22409 12276 512 0,'0'-26'0'0,"29"26"0"0,-29 0 0 0,25-28 0 16,-25 28 0-16,0 0 0 31,0-26 0-31,0 26 0 15,0 0 0-15,0 0 0 0,-25-26 0 0,25 26 0 0,-29 0 0 32,2 26 0-32,27-26 0 0,-25 0 0 0,-2 26 0 0,27 2 0 15,-25-2 0-15,-2 0 0 32,27 28 0-32,-27-29 0 15,27 29 0-15,0-28 0 0,0 0 0 16,0 1 0-16,0 26 0 15,27-53 0-15,0 26 0 16,-27 1 0-16,25-1 0 0,2-26 0 16,-2 26 0-16,31-26 0 15,-31 0 0-15,2 0 0 16,-2-26 0-16,-25 26 0 16,27-26 0-16,0 26 0 0,-2-27 0 15,-25 1 0-15,29-1 0 16,-29 27 0-16,25-26 0 15,-25-1 0-15,26 1 0 0,-26 0 0 16,0-1 0-16,0 0 0 16,0 2 0-16,0-2 0 15,-26 0 0-15,26 27 0 0,-25-26 0 16,25 0 0-16,0 26 0 16,0 0 0-16,-29-28 0 15,29 28 0-15,-25 0 0 16,25-26 0-16,-27 26 0 0,27 0 0 15,-27 0 0-15,2 0 0 16,25 0 0-16,-27 26 0 0,27-26 0 16,-25 0 0-16,25 0 0 15,-29 28 0-15,29-28 0 16,0 0 0-16,0 26 0 0</inkml:trace>
  <inkml:trace contextRef="#ctx0" brushRef="#br0" timeOffset="122806.09">16007 13070 512 0,'0'0'0'0,"0"0"0"0,0 0 0 16,0 0 0-16,0 0 0 15,0 0 0-15,0 0 0 0,0 0 0 16,0 0 0-16,0 0 0 16,0 0 0-16,0 0 0 15,0 0 0-15,27 0 0 16,-27 0 0-16,0 0 0 0,25 0 0 15,4 0 0-15,-29 0 0 16,25 0 0-16,2 0 0 16,-27 0 0-16,25 26 0 0,2-26 0 15,0-26 0-15,-2 26 0 16,4 0 0-16,23 0 0 16,-27 0 0-16,29 0 0 0,-29 0 0 15,30 26 0-15,-4-26 0 16,3 0 0-16,-27 0 0 15,26 0 0-15,-2 0 0 0,30 0 0 16,-28 0 0-16,-2 0 0 16,3 0 0-16,26 0 0 15,-29 0 0-15,30 26 0 16,-28-26 0-16,0 0 0 0,26 0 0 16,-26 26 0-16,0-26 0 15,27 0 0-15,-28 0 0 0,28 0 0 16,-1 27 0-16,0-27 0 15,1 0 0-15,-2 0 0 16,29 0 0-16,-29 27 0 16,3-27 0-16,-1 0 0 0,-2 0 0 15,29 0 0-15,-28 0 0 16,0 0 0-16,1 0 0 16,-2 0 0-16,29 27 0 0,-29-27 0 15,29 0 0-15,-29 0 0 16,3 0 0-16,25 0 0 15,-27 0 0-15,0 0 0 0,2 0 0 16,23 0 0-16,-23 0 0 16,-4 0 0-16,4 0 0 15,23 0 0-15,-23 26 0 0,-1-26 0 16,0 0 0-16,-2 0 0 16,29 0 0-16,-29 0 0 15,0 0 0-15,3 0 0 0,-28 0 0 16,27 0 0-16,-2 0 0 15,2 0 0-15,0 0 0 16,-2 0 0-16,2 0 0 16,-1 0 0-16,1 0 0 0,0 0 0 15,-2 0 0-15,2-26 0 16,1 26 0-16,-4 0 0 0,4 0 0 16,-3 0 0-16,2 0 0 15,-2 26 0-15,2-52 0 16,1 26 0-16,-4 26 0 15,4-26 0-15,-29 0 0 0,27 0 0 16,-25 0 0-16,-2 0 0 16,2 0 0-16,-1 0 0 15,-26 0 0-15,-2 26 0 0,1-52 0 16,-26 26 0-16,27 26 0 16,-27-26 0-16,0 0 0 15,0 0 0-15,0 0 0 16</inkml:trace>
  <inkml:trace contextRef="#ctx0" brushRef="#br0" timeOffset="135627.79">160 5026 512 0,'0'0'0'15,"0"0"0"-15,0 0 0 16,0 0 0-16,0 0 0 0,0 0 0 16,0 0 0-16,-27 0 0 15,27 0 0-15,0 0 0 16,0-26 0-16,0 52 0 0,0-26 0 16,0-26 0-16,0 26 0 15,0 0 0-15,0 0 0 16,0 0 0-16,27 0 0 15,-27 26 0-15,25-52 0 0,-25 26 0 16,27 0 0-16,0 0 0 31,-2 0 0-31,2 0 0 0,0 0 0 0,25 0 0 0,2 0 0 16,-2 0 0-16,2-26 0 16,-29 26 0-16,56 0 0 15,-56 0 0-15,54 0 0 0,-25 0 0 16,0 0 0-16,-1 0 0 15,-2-27 0-15,3 27 0 0,-2 0 0 16,2 0 0-16,-2 0 0 31,-25 0 0-31,26 0 0 16,0 27 0-16,-1-54 0 16,-25 54 0-16,26-27 0 0,-26 0 0 15,26 0 0-15,-1 0 0 16,-25 0 0-16,26 0 0 15,0 0 0-15,-28 0 0 0,30 26 0 16,-3-26 0-16,-26 0 0 16,28 0 0-16,-1 0 0 15,-28 0 0-15,28 0 0 0,1 26 0 16,-29-26 0-16,30 0 0 16,-4 0 0-16,3 0 0 15,26 0 0-15,-29 0 0 0,29 0 0 16,-26 0 0-16,25 0 0 15,-27 0 0-15,29 0 0 16,-4 0 0-16,4 0 0 0,-29 0 0 16,27 0 0-16,2 0 0 15,-2 0 0-15,0 0 0 16,-26-26 0-16,27 26 0 16,-1 0 0-16,0 0 0 0,0 0 0 15,0 0 0-15,2 0 0 16,-29 0 0-16,27 0 0 15,-25 0 0-15,26 0 0 0,-29 0 0 16,29-26 0-16,-26 26 0 16,24 0 0-16,1 0 0 15,-24 0 0-15,-4 0 0 0,29-27 0 16,-26 27 0-16,-3 0 0 16,2 0 0-16,1-26 0 15,-1 26 0-15,-1 0 0 0,1 0 0 16,1 0 0-16,-28-26 0 15,26 26 0-15,-24 0 0 16,24 0 0-16,1 0 0 16,-27 0 0-16,28-28 0 0,-2 28 0 15,-25 0 0-15,-1 0 0 16,26 0 0-16,-24 0 0 0,24 0 0 16,-25-26 0-16,-1 52 0 15,27-52 0-15,-26 26 0 16,0 0 0-16,25 0 0 0,-26 0 0 15,27 0 0-15,-26 0 0 16,27 0 0-16,-29 0 0 16,1 0 0-16,27 0 0 0,-26-26 0 15,0 26 0-15,0 0 0 16,-2 0 0-16,1 0 0 16,27 0 0-16,-53 0 0 0,54 0 0 15,-54 0 0-15,27 0 0 16,-1 0 0-16,-26 0 0 15,25 0 0-15,-25 0 0 16,27 0 0-16,-27 0 0 0,0 0 0 16,26 0 0-16,1 0 0 15,-27 0 0-15,0 0 0 16,27 0 0-16,-27 0 0 0,0 0 0 16,0 0 0-16,0 0 0 15,0 0 0-15,0 26 0 16,0-52 0-16,0 26 0 0,0 0 0 15,0 26 0-15,0-52 0 16,0 26 0-16,0 0 0 16,0 0 0-16,0 0 0 0,0 0 0 15,0 0 0-15,0 0 0 16,0 0 0-16,0 26 0 16,0-26 0-16,0 0 0 0,0 0 0 15,0 0 0-15,0 0 0 16,0 0 0-16,-27 0 0 15,27 0 0-15,0 26 0 0,0-26 0 16,0 0 0-16,0 0 0 16,-27 28 0-16,27-28 0 15,0 26 0-15,-26-26 0 0,26 26 0 16,-27-26 0-16,27 0 0 16,0 27 0-16,-25-1 0 15,-1-26 0-15,26 26 0 0,-27-26 0 16,27 27 0-16,-27-2 0 15,27-25 0-15,-27 28 0 16,27-2 0-16,0-26 0 0,-26 27 0 16,26-1 0-16,-27 1 0 15,27-2 0-15,-26-25 0 16,1 54 0-16,25-28 0 0,-27-26 0 16,27 53 0-16,-27-53 0 15,27 26 0-15,-27 2 0 16,0-2 0-16,27 0 0 0,-26 1 0 15,26-2 0-15,-26 3 0 16,26-28 0-16,0 26 0 16,0 1 0-16,-25-27 0 0,25 26 0 15,-27 0 0-15,27 0 0 16,0-26 0-16,-27 28 0 16,27-2 0-16,-27-26 0 15,27 26 0-15,-27 0 0 0,27 1 0 16,0-27 0-16,0 26 0 15,-26 2 0-15,26-28 0 16,-26 26 0-16,26 0 0 0,-27 0 0 16,2 0 0-16,25 0 0 15,-27-26 0-15,27 28 0 16,0-1 0-16,-27-1 0 0,27-26 0 16,0 26 0-16,-27 0 0 15,27-26 0-15,0 26 0 16,0-26 0-16,-26 28 0 0,26-2 0 15,0-26 0-15,0 26 0 16,0-26 0-16,-26 0 0 16,26 27 0-16,0-27 0 0,0 26 0 15,0-26 0-15,0 26 0 16,0-26 0-16,0 28 0 16,0-28 0-16,-27 26 0 0,27 0 0 15,0-26 0-15,0 26 0 16,0-26 0-16,0 26 0 0,0 1 0 15,-25 1 0-15,25-28 0 16,0 26 0-16,0 0 0 16,-27 0 0-16,27 0 0 0,0 1 0 15,0 0 0-15,0 26 0 16,-28-27 0-16,28 0 0 16,0 1 0-16,0 26 0 0,-26-27 0 15,26 0 0-15,0 29 0 16,0-29 0-16,-26 0 0 15,26 27 0-15,0-27 0 16,0 27 0-16,0-26 0 0,-26 25 0 16,26-25 0-16,0 0 0 15,0 25 0-15,-27-26 0 16,27 27 0-16,0-25 0 0,0 24 0 16,0-25 0-16,-27 25 0 15,27-25 0-15,0 26 0 16,0-27 0-16,0 27 0 0,0-27 0 15,-25 0 0-15,25 28 0 16,0-28 0-16,0 27 0 16,0-27 0-16,-28 2 0 0,28-2 0 15,28 0 0-15,-56 0 0 16,56 0 0-16,-28 1 0 0,-28 0 0 16,28 0 0-16,0-27 0 15,0 26 0-15,0 0 0 16,0-26 0-16,0 26 0 15,-26-26 0-15,26 28 0 0,0-28 0 16,0 0 0-16,0 0 0 16,0 0 0-16,0 0 0 15,0 0 0-15,0 0 0 0,0 0 0 16,0 0 0-16,0 0 0 16,0 0 0-16,0 0 0 0,0 0 0 15,0 0 0-15,0 0 0 16,0 0 0-16,0 0 0 15,0 0 0-15,0 0 0 16,0 0 0-16,0 0 0 0,0-28 0 16,-26 2 0-16</inkml:trace>
  <inkml:trace contextRef="#ctx0" brushRef="#br0" timeOffset="143422.96">212 8095 512 0,'0'0'0'0,"0"0"0"0,0 0 0 15,0 0 0-15,0 0 0 16,0 0 0-16,0 0 0 16,0 0 0-16,0 0 0 15,0 0 0-15,27 0 0 0,-27 0 0 16,25 0 0-16,-25 0 0 15,27-27 0-15,-27 27 0 0,27 0 0 16,0-26 0-16,-2 26 0 16,2 0 0-16,-27 0 0 15,27 0 0-15,0 0 0 16,-2 0 0-16,2 0 0 0,0 0 0 16,-2-26 0-16,29 26 0 15,-54 0 0-15,52 0 0 16,-52 0 0-16,27 0 0 0,1 0 0 15,-4 0 0-15,-24 0 0 16,27-26 0-16,0 52 0 16,-27-52 0-16,27 26 0 15,-27 26 0-15,27-26 0 0,-27 0 0 16,25 0 0-16,3 0 0 0,-28 0 0 16,24 0 0-16,-24 0 0 15,27 0 0-15,-27 0 0 16,27 0 0-16,0 0 0 15,-27 0 0-15,27 0 0 0,-2 0 0 16,3 0 0-16,-28 0 0 16,51 0 0-16,-24 0 0 15,0 0 0-15,0 0 0 0,26 0 0 16,-27 0 0-16,-1 0 0 16,29 0 0-16,-1 0 0 15,-26 0 0-15,26 0 0 0,-1 0 0 16,1 0 0-16,0 0 0 15,-1 0 0-15,3 0 0 16,-3 0 0-16,1 0 0 16,-1 0 0-16,1 0 0 0,27 0 0 15,-28 26 0-15,3-26 0 16,23-26 0-16,-25 52 0 0,1-26 0 16,-3-26 0-16,29 26 0 15,-26 0 0-15,25 0 0 16,-27 0 0-16,29 0 0 0,-29 26 0 15,27-26 0-15,-25 0 0 16,25 0 0-16,-27 0 0 16,28 0 0-16,-27 0 0 0,-1 0 0 15,28 0 0-15,-27 26 0 16,-1-26 0-16,28 0 0 16,-27 0 0-16,-1 27 0 0,28-27 0 15,-54 0 0-15,28 0 0 16,-2 0 0-16,1 0 0 15,0 27 0-15,1-27 0 0,-2 0 0 16,0 0 0-16,-25 27 0 16,27-27 0-16,-2 0 0 15,-24 0 0-15,23 26 0 0,-24-26 0 16,0 0 0-16,-1 26 0 16,28-26 0-16,-27 0 0 15,-3 0 0-15,3 0 0 0,0 0 0 16,-1 26 0-16,28-26 0 15,-54 0 0-15,27 0 0 16,24 0 0-16,-51 0 0 16,27 0 0-16,-1 0 0 0,-26 0 0 15,27 0 0-15,-27 0 0 16,0 0 0-16,0 0 0 16,27 0 0-16,-27 0 0 0,0 0 0 15,27 0 0-15,-27 0 0 16,0 0 0-16,26 0 0 15,-26 0 0-15,0 0 0 0,25 0 0 16,-25 0 0-16,0 0 0 16,0 0 0-16,27 0 0 15,-27 0 0-15,0 0 0 0,26 0 0 16,-26 0 0-16,27-26 0 16,-27 26 0-16,27 0 0 15,-27 0 0-15,27 0 0 0,-27 0 0 16,0 0 0-16,0 0 0 15,26 0 0-15,-26 0 0 16,0 0 0-16,25 0 0 0,-25 0 0 16,0 0 0-16,27 0 0 15,-27 0 0-15,28 0 0 16,-28 0 0-16,25 0 0 0,-25 0 0 16,0 0 0-16,0 0 0 15,0 0 0-15,27 0 0 16,-27 0 0-16,0 0 0 0,0 0 0 15,0 0 0-15,0 0 0 16,0 0 0-16,0 0 0 16,0 0 0-16,0 0 0 0,0 0 0 15,0 0 0-15,0 0 0 16,0 0 0-16,0 26 0 16,-27-26 0-16</inkml:trace>
  <inkml:trace contextRef="#ctx0" brushRef="#br0" timeOffset="150108.66">264 5476 512 0,'0'0'0'0,"0"0"0"16,0 0 0-16,0 0 0 15,0 0 0-15,0 0 0 0,27 0 0 16,-27 0 0-16,0 0 0 15,0 0 0-15,0 0 0 16,0 0 0-16,0 0 0 16,0 0 0-16,0 0 0 0,0 0 0 15,0 0 0-15,0 0 0 16,0 0 0-16,0 0 0 16,0 0 0-16,0 0 0 0,0 0 0 15,0 0 0-15,0 0 0 16,0 0 0-16,0 0 0 15,27 27 0-15,-27-2 0 0,0 3 0 16,0 25 0-16,0-27 0 16,27 26 0-16,-27-24 0 15,0 24 0-15,0 1 0 0,0 1 0 16,0-2 0-16,0-26 0 16,-27 26 0-16,27-24 0 15,0-1 0-15,-27-1 0 0,27 0 0 16,0 0 0-16,0-26 0 15,0 0 0-15,0 0 0 16,0 0 0-16,0 0 0 16,0 0 0-16</inkml:trace>
  <inkml:trace contextRef="#ctx0" brushRef="#br0" timeOffset="150663.79">370 5741 512 0,'0'0'0'0,"0"-26"0"0,0 26 0 15,0 0 0-15,0 0 0 0,0 0 0 16,0-28 0-16,27 28 0 16,-27 0 0-16,0 0 0 15,0-26 0-15,27 26 0 0,0 0 0 16,-27-26 0-16,25 26 0 15,2 0 0-15,-27 0 0 16,27 0 0-16,-27 0 0 0,0 0 0 16,25 0 0-16,-25 26 0 15,0-26 0-15,27 26 0 16,-27-26 0-16,0 28 0 0,0-2 0 16,0-26 0-16,0 0 0 15,0 26 0-15,0-26 0 16,-27 26 0-16,27-26 0 0,-25 0 0 15,25 27 0-15,-27-27 0 16,27 0 0-16,-27 0 0 16,27 0 0-16,-25 0 0 0,25 26 0 15,-27-26 0-15,27 0 0 16,-27 0 0-16</inkml:trace>
  <inkml:trace contextRef="#ctx0" brushRef="#br0" timeOffset="151306.54">79 5317 512 0,'0'0'0'16,"0"0"0"-16,0 0 0 15,0 0 0-15,0 0 0 0,27 0 0 16,-27 0 0-16,27-26 0 15,0 26 0-15,-2 0 0 16,2 0 0-16,25 0 0 0,-25 0 0 16,0 0 0-16,25 0 0 15,-25 0 0-15,0-26 0 16,0 26 0-16,-27 0 0 0,25 0 0 16,-25 0 0-16,0 0 0 15,0 0 0-15</inkml:trace>
  <inkml:trace contextRef="#ctx0" brushRef="#br0" timeOffset="151714.57">925 5528 512 0,'0'-25'0'0,"0"50"0"0,0-25 0 16,27 0 0-1,-27 0 0-15,0-25 0 0,27 25 0 16,0 0 0-16,-27 0 0 0,27 0 0 16,-2 0 0-16,3 0 0 15,-28 0 0-15,26 0 0 16,-1 0 0-16,2 0 0 0,-27 25 0 15,27-25 0-15</inkml:trace>
  <inkml:trace contextRef="#ctx0" brushRef="#br0" timeOffset="151886.15">979 5687 512 0,'0'0'0'15,"0"0"0"-15,0 0 0 16,27 0 0-16,-27 0 0 0,27 0 0 16,-2-26 0-16,-25 26 0 15,28 0 0-15,-2 0 0 16,-26 0 0-16</inkml:trace>
  <inkml:trace contextRef="#ctx0" brushRef="#br0" timeOffset="152481.35">1746 5424 512 0,'0'0'0'0,"0"0"0"16,0 0 0-16,0-28 0 16,28 28 0-16,-56 0 0 0,28 0 0 15,0 28 0-15,0-28 0 16,0 26 0-16,0 27 0 16,0-28 0-16,-27 29 0 0,27-1 0 15,0-1 0-15,0 2 0 16,0-2 0-16,0-25 0 15,0 27 0-15,-25-28 0 0,25 0 0 16</inkml:trace>
  <inkml:trace contextRef="#ctx0" brushRef="#br0" timeOffset="153093.89">1931 5556 512 0,'0'0'0'0,"0"0"0"16,0 0 0-16,0-28 0 16,0 28 0-16,28 0 0 0,-28 0 0 15,0-25 0-15,0 25 0 16,0 0 0-16,25 0 0 16,-25-27 0-16,0 27 0 0,0 0 0 15,27 0 0-15,-27 0 0 16,26 0 0-16,-26 0 0 15,27 0 0-15,-27 0 0 0,0 0 0 16,27 0 0-16,-27 27 0 16,0-2 0-16,0-25 0 15,0 28 0-15,-27 25 0 16,27-27 0-16,-27 0 0 0,27 0 0 16,-26 2 0-16,-1-2 0 15,2 0 0-15,-3 0 0 16,28 1 0-16,-25-27 0 0,25 26 0 15,0-26 0-15,-27 0 0 16,27 0 0-16,0 0 0 0,27 0 0 16,-27 0 0-16,25 0 0 15,3-26 0-15,-3 26 0 16,-25 0 0-16,53 0 0 0,-26 0 0 16,0 0 0-16,-2 0 0 15,3-27 0-15,-1 27 0 16,-2 0 0-16,1 0 0 0,-26 0 0 15</inkml:trace>
  <inkml:trace contextRef="#ctx0" brushRef="#br0" timeOffset="153454.76">2593 5476 512 0,'0'0'0'15,"0"-26"0"-15,27 26 0 16,-27 0 0-16,25 0 0 0,-25 0 0 15,0 0 0-15,0 26 0 16,0 1 0-16,0-2 0 0,0 3 0 16,-25-2 0-16,25 1 0 15,-27 25 0-15,27-26 0 16,0 2 0-16,-27-2 0 16,27 0 0-16,0 0 0 0,0 1 0 15,0-1 0-15,0-26 0 16,0 28 0-16</inkml:trace>
  <inkml:trace contextRef="#ctx0" brushRef="#br0" timeOffset="153832.42">2407 5661 512 0,'0'0'0'0,"0"0"0"0,0 0 0 16,0 0 0-16,27 0 0 0,-1 0 0 16,1 0 0-16,0 0 0 15,25-26 0-15,-25 26 0 16,25 0 0-16,-25 0 0 16,0 0 0-16,0-26 0 0,0 26 0 15,-2 0 0-15,2 0 0 16,-2 0 0-16,29 0 0 15</inkml:trace>
  <inkml:trace contextRef="#ctx0" brushRef="#br0" timeOffset="154177.5">3173 5476 512 0,'0'0'0'0,"0"0"0"15,29 0 0-15,-29 0 0 16,0-26 0-16,0 26 0 0,0 0 0 15,0 26 0-15,0-26 0 16,0 27 0-16,0-2 0 16,-29 3 0-16,29-2 0 15,0 27 0-15,-24-27 0 0,24 0 0 16,0 2 0-16,0-2 0 16,-26 0 0-16</inkml:trace>
  <inkml:trace contextRef="#ctx0" brushRef="#br0" timeOffset="154757.93">3599 5450 512 0,'0'0'0'0,"0"0"0"0,0-26 0 16,0 26 0-16,0-28 0 15,0 28 0-15,0 0 0 16,0 0 0-16,-27 0 0 16,27 0 0-16,0 0 0 0,-27 28 0 15,27-28 0-15,0 26 0 16,-26 0 0-16,26 1 0 15,0-2 0-15,0 3 0 0,0-2 0 16,0 1 0-16,0 25 0 31,0-52 0-31,0 26 0 0,26 2 0 16,-26-2 0-16,27-26 0 16,-27 0 0-16,0 0 0 15,27 0 0-15,-2 0 0 0,2-26 0 16,0 26 0-16,-54-54 0 15,106 54 0-15,-79-26 0 16,27 0 0-16,0-1 0 0,-27 1 0 16,0-2 0-16,0 3 0 15,0-28 0-15,0 53 0 16,-27-26 0-16,27-2 0 16,-27 28 0-16,1-26 0 0,26 26 0 15,-26 0 0-15,26 0 0 16,0 0 0-16,-27-27 0 15,27 27 0-15,0 0 0 0,0 0 0 16,-27 0 0-16,27 0 0 16,0 0 0-16,-25 27 0 0,25-27 0 15,0 0 0-15,-27 0 0 16</inkml:trace>
  <inkml:trace contextRef="#ctx0" brushRef="#br0" timeOffset="155737.03">1218 6296 512 0,'0'0'0'16,"0"0"0"-16,0-26 0 15,0 52 0-15,0-26 0 0,0 0 0 16,0 0 0-16,0 0 0 16,0 0 0-16,0 0 0 15,0 0 0-15,0 0 0 0,0 0 0 16,26 0 0-16,-26 0 0 15,27 0 0-15,-27 0 0 16,26 0 0-16,-1 0 0 0,2 0 0 16,27 0 0-16,-28 0 0 15,27 0 0-15,-1-26 0 0,28 26 0 16,0 0 0-16,-28 0 0 16,54 0 0-16,1 0 0 15,-29-27 0-15,29 27 0 0,25 0 0 16,-27 0 0-16,1 0 0 15,27 0 0-15,-27 0 0 16,-2 0 0-16,4 0 0 16,-4 0 0-16,-23 0 0 0,-2 0 0 15,0 27 0-15,-2-54 0 16,4 54 0-16,-27-27 0 0,25 0 0 16,-27 0 0-16,2 0 0 15,-2 0 0-15,2 0 0 16,-27 0 0-16,25 0 0 0,-26 0 0 15,0 0 0-15,1 26 0 16,0-26 0-16,0 0 0 16</inkml:trace>
  <inkml:trace contextRef="#ctx0" brushRef="#br0" timeOffset="159444.35">1297 6772 512 0,'0'0'0'0,"0"27"0"0,0-54 0 15,0 27 0-15,0 0 0 16,0 0 0-16,0 0 0 0,25 0 0 16,-25 0 0-16,0-26 0 15,0 26 0-15,0 0 0 16,0-26 0-16,27 26 0 0,-27 0 0 16,27 0 0-16,-27 0 0 15,27 0 0-15,-27-27 0 0,26 27 0 16,-26 0 0-16,0 0 0 31,0 27 0-31,27-27 0 16,-27 26 0-16,0 0 0 0,0-26 0 15,0 27 0-15,0 0 0 16,0-1 0-16,-27 0 0 16,1 0 0-16,26 1 0 0,-27 27 0 15,0-54 0-15,0 26 0 16,27-26 0-16,-25 26 0 15,25-26 0-15,0 0 0 16,0 0 0-16,0 0 0 0,0 0 0 16,0 0 0-16,25 0 0 15,2 0 0-15,0 0 0 16,0 0 0-16,-1-26 0 0,1 26 0 16,-1 0 0-16,1 0 0 15,-2 0 0-15,2 0 0 16,0-26 0-16,-1 26 0 0,1 0 0 15</inkml:trace>
  <inkml:trace contextRef="#ctx0" brushRef="#br0" timeOffset="159933.2">1852 6799 512 0,'0'-27'0'0,"27"27"0"0,-27 0 0 16,0-26 0-16,0 26 0 0,0 0 0 15,0-26 0-15,27 26 0 16,-54 0 0-16,27-27 0 0,0 27 0 15,0 0 0-15,-27 0 0 16,27 27 0-16,-26-27 0 16,-1 26 0-16,2 0 0 0,25 1 0 15,-28 0 0-15,28-1 0 16,0 0 0-16,-27 0 0 16,54 29 0-16,-27-29 0 0,28-26 0 15,-28 26 0-15,25 0 0 16,2-26 0-16,-1 0 0 15,1 0 0-15,-27-26 0 16,27 26 0-16,-2-26 0 0,3-28 0 16,-28 27 0-16,25-25 0 15,-25-1 0-15,0 0 0 16,-25 27 0-16,25-27 0 0,-28 53 0 16,3-27 0-16,25 27 0 15,-27 0 0-15,27 0 0 16</inkml:trace>
  <inkml:trace contextRef="#ctx0" brushRef="#br0" timeOffset="160404.53">2249 6746 512 0,'0'0'0'15,"0"0"0"-15,0-26 0 0,0 26 0 16,0 0 0-16,0 0 0 16,0-27 0-16,0 27 0 15,0 0 0-15,-27 0 0 16,27 27 0-16,-26-27 0 15,26 0 0-15,-25 26 0 16,25 0 0-16,-27-26 0 0,27 27 0 16,0 26 0-16,-28-27 0 15,56 0 0-15,-28 1 0 0,0 1 0 0,27-2 0 16,-2 0 0-16,1-26 0 16,1 26 0-16,0-26 0 15,-1 0 0-15,-26-26 0 16,27 0 0-16,-27 0 0 0,0-2 0 15,0-25 0-15,0 1 0 16,-27-2 0-16,27 2 0 16,-26 25 0-16,-1 27 0 0,0 0 0 15,1 0 0-15,1 0 0 16,-2 27 0-16,-1-27 0 16</inkml:trace>
  <inkml:trace contextRef="#ctx0" brushRef="#br0" timeOffset="160759.88">2672 6720 512 0,'0'-27'0'0,"0"27"0"0,0-26 0 15,27 26 0 1,-54 0 0-16,54 0 0 0,-54 0 0 0,27 26 0 16,0 1 0-1,0-1 0-15,0 0 0 16,0 1 0-16,0 26 0 0,0-27 0 15,0 0 0-15,0 29 0 16,0-29 0-16,0 0 0 16,0 0 0-16,0 1 0 15,0-1 0-15,27 1 0 0</inkml:trace>
  <inkml:trace contextRef="#ctx0" brushRef="#br0" timeOffset="161104.92">2487 6904 512 0,'0'0'0'0,"0"0"0"15,0 0 0-15,0 0 0 16,27-26 0-16,0 26 0 16,25 0 0-16,-25 0 0 15,-2 0 0-15,2 0 0 0,54 0 0 16,-56 0 0-16,-25 26 0 15,27-26 0-15,-2 0 0 16,2 0 0-16</inkml:trace>
  <inkml:trace contextRef="#ctx0" brushRef="#br0" timeOffset="161699.68">3017 6720 512 0,'0'0'0'0,"0"0"0"0,0-27 0 16,0 27 0-16,25-26 0 16,-25 26 0-16,0 0 0 0,27 0 0 15,-27-27 0 1,27 27 0-16,-27 0 0 16,0 0 0-16,0 0 0 0,27 0 0 15,-27 27 0-15,0-27 0 16,26 0 0-16,-26 0 0 15,0 0 0-15,24 26 0 0,-24-26 0 16,0 0 0-16,0 27 0 16,0-1 0-16,-24-26 0 15,24 26 0-15,0 1 0 0,-26 0 0 16,-1-27 0-16,0 26 0 16,0 0 0-16,27 0 0 15,-25-26 0-15,-4 27 0 0,29-27 0 16,-25 28 0-16,25-28 0 15,0 0 0-15,0 0 0 0,0 0 0 16,25 0 0-16,-25 26 0 16,29-52 0-16,-4 26 0 15,2 0 0-15,0 0 0 16,0 0 0-16,-1 0 0 16,-2 0 0-16,5 0 0 15,-4 0 0-15,2 0 0 0,0 0 0 16,-27-28 0-16,27 28 0 0</inkml:trace>
  <inkml:trace contextRef="#ctx0" brushRef="#br0" timeOffset="162137.07">3466 6746 512 0,'27'-26'0'0,"-27"26"0"16,0-27 0-16,0 27 0 15,0-26 0-15,0 26 0 0,0 0 0 16,0 0 0-16,-27 0 0 16,27 0 0-16,0 0 0 15,-27 0 0-15,27 0 0 16,-25 0 0-16,25 26 0 0,-27 1 0 15,-2-27 0-15,29 26 0 16,-24 0 0-16,24 1 0 16,-26 0 0-16,26-1 0 0,0 0 0 15,26 0 0-15,-26 1 0 16,24-27 0-16,5 28 0 16,-2-28 0-16,-2 0 0 0,2 0 0 15,0-28 0-15,-27 28 0 16,26-27 0-16,-26 1 0 15,0-26 0-15,0 25 0 0,0-26 0 16,0 27 0-16,-26 26 0 16,26-27 0-16,-27 27 0 15,0 0 0-15,27 0 0 0,0 0 0 16</inkml:trace>
  <inkml:trace contextRef="#ctx0" brushRef="#br0" timeOffset="162655.39">3730 6693 512 0,'0'-26'0'0,"27"26"0"16,-27 0 0-16,0 0 0 16,0-27 0-16,0 27 0 0,0 0 0 15,0 0 0-15,0 0 0 16,-27 0 0-16,27 0 0 16,0 0 0-16,-26 0 0 0,26 27 0 15,-26-27 0-15,26 26 0 16,0-26 0-16,-27 27 0 15,27-1 0-15,-27 0 0 16,27 1 0-16,0 0 0 0,0-1 0 16,0 0 0-16,27-26 0 15,-27 26 0-15,27-26 0 16,-1 27 0-16,0-27 0 0,1 0 0 16,0 0 0-16,0-27 0 15,-27 1 0-15,25 0 0 16,-25 0 0-16,0-28 0 0,0 2 0 15,0-1 0-15,0 26 0 16,0 0 0-16,-25 27 0 16,-2-26 0-16,0 26 0 0,27 0 0 15,-27 26 0-15,1-26 0 16,26 0 0-16,-26 27 0 16</inkml:trace>
  <inkml:trace contextRef="#ctx0" brushRef="#br0" timeOffset="163172.37">4048 6322 512 0,'0'0'0'0,"0"0"0"15,28 28 0-15,-28-28 0 0,24 26 0 16,3 0 0-16,-27 26 0 16,27 3 0-16,0-3 0 15,-1 0 0-15,0 28 0 16,-26-27 0-16,0 27 0 0,0-28 0 15,0 1 0-15,-26 27 0 16,0-54 0-16,-1 27 0 16,-27-26 0-16,30-1 0 0,-4 1 0 15,1-27 0-15,2 0 0 16,-2 0 0-16,27 0 0 16,-27 0 0-16,27 0 0 0</inkml:trace>
  <inkml:trace contextRef="#ctx0" brushRef="#br0" timeOffset="163864.81">1297 6481 512 0,'0'-27'0'0,"25"27"0"0,-25-26 0 0,0 26 0 16,0 0 0-16,0-26 0 15,0 26 0-15,0 0 0 16,-25 0 0-16,-1 0 0 0,-1 0 0 15,-26 26 0-15,26 0 0 16,0 1 0-16,-24 27 0 0,23-2 0 16,-24 28 0-16,25-1 0 15,0 1 0-15,27-2 0 16,-27-23 0-16,27 23 0 16,0-25 0-16,0 0 0 0,27-26 0 15,-27-1 0-15,27 27 0 16,0-26 0-16,0-27 0 15,-27 26 0-15,25-26 0 16,-25 0 0-16,28 26 0 0,-28-26 0 16</inkml:trace>
  <inkml:trace contextRef="#ctx0" brushRef="#br0" timeOffset="164555.37">1561 5291 512 0,'0'-26'0'0,"0"26"0"16,0-28 0-16,0 28 0 0,0 0 0 15,0 0 0-15,-27 0 0 16,27 0 0-16,-25 28 0 16,-2-2 0-16,1 0 0 0,-1 27 0 15,1-27 0-15,-1 28 0 16,0-1 0-16,27 26 0 15,-27-26 0-15,27 27 0 16,0-28 0-16,0 1 0 0,0 1 0 16,27-2 0-16,0 0 0 15,-27-26 0-15,27 29 0 16,-1-29 0-16,1 0 0 0,-27 0 0 16,26-26 0-16,-26 26 0 15,27-26 0-15,-27 28 0 16</inkml:trace>
  <inkml:trace contextRef="#ctx0" brushRef="#br0" timeOffset="165167.64">3863 5212 512 0,'0'0'0'0,"0"-27"0"0,0 27 0 16,0 0 0-16,0 0 0 16,26 0 0-16,-26 0 0 0,0 27 0 15,26-27 0-15,-26 25 0 16,27 3 0-16,0 24 0 16,-27 27 0-16,27-25 0 15,-2 24 0-15,2-24 0 0,1 25 0 16,-4 1 0-16,-24-28 0 15,0 1 0-15,0 27 0 16,0-28 0-16,-24-26 0 0,-4 29 0 16,28-3 0-16,-27-26 0 15,2 0 0-15,-2 2 0 0,0-2 0 16,0-26 0-16,1 0 0 16,0 26 0-16</inkml:trace>
  <inkml:trace contextRef="#ctx0" brushRef="#br0" timeOffset="165736.67">4366 5635 512 0,'0'0'0'0,"0"-26"0"16,0 52 0-16,0-52 0 0,0 52 0 15,0-26 0-15,0 0 0 16,26 0 0-16,-26 0 0 16,26 0 0-16,-26-26 0 0,0 26 0 15,28 0 0-15,-1 0 0 16,-27 0 0-16,24 0 0 15,-24 0 0-15,27 0 0 0,-27 26 0 16,27-26 0-16,-27 0 0 16</inkml:trace>
  <inkml:trace contextRef="#ctx0" brushRef="#br0" timeOffset="165939.65">4392 5793 512 0,'0'0'0'0,"0"0"0"16,0 27 0-16,26-27 0 15,-26 0 0-15,28 0 0 16,-1 0 0-16,-3 0 0 16,3 0 0-16,0 0 0 0,-1 0 0 15,28 0 0-15,-27 0 0 16</inkml:trace>
  <inkml:trace contextRef="#ctx0" brushRef="#br0" timeOffset="166495.5">4974 5450 512 0,'0'-26'0'0,"0"26"0"15,0 0 0-15,27 0 0 0,-27-28 0 16,0 28 0-16,-27 0 0 15,27 0 0-15,0 0 0 16,0 0 0-16,-27 0 0 0,27 0 0 16,-26 28 0-16,26-28 0 15,-27 26 0-15,27-26 0 16,-25 26 0-16,25 1 0 0,-26-2 0 16,26 29 0-16,0-27 0 15,0-1 0-15,26 0 0 16,-26 0 0-16,0 2 0 0,25-2 0 15,-25-26 0-15,27 0 0 16,-1 0 0-16,-26 0 0 16,27 0 0-16,0 0 0 0,0-26 0 15,-27-2 0-15,0 2 0 16,26 0 0-16,-26-27 0 16,-26-1 0-16,52 29 0 0,-52-28 0 15,26 27 0-15,-27 26 0 16,0-28 0-16,0 28 0 15,27-26 0-15,-26 26 0 16,26 0 0-16,-27 26 0 0,27-26 0 16,0 0 0-16</inkml:trace>
  <inkml:trace contextRef="#ctx0" brushRef="#br0" timeOffset="166653.41">5159 5687 512 0,'0'0'0'16,"0"0"0"-16,0 0 0 15,0 0 0-15,0 0 0 16,0-26 0-16,0 26 0 0,27 0 0 16</inkml:trace>
  <inkml:trace contextRef="#ctx0" brushRef="#br0" timeOffset="167217.17">5398 5370 512 0,'26'0'0'16,"-26"-27"0"-16,26 27 0 16,-26 0 0-16,0-26 0 0,0 26 0 15,0 0 0-15,0 0 0 16,0 0 0-16,-26 0 0 15,26 0 0-15,-26 0 0 0,26 26 0 16,-27-26 0-16,27 27 0 16,0-27 0-16,0 26 0 15,-27-26 0-15,27 28 0 0,0-28 0 16,0 26 0-16,0-26 0 16,0 26 0-16,27-26 0 15,-27 27 0-15,27-27 0 16,-27 0 0-16,26 25 0 0,0-25 0 15,-26 28 0-15,26-28 0 16,2 26 0-16,-28-26 0 16,27 27 0-16,-27-27 0 0,0 26 0 15,0-26 0-15,0 26 0 16,-27-26 0-16,27 26 0 16,-28-26 0-16,2 28 0 0,26-28 0 15,-26 0 0-15,26 26 0 16,-26-26 0-16,-1 0 0 15,27-26 0-15</inkml:trace>
  <inkml:trace contextRef="#ctx0" brushRef="#br0" timeOffset="167452.94">5371 5370 512 0,'0'0'0'0,"27"-27"0"15,-27 27 0-15,26-26 0 16,-26 26 0-16,26-26 0 16,0 26 0-16,2 0 0 0,-1-26 0 15,-27 26 0-15,25 0 0 16,-25 0 0-16,0-28 0 15</inkml:trace>
  <inkml:trace contextRef="#ctx0" brushRef="#br0" timeOffset="167908.37">5741 5237 512 0,'0'0'0'0,"27"-25"0"0,-27 25 0 16,-27 0 0-16,27 0 0 15,-25 0 0-15,-2 25 0 16,27-25 0-16,-27 0 0 16,27 28 0-16,-27-2 0 0,27-26 0 15,0 26 0-15,-26-26 0 16,52 0 0-16,-52 26 0 15,26-26 0-15,26 27 0 0,-26-27 0 16,0 0 0-16,0 0 0 16,27 26 0-16,-27-26 0 0,27 0 0 15,0 0 0-15,-2 28 0 16,2-28 0-16,-1 0 0 16,0 0 0-16,-26 26 0 15,27-26 0-15,-27 0 0 0,0 26 0 16,27-26 0-16,-54 0 0 15,27 27 0-15,0-27 0 16,-27 25 0-16,27-25 0 0,0 28 0 16,0-28 0-16,-26 26 0 15,0-26 0-15,-1 0 0 16,2 27 0-16,-2-27 0 0,27 0 0 16</inkml:trace>
  <inkml:trace contextRef="#ctx0" brushRef="#br0" timeOffset="168269.05">5689 5212 512 0,'0'0'0'0,"27"-27"0"16,-27 27 0-16,25-26 0 15,2 26 0-15,25-27 0 16,-52 27 0-16,27-26 0 15,0 26 0-15,27 0 0 0,-54-28 0 16,25 28 0-16,1 0 0 16,-26-25 0-16,26 25 0 0,-26 0 0 15,27 0 0-15</inkml:trace>
  <inkml:trace contextRef="#ctx0" brushRef="#br0" timeOffset="193311.62">16007 15027 512 0,'0'0'0'0,"0"0"0"16,0 0 0-1,0 0 0-15,0 0 0 0,0 0 0 16,0 0 0-16,0 0 0 15,0 0 0-15,0 0 0 16,0 0 0-16,0 0 0 0,0 0 0 16,27-26 0-16,-27 26 0 15,0 0 0-15,25-26 0 16,-25 26 0-16,29 0 0 16,-29 0 0-16,25-28 0 0,-25 28 0 15,0 0 0-15,27 0 0 16,-27 0 0-16,0 0 0 15,0 0 0-15,25 0 0 0,-25 0 0 16,0 0 0-16,27 28 0 16,-27-28 0-16,0 26 0 15,0-26 0-15,0 26 0 0,27-26 0 16,-27 27 0-16,0-27 0 16,0 26 0-16,0 1 0 15,25-27 0-15,-25 0 0 0,0 26 0 16,0-26 0-16,0 0 0 15,0 0 0-15,29 0 0 16,-29 0 0-16,0 0 0 0,0-26 0 16,0 26 0-16,0-27 0 15,0 1 0-15,0-1 0 16,0 1 0-16,25-28 0 0,-25 2 0 16,0-1 0-16,0 0 0 15,27 0 0-15,-27 0 0 16,0 0 0-16,25 0 0 0,-25 27 0 15,0-27 0-15,27 1 0 16,-27-2 0-16,0 2 0 16,0 24 0-16,0-25 0 0,27 1 0 15,-27 26 0-15,0-26 0 16,0-2 0-16,0 1 0 16,0 27 0-16,0 0 0 15,0-28 0-15,25 28 0 0,-25 0 0 16,0-1 0-16,0 1 0 15,0-2 0-15,0-24 0 16,29 26 0-16,-29 0 0 0,0-1 0 16,0 0 0-16,26 0 0 15,-26 1 0-15,0 0 0 16,0 0 0-16,0-2 0 0,0 2 0 16,24 0 0-16,-24 26 0 15,0-26 0-15,0-1 0 16,27 27 0-16,-27-26 0 0,0 26 0 15,0 0 0-15,0 0 0 16,0-28 0-16,0 28 0 16,0 0 0-16,0 0 0 15,0 0 0-15,0 0 0 0,0 28 0 16,0-28 0-16,0 0 0 16,0 0 0-16,0 26 0 15,0-26 0-15,0 0 0 0</inkml:trace>
  <inkml:trace contextRef="#ctx0" brushRef="#br0" timeOffset="195103.23">16429 13333 512 0,'0'0'0'0,"0"0"0"15,0 0 0-15,0 0 0 0,0-26 0 16,0 26 0-16,0 0 0 15,0 0 0-15,0 0 0 16,0 0 0-16,0 0 0 0,0 0 0 16,0 0 0-16,0 0 0 15,0 0 0-15,29 0 0 16,-29 0 0-16,0 0 0 16,26 0 0-16,-26 0 0 0,24 0 0 15,-24 26 0-15,27-26 0 16,-27 0 0-16,0 0 0 15,27 0 0-15,0 0 0 0,0 0 0 16,-27 0 0-16,27 0 0 16,-1 0 0-16,-26 0 0 15,24 0 0-15,3 0 0 0,-27 0 0 16,27 0 0-16,0 0 0 16,-27 0 0-16,27 0 0 15,-27 0 0-15,27 0 0 0,-1 0 0 16,-26 0 0-16,26 0 0 15,-1 0 0-15,-25 0 0 16,27 0 0-16,-27 0 0 16,27 0 0-16,0 0 0 0,-27 0 0 15,27 28 0-15,-1-28 0 16,0 0 0-16,-26 0 0 16,52 0 0-16,-23 0 0 0,-4 0 0 15,2 0 0-15,-1 0 0 16,27 0 0-16,-28 0 0 15,29 0 0-15,-27 0 0 0,25 0 0 16,-25 26 0-16,-2-26 0 16,30 0 0-16,-3 0 0 15,-26 0 0-15,28 27 0 16,-27-27 0-16,25 0 0 0,-26 0 0 16,27 0 0-16,-26 0 0 15,26 26 0-15,-1-26 0 0,1 0 0 16,1 0 0-16,-28 0 0 15,26 0 0-15,3 0 0 16,-3 0 0-16,-26 0 0 16,28 26 0-16,-1-26 0 0,-1 0 0 15,1 0 0-15,-1 0 0 16,2 0 0-16,-2 0 0 16,2 26 0-16,-1-26 0 0,-1 0 0 15,1 0 0-15,1 0 0 16,-2 0 0-16,0 28 0 15,2-28 0-15,-1 0 0 0,0 0 0 16,28 26 0-16,-30-26 0 16,2 0 0-16,-1 0 0 15,28 0 0-15,-27 0 0 0,-1 0 0 16,28 0 0-16,-27 26 0 16,1-26 0-16,-1 0 0 15,25 0 0-15,-24 0 0 0,-1 0 0 16,25 0 0-16,-24 0 0 15,-1 0 0-15,-2 0 0 16,30 0 0-16,-28 0 0 0,0 0 0 16,1 0 0-16,-2 0 0 31,1 0 0-31,27 26 0 0,-28-26 0 16,1-26 0-16,0 52 0 15,26-26 0-15,-26 0 0 16,0 0 0-16,27 0 0 15,-28 0 0-15,1 0 0 0,0 0 0 16,-1 0 0-16,4 0 0 16,-5 0 0-16,2 0 0 15,-1 0 0-15,1 0 0 0,0 0 0 16,1 0 0-16,0 0 0 16,-3 0 0-16,2 0 0 15,1 0 0-15,-3 0 0 0,-24 0 0 16,53 27 0-16,-53-27 0 15,24 0 0-15,2 0 0 0,-26 27 0 16,27-27 0-16,-2 0 0 16,0 0 0-16,-25 0 0 15,27 0 0-15,-27 27 0 16,25-27 0-16,-25 0 0 0,-2 0 0 16,4 0 0-16,-29 0 0 15,0 0 0-15,25 0 0 0,-25 0 0 16,0 0 0-16,0 0 0 15,0 0 0-15,0 0 0 16,0 0 0-16,0-27 0 0</inkml:trace>
  <inkml:trace contextRef="#ctx0" brushRef="#br0" timeOffset="197851.91">16720 14233 512 0,'27'0'0'0,"-27"0"0"0,0 0 0 16,0 0 0-16,27 0 0 16,-27 0 0-16,0 0 0 0,0 0 0 15,0 0 0-15,0-26 0 16,0 26 0-16,0 0 0 15,0 0 0-15,27 0 0 0,-27 0 0 16,0 0 0-16,0-26 0 16,0 26 0-16,0 0 0 0,0-27 0 15,0 27 0-15,0 0 0 16,0-25 0-16,-27 25 0 16,27 0 0-16,0 0 0 15,0-28 0-15,0 28 0 0,-27 0 0 16,27 0 0-16,-27 0 0 15,0 28 0-15,3-28 0 0,24 25 0 16,-26 2 0-16,-1-1 0 16,27 0 0-16,0 0 0 15,0 2 0-15,-27-3 0 16,54 3 0-16,0-2 0 0,-27-26 0 16,26 26 0-16,-2-26 0 15,-24 27 0-15,27-27 0 16,0 0 0-16,0-27 0 0,0 27 0 15,0 0 0-15,-27-26 0 16,26 0 0-16,0-2 0 31,-1 3 0-31,-25-3 0 0,0 2 0 16,0 0 0-16,0 0 0 16,-25-1 0-16,25 2 0 15,-26 25 0-15,0-28 0 0,-1 28 0 16,0 28 0-16,0-28 0 15,27 0 0-15,-27 0 0 16,27 0 0-16,0 25 0 0,0 2 0 16</inkml:trace>
  <inkml:trace contextRef="#ctx0" brushRef="#br0" timeOffset="198024.99">17117 14366 512 0,'-27'0'0'0,"27"-26"0"15,0 26 0-15,0 0 0 16,0 0 0-16,0 0 0 0</inkml:trace>
  <inkml:trace contextRef="#ctx0" brushRef="#br0" timeOffset="198557.32">17250 14233 512 0,'0'-26'0'0,"27"26"0"0,-27 0 0 15,0-26 0-15,0 26 0 16,0 0 0-16,25-27 0 0,-25 27 0 16,0 0 0-16,0 0 0 15,0 0 0-15,0 0 0 16,0 0 0-16,0 0 0 15,-25 0 0-15,25 0 0 0,0 27 0 16,-27-27 0-16,27 26 0 16,0-26 0-16,-26 26 0 15,26 0 0-15,0 27 0 0,0-53 0 16,0 28 0-16,26-2 0 16,-26 0 0-16,0 1 0 0,27-27 0 15,-2 0 0-15,-25 27 0 16,29-27 0-16,-29-27 0 15,25 27 0-15,-25-27 0 0,0-25 0 16,27 24 0-16,-27-25 0 16,0 27 0-16,-27 0 0 15,27 0 0-15,0-1 0 0,-25 27 0 16,25-25 0-16,0 25 0 16,-29 0 0-16,29 0 0 15,0 0 0-15,0 25 0 0,0-25 0 16</inkml:trace>
  <inkml:trace contextRef="#ctx0" brushRef="#br0" timeOffset="199028.86">17594 14101 512 0,'0'0'0'0,"26"0"0"15,-26-26 0-15,0 26 0 0,0 0 0 16,0 0 0-16,0 0 0 16,0 0 0-16,-26 0 0 15,26 0 0-15,-26 26 0 0,26-26 0 16,0 28 0-16,-26-28 0 15,26 25 0-15,-26-25 0 16,26 27 0-16,0-1 0 0,26-26 0 16,-26 26 0-16,26-26 0 15,-26 26 0-15,26 2 0 16,-26-28 0-16,26 0 0 0,1 25 0 16,-27-25 0-16,27 0 0 15,-27 0 0-15,0 28 0 16,0-28 0-16,0 0 0 0,0 0 0 15,0 26 0-15,-27-26 0 16,27 0 0-16,-27 26 0 0,1-26 0 16,26 27 0-16,-26-27 0 15,26 0 0-15,-26 0 0 16,0 0 0-16,26 0 0 0,0 0 0 16</inkml:trace>
  <inkml:trace contextRef="#ctx0" brushRef="#br0" timeOffset="199311.56">17594 14101 512 0,'0'-26'0'0,"0"26"0"0,26 0 0 16,1 0 0-16,0-27 0 15,-27 27 0-15,27 0 0 16,-1 0 0-16,-26 0 0 0,26 0 0 16,0 0 0-16,-26 0 0 15,26 0 0-15</inkml:trace>
  <inkml:trace contextRef="#ctx0" brushRef="#br0" timeOffset="199734.94">17912 14101 512 0,'0'0'0'0,"0"0"0"15,27 0 0-15,-27 0 0 16,0 0 0-16,0 0 0 0,0 0 0 15,0 0 0-15,0 0 0 16,-27 0 0-16,27 0 0 16,0 0 0-16,-26 28 0 15,26-28 0-15,0 25 0 0,0-25 0 16,-27 27 0-16,27-27 0 16,0 26 0-16,27 0 0 0,-27-26 0 15,0 26 0-15,0-26 0 16,0 0 0-16,26 28 0 15,1-28 0-15,-27 0 0 16,0 0 0-16,25 25 0 0,-25-25 0 16,26 0 0-16,-26 28 0 15,0-28 0-15,0 0 0 16,27 0 0-16,-27 26 0 0,0-26 0 16,0 26 0-16,-27-26 0 15,27 27 0-15,0-27 0 16,-26 27 0-16,1-27 0 0,25 0 0 15,-27 25 0-15,1-25 0 16,26 0 0-16,-27 0 0 16,27-25 0-16</inkml:trace>
  <inkml:trace contextRef="#ctx0" brushRef="#br0" timeOffset="199972.51">17886 14129 512 0,'26'0'0'0,"-26"-28"0"16,27 28 0-16,-2 0 0 16,1-26 0-16,-26 26 0 0,27 0 0 15,-27 0 0-15,27 0 0 16,-27 0 0-16,0 0 0 15,27 0 0-15,-1 0 0 0</inkml:trace>
  <inkml:trace contextRef="#ctx0" brushRef="#br0" timeOffset="200348.8">18494 13996 512 0,'27'0'0'0,"-27"0"0"0,0 0 0 16,0 0 0-16,0 0 0 16,0 0 0-16,0 0 0 0,-27 26 0 15,0-26 0-15,1 26 0 16,-26 1 0-16,23 27 0 0,-22-2 0 15,-2 0 0-15,26 2 0 16,-27-1 0-16,28-1 0 16,26-25 0-16,-25 25 0 15,25 2 0-15,0-28 0 0,0 0 0 32,25 27 0-32,-25-26 0 0,26-1 0 0,3 0 0 0,-29-26 0 15,25 27 0-15,2-27 0 16,-27 0 0-16,0 0 0 15,26 26 0-15,1-52 0 0</inkml:trace>
  <inkml:trace contextRef="#ctx0" brushRef="#br0" timeOffset="200932">18600 14101 512 0,'0'0'0'0,"26"0"0"0,-26 0 0 15,0-26 0-15,26 26 0 0,-26 26 0 16,0-26 0-16,0 0 0 15,0 28 0-15,0-28 0 16,-26 25 0-16,0 28 0 0,26-27 0 16,-26 28 0-16,26-1 0 15,-28-1 0-15,28-25 0 16,-25 0 0-16,25 25 0 16,0-25 0-16,0-27 0 0,0 26 0 15,0-26 0-15,25 0 0 16</inkml:trace>
  <inkml:trace contextRef="#ctx0" brushRef="#br0" timeOffset="201248.8">18785 14312 512 0,'0'0'0'0,"0"0"0"16,26 0 0-16,-26 28 0 15,26-56 0-15,1 56 0 0,0-28 0 16,0 0 0-16,-27 0 0 15,26 0 0-15,0 0 0 16,-26 0 0-16,27 0 0 0,-2 0 0 16,2 0 0-16</inkml:trace>
  <inkml:trace contextRef="#ctx0" brushRef="#br0" timeOffset="201736.95">19367 14233 512 0,'0'0'0'0,"0"0"0"16,0 0 0-16,27 0 0 15,-27-26 0-15,0 26 0 16,0 0 0-16,0 0 0 0,0 0 0 15,0-26 0-15,-27 26 0 16,27 0 0-16,0 0 0 0,-27 0 0 16,27 0 0-16,-26 26 0 15,26-26 0-15,0 26 0 16,-26 0 0-16,26 2 0 0,-25-3 0 16,25 3 0-16,0-2 0 15,0 0 0-15,0 1 0 16,0 0 0-16,0-2 0 0,0 2 0 15,25-27 0-15,1 0 0 16,-26 0 0-16,26 0 0 16,1 0 0-16,0 0 0 15,-27-27 0-15,25 2 0 0,4-29 0 16,-29 28 0-16,0-28 0 16,0 1 0-16,0 27 0 15,0 0 0-15,-29 26 0 0,29-26 0 16,-25 26 0-16,25 0 0 15,-27 0 0-15,0 26 0 16,27-26 0-16,0 26 0 0</inkml:trace>
  <inkml:trace contextRef="#ctx0" brushRef="#br0" timeOffset="201910.04">19552 14471 512 0,'0'0'0'0,"0"0"0"0,0 0 0 15,0 0 0-15,0 0 0 16,27 0 0-16,-27 0 0 16</inkml:trace>
  <inkml:trace contextRef="#ctx0" brushRef="#br0" timeOffset="202444.94">19844 14287 512 0,'0'0'0'15,"0"-28"0"-15,0 28 0 16,25 0 0 0,-25 0 0-16,0 0 0 0,0-26 0 0,0 26 0 15,0 0 0-15,0 0 0 16,0 0 0-16,0 0 0 0,-25 0 0 15,25 0 0-15,0 0 0 16,-26 0 0-16,26 26 0 16,-27 2 0-16,27-28 0 0,-27 25 0 15,27 3 0-15,-27-2 0 16,27 27 0-16,0-53 0 16,0 52 0-16,0-25 0 0,0-27 0 15,27 27 0-15,-27-27 0 16,27 0 0-16,0 0 0 15,-27 0 0-15,26-27 0 0,-26 27 0 16,25-27 0-16,1-25 0 16,1-1 0-16,-27-1 0 15,0 29 0-15,0-3 0 0,0 2 0 16,-27 0 0-16,27 26 0 16,-26 0 0-16,26 0 0 15,-25 0 0-15,25 0 0 0,0 26 0 31</inkml:trace>
  <inkml:trace contextRef="#ctx0" brushRef="#br0" timeOffset="203465.35">20080 14233 512 0,'0'0'0'0,"27"0"0"16,-27 0 0-16,0 0 0 15,0 0 0-15,0 0 0 16,0 0 0-16,0 0 0 0,0 0 0 15,0 26 0-15,-27-26 0 16,3 0 0-16,24 28 0 16,-27-28 0-16,27 0 0 0,0 25 0 15,0-25 0-15,0 28 0 16,0-28 0-16,0 26 0 16,0-26 0-16,27 0 0 0,-27 26 0 15,0-26 0-15,24 0 0 16,-24 0 0-16,27 27 0 15,-27-27 0-15,27 0 0 16,0 0 0-16,-27 0 0 0,27 27 0 16,-27-27 0-16,0 0 0 15,0 25 0-15,0-25 0 0,-27 27 0 16,27 0 0-16,0-27 0 16,-27 26 0-16,0-26 0 15,27 26 0-15,0-26 0 0,-27 0 0 16,3 0 0-16,-3 0 0 15,27 0 0-15,-26 0 0 16</inkml:trace>
  <inkml:trace contextRef="#ctx0" brushRef="#br0" timeOffset="203668.35">20107 14259 512 0,'27'0'0'16,"-27"0"0"-16,27 0 0 16,0 0 0-16,-1 0 0 0,-26 0 0 15,27 0 0-15,-27 0 0 16,24-26 0-16,3 26 0 16,-27 0 0-16,0 0 0 15</inkml:trace>
  <inkml:trace contextRef="#ctx0" brushRef="#br0" timeOffset="204092.98">20426 14259 512 0,'0'0'0'15,"26"-26"0"-15,-26 26 0 16,0 0 0-16,0 0 0 0,0 0 0 15,-26 0 0-15,-1 0 0 16,1 26 0-16,26-26 0 16,-27 28 0-16,27-28 0 0,-25 25 0 15,25-25 0-15,0 0 0 16,0 28 0-16,0-28 0 0,0 26 0 16,25-26 0-16,-25 26 0 15,0-26 0-15,27 0 0 16,-27 0 0-16,26 0 0 15,1 0 0-15,-27 0 0 0,26 27 0 16,-1-27 0-16,4 0 0 16,-29 27 0-16,0-27 0 0,0 0 0 15,0 25 0-15,0-25 0 16,0 27 0-16,0-27 0 16,-29 27 0-16,29-27 0 0,-25 26 0 15,25-26 0-15,-26 0 0 16,-1 0 0-16,27 0 0 15,-26 0 0-15,26 0 0 0</inkml:trace>
  <inkml:trace contextRef="#ctx0" brushRef="#br0" timeOffset="204358.75">20373 14233 512 0,'0'-26'0'0,"26"26"0"16,1 0 0-16,-27 0 0 0,26 0 0 15,-1 0 0-15,4 0 0 16,-4 0 0-16,-25 0 0 15,27 0 0-15,-27 0 0 0,26 0 0 16,-26 0 0-16,27 0 0 16</inkml:trace>
  <inkml:trace contextRef="#ctx0" brushRef="#br0" timeOffset="204704.08">20637 14075 512 0,'0'0'0'16,"25"0"0"-16,-25 0 0 0,29 26 0 16,-3 2 0-16,-26-3 0 15,0 28 0-15,26-27 0 16,-26 28 0-16,0-1 0 0,0-27 0 15,-26 27 0-15,26-1 0 16,0-25 0-16,-26 26 0 16,26 0 0-16,-29-27 0 0,29 27 0 15,-25-27 0-15,25 1 0 16,-26-1 0-16,26-26 0 16,-27 27 0-16,27-27 0 15,-26 0 0-15,-1 0 0 0,27 0 0 16,-25 0 0-16</inkml:trace>
  <inkml:trace contextRef="#ctx0" brushRef="#br0" timeOffset="205319.03">21404 14022 512 0,'0'-26'0'0,"0"26"0"16,0 0 0-16,0 0 0 16,0 0 0-16,-24 26 0 15,-5-26 0-15,-23 26 0 0,-1 1 0 16,26 27 0-16,-26-2 0 16,1 26 0-16,-1 3 0 15,-1-2 0-15,1 27 0 0,27-27 0 16,0 0 0-16,0-26 0 15,-1 27 0-15,27-27 0 16,0-1 0-16,0 2 0 0,0-2 0 16,27-25 0-16,-27-1 0 15,26 1 0-15,-26-1 0 16,0-26 0-16,0 0 0 0,0 0 0 16,0 26 0-16,0-26 0 15,0-26 0-15</inkml:trace>
  <inkml:trace contextRef="#ctx0" brushRef="#br0" timeOffset="205838.57">21776 14075 512 0,'0'0'0'0,"0"0"0"0,0-27 0 16,25 27 0-16,-25 0 0 15,0 0 0-15,0 0 0 0,0 0 0 16,0 27 0-16,-25-1 0 16,25 2 0-16,0 24 0 15,-26 0 0-15,-3-26 0 0,29 27 0 16,0-25 0-16,0 24 0 15,-25-25 0-15,25 0 0 16,0-2 0-16</inkml:trace>
  <inkml:trace contextRef="#ctx0" brushRef="#br0" timeOffset="206139.43">21351 14551 512 0,'0'0'0'0,"0"0"0"15,0 0 0-15,53 0 0 16,-26 0 0-16,26 0 0 0,28 0 0 15,-57 0 0-15,56 0 0 16,-28 0 0-16,3 26 0 0,-4-26 0 16,3 0 0-16,-27 0 0 15,24 0 0-15,-51 0 0 16</inkml:trace>
  <inkml:trace contextRef="#ctx0" brushRef="#br0" timeOffset="206612.13">21324 14789 512 0,'0'0'0'0,"0"0"0"0,0 0 0 15,0-27 0-15,0 27 0 16,27 0 0-16,-27 0 0 16,29 0 0-16,-29-26 0 0,0 26 0 15,24 0 0-15,3 0 0 16,-27 0 0-16,26 0 0 16,-26 0 0-16,0 26 0 0,27-26 0 15,-54 27 0-15,27 0 0 16,-26-1 0-16,26-26 0 15,-27 53 0-15,3-27 0 0,-5-26 0 16,-23 26 0-16,52 2 0 16,-27-2 0-16,27-26 0 15,0 0 0-15,0 0 0 0,0 0 0 16,27 26 0-16,-27-26 0 16,25 0 0-16,-25 0 0 15,56-26 0-15,-32 26 0 0,3 0 0 16,-1 0 0-16,28 0 0 15,-29 0 0-15,4 0 0 16,-5 0 0-16,3-26 0 16</inkml:trace>
  <inkml:trace contextRef="#ctx0" brushRef="#br0" timeOffset="207068.82">21827 14895 512 0,'0'0'0'0,"0"0"0"0,0 0 0 16,0 0 0-16,27-26 0 16,-27 26 0-16,0 0 0 15,0 0 0-15,0-27 0 0,0 27 0 16,0 0 0-16,0 0 0 15,-27 0 0-15,27-26 0 0,0 26 0 16,0 0 0-16,-26 0 0 16,1 26 0-16,-1-26 0 15,26 27 0-15,-29-1 0 16,4-26 0-16,25 26 0 0,0 0 0 16,0 28 0-16,0-28 0 15,25 1 0-15,-25-27 0 16,29 26 0-16,-3-26 0 0,-1 0 0 15,-25 0 0-15,26 0 0 16,-26-26 0-16,0-1 0 0,27 1 0 16,-54 0 0-16,27-28 0 15,0 28 0-15,0-27 0 16,0 53 0-16,-26-26 0 16,26 26 0-16,0 0 0 0,-25 0 0 15,25 0 0-15</inkml:trace>
  <inkml:trace contextRef="#ctx0" brushRef="#br0" timeOffset="207538.56">22012 14895 512 0,'0'0'0'0,"0"0"0"15,0 0 0-15,0 0 0 16,0-26 0-16,0 26 0 0,0 0 0 16,0-27 0-16,0 27 0 15,0 0 0-15,0 0 0 16,-26 0 0-16,26 0 0 0,-27 0 0 15,27 27 0-15,-24-27 0 16,24 26 0-16,-27-26 0 16,27 26 0-16,0-26 0 0,0 54 0 15,0-54 0-15,0 26 0 16,27 0 0-16,-27-26 0 16,24 27 0-16,3-27 0 0,-27 0 0 15,53 0 0-15,-53 0 0 16,27-27 0-16,0 1 0 15,-27 0 0-15,0-2 0 0,0 2 0 32,0-26 0-32,0 52 0 15,-27-27 0-15,0 27 0 16,0 0 0-16,27 0 0 0,-26-26 0 16,-1 52 0-16</inkml:trace>
  <inkml:trace contextRef="#ctx0" brushRef="#br0" timeOffset="207994.21">22382 14340 512 0,'27'0'0'0,"-27"0"0"0,0-28 0 15,0 28 0-15,29 0 0 16,-29 0 0-16,0 0 0 0,0 0 0 15,0 0 0-15,0 0 0 16,0 0 0-16,0 0 0 0,0 0 0 16,0 28 0-16,0-28 0 15,0 26 0-15,0 0 0 16,-29 1 0-16,29 25 0 16,-27-25 0-16,27 0 0 0,0-1 0 15,-25 27 0-15,25-27 0 16,0 1 0-16,0-1 0 15,-27 0 0-15,27 1 0 0,0-27 0 16,-25 26 0-16,25-26 0 16,0 0 0-16,0 0 0 15,0 0 0-15</inkml:trace>
  <inkml:trace contextRef="#ctx0" brushRef="#br0" timeOffset="208322.5">22197 14525 512 0,'0'0'0'0,"0"0"0"16,27-27 0-16,0 54 0 0,0-54 0 16,0 27 0-16,-2 0 0 15,27 0 0-15,-25 0 0 16,27 0 0-16,-27 0 0 16,-2 0 0-16,2 0 0 0,0 0 0 15,-2 0 0-15,-25 0 0 16,29 0 0-16</inkml:trace>
  <inkml:trace contextRef="#ctx0" brushRef="#br0" timeOffset="208714.39">22859 14287 512 0,'0'0'0'0,"0"0"0"0,0 0 0 15,0 0 0-15,26 0 0 16,-26-28 0-16,0 56 0 0,0-56 0 15,0 56 0-15,0-28 0 16,0 0 0-16,0 0 0 16,0 25 0-16,0 3 0 15,0-28 0-15,0 52 0 0,-26-25 0 16,26 0 0-16,0-2 0 16,0 2 0-16,0 0 0 0,-25 25 0 15,25-52 0-15,0 27 0 16,0-1 0-16,0-26 0 15,0 27 0-15</inkml:trace>
  <inkml:trace contextRef="#ctx0" brushRef="#br0" timeOffset="208998.78">22594 14709 512 0,'0'-26'0'0,"29"26"0"16,-29 0 0-16,51 0 0 15,-25 0 0-15,28 0 0 16,-29 0 0-16,30 0 0 0,-4 0 0 15,-24 0 0-15,25 0 0 16,-24 0 0-16,-1 0 0 16,-27 0 0-16,25 0 0 0</inkml:trace>
  <inkml:trace contextRef="#ctx0" brushRef="#br0" timeOffset="209468.91">22648 14895 512 0,'0'-26'0'15,"0"26"0"-15,26 0 0 0,-26-27 0 16,0 27 0-16,26 0 0 15,1 0 0-15,-27 0 0 16,27 0 0-16,-27 0 0 0,25 0 0 16,-25 0 0-16,28 0 0 15,-28 0 0-15,27 0 0 16,-27 0 0-16,0 27 0 0,-27-27 0 16,27 26 0-16,-28 0 0 15,3 0 0-15,-2 2 0 16,27-28 0-16,-53 26 0 0,27 0 0 15,1 1 0-15,25-27 0 16,0 26 0-16,-29-26 0 16,58 0 0-16,-58 0 0 0,58 0 0 15,-29 0 0-15,0 0 0 16,25 0 0-16,1 27 0 16,0-27 0-16,28 0 0 0,-29 0 0 15,3 0 0-15,24 0 0 16,-26-27 0-16,1 27 0 15,0 0 0-15</inkml:trace>
  <inkml:trace contextRef="#ctx0" brushRef="#br0" timeOffset="209893.75">23044 14947 512 0,'0'-26'0'0,"26"26"0"0,-26 0 0 15,0 0 0-15,0 0 0 16,0 0 0-16,0 0 0 0,0 0 0 16,-26 0 0-16,26-26 0 15,-25 26 0-15,25 0 0 16,0 0 0-16,-27 26 0 0,27-26 0 15,-28 0 0-15,28 26 0 16,-25 2 0-16,25-2 0 16,0-26 0-16,0 26 0 0,0 1 0 15,25-27 0-15,-25 26 0 16,28-26 0-16,-1 0 0 16,-27 0 0-16,25 0 0 0,1-26 0 15,-26-1 0-15,0 1 0 16,27 0 0-16,-54-28 0 15,27 28 0-15,0 0 0 0,-26 26 0 16,26-27 0-16,-25 27 0 16,25 0 0-16,0 0 0 15,0-26 0-15,0 52 0 16</inkml:trace>
  <inkml:trace contextRef="#ctx0" brushRef="#br0" timeOffset="210569.95">23255 14869 512 0,'27'0'0'0,"-27"0"0"16,0 0 0-16,0 0 0 0,0 0 0 15,27 0 0-15,-27 0 0 16,0-27 0-16,0 27 0 15,0 0 0-15,-27 0 0 16,27-26 0-16,0 26 0 0,-27 0 0 16,27 0 0-16,-26 26 0 15,1-26 0-15,25 27 0 16,-27-1 0-16,1-26 0 0,26 52 0 16,0-24 0-16,0-2 0 15,0 0 0-15,0 1 0 16,0-27 0-16,26 26 0 0,1-26 0 15,-27 0 0-15,25 0 0 16,1-26 0-16,-26-1 0 31,27 1 0-31,-27 0 0 0,0-2 0 16,0-24 0-16,0 26 0 16,0-1 0-16,0 27 0 0,0 0 0 15,-27 0 0-15,27 0 0 16,-26 27 0-16</inkml:trace>
  <inkml:trace contextRef="#ctx0" brushRef="#br0" timeOffset="211042.72">23362 14129 512 0,'0'0'0'0,"0"0"0"0,27 0 0 16,-27 0 0-16,27 25 0 0,-3-25 0 15,3 53 0-15,0-27 0 16,0 53 0-16,-1-25 0 16,-26-1 0-16,0 26 0 15,0 27 0-15,0-27 0 0,0 0 0 16,0 1 0-16,0-27 0 15,-26-1 0-15,-1 2 0 16,0-28 0-16,0 1 0 0,-24 26 0 16,24-53 0-16,1 26 0 15,-1-26 0-15,0 0 0 16,0 26 0-16,1-26 0 0,26 0 0 16,-25-26 0-16,25 26 0 15</inkml:trace>
  <inkml:trace contextRef="#ctx0" brushRef="#br0" timeOffset="212364.62">22463 13679 512 0,'0'0'0'0,"0"0"0"0,0 0 0 15,0 0 0-15,0 0 0 16,0 0 0-16,0 0 0 0,0 0 0 16,27 0 0-16,-27 0 0 15,0 26 0-15,0-26 0 0,0 0 0 16,0 0 0-16,0 0 0 15,0 0 0-15,25 0 0 16,-25 0 0-16,27 0 0 0,-27 0 0 16,27 0 0-16,-2 0 0 15,4 0 0-15,-4 0 0 16,27 0 0-16,-25 0 0 16,0 0 0-16,26 0 0 0,-1 0 0 15,-26 0 0-15,28 0 0 16,-1 0 0-16,-1 0 0 15,-26 0 0-15,28 0 0 0,-27 0 0 16,-1 0 0-16,1 0 0 16,-2 0 0-16,1 0 0 15,-26 0 0-15,27 0 0 0,-27 0 0 16,0 0 0-16,0 0 0 16,0 0 0-16,0 0 0 15,0 0 0-15,0 0 0 16,0 0 0-16,0 0 0 0,0 0 0 15,0 26 0-15,0-26 0 16,0 0 0-16</inkml:trace>
  <inkml:trace contextRef="#ctx0" brushRef="#br0" timeOffset="213574.49">16458 15795 512 0,'0'0'0'16,"0"0"0"-16,0 0 0 16,0 0 0-16,0 0 0 0,0 0 0 15,0-26 0-15,0 52 0 16,0-26 0-16,0-26 0 0,0 52 0 15,0-52 0-15,0 26 0 16,0 26 0-16,0-52 0 16,26 26 0-16,-2 0 0 15,3 0 0-15,-27 0 0 0,27 0 0 16,27 0 0-16,-54 0 0 16,27 0 0-16,-1 0 0 15,-26 0 0-15,24 26 0 0,-24-26 0 16,27 0 0-16,-27 0 0 15</inkml:trace>
  <inkml:trace contextRef="#ctx0" brushRef="#br0" timeOffset="213935.41">16404 15954 512 0,'0'0'0'16,"0"0"0"-16,0 0 0 15,0 0 0-15,0 0 0 0,54 0 0 16,-28 0 0-16,-2 0 0 16,30 26 0-16,-27-26 0 15,27 0 0-15,-4 26 0 0,-23-26 0 16,0 0 0-16,27 0 0 16,-54 26 0-16,27-26 0 15,-1 0 0-15,0 0 0 0</inkml:trace>
  <inkml:trace contextRef="#ctx0" brushRef="#br0" timeOffset="-210428.56">17779 15715 512 0,'0'0'0'0,"0"0"0"0,26-27 0 16,-26 27 0-16,0 0 0 16,0 0 0-16,0 0 0 15,0 0 0-15,0 0 0 0,0 0 0 16,0 0 0-16,0 0 0 16,0 0 0-16,0 0 0 15,0 0 0-15,-26 0 0 16,26-26 0-16,-26 26 0 0,26 0 0 15,-26 0 0-15,26 0 0 16,-26 0 0-16,-1 26 0 16,0-26 0-16,0 27 0 15,1-27 0-15,0 54 0 0,0-28 0 16,26 0 0-16,-26 26 0 16,52-24 0-16,-52-2 0 0,52 27 0 15,0-27 0-15,0 0 0 16,-26-26 0-16,26 28 0 15,28-2 0-15,-27-26 0 0,-1 0 0 16,0 0 0-16,0 0 0 16,0 0 0-16,1 0 0 15,0 0 0-15,-27-26 0 0,27-2 0 16,-27 28 0-16,26-26 0 16,-26 0 0-16,27 0 0 0,-54-1 0 15,27-27 0-15,0 2 0 16,0 26 0-16,-26-27 0 15,26-1 0-15,-27 28 0 16,0 0 0-16,0 0 0 0,1-1 0 16,26 27 0-16,-26 0 0 15,0-27 0-15,0 54 0 16,-1-27 0-16,27 0 0 0,-27 27 0 16,27-27 0-16,-27 26 0 15,27 0 0-15,0 27 0 16,27-26 0-16</inkml:trace>
  <inkml:trace contextRef="#ctx0" brushRef="#br0" timeOffset="-210239.83">18124 16086 512 0,'0'0'0'0,"0"0"0"0,0 0 0 32,0 0 0-32,0 0 0 0,0 0 0 0,0 0 0 0</inkml:trace>
  <inkml:trace contextRef="#ctx0" brushRef="#br0" timeOffset="-208998.61">18652 15636 512 0,'0'0'0'0,"0"0"0"0,0-26 0 16,0 26 0-16,0 0 0 16,0 0 0-16,0 0 0 15,0 0 0-15,0 0 0 0,0 0 0 16,0 0 0-16,0 0 0 15,0-27 0-15,0 27 0 16,0 0 0-16,0 0 0 16,0 0 0-16,27 0 0 0,-27 0 0 15,0 0 0-15,0 0 0 16,0 0 0-16,0 0 0 16,0 0 0-16,0 0 0 0,0-27 0 15,0 27 0-15,0 27 0 16,0-27 0-16,0 0 0 0,0-27 0 15,0 27 0-15,0 27 0 16,0-54 0-16,0 54 0 16,0-27 0-16,-27 27 0 0,27-27 0 15,0 26 0-15,0 0 0 16,0 0 0-16,-26-26 0 16,26 27 0-16,-26 0 0 15,0 0 0-15,26-1 0 0,-28 0 0 16,28-26 0-16,-25 26 0 15,25-26 0-15,-27 26 0 0,27-26 0 16,0 0 0-16,0 0 0 16,0 0 0-16,0 0 0 0,0 0 0 15,0 0 0-15,0 0 0 16,0 0 0-16,0 0 0 16,0 0 0-16,0 0 0 15,0 0 0-15,27 0 0 0,-2 0 0 16,3 0 0-16,-2 0 0 15,0 0 0-15,0 0 0 16,28-26 0-16,-27 26 0 0,-1 0 0 16,0 0 0-16,-26 0 0 15,26 0 0-15,-26 0 0 0,0-26 0 16,26 26 0-16,-26 0 0 16,-26 0 0-16,26 0 0 15,0 0 0-15,0 0 0 16,26 0 0-16,-52 0 0 0,52 0 0 15,-26 0 0-15,-26 0 0 16,26 0 0-16,0 0 0 16,0 0 0-16,0 26 0 0,0-26 0 15,0 0 0-15,0 26 0 16,0 2 0-16,0-2 0 16,-26 1 0-16,26-1 0 0,0 0 0 15,0 0 0-15,0 28 0 16,0-54 0-16,0 26 0 15,0 0 0-15,0 1 0 0,0-27 0 16,0 26 0-16,0-26 0 16,0 28 0-16,0-28 0 15</inkml:trace>
  <inkml:trace contextRef="#ctx0" brushRef="#br0" timeOffset="-208190.15">19103 15636 512 0,'0'0'0'16,"0"0"0"-16,0 0 0 0,0 0 0 16,26 0 0-16,-26-26 0 15,0 26 0-15,26 0 0 0,1 0 0 16,-2 0 0-16,2 0 0 15,2-27 0-15,-4 54 0 0,1-27 0 16,0 0 0-16,-26 26 0 16,27-26 0-16,-27 26 0 15,0 0 0-15,-27-26 0 0,1 27 0 16,0 0 0-16,1 0 0 16,-31-27 0-16,31 0 0 15,-2 26 0-15,1-26 0 0,0 26 0 16,26-26 0-16,0 0 0 15,0 0 0-15,0 0 0 0,0 0 0 16,0 0 0-16,26 0 0 16,0 0 0-16,1 0 0 15,-27 0 0-15,25 26 0 0,2-26 0 16,2 0 0-16,-4 26 0 16,1-26 0-16,0 28 0 0,1-2 0 15,0 27 0-15,-27-27 0 16,0-26 0-16,0 26 0 15,0 2 0 1,-27-28 0-16,0 26 0 16,27-26 0-16,-26 0 0 0,0 0 0 15,-28 0 0-15,27 0 0 16,2 0 0-16,-2 0 0 0,-25 0 0 16,25-26 0-16,0 26 0 15,27 0 0-15</inkml:trace>
  <inkml:trace contextRef="#ctx0" brushRef="#br0" timeOffset="-207422.05">19869 15742 512 0,'0'-27'0'0,"26"0"0"16,-26 27 0-16,0 0 0 16,27-26 0-16,-27 26 0 0,0 0 0 15,-27 0 0-15,27 0 0 16,-26 0 0-16,1 0 0 15,25 26 0-15,-26-26 0 0,-1 0 0 16,0 0 0-16,0 27 0 16,27 0 0-16,-27-27 0 15,27 27 0-15,0-27 0 0,0 26 0 16,27 0 0-16,-27-26 0 16,0 26 0-16,27 0 0 15,-27-26 0-15,27 28 0 0,0-28 0 16,-27 26 0-16,26-26 0 15,-26 27 0-15,25-1 0 16,-25-26 0-16,26 26 0 0,1 0 0 16,-27 2 0-16,0-2 0 15,27-26 0-15,-27 26 0 16,0 0 0-16,0-26 0 0,0 27 0 16,-27-27 0-16,27 26 0 15,-27-26 0-15,27 0 0 16,-51 0 0-16,51 0 0 0,-26 0 0 15,-28-26 0 1,27 26 0-16,0 0 0 0,1-27 0 16,1 1 0-16,25 0 0 0,0 26 0 15,0-26 0-15,0-2 0 16,25 2 0-16,1 26 0 16,-26-26 0-16,54 26 0 15,-27-26 0-15,0 26 0 0,-1-27 0 16,25 27 0-16,-24-26 0 15,0 26 0-15,0-28 0 0,-27 2 0 16,0 0 0-16,0 26 0 16,0-26 0-16,-27 0 0 15,0-1 0-15,0 27 0 0,1 0 0 16,1-27 0-16,25 27 0 16,-26 0 0-16,-1 0 0 15,27 0 0-15,-27 0 0 0,27 0 0 16</inkml:trace>
  <inkml:trace contextRef="#ctx0" brushRef="#br0" timeOffset="-206841.53">20558 15662 512 0,'26'0'0'0,"1"0"0"0,-27-26 0 15,26 26 0-15,-26 0 0 16,0 0 0-16,0 0 0 16,0 0 0-16,0 0 0 15,0 0 0-15,0 0 0 0,-26 0 0 16,-1 0 0-16,1 26 0 15,-1-26 0-15,2 26 0 16,-4 1 0-16,-22 0 0 0,24 26 0 16,1-1 0-16,-26-26 0 15,52 28 0-15,-29-1 0 16,29-27 0-16,0 28 0 0,29-2 0 16,-29-26 0-16,25 1 0 15,-25-1 0-15,27-26 0 16,-1 28 0-16,-26-28 0 0,27 0 0 15,24 0 0-15,-22 0 0 16,-29 0 0-16,25-28 0 16,2 28 0-16,-1 0 0 0,-26-26 0 15,27-1 0-15,-27 1 0 16,0 0 0-16,0 0 0 16,-27-2 0-16,27 28 0 15,-26-26 0-15,-1 26 0 0,2-26 0 16,-4 26 0-16,4 0 0 15,-28 26 0-15,27-26 0 16,26 0 0-16,-27 26 0 0,2-26 0 16,25 0 0-16,0 28 0 15,0-28 0-15,0 26 0 16,0-26 0-16</inkml:trace>
  <inkml:trace contextRef="#ctx0" brushRef="#br0" timeOffset="-174357.08">10927 4127 512 0,'0'-26'0'16,"0"26"0"-16,0 0 0 15,25 0 0-15,-25 0 0 16,0-27 0-16,0 27 0 0,0 0 0 16,0 0 0-16,0 0 0 15,0 0 0-15,0 0 0 16,0 0 0-16,0 0 0 0,0 0 0 15,0 0 0-15,0 0 0 16,0 0 0-16,0 27 0 16,0-27 0-16,0 0 0 0,0 0 0 15,0 26 0-15,0 0 0 16,0-26 0-16,0 27 0 16,0-1 0-16,0-26 0 0,29 26 0 15,-29 2 0-15,0-2 0 16,0-26 0-16,0 26 0 15,0 0 0-15,0 1 0 0,0-27 0 16,0 26 0-16,0 1 0 16,0 0 0-16,0-1 0 15,0 0 0-15,0 1 0 16,0-1 0-16,0 1 0 0,0-1 0 16,0 1 0-16,27-1 0 15,-27 0 0-15,0 1 0 0,0 0 0 16,25-1 0-16,-25-26 0 15,0 26 0-15,0 1 0 16,0-1 0-16,0 0 0 16,0 2 0-16,26-28 0 0,-26 26 0 15,0 0 0-15,0 1 0 16,0-27 0-16,0 26 0 16,0 0 0-16,0-26 0 0,26 27 0 15,-26-27 0-15,0 25 0 16,0 3 0-16,0-28 0 15,0 26 0-15,0 1 0 0,0-27 0 16,0 26 0-16,0 1 0 16,0-27 0-16,0 25 0 15,27-25 0-15,-27 28 0 0,0-2 0 16,0-26 0-16,0 26 0 16,0 0 0-16,0 1 0 15,0-27 0-15,27 26 0 0,-27 2 0 16,0-2 0-16,0-26 0 15,0 26 0-15,0 1 0 16,0-2 0-16,0 3 0 0,0-28 0 16,0 26 0-16,0 1 0 15,0-1 0-15,27 0 0 16,-27 28 0-16,0-28 0 16,0 0 0-16,0 0 0 0,0 1 0 15,0-1 0-15,0 2 0 16,27-2 0-16,-27 26 0 0,0-26 0 15,0 0 0-15,25 2 0 16,-25 25 0-16,0-27 0 16,0 0 0-16,0 0 0 15,26 28 0-15,-26-28 0 0,0 1 0 16,0-1 0-16,0 0 0 16,0 2 0-16,0 24 0 15,0-26 0-15,26 0 0 0,-52 29 0 16,52-29 0-16,-26 0 0 15,0 26 0-15,0-25 0 16,0 0 0-16,0 26 0 16,27-27 0-16,-27 0 0 0,0 28 0 15,0-28 0-15,0 26 0 16,0-25 0-16,0 1 0 16,0-2 0-16,0 26 0 0,27-25 0 15,-27-1 0-15,0 1 0 16,0 26 0-16,0-27 0 0,0 0 0 15,0 1 0-15,0 0 0 16,0-1 0-16,0 0 0 16,27 0 0-16,-54 27 0 15,27-25 0-15,27-28 0 0,-27 52 0 16,0-52 0-16,0 27 0 16,0-1 0-16,0 0 0 15,0 1 0-15,0-2 0 0,0 3 0 16,0-2 0-16,0-26 0 15,0 27 0-15,0-1 0 16,0 0 0-16,0 0 0 0,0 2 0 16,0-2 0-16,0-26 0 15,0 26 0-15,0 0 0 16,0 1 0-16,0-1 0 16,0 2 0-16,0-2 0 0,0-26 0 15,0 26 0-15,27 0 0 16,-27-26 0-16,0 26 0 15,0 1 0-15,0-27 0 0,-27 27 0 16,27-27 0-16,0 0 0 16,0 27 0-16,0-27 0 15,0 0 0-15,0 0 0 0,0 0 0 16</inkml:trace>
  <inkml:trace contextRef="#ctx0" brushRef="#br0" timeOffset="-171614.81">10821 4101 512 0,'0'0'0'0,"0"0"0"16,0 0 0-16,0 0 0 0,0 0 0 15,0 0 0-15,0 0 0 16,0 0 0-16,0 0 0 15,0 0 0-15,27 0 0 0,-27 0 0 16,0 26 0-16,26-26 0 16,-26 0 0-16,26 0 0 15,1 26 0-15,-2-26 0 0,4 0 0 16,-2 27 0-16,24-27 0 16,-25 0 0-16,1 0 0 15,54 0 0-15,-30 0 0 0,2 0 0 16,28 0 0-16,-30 0 0 15,29 0 0-15,0 26 0 16,0-52 0-16,-1 52 0 16,27-26 0-16,-27 0 0 0,27 0 0 15,-1 0 0-15,-25 0 0 16,25 0 0-16,2 0 0 16,-2 0 0-16,1 0 0 0,-25 0 0 15,23 0 0-15,1 0 0 16,-25 0 0-16,27 0 0 15,-29 0 0-15,3 0 0 0,23 0 0 16,-23 0 0-16,-3 0 0 16,2 0 0-16,-26 0 0 15,23 0 0-15,4-26 0 0,-29 26 0 16,29 0 0-16,-29 0 0 16,0 0 0-16,29 0 0 15,-29 0 0-15,27-27 0 0,-25 27 0 16,-2 0 0-16,1 0 0 15,27-26 0-15,-53 26 0 0,25 0 0 16,0 0 0-16,2 0 0 16,-1 0 0-16,-1 0 0 15,-24 0 0-15,24 0 0 16,1 0 0 0,-26-26 0-16,26 26 0 0,-28 0 0 15,29 0 0-15,-28 0 0 0,1-27 0 16,26 27 0-16,-26 0 0 0,25 0 0 15,-26 0 0-15,27-27 0 16,-26 27 0-16,25 0 0 16,-25 0 0-16,-1 0 0 0,27 0 0 15,1 0 0-15,-28 0 0 16,-1-26 0-16,29 52 0 16,-28-26 0-16,1-26 0 0,0 26 0 15,-27 0 0-15,26 0 0 16,-26 0 0-16,25 0 0 15,-25 0 0-15,0 0 0 16,0 0 0-16,0 0 0 0,0 0 0 16,0 0 0-16,0 0 0 15,0 0 0-15,0 0 0 16,0 0 0-16,0 0 0 0,0 0 0 16,0 0 0-16,0 0 0 15,0 0 0-15,0 0 0 16,0 0 0-16,0 0 0 15,0 0 0-15,0 0 0 0,0 0 0 16,0 0 0-16,0 0 0 16,0 0 0-16,0 0 0 15,0 0 0-15,0 0 0 0,0 0 0 16,0 26 0-16,0-26 0 16,-25 27 0-16,25 0 0 15,0-1 0-15,0-26 0 0,0 26 0 16,0 1 0-16,0-1 0 15,-26 0 0-15,26 2 0 16,0-2 0-16,0 0 0 0,0 0 0 16,0 27 0-16,0-26 0 15,0 0 0-15,0-1 0 16,0 27 0-16,0-27 0 16,0 27 0-16,0-26 0 0,0 25 0 15,26-25 0-15,-26 26 0 16,0-27 0-16,0 1 0 0,25 25 0 15,-25-24 0-15,0 24 0 16,0-25 0-16,0 25 0 16,27-25 0-16,-54-2 0 15,54 29 0-15,-27-27 0 0,-27-1 0 16,54 26 0-16,-27-24 0 16,0-2 0-16,0 26 0 0,0-25 0 15,0-1 0-15,0 28 0 16,29-28 0-1,-29 1 0-15,0 26 0 0,0-27 0 16,0 1 0-16,0 25 0 0,0-26 0 16,0 2 0-16,0-2 0 15,0 26 0-15,24-25 0 16,-24-1 0-16,0 2 0 0,0 24 0 16,0-26 0-16,0 0 0 15,0 28 0-15,0-27 0 16,27-1 0-16,-27 0 0 0,0 26 0 15,0-24 0-15,0-2 0 16,0 27 0-16,26-27 0 16,-26 0 0-16,0 2 0 15,0 24 0-15,0-26 0 0,0 0 0 16,0 1 0-16,0 1 0 16,0 24 0-16,0-26 0 0,0 0 0 15,0 28 0-15,0-28 0 16,0 1 0-16,0-1 0 15,27 0 0-15,-54 28 0 16,54-28 0-16,-27 0 0 0,0 0 0 16,0 1 0-16,0 27 0 15,0-28 0-15,0 0 0 16,0 1 0-16,0-1 0 0,0 1 0 16,0 26 0-16,0-27 0 15,0 0 0-15,0 1 0 0,0 0 0 16,0-1 0-16,0 0 0 15,0 0 0-15,0 1 0 16,0-1 0-16,0 2 0 0,0-3 0 16,0-25 0-16,0 27 0 15,0 0 0-15,0-1 0 16,0 0 0-16,0 1 0 16,0-2 0-16,0 3 0 0,0-2 0 15,0 1 0-15,0-27 0 16,0 26 0-16,0 0 0 15,0 0 0-15,0-26 0 0,0 28 0 16,0-2 0-16,0-26 0 16,0 26 0-16,0-26 0 15,0 26 0-15,0 1 0 0,0-27 0 16,0 26 0-16,0-26 0 16,0 28 0-16,27-2 0 15,-27-26 0-15,-27 26 0 16,27-26 0-16,27 26 0 0,-27 0 0 15,0-26 0-15,-27 27 0 16,27-27 0-16,27 27 0 16,-27-27 0-16,0 27 0 0,0-27 0 15,0 26 0-15,0-26 0 16,0 26 0-16,0-26 0 16,0 0 0-16,0 26 0 0,0-26 0 15,-27 28 0-15,54-28 0 16,-27 26 0-16,0-26 0 15,0 0 0-15,0 0 0 0,0 26 0 16,0-26 0-16,0 26 0 16,0-26 0-16,0 0 0 15,0 0 0-15,0 27 0 16,0-27 0-16,0 0 0 0,0 0 0 16,0 0 0-16,0 0 0 15,0 0 0-15,0 0 0 0,0 0 0 16,0 0 0-16,0 0 0 15,0 0 0-15,0 0 0 16,0 0 0-16,0 0 0 16,0 0 0-16,0 0 0 0,0 0 0 15</inkml:trace>
  <inkml:trace contextRef="#ctx0" brushRef="#br0" timeOffset="-164622.47">11563 6826 512 0,'0'0'0'0,"0"0"0"16,0 0 0-16,0 0 0 15,0 0 0-15,0 0 0 0,0 0 0 16,0 0 0-16,0 0 0 16,0 0 0-16,0 0 0 15,0 0 0-15,0 0 0 0,0 0 0 16,0 0 0-16,0 0 0 15,0 0 0-15,26 0 0 16,-26 0 0-16,0 0 0 16,25 0 0-16,-25-27 0 0,26 27 0 15,-26 0 0-15,29 0 0 16,-29 0 0-16,0 0 0 16,25 0 0-16,2 0 0 15,0 0 0-15,-27 0 0 0,26 0 0 16,-26 0 0-16,26 0 0 0,-1 0 0 15,4 27 0-15,-4-27 0 16,2 0 0-16,26 0 0 16,-27 0 0-16,28 0 0 15,-27 0 0-15,-2 0 0 0,28 0 0 16,1 0 0-16,-28 0 0 16,1 0 0-16,25 0 0 15,-26 0 0-15,1 26 0 0,26-26 0 16,-26 0 0-16,-1 0 0 15,0 0 0-15,27 0 0 16,-28 0 0-16,30 0 0 0,-3 0 0 16,-26-26 0-16,26 26 0 15,3 0 0-15,-29 0 0 16,26 26 0-16,1-26 0 0,1 0 0 16,-1 0 0-16,1 0 0 15,-28 0 0-15,26 0 0 16,1 0 0-16,1 0 0 0,-3 0 0 15,-24 0 0-15,26 0 0 16,1 0 0-16,-28-26 0 16,26 26 0-16,1 0 0 15,-26 0 0-15,27 0 0 0,-3 0 0 16,-25 0 0-16,28-27 0 16,0 27 0-16,-29 0 0 15,27 0 0-15,-23 0 0 0,23 0 0 16,0-27 0-16,-25 27 0 15,27 0 0-15,-27 0 0 16,25 0 0-16,-27 0 0 0,2 0 0 16,27 0 0-16,-2 0 0 15,-25 0 0-15,25 0 0 16,2 0 0-16,-27 0 0 16,25 0 0-16,-26 0 0 0,27 0 0 15,-26 0 0-15,26 0 0 16,-1 0 0-16,-24 0 0 15,24 0 0-15,-25 0 0 0,-1 0 0 16,24 0 0-16,-20 0 0 16,22 0 0-16,-25 0 0 15,-1 0 0-15,24 0 0 0,-20 0 0 16,-3 0 0-16,25 0 0 16,-26 0 0-16,1 0 0 15,-27 0 0-15,26 0 0 0,1 0 0 16,0 0 0-16,-27 0 0 15,0 0 0-15,25 0 0 16,-25 0 0-16,0 0 0 0,0 0 0 16,0 0 0-16,0 0 0 15</inkml:trace>
  <inkml:trace contextRef="#ctx0" brushRef="#br0" timeOffset="-161870.75">11536 6481 512 0,'0'0'0'0,"0"0"0"15,0 0 0-15,0 0 0 16,0 0 0-16,0 0 0 16,0 0 0-16,0 0 0 15,0 0 0-15,0 0 0 0,0 0 0 16,0 0 0-16,0 0 0 15,0 0 0-15,0-27 0 16,0 27 0-16,0 0 0 0,0 0 0 16,0 0 0-16,0 0 0 15,0 0 0-15,0 0 0 16,27 0 0-16,-27 0 0 0,26-26 0 16,-26 26 0-16,25 0 0 15,-25 0 0-15,26-26 0 16,-26 26 0-16,29 0 0 0,-4-26 0 15,-25 26 0-15,27 0 0 16,-27-26 0-16,27 26 0 16,-1-28 0-16,-26 28 0 15,0 0 0-15,26-26 0 0,-1 26 0 16,-25-26 0-16,29 26 0 16,-29-27 0-16,25 27 0 15,-25-26 0-15,0 0 0 0,27 26 0 16,-27-28 0-16,0 28 0 15,27-26 0-15,-27 26 0 16,26-26 0-16,-26 0 0 0,0 26 0 16,0-26 0-16,26 26 0 15,-1-27 0-15,-25 27 0 0,0-28 0 16,29 2 0-16,-29 26 0 16,27-26 0-16,-27 0 0 15,25 26 0-15,2-26 0 16,-27 0 0-16,26-2 0 0,1 28 0 15,-27-26 0-15,27-1 0 16,-27 1 0 0,26 0 0-16,-26 26 0 0,27-26 0 0,-27-2 0 15,25 2 0-15,2 26 0 16,-27-26 0-16,26 0 0 16,-26-1 0-16,27 1 0 0,-27 26 0 15,27-28 0-15,-27 3 0 16,0 25 0-16,26-27 0 15,-26 1 0-15,27 26 0 0,-27-26 0 16,0-2 0-16,26 2 0 16,-26 26 0-16,26-27 0 15,-26 1 0-15,26 26 0 0,-26-26 0 16,0 26 0-16,27-26 0 16,-27-2 0-16,25 28 0 15,-25-25 0 1,0 25 0-16,28-27 0 15,-28 1 0-15,27 26 0 16,-27-27 0-16,0 27 0 0,0-26 0 16,26 26 0-16,-26-28 0 15,0 28 0-15,26-25 0 16,-26 25 0-16,26-27 0 0,-26 27 0 16,0-26 0-16,0 26 0 15,29-26 0-15,-29 26 0 16,0 0 0-16,23-27 0 0,-23 27 0 15,0 0 0-15,28-26 0 16,-28 26 0-16,27-26 0 16,-27 26 0-16,0 0 0 0,0 0 0 15,26-28 0-15,-26 28 0 16,0 0 0-16,0-26 0 0,27 26 0 16,-27 0 0-16,0-26 0 15,25 26 0-15,-25 0 0 16,29-27 0-16,-29 27 0 15,0 0 0-15,24-26 0 0,-24 26 0 16,27 0 0-16,-27-26 0 16,0 26 0-16,27-27 0 15,-27 27 0-15,26 0 0 0,-26-27 0 16,27 27 0-16,-27 0 0 16,25-26 0-16,-25 26 0 15,29 0 0-15,-29-26 0 0,26 26 0 16,-1-27 0-16,-25 27 0 15,27 0 0-15,-27 0 0 16,26-26 0-16,1 26 0 16,-27 0 0-16,0 0 0 0,27-27 0 15,-27 27 0-15,27 0 0 16,-1 0 0-16,-1 0 0 16,-25 0 0-16,27 0 0 0,-27 0 0 15,26 0 0-15,-26 0 0 16,27 0 0-16,-27 0 0 15,27 27 0-15,-27-27 0 0,27 0 0 16,-27 0 0-16,26 0 0 16,-26 26 0-16,26-26 0 15,-26 0 0-15,26 27 0 0,-26-27 0 16,26 0 0-16,1 26 0 16,-27-26 0-16,27 26 0 15,-27-26 0-15,27 27 0 16,0-27 0-16,-27 27 0 0,25-1 0 15,1-26 0-15,0 26 0 16,-26-26 0-16,29 27 0 16,-4-27 0-16,-25 26 0 0,27 0 0 15,0-26 0-15,-27 28 0 16,25-2 0-16,2-26 0 0,-27 26 0 16,25 1 0-16,4-27 0 15,-29 26 0-15,25 0 0 16,2 1 0-16,-27-27 0 15,27 25 0-15,-2 3 0 0,2-2 0 16,-2-26 0-16,4 27 0 16,-29-1 0-16,27 1 0 15,-27-2 0-15,25-25 0 0,2 28 0 16,-27-2 0-16,25 0 0 16,-25 0 0-16,27 1 0 15,-27-27 0-15,27 26 0 0,-27 2 0 16,27-2 0-16,-27 0 0 15,27-26 0-15,-2 52 0 16,-25-52 0-16,27 28 0 0,-27-2 0 16,26 1 0-16,0-1 0 15,-26 0 0-15,27 0 0 16,0 2 0-16,-27-28 0 16,27 26 0-16,-1 0 0 0,-26 0 0 15,26 1 0-15,0-1 0 16,0 2 0-16,1-28 0 15,-27 26 0-15,0 0 0 0,27 0 0 16,0 0 0-16,-1-26 0 16,0 26 0-16,-26 2 0 0,26-1 0 15,2-27 0-15,-28 26 0 16,25-26 0-16,2 26 0 16,-27 0 0-16,27-26 0 15,-1 26 0-15,-26-26 0 0,27 28 0 16,-27-28 0-16,23 26 0 15,-23-26 0-15,30 26 0 16,-30-26 0-16,25 0 0 0,2 27 0 16,-27-27 0-16,27 0 0 15,-27 26 0-15,26-26 0 16,-26 0 0-16,27 26 0 0,-4-26 0 16,-23 0 0-16,30 28 0 15,-30-28 0-15,27 0 0 16,-27 0 0-16,25 26 0 0,-25-26 0 15,27 0 0-15,-27 0 0 16,0 0 0-16,0 26 0 16,26-26 0-16,-26 0 0 0,0 0 0 15,0 0 0-15,0 0 0 16,0 0 0-16,0 0 0 16,0 0 0-16,0 0 0 0,0 0 0 15,0 0 0-15,0 0 0 16,0 0 0-16,0 0 0 15,0 0 0-15,0 0 0 16,0 0 0-16,0 0 0 0,0 0 0 16,0 0 0-16,27 0 0 15</inkml:trace>
  <inkml:trace contextRef="#ctx0" brushRef="#br0" timeOffset="-160741.39">12118 5874 512 0,'0'0'0'16,"0"0"0"-16,0-28 0 16,0 28 0-16,0 0 0 0,0 0 0 15,0-26 0-15,0 26 0 16,0 0 0-16,26 0 0 15,-26 0 0-15,0 0 0 16,0 0 0-16,0 0 0 0,0 0 0 16,0 0 0-16,-26 0 0 15,26 0 0-15,26 0 0 0,-26 0 0 16,-26 26 0-16,26 2 0 16,0-2 0-16,0 0 0 15,0 26 0-15,0-26 0 0,0 2 0 16,0 25 0-16,0-27 0 15,0 26 0-15,0-24 0 16,0 24 0-16,0-25 0 0,0 25 0 16,0-24 0-16,0-2 0 15,26 0 0-15,-26 0 0 16,-26 0 0-16,52 1 0 16,-26 1 0-16,0-2 0 0,0 0 0 15,0 0 0-15,0 0 0 16,27 1 0-16,-27 0 0 15,0-27 0-15,0 26 0 0,0 1 0 16,0-27 0-16,0 26 0 16,0-26 0-16,0 26 0 15,0-26 0-15,0 0 0 0,0 27 0 16,0-27 0-16,0 0 0 16,0 0 0-16,0 0 0 15,0 0 0-15,0 0 0 16,0 0 0-16,0 0 0 0,0 0 0 15,0 0 0-15,0 0 0 16,0 0 0-16,0 0 0 16,0-27 0-16</inkml:trace>
  <inkml:trace contextRef="#ctx0" brushRef="#br0" timeOffset="-159735.8">14553 5952 512 0,'0'0'0'16,"0"-26"0"-16,0 26 0 0,0-26 0 15,0 26 0-15,0 0 0 16,-27 0 0-16,27-26 0 15,0 26 0-15,0 0 0 0,0 0 0 16,0-28 0-16,0 28 0 16,0 0 0-16,0 0 0 15,0 0 0-15,0 0 0 0,0 0 0 16,0 0 0-16,0 0 0 16,0 0 0-16,0 0 0 15,0 28 0-15,0-2 0 0,0-26 0 16,0 52 0-16,0-26 0 15,0 0 0-15,-27 2 0 16,54 25 0-16,-27-27 0 0,0 26 0 16,0-24 0-16,0 24 0 15,0-25 0-15,27 25 0 16,-27-24 0-16,0-2 0 16,0 26 0-16,0-26 0 0,0 1 0 15,26 1 0-15,-26 24 0 16,0-52 0-16,0 26 0 15,0 0 0-15,0 1 0 0,-26 0 0 16,26-27 0-16,0 0 0 16,0 26 0-16,0-26 0 15,0 27 0-15,0-27 0 0,0 0 0 16,0 0 0-16,0 0 0 16,0 0 0-16,0 0 0 15,0 0 0-15,0 0 0 16,0 0 0-16,0 0 0 0,0 0 0 15,0 0 0-15,0 0 0 16,0 0 0-16,0 0 0 16,0 0 0-16,0 0 0 0,26 0 0 15,-26-27 0-15</inkml:trace>
  <inkml:trace contextRef="#ctx0" brushRef="#br0" timeOffset="-158643.77">12751 5661 512 0,'0'-26'0'0,"0"52"0"15,0-52 0-15,0 26 0 16,0 0 0-16,0 0 0 15,0 0 0-15,0 0 0 0,0 0 0 16,0 0 0-16,0 0 0 16,0 0 0-16,0 0 0 15,-23 0 0-15,23 0 0 0,-29-26 0 16,29 26 0-16,-26 0 0 16,26 26 0-16,-26-26 0 15,0 0 0-15,26 0 0 0,-27 26 0 16,27 0 0-16,-28-26 0 15,28 28 0-15,0-2 0 16,0 0 0-16,0-26 0 0,0 26 0 16,0 1 0-16,0-27 0 15,0 0 0-15,0 26 0 16,28-26 0-16,-28 0 0 0,27 0 0 16,-27 28 0-16,26-28 0 15,0 0 0-15,-26 0 0 16,26 52 0-16,3-104 0 15,-6 52 0-15,-23 0 0 0,28 0 0 16,-1 0 0-16,-27 0 0 16,26 0 0-16,-26 0 0 15,0 0 0-15,27 0 0 0,-27 0 0 16,25-28 0-16,-25 28 0 16,0 0 0-16,29-26 0 15,-29 26 0-15,24-27 0 16,-24 27 0-16,0-26 0 15,0 26 0-15,0-26 0 16,0 26 0-16,0-26 0 0,0 26 0 16,-24-28 0-16,-5 2 0 15,29 0 0-15,0 26 0 16,-25-26 0-16,-2-1 0 0,27 27 0 16,-26-26 0-16,-29 26 0 15,55 0 0-15,-52 0 0 16,26 0 0-16,26 0 0 0,-26 0 0 15,26 0 0-15,0 0 0 16,0 0 0-16</inkml:trace>
  <inkml:trace contextRef="#ctx0" brushRef="#br0" timeOffset="-157936.72">13098 5793 512 0,'0'0'0'0,"0"0"0"16,0 0 0-16,0 0 0 15,0 0 0-15,0 0 0 16,0 0 0-16,0 0 0 16,26 0 0-16,-26 0 0 0,0 27 0 15,0-27 0-15,0 0 0 16,0 0 0-16,0 0 0 15,0 26 0-15,-26-26 0 0,26 0 0 16,0 0 0-16,0 0 0 16,-29 0 0-16,29 0 0 15,0 0 0-15,0-26 0 0,0 26 0 16,0 0 0-16,0 0 0 16,0 0 0-16,0 0 0 15,0 0 0-15</inkml:trace>
  <inkml:trace contextRef="#ctx0" brushRef="#br0" timeOffset="-156931.42">13494 5556 512 0,'0'0'0'0,"0"0"0"16,0 0 0-16,26 0 0 15,-52-28 0-15,26 28 0 16,0 0 0-16,0 0 0 0,0 0 0 16,0 0 0-16,0-25 0 15,0 25 0-15,0 0 0 16,0 0 0-16,0-27 0 0,0 27 0 15,0 0 0-15,0 0 0 16,0-26 0-16,-26 26 0 16,26 0 0-1,0 0 0-15,-27 0 0 0,27 0 0 0,0 0 0 16,0 0 0-16,0 0 0 16,-27 0 0-16,27 0 0 0,-27 0 0 15,27 0 0-15,-26 0 0 16,26 0 0-16,-27 0 0 15,2 26 0-15,25-26 0 16,-26 0 0-16,26 27 0 0,-27-27 0 16,27 0 0-16,0 25 0 15,-27-25 0-15,27 0 0 16,0 28 0-16,0-28 0 0,0 0 0 16,0 26 0-16,0-26 0 15,0 0 0-15,27 0 0 16,-27 0 0-16,0 27 0 0,27-27 0 15,-27 0 0-15,26 0 0 16,-26 0 0-16,25 0 0 16,2 0 0-16,-27 0 0 0,26 0 0 15,-26 0 0-15,27 0 0 16,-27-27 0-16,27 27 0 16,0 0 0-16,-1-26 0 0,-26 26 0 15,0-28 0-15,26 28 0 16,-26 0 0-16,0 0 0 15,0 0 0-15,0-25 0 0,0 25 0 16,0 0 0-16,0 0 0 16,0 0 0-16,0 25 0 15,0-25 0-15,0 0 0 16,0 28 0-16,0-2 0 0,0 1 0 16,0-1 0-16,-26 0 0 15,26 0 0-15,0 28 0 16,0-28 0-16,0 0 0 0,0 1 0 15,0-1 0-15,0 2 0 16,-26-2 0-16,26-26 0 16,0 26 0-16,0-26 0 0,0 0 0 15,0 0 0-15,0 0 0 16,0 0 0-16,0 0 0 16,0 0 0-16,0 0 0 0,0 0 0 15,0 0 0-15</inkml:trace>
  <inkml:trace contextRef="#ctx0" brushRef="#br0" timeOffset="-150654.58">14657 6350 512 0,'0'0'0'0,"27"0"0"15,-54 0 0-15,27 0 0 16,0 0 0-16,0 0 0 16,0 0 0-16,0 0 0 15,27 0 0-15,-27 0 0 0,0 0 0 16,0 0 0-16,-27 0 0 16,27 0 0-16,0 0 0 0,0 0 0 15,0 0 0-15,0 0 0 16,0 0 0-16,0 0 0 15,0 0 0-15,0-28 0 16,27 28 0-16,-27 0 0 0,0-26 0 16,0 26 0-16,0-26 0 15,0-1 0-15,27 1 0 16,-27 0 0-16,27-2 0 0,-1 2 0 16,0 0 0-16,-26 0 0 15,26 0 0-15,2-1 0 16,-3-1 0-16,2 2 0 0,0 0 0 15,-1 0 0-15,1 0 0 16,-4 0 0-16,32-2 0 16,-28 28 0-16,0-26 0 15,26-1 0-15,-30 1 0 0,7 26 0 16,-30-26 0-16,0 26 0 16,27 0 0-16,-27-26 0 0,0 26 0 15,0 0 0-15,25 0 0 16,-25 0 0-16,0 0 0 15,0-28 0-15,0 28 0 16,0 0 0-16,0 0 0 0,0 0 0 16,0 0 0-16,0 0 0 15,0 0 0-15,0 0 0 16,0 0 0-16,-25-26 0 0,25 26 0 16,0 0 0-16,-27 0 0 15,27 0 0-15,0 0 0 16,-30 0 0-16,7-26 0 0,23 26 0 15,0 0 0-15,-27 0 0 16,27 0 0-16,-26 0 0 0,26 0 0 16,0 0 0-16,0-26 0 15,0 26 0-15,0 0 0 16,0 0 0-16,0 0 0 0,0 0 0 16,0 0 0-16,0 0 0 15,0 0 0-15,0 0 0 16,0 0 0-16,0 26 0 0,0-26 0 15,26 0 0-15,-26 0 0 16,27 0 0-16,-27 26 0 16,23-26 0-16,-23 0 0 15,30 0 0-15,-30 0 0 0,0 0 0 16,0 0 0-16,27 0 0 16,-27 0 0-16,0 0 0 15,25 0 0-15,-25 0 0 0,0 26 0 16,0-26 0-16,0 0 0 15,0 0 0-15,0 0 0 16,0 28 0-16,0-28 0 16,0 26 0-16,0-26 0 0,0 26 0 15,0 0 0-15,0 1 0 16,0-1 0-16,-25 2 0 16,25-28 0-16,0 26 0 0,0-26 0 15,0 26 0-15,0-26 0 16,0 0 0-16,0 0 0 15,0 0 0-15,-27 26 0 0,54-26 0 16</inkml:trace>
  <inkml:trace contextRef="#ctx0" brushRef="#br0" timeOffset="-149843.4">14553 4947 512 0,'0'0'0'0,"0"0"0"15,0 0 0-15,0 0 0 0,0-26 0 16,0 26 0-16,0 0 0 16,0 0 0-16,0 0 0 15,0 0 0-15,0 0 0 0,0 0 0 16,0 0 0-16,-27 0 0 15,27-26 0-15,-27 26 0 16,27 0 0-16,0 0 0 0,0 0 0 16,-27 0 0-16,27 26 0 15,-26-26 0-15,26 26 0 16,0-26 0-16,-26 27 0 0,26 25 0 16,0-25 0-16,0-2 0 15,0 3 0-15,26-2 0 16,-26 1 0-16,26-1 0 0,-26 1 0 15,27-2 0 1,0-25 0-16,0 28 0 16,-27-28 0-16,0 0 0 15,26-28 0-15,0 28 0 0,-26 0 0 16,26-25 0-16,-26 25 0 16,0-53 0-16,0 26 0 15,0 1 0-15,0-27 0 0,0 0 0 16,-26 27 0-16,26-1 0 15,-26 1 0-15,0 0 0 16,26 26 0-16,-27 0 0 0,0 0 0 16,0 26 0-16,27-26 0 15,-26 26 0-15,26-26 0 16,26 27 0-16,-26-27 0 16</inkml:trace>
  <inkml:trace contextRef="#ctx0" brushRef="#br0" timeOffset="-149671.47">14816 5132 512 0,'0'0'0'16,"0"0"0"-16,0 0 0 15,0 0 0-15,-26 0 0 0,26-26 0 16,0 26 0-16,0 0 0 15</inkml:trace>
  <inkml:trace contextRef="#ctx0" brushRef="#br0" timeOffset="-149076.89">14976 4895 512 0,'0'-28'0'0,"0"28"0"16,0 0 0-16,0 0 0 15,0 0 0-15,0 0 0 16,105-52 0-16,-210 104 0 16,237-104 0-16,-159 78 0 0,-55-26 0 15,82 0 0-15,82-26 0 16,-109 52 0-16,2-26 0 16,-5 0 0-16,30 0 0 0,-23 26 0 15,23-26 0-15,0 0 0 16,-27 28 0-16,27-2 0 15,0 0 0-15,0 1 0 0,0-1 0 16,0 0 0-16,0-26 0 16,0 27 0-16,0-2 0 15,0 3 0-15,27-28 0 16,-27 26 0-16,23-26 0 16,-23 0 0-16,0-26 0 15,30 26 0-15,-30-28 0 0,25 3 0 16,-25-2 0-16,27 1 0 0,-27 0 0 15,0-27 0-15,0 27 0 16,0-2 0-16,0 28 0 16,-27-26 0-16,27 26 0 0,-25-26 0 15,25 26 0-15,-30 0 0 16,30 0 0-16,0 0 0 16,-23 0 0-16,23 26 0 15</inkml:trace>
  <inkml:trace contextRef="#ctx0" brushRef="#br0" timeOffset="-148580.74">15214 4709 512 0,'0'0'0'0,"27"-27"0"16,-27 27 0-16,0-26 0 0,0 26 0 15,0 0 0-15,0 0 0 16,0 0 0-16,-27 26 0 16,27-26 0-16,0 27 0 15,-30-27 0-15,30 27 0 16,-23-27 0-16,23 26 0 15,0 0 0-15,0-26 0 0,0 27 0 16,0-27 0-16,0 26 0 16,23-26 0-16,-23 26 0 15,0-26 0-15,30 0 0 16,-30 0 0-16,27 0 0 0,-2 0 0 16,-25 0 0-16,27 28 0 15,-1-28 0-15,-26 0 0 16,0 0 0-16,0 26 0 0,0-26 0 15,0 0 0-15,0 26 0 16,0-26 0-16,0 0 0 16,-26 27 0-16,26-27 0 0,0 26 0 15,-27-26 0-15,2 26 0 16,25-26 0-16,-27 27 0 16,-3-27 0-16,30 0 0 0</inkml:trace>
  <inkml:trace contextRef="#ctx0" brushRef="#br0" timeOffset="-148343.11">15214 4682 512 0,'0'-26'0'0,"27"0"0"0,-27 26 0 15,25-27 0-15,2 1 0 16,-27-1 0-16,26 27 0 0,-26-26 0 16,27 26 0-16,-27 0 0 15,26-27 0-15,1 27 0 16,-27 0 0-16,27 0 0 0,-2 0 0 16</inkml:trace>
  <inkml:trace contextRef="#ctx0" brushRef="#br0" timeOffset="-147158.41">11640 5476 512 0,'0'0'0'0,"0"0"0"0,0-26 0 15,0 26 0-15,0 0 0 16,0 0 0-16,0 0 0 16,0 0 0-16,0 0 0 0,0 0 0 15,0 0 0-15,0 0 0 16,0 26 0-16,0 1 0 15,0-2 0-15,0 3 0 0,0-2 0 16,0 1 0-16,29-1 0 16,-29 26 0-16,25-24 0 15,-25 24 0-15,0 1 0 16,0 1 0-16,27-2 0 0,-27 0 0 16,-27 2 0-16,54-1 0 15,-27-1 0-15,27 2 0 16,-27-2 0-16,0 1 0 0,26-27 0 15,-26 28 0-15,0-28 0 16,0 26 0-16,26-25 0 16,-26 27 0-16,0-28 0 0,0 0 0 15,0-26 0-15,0 26 0 16,0-26 0-16,0 0 0 16,0 0 0-16,0 0 0 0,0 0 0 15,0 0 0-15,0 0 0 16,0 0 0-16,0-26 0 15,0 26 0-15,0-26 0 0</inkml:trace>
  <inkml:trace contextRef="#ctx0" brushRef="#br0" timeOffset="-146285">11589 5424 512 0,'0'0'0'16,"0"0"0"-16,0 0 0 15,0 0 0-15,0 0 0 0,0 0 0 16,0 0 0-16,0-28 0 16,0 28 0-16,0 0 0 15,0 0 0-15,0 0 0 16,0 0 0-16,0 0 0 0,0 0 0 15,0 0 0-15,0 28 0 16,0-28 0-16,-26 0 0 16,26 26 0-16,0-26 0 0,-27 26 0 15,27 1 0-15,-27-2 0 16,0 3 0-16,27-28 0 16,-27 26 0-16,27 1 0 0,-26-1 0 15,26 0 0-15,-25-26 0 16,50 0 0-16,-25 0 0 15,0 0 0-15,-25 0 0 0,50 0 0 16,1-26 0-16,-26 0 0 16,27-1 0-16,-27 1 0 15,27-27 0-15,0 26 0 0,-27 1 0 16,27 0 0-16,-27-2 0 16,26 2 0-16,-26 26 0 15,25-27 0-15,-25 27 0 0,0-26 0 16,0 26 0-16,0 0 0 15,26 0 0-15,-26 0 0 16,0 0 0-16,0 0 0 16,0 0 0-16,29 0 0 0,-29 26 0 15,25-26 0-15,-25 27 0 16,27-27 0-16,0 26 0 16,-1-26 0-16,-26 28 0 0,0-28 0 15,26 0 0-15,-26 26 0 16,25-26 0-16,-25 0 0 15,0 0 0-15,29 26 0 0</inkml:trace>
  <inkml:trace contextRef="#ctx0" brushRef="#br0" timeOffset="-145374.34">11139 4656 512 0,'0'0'0'0,"0"0"0"16,0 0 0-16,0 0 0 15,0 0 0-15,0 0 0 16,0 0 0-16,0-26 0 0,27 26 0 15,-27 0 0-15,0 0 0 16,0 0 0-16,0 0 0 16,0 0 0-16,0 0 0 0,0 0 0 15,0 0 0-15,0 0 0 16,0 0 0-16,0 0 0 16,0 0 0-16,0 0 0 15,0 0 0-15,0 0 0 0,-27 0 0 16,27 26 0-16,0-26 0 15,0 26 0-15,0 1 0 16,-27-27 0-16,27 27 0 16,0-1 0-16,27 0 0 0,-27-26 0 15,0 27 0-15,0-1 0 16,27 0 0-16,-27-26 0 0,0 28 0 16,27-28 0-16,-27 0 0 15,25 26 0-15,-25-26 0 16,26-26 0-16,-26 26 0 15,26 0 0-15,-26-28 0 0,27 2 0 16,-27 0 0-16,27 26 0 16,-27-27 0-16,0 1 0 0,0-27 0 15,-27 26 0-15,27 1 0 16,-27 0 0 0,27-1 0-16,-26 27 0 0,26-26 0 15,-26 26 0-15,1 0 0 0,-2 0 0 16,27 0 0-16,-27 26 0 15,0-26 0-15,27 27 0 16,0-27 0-16,0 0 0 0,0 26 0 16,27-26 0-16</inkml:trace>
  <inkml:trace contextRef="#ctx0" brushRef="#br0" timeOffset="-145169.81">11429 4788 512 0,'0'0'0'0,"0"0"0"16,0 0 0-16,0 0 0 15,0 0 0-15,0-26 0 0,0 26 0 16,0-26 0-16</inkml:trace>
  <inkml:trace contextRef="#ctx0" brushRef="#br0" timeOffset="-144636.53">11640 4577 512 0,'0'0'0'0,"0"-27"0"16,0 27 0-16,0 0 0 0,0-26 0 15,0 26 0-15,0 0 0 16,-26 0 0-16,26 0 0 15,0 0 0-15,0 0 0 0,0 0 0 16,0 0 0-16,0 0 0 16,-25 26 0-16,25-26 0 15,0 27 0-15,0-1 0 0,-26 1 0 16,26-1 0-16,0 0 0 16,0 1 0-16,0 0 0 15,0-1 0-15,0 0 0 0,0-26 0 16,26 27 0-16,-26-27 0 15,25 0 0-15,-25 0 0 16,26 0 0-16,-26 0 0 16,0-27 0-16,29 27 0 0,-29-26 0 15,0 26 0-15,0-53 0 16,0 26 0-16,0 1 0 16,0 0 0-16,-29-1 0 0,29 27 0 15,0-26 0-15,0 26 0 16,-26-27 0-16,26 27 0 15,-25 0 0-15,25 0 0 16,0 27 0-16,0-27 0 0</inkml:trace>
  <inkml:trace contextRef="#ctx0" brushRef="#br0" timeOffset="-144100.62">11854 4471 512 0,'0'-26'0'16,"25"26"0"-16,-25 0 0 0,0-27 0 15,0 27 0-15,0 0 0 16,0 0 0-16,-25 0 0 16,25 27 0-16,-29-27 0 0,29 26 0 15,-25-26 0-15,25 26 0 16,0-26 0-16,0 0 0 16,0 27 0-16,0-27 0 0,0 26 0 15,0-26 0-15,0 0 0 16,0 27 0-16,0-27 0 15,25 0 0-15,-25 0 0 16,0 26 0-16,0-26 0 0,29 0 0 16,-29 0 0-16,25 0 0 15,-25 0 0-15,27 27 0 0,0-27 0 16,-27 0 0-16,0 0 0 16,26 26 0-16,-26-26 0 15,0 26 0-15,0-26 0 16,0 27 0-16,-26-27 0 0,26 27 0 31,-27-27 0-31,27 26 0 16,-27-26 0-16,27 26 0 0,-25-26 0 0,25 0 0 0,-29 27 0 15,4-27 0-15,25 0 0 16</inkml:trace>
  <inkml:trace contextRef="#ctx0" brushRef="#br0" timeOffset="-143849.16">11800 4445 512 0,'0'-27'0'15,"25"27"0"-15,-25-27 0 16,29 27 0-16,-4-26 0 0,-25 26 0 15,27-27 0-15,-27 27 0 16,27-26 0-16,-27 26 0 16,26 0 0-16,-26-26 0 0,26 26 0 15,-1 0 0-15</inkml:trace>
  <inkml:trace contextRef="#ctx0" brushRef="#br0" timeOffset="-139875.68">14050 7143 512 0,'-27'0'0'15,"27"0"0"-15,0 0 0 0,0 0 0 16,0 0 0-16,0 0 0 16,0 0 0-16,0 0 0 15,0 0 0-15,0 0 0 0,0 0 0 16,0 0 0-16,0-26 0 16,0 26 0-16,0 0 0 15,0 0 0-15,0 0 0 0,0 0 0 16,0 0 0-16,0 0 0 15,0 0 0-15,0 0 0 16,0 0 0-16,0 0 0 0,0 0 0 16,0 26 0-16,0 1 0 15,0-27 0-15,0 26 0 16,-27 27 0-16,27-26 0 0,0 25 0 16,0-26 0-16,0 1 0 15,0 27 0-15,0-29 0 16,0 2 0-16,0-27 0 0,0 27 0 15,0-27 0-15,0 26 0 16,0-26 0-16,0 0 0 16,27 0 0-16</inkml:trace>
  <inkml:trace contextRef="#ctx0" brushRef="#br0" timeOffset="-139532.02">14235 7460 512 0,'0'0'0'0,"0"0"0"16,0 0 0-16,0 0 0 15,0 0 0-15,0-25 0 0,0 25 0 16,0 0 0-16,0 0 0 15,0 0 0-15</inkml:trace>
  <inkml:trace contextRef="#ctx0" brushRef="#br0" timeOffset="-138887.31">14657 7143 512 0,'0'0'0'0,"0"0"0"15,0 0 0-15,0 0 0 16,0 0 0-16,0 0 0 0,0 0 0 16,0 0 0-16,-26 0 0 15,26 0 0-15,0 0 0 16,0 0 0-16,-26 0 0 0,26 27 0 15,-26-27 0-15,0 0 0 16,26 26 0-16,-27 0 0 16,0 1 0-16,27 0 0 0,-27-1 0 15,27 26 0-15,-26-25 0 16,26-1 0-16,0 2 0 16,0-3 0-16,0 2 0 0,26 0 0 15,1-1 0-15,-27-26 0 16,27 0 0-16,0 0 0 15,-1 0 0-15,0 0 0 0,-26-26 0 16,26 26 0-16,-26-27 0 16,0 27 0-16,0-27 0 15,0 2 0-15,-26-3 0 0,26 28 0 16,-26-26 0-16,26 26 0 16,-26-27 0-16,-1 27 0 15,0 0 0-15,27 0 0 0,-27 27 0 16,27-27 0-16,-26 0 0 15,0 26 0-15,26-26 0 16,0 28 0-16</inkml:trace>
  <inkml:trace contextRef="#ctx0" brushRef="#br0" timeOffset="-137905.33">14816 7170 512 0,'0'0'0'0,"0"0"0"0,0 0 0 16,0-27 0-16,0 27 0 16,0 0 0-16,0 0 0 15,0 0 0-15,0 0 0 0,0 0 0 16,0 0 0-16,0 0 0 16,0 0 0-16,0 0 0 15,0 0 0-15,0 0 0 0,0 0 0 16,0 0 0-16,0 0 0 15,0 0 0-15,0 0 0 16,0 0 0-16,0 0 0 0,0 0 0 16,0 0 0-16,0 0 0 15,0 0 0-15,0 27 0 16,0-27 0-16,0 26 0 0,-26-26 0 16,26 26 0-16,0 1 0 15,-26 0 0-15,0-27 0 16,-1 26 0-16,0 0 0 0,27 0 0 15,-27-26 0-15,27 27 0 16,-26-1 0-16,26-26 0 16,0 0 0-16,0 0 0 0,0 0 0 15,0 0 0-15,0 0 0 16,0 0 0-16,0 0 0 16,0 0 0-16,26 0 0 0,1 0 0 15,-27 0 0-15,27 0 0 16,0 0 0-1,-1 0 0-15,0-26 0 0,0 26 0 16,2 0 0-16,-3 0 0 16,-25 0 0-16,27 0 0 15,-27 0 0-15,0 0 0 0,0 0 0 16,0-27 0-16,0 27 0 0,0 0 0 16,0 0 0-16,0 0 0 15,0 0 0-15,0 0 0 16,0 0 0-16,27 0 0 15,-27 0 0-15,0 27 0 0,0-27 0 16,0 0 0-16,0 26 0 16,-27-26 0-16,27 28 0 15,0-3 0-15,0 2 0 0,-27-27 0 16,54 27 0-16,-27-1 0 16,0-26 0-16,0 26 0 15,0 1 0-15,0-27 0 0,0 0 0 16,0 0 0-16,0 0 0 15,0 0 0-15,0 0 0 16</inkml:trace>
  <inkml:trace contextRef="#ctx0" brushRef="#br0" timeOffset="-137310.89">15134 7196 512 0,'0'-26'0'15,"27"26"0"-15,-27-27 0 0,0 27 0 16,0 0 0-16,23 0 0 15,-23 0 0-15,0 0 0 16,0 0 0-16,-23 0 0 16,23 0 0-16,0 0 0 0,0 0 0 15,0 27 0-15,-27-1 0 16,27-26 0-16,0 26 0 0,0 1 0 16,-26-27 0-16,26 27 0 15,0-1 0-15,-27 0 0 16,27 0 0-16,0-26 0 15,0 0 0-15,0 27 0 0,27-27 0 16,-27 0 0-16,26 26 0 16,-26-26 0-16,27-26 0 15,-27 26 0-15,23 0 0 16,7 0 0-16,-30 0 0 0,27 0 0 16,-2 0 0-16,2 0 0 15,-27 0 0-15,26 0 0 0,-26 0 0 16,0 26 0-16,0-26 0 15,0 0 0-15,0 28 0 16,0-28 0-16,0 25 0 0,-26 2 0 16,-1-27 0-16,27 0 0 15,-25 27 0-15,-2-27 0 16,-3 26 0-16,7-26 0 16,-4 0 0-16,1 26 0 15,-1-26 0-15,27 0 0 0,0 0 0 16</inkml:trace>
  <inkml:trace contextRef="#ctx0" brushRef="#br0" timeOffset="-137075.12">15214 7170 512 0,'0'-27'0'0,"0"27"0"0,27 0 0 16,-27 0 0-1,25-26 0-15,2 26 0 0,-27 0 0 16,26 0 0-16,1 0 0 0,-1 0 0 16,1 0 0-16,0 0 0 15</inkml:trace>
  <inkml:trace contextRef="#ctx0" brushRef="#br0" timeOffset="-135804.59">11429 7487 512 0,'0'0'0'0,"0"0"0"15,0 0 0-15,0 0 0 16,0 0 0-16,0 0 0 16,0 0 0-16,0 0 0 0,0 0 0 15,0 0 0-15,0 0 0 16,0 0 0-16,0 0 0 15,0 0 0-15,0 0 0 0,0 0 0 16,26 0 0-16,-26 0 0 16,27 0 0-16,0 0 0 15,-27 0 0-15,27 0 0 16,0 0 0-16,-1 0 0 0,-1 0 0 16,1 0 0-16,3 0 0 15,-29 0 0-15,25-27 0 16</inkml:trace>
  <inkml:trace contextRef="#ctx0" brushRef="#br0" timeOffset="-135350.71">11906 7249 512 0,'0'0'0'0,"0"0"0"16,0 0 0-16,0 0 0 16,0 0 0-16,0 0 0 15,0 0 0-15,0 0 0 0,0 0 0 16,0 27 0-16,0-27 0 16,0 0 0-16,0 26 0 0,0 0 0 15,0 0 0-15,0 1 0 16,0 27 0-16,0-29 0 15,0 2 0-15,0 0 0 0,-27-1 0 16,54 27 0-16,-54-28 0 16,27-25 0-16,0 28 0 15,0-28 0-15,0 26 0 16</inkml:trace>
  <inkml:trace contextRef="#ctx0" brushRef="#br0" timeOffset="-135163.15">12039 7593 512 0,'0'0'0'15,"0"0"0"-15,0 0 0 0,0 0 0 16,0 0 0-16,0 0 0 15</inkml:trace>
  <inkml:trace contextRef="#ctx0" brushRef="#br0" timeOffset="-134284.89">12409 7249 512 0,'0'0'0'16,"0"0"0"-16,0 0 0 0,0 0 0 16,0 0 0-16,0 0 0 15,0 0 0-15,0 0 0 16,0 0 0-16,0 0 0 15,0 0 0-15,0 0 0 0,-26 0 0 16,-1 27 0-16,27-27 0 16,-27 26 0-16,27-26 0 15,-26 26 0-15,26 0 0 0,-27 1 0 16,27-1 0-16,-25 2 0 16,-2 24 0-16,27-25 0 15,0-27 0-15,0 26 0 0,0 0 0 16,0 1 0-16,0-27 0 15,0 25 0-15,27 3 0 16,-27-28 0-16,25 0 0 16,-25 0 0-16,0 0 0 0,27 0 0 15,-27 0 0-15,0 0 0 16,26 0 0-16,-26-28 0 16,0 28 0-16,27 0 0 0,-27 0 0 15,0 0 0-15,0 0 0 16,27-25 0-16,-27 25 0 15,0 0 0-15,0 0 0 0,0 0 0 16,0 0 0-16,0 0 0 16,0 0 0-16,0 0 0 15,0 0 0-15,0-27 0 16,0 27 0-16,0 0 0 0,0-26 0 16,0 26 0-16,0 0 0 15,0-26 0-15,0 26 0 0,0 0 0 16,0 0 0-16,0-27 0 15,0 27 0-15,0 0 0 16,-27-27 0-16,27 27 0 0,0 0 0 16,0 0 0-16,-27 0 0 15,27 0 0-15,-26 0 0 16,26 0 0-16,-27 27 0 16,27-27 0-16,0 0 0 0,-25 27 0 15,25-27 0-15,0 0 0 16,0 0 0-16,0 26 0 15,0-26 0-15</inkml:trace>
  <inkml:trace contextRef="#ctx0" brushRef="#br0" timeOffset="-133355.77">12566 7249 512 0,'0'0'0'0,"28"0"0"16,-28 0 0-16,0 0 0 0,0 0 0 15,0 0 0-15,0 0 0 16,0 0 0-16,0-27 0 16,27 27 0-16,-27 0 0 15,0 0 0-15,0 0 0 0,0 0 0 16,0 0 0-16,0 0 0 15,0 0 0-15,0 0 0 0,0 0 0 16,0 0 0-16,0 0 0 16,0 0 0-16,0 0 0 15,0 0 0-15,0 0 0 16,0 0 0-16,0 0 0 0,0 27 0 16,0-27 0-16,0 0 0 15,0 27 0-15,-27-27 0 16,27 0 0-16,0 26 0 0,0-26 0 15,0 26 0-15,-28-26 0 16,28 26 0-16,0-26 0 16,0 27 0-16,-25-27 0 0,-2 26 0 15,27-26 0-15,0 0 0 16,-26 28 0-16,26-28 0 16,-26 0 0-16,26 25 0 15,0-25 0-15,0 0 0 16,0 0 0-16,0 0 0 0,0 0 0 15,0 0 0-15,26 0 0 16,-26 0 0-16,26 27 0 0,1-27 0 16,-2 0 0-16,-25-27 0 15,28 54 0-15,-1-54 0 16,-1 27 0-16,-26 0 0 16,26 0 0-16,-26 0 0 15,26 0 0-15,-26 0 0 16,0-25 0-16,0 50 0 15,0-25 0-15,0 0 0 0,29 0 0 16,-29-25 0-16,0 25 0 16,0 0 0-16,0 0 0 15,0 0 0-15,0 25 0 0,0-50 0 16,0 25 0-16,0 25 0 16,0-25 0-16,-29 27 0 0,29-27 0 15,0 27 0 1,0-1 0-16,0-26 0 0,-26 26 0 15,26 1 0-15,0-27 0 0,-26 25 0 16,26-25 0-16,0 28 0 16,0-28 0-16,0 26 0 15,0-26 0-15,0 0 0 0,0 0 0 16</inkml:trace>
  <inkml:trace contextRef="#ctx0" brushRef="#br0" timeOffset="-132725.04">12913 7249 512 0,'0'0'0'16,"0"0"0"-16,0 0 0 0,0 0 0 16,0 0 0-16,0 0 0 15,0 0 0-15,0 0 0 16,0 0 0-16,0 0 0 0,0 0 0 15,0 0 0-15,0 27 0 16,0-27 0-16,-29 26 0 16,29-26 0-16,0 26 0 0,-25-26 0 15,25 26 0-15,-27-26 0 16,27 27 0-16,0-27 0 16,0 0 0-16,0 26 0 15,0-26 0-15,0 0 0 0,27 0 0 16,-27 0 0-16,25 28 0 15,-25-28 0-15,29 0 0 0,-29 0 0 16,24 0 0-16,3 0 0 16,-27 0 0-16,0 0 0 15,27 0 0-15,-27 0 0 16,0 25 0-16,26-25 0 0,-26 0 0 16,0 27 0-16,0-27 0 15,0 27 0-15,0-27 0 16,-26 26 0-16,26-26 0 0,-27 0 0 15,27 26 0-15,-27-26 0 16,3 27 0-16,-5-27 0 16,29 0 0-16,-25 0 0 0,-2 0 0 15,1 0 0-15</inkml:trace>
  <inkml:trace contextRef="#ctx0" brushRef="#br0" timeOffset="-132364.43">12884 7249 512 0,'0'0'0'0,"0"0"0"16,0-27 0-16,29 27 0 16,-29 0 0-16,24-26 0 15,3 26 0-15,-27 0 0 0,27-26 0 16,-27 26 0-16,26 0 0 31,1 0 0-31,-27 0 0 0,0 0 0 0,25 0 0 0,4 0 0 16,-29-27 0-16</inkml:trace>
  <inkml:trace contextRef="#ctx0" brushRef="#br0" timeOffset="-124869.55">16986 15133 512 0,'0'0'0'0,"0"0"0"16,0 0 0-16,0 0 0 15,0 0 0-15,0 0 0 16,0 0 0-16,0 0 0 0,0 0 0 16,0 0 0-16,0 0 0 15,0 0 0-15,0 0 0 16,0 0 0-16,0 0 0 15,0 0 0-15,0 0 0 0,0 0 0 16,0 0 0-16,0 0 0 16,0 0 0-16,0 0 0 15,0 0 0-15,0 0 0 0,0 0 0 16,0 0 0-16,0 0 0 16,0 0 0-16,0 26 0 15,27-26 0-15,-1 27 0 0,-26-1 0 16,0 0 0-16,0 2 0 15,0-2 0-15,0 1 0 16,0-1 0-16,0 0 0 16,-26 0 0-16,26 2 0 0,-27-2 0 15,0-26 0-15,0 26 0 16,27-26 0-16,-27 0 0 16,27 0 0-16,0 0 0 0,0 0 0 15,0 0 0-15,0 0 0 16,0 0 0-16,0 0 0 15,0 0 0-15,27 0 0 0,-27 0 0 16,0 27 0-16,27-27 0 16,-27 0 0-16,27 26 0 15,0-26 0-15,-27 26 0 0,26 1 0 16,-26 0 0-16,0-27 0 16,0 26 0-16,0 0 0 15,0-26 0-15,0 26 0 0,-26 1 0 16,26 0 0-16,-27-27 0 15,27 0 0-15,-27 27 0 16,27-27 0-16,0 0 0 0,0 0 0 16,0 0 0-16,0 0 0 15,0 26 0-15,0-26 0 16,0 0 0-16,0 0 0 16,0 0 0-16,27 26 0 0,-27-26 0 15,0 0 0-15,27 26 0 16,-27-26 0-16,26 26 0 15,-26-26 0-15,26 28 0 0,-26-2 0 16,0 1 0-16,0-27 0 16,0 26 0-16,-26 0 0 15,26 0 0-15,-26-26 0 0,26 28 0 16,-27-28 0-16,27 0 0 16,0 26 0-16,0-26 0 15,0 0 0-15,0 0 0 16,0 26 0-16,0-26 0 0,0 0 0 15,0 0 0-15,0 26 0 16,0-26 0-16,27 27 0 0,-1-27 0 16,0 0 0-16,-26 0 0 15,25 26 0-15,2-26 0 16,-27 28 0-16,29-3 0 16,-29 2 0-16,0-1 0 0,0 0 0 15,0 2 0-15,-29-2 0 16,2 1 0-16,27-1 0 15,-25 0 0-15,-1-26 0 0,26 26 0 16,-26-26 0-16,26 28 0 16,0-28 0-16,-27 0 0 0</inkml:trace>
  <inkml:trace contextRef="#ctx0" brushRef="#br0" timeOffset="-122243.28">17090 15107 512 0,'0'0'0'15,"0"0"0"-15,0 0 0 0,0 0 0 16,0 0 0-16,0 0 0 16,0 0 0-16,0 0 0 15,0 0 0-15,0 0 0 0,0 0 0 16,0 0 0-16,0 26 0 16,0 0 0-16,27 1 0 0,2-1 0 15,-4-26 0-15,2 26 0 16,-1-26 0-16,0 28 0 15,26-28 0-15,-23 0 0 0,-4 0 0 16,2 0 0-16,-1 0 0 16,0 0 0-16,1 0 0 15,27 0 0-15,-28 0 0 16,0 0 0-16,0 0 0 0,0-28 0 16,28 28 0-16,-27 0 0 15,25 0 0-15,-26 0 0 31,0 0 0-31,1 0 0 0,0 0 0 16,-27 28 0-16,27-28 0 16,-1 0 0-16,-26 26 0 15,27 1 0-15,-2-27 0 0,1 0 0 16,-26 26 0-16,27-26 0 16,27 0 0-16,-28 0 0 15,1 0 0-15,-2 0 0 16,30 0 0-16,-30-26 0 0,2 26 0 15,-1-27 0-15,1 1 0 16,24-2 0-16,-22 28 0 0,-4 0 0 16,2-26 0-16,-1 26 0 15,1 0 0-15,-27 0 0 16,27 26 0-16,-27-26 0 0,25 0 0 16,3 28 0-16,-28-2 0 15,26-26 0-15,0 27 0 16,0-27 0-16,1 26 0 0,0-26 0 15,0 26 0-15,25-26 0 16,-52 0 0-16,52 0 0 16,-25-26 0-16,0 26 0 0,26-26 0 15,-27 26 0-15,1-27 0 16,25 1 0-16,-25 26 0 16,0-28 0-16,-1 28 0 15,0-26 0-15,1 26 0 0,-2 0 0 16,2 0 0-16,2 0 0 15,-29 0 0-15,25 0 0 16,-25 26 0-16,26-26 0 0,-26 28 0 16,0-28 0-16,26 26 0 15,1 1 0-15,0-27 0 16,-2 26 0-16,4-26 0 0,-4 0 0 16,-25 26 0-16,26-26 0 15,-26 0 0-15,0 0 0 16,26 0 0-16,-26 0 0 15,27-26 0-15,0 26 0 0,-2 0 0 16,4-26 0-16,-3 26 0 16,-1-27 0-16,1 27 0 15,1 0 0-15,0 0 0 0,-27-26 0 16,27 26 0-16,-27 0 0 16,27 0 0-16,-27 0 0 15,0 0 0-15,26 0 0 0,-26 0 0 16,25 26 0-16,-25 1 0 15,26-27 0-15,1 26 0 16,0-26 0-16,0 26 0 0,0 0 0 16,-1-26 0-16,1 0 0 15,-27 28 0-15,24-28 0 16,3 0 0-16,-27 0 0 0,27-28 0 16,0 28 0-16,-27 0 0 15,27-26 0-15,-1 26 0 16,1-26 0-16,-3 26 0 0,3-26 0 15,2-1 0-15,-4 27 0 16,2 0 0-16,-27-26 0 16,26 26 0-16,-26 0 0 0,27 0 0 15,-27 0 0-15,0 0 0 16,26 0 0-16,-26 0 0 0,0 26 0 16,25-26 0-16,-25 27 0 15,29-1 0-15,-29-26 0 16,25 26 0-16,2-26 0 15,-27 26 0-15,26-26 0 0,1 0 0 16,-27 28 0-16,26-28 0 16,-26 0 0-16,0 0 0 0,25 0 0 15,4-28 0-15,-29 28 0 16,26 0 0-16,0 0 0 16,0-26 0-16,1 26 0 0,-1 0 0 15,-26 0 0-15,0 0 0 16,0 0 0-16,0 0 0 15,27 0 0-15,-27-26 0 0,0 26 0 16,0 26 0-16,0-26 0 16,0 0 0-16,0 26 0 15,27-26 0-15,-27 0 0 16,0 28 0-16,26-28 0 0,-26 0 0 16,26 0 0-16,-26 0 0 15,26 0 0-15,1 0 0 16,-1 0 0-16,1 0 0 0,-27 0 0 15,27 0 0-15,-1 0 0 16,1 0 0-16,-2 0 0 16,2 0 0-16,-27 0 0 0,0 0 0 15,0 0 0-15,0 0 0 16,0 0 0-16,0 0 0 16,0 0 0-16,0 0 0 0,-27 26 0 15,27-26 0-15,-25 26 0 16,-2 1 0-16,1-1 0 15,-1 27 0-15,0-26 0 0,1-1 0 16,26 26 0-16,-27-25 0 16,27 0 0-16,0 0 0 15,0-1 0-15,27 0 0 0,-27 0 0 16,0-26 0-16,26 26 0 16,-26-26 0-16,0 0 0 15,0 0 0-15,27 0 0 16,-27 0 0-16,27 28 0 0,-27-28 0 15,0 0 0-15,0 0 0 16,0-28 0-16,0 56 0 16,0-28 0-16,-27 0 0 0,27 26 0 15,0-26 0-15,-27 27 0 16,27-1 0-16,-26 0 0 16,26 0 0-16,0 2 0 15,0-2 0-15,0 0 0 0,0 0 0 16,0 1 0-16,0-1 0 15,0 2 0-15,0-3 0 16,0-25 0-16,0 0 0 0,0 27 0 16,26-27 0-16,-52-27 0 15,26 27 0-15,0 27 0 16,0-54 0-16,0 27 0 0,0 0 0 16,26 27 0-16,-52-27 0 15,26 0 0-15,0 0 0 16,0 0 0-16,0 26 0 0,-27 0 0 15,27-26 0-15,0 28 0 16,0-2 0-16,0 1 0 16,27-27 0-16,-27 26 0 0,0-26 0 15,0 0 0-15,0 26 0 16,0-26 0 0,26 0 0-16,-26 26 0 0,27-26 0 0,-27 28 0 15,0-28 0-15,0 0 0 16,27 25 0-16,-27-25 0 15,0 27 0-15,0-27 0 0,0 26 0 16,0-26 0-16,26 0 0 16,-52 27 0-16</inkml:trace>
  <inkml:trace contextRef="#ctx0" brushRef="#br0" timeOffset="-120220.7">17013 16615 512 0,'0'0'0'16,"0"0"0"-16,0 0 0 16,0 0 0-1,0 0 0-15,0 0 0 0,0 0 0 0,0 0 0 16,0 0 0-16,0 0 0 16,0 0 0-16,0 0 0 15,52 0 0 1,-27-27 0-16,2 27 0 15,27-26 0-15,-27 26 0 0,25-27 0 16,-25 27 0-16,27 0 0 16,-54 0 0-16,25 0 0 0,2 27 0 15,-1-27 0-15,-26 26 0 16,26-26 0-16,1 27 0 16,-27-27 0-16,25 26 0 0,4-26 0 0,-29 0 0 15,26 28 0-15,0-28 0 16,0 0 0-16,-26 0 0 15,26 0 0 1,1 0 0-16,0 0 0 0,0-28 0 0,-1 28 0 31,26-26 0-31,-26 26 0 0,1-27 0 0,27 27 0 0,-28 0 0 16,26-26 0-16,-26 26 0 16,-26 0 0-16,27 0 0 15,-27 0 0-15,27 0 0 0,-27 26 0 16,27-26 0-16,-27 27 0 15,26-27 0-15,1 0 0 16,-2 26 0-16,-25-26 0 16,26 28 0-16,3-28 0 0,-4 0 0 15,2 0 0-15,-27 0 0 16,26-28 0-16,1 28 0 16,-27 0 0-16,27-26 0 0,-27 26 0 15,53 0 0-15,-53-27 0 16,52 27 0-16,-26-26 0 15,1 26 0-15,0-27 0 0,-27 27 0 16,25 0 0-16,3 0 0 16,-2 27 0-16,-26-27 0 15,26 26 0-15,-26-26 0 0,26 27 0 16,-26-1 0-16,54 2 0 16,-27-28 0-16,-1 25 0 15,0-25 0-15,0 0 0 0,0 0 0 16,1 0 0-16,0 0 0 15,0 0 0-15,-1 0 0 16,-26 0 0-16,26-25 0 16,1 25 0-16,-2-28 0 0,2 2 0 15,0-1 0-15,0 1 0 16,25 26 0-16,-25-27 0 16,-2 27 0-16,2-25 0 0,2 25 0 15,-4 0 0-15,1 0 0 16,-26-28 0-16,0 56 0 15,26-28 0-15,1 25 0 0,-27-25 0 16,27 27 0-16,-2-1 0 16,4 1 0-16,-4-1 0 0,1 2 0 15,0-3 0-15,1 2 0 16,0-27 0-16,-2 26 0 16,4 0 0-16,-3-26 0 0,-1 0 0 15,1-26 0-15,-26 26 0 16,27-26 0-16,-27 26 0 15,27-27 0-15,0 2 0 16,26 25 0-16,-53-28 0 0,51 2 0 16,-51-1 0-16,27 27 0 15,0 0 0-15,-27 0 0 16,27-26 0-16,-27 26 0 0,0 0 0 31,0 0 0-31,27 0 0 16,-27 26 0-16,26-26 0 15,1 27 0-15,-3-27 0 0,-24 26 0 16,27 2 0-16,-27-28 0 16,27 25 0-16,-27-25 0 15,27 0 0-15,0 0 0 16,-27 0 0-16,26 0 0 0,-26 0 0 16,27-25 0-16,-27 25 0 15,24-28 0-15,3 28 0 16,2 0 0-16,-4-26 0 0,-25 26 0 15,27 0 0-15,-27 0 0 16,26 0 0-16,1 0 0 16,-27 0 0-16,26 0 0 0,-26 0 0 15,25 26 0-15,-25-26 0 16,29 28 0-16,-29-3 0 16,0-25 0-16,25 0 0 15,-25 27 0-15,0-27 0 0,27 0 0 16,-1 0 0-16,-26 0 0 15,0 0 0-15,27 0 0 16,-27 0 0-16,0 0 0 0,26 0 0 16,-26 0 0-16,25 0 0 15,4 0 0-15,-3 0 0 16,0-27 0-16,0 27 0 0,-26 0 0 16,27 0 0-16,-1 0 0 15,-26 0 0-15,27 0 0 16,-27 0 0-16,0 0 0 0,27 0 0 15,-27 0 0-15,26 0 0 16,-26 27 0-16,0-27 0 0,0 0 0 16,26 0 0-16,0 0 0 15,-26 0 0-15,27 0 0 16,-1-27 0-16</inkml:trace>
  <inkml:trace contextRef="#ctx0" brushRef="#br0" timeOffset="-118405.33">13494 6959 512 0,'0'0'0'0,"0"0"0"0,0 0 0 15,0 0 0-15,0 0 0 0,0 0 0 16,0 0 0-16,0 0 0 16,0 0 0-16,0 0 0 15,0 0 0-15,0 0 0 16,0 0 0-16,0 0 0 0,0 0 0 15,0 0 0-15,0 0 0 16,0 0 0-16,-26 0 0 16,52 0 0-16,-26 0 0 0,0 0 0 15,-26 0 0-15,26 0 0 16,0 0 0-16,0 0 0 0,0 0 0 16,0 0 0-16,0 0 0 15,0 0 0-15,0 0 0 16,0 0 0-16,26 0 0 15,-26 26 0-15,0 0 0 0,26-26 0 16,-26 53 0-16,26-27 0 16,-26 1 0-16,26-1 0 15,-52 1 0-15,52-1 0 0,-26 0 0 16,-26 1 0-16,0 0 0 16,0-1 0-16,26-26 0 15,-26 26 0-15,26-26 0 16,0 0 0-16,-27 0 0 15,27 0 0-15,0 0 0 0,0 26 0 16,27-26 0-16,-27 0 0 16,0 0 0-16,26 0 0 15,-26 0 0-15,0 0 0 0,26 0 0 16,0 27 0-16,0-27 0 16,-26 26 0-16,0 2 0 15,0-3 0-15,27 2 0 0,-54-27 0 16,27 27 0-16,-26-1 0 15,26 0 0-15,-26 1 0 16,26-2 0-16,-26-25 0 0,26 28 0 16,-26-28 0-16,26 26 0 15,0-26 0-15,0 0 0 16,0 27 0-16,0-27 0 16,26 26 0-16,-26-26 0 0,0 26 0 15,26-26 0-15,-26 0 0 16,26 0 0-16,-26 26 0 15,26-26 0-15,-26 28 0 0,27-28 0 16,0 26 0-16,-27-26 0 16,0 26 0-16,27-26 0 15,-27 26 0-15,27-26 0 16,-54 27 0-16,27-1 0 0,0 2 0 16,-27-28 0-16,27 26 0 15,-27 0 0-15,0-26 0 0,1 26 0 16,0-26 0-16,26 0 0 15,-26 26 0-15,26-26 0 16</inkml:trace>
  <inkml:trace contextRef="#ctx0" brushRef="#br0" timeOffset="-116970.56">13572 6904 512 0,'0'-26'0'0,"27"26"0"16,-27 0 0-16,0-26 0 0,27 26 0 15,0 0 0-15,-27 0 0 16,27 0 0-16,-27 0 0 16,0 0 0-16,25 0 0 0,-25 0 0 15,0 26 0-15,26-26 0 16,0 0 0-16,-26 0 0 16,29 0 0-16,-4 0 0 15,-25 26 0-15,27-26 0 0,0 0 0 16,-27 27 0-16,25-27 0 15,-25 0 0-15,27 0 0 16,-2 0 0-16,4 0 0 0,-4 0 0 16,2 0 0-16,0 0 0 15,-2 0 0-15,2 0 0 16,-2 0 0-16,-25 0 0 0,29-27 0 16,-2 27 0-16,-2 0 0 15,2 0 0-15,-2 0 0 16,2 0 0-16,0 27 0 0,0-27 0 15,0 28 0-15,-27-28 0 16,25 0 0-16,2 26 0 16,-27-26 0-16,26 0 0 15,0-26 0-15,1 26 0 0,27 0 0 16,-54-28 0-16,52 28 0 16,-26-27 0-16,0 1 0 15,1 26 0-15,0 0 0 0,0-26 0 16,-1 26 0-16,0 0 0 15,0-26 0-15,2 26 0 16,-28 0 0-16,25 0 0 0,2 0 0 16,-27 26 0-16,27-26 0 15,-27 0 0-15,26 26 0 16,-26-26 0-16,27 0 0 0,-27 26 0 16,23-26 0-16,7 0 0 15,-5 0 0-15,-25 0 0 16,27 0 0-16,-27 0 0 0,27 0 0 15,-1 0 0-15,1 0 0 16,-27-26 0-16,23 26 0 16,7 0 0-16,-3-26 0 0,25 26 0 15,-52 0 0-15,53-26 0 16,-53 26 0-16,26 0 0 16,-26 0 0-16,27 0 0 0,-27 0 0 15,27 26 0-15,-27-26 0 16,0 26 0-16,0-26 0 15,25 26 0-15,-25-26 0 0,27 27 0 16,-27-27 0-16,26 28 0 16,1-28 0-16,-27 0 0 15,26 0 0-15,-26 0 0 16,27 0 0-16,-27 0 0 0,0 0 0 16,0 0 0-16,27 0 0 15,-27-28 0-15,0 28 0 16,0 0 0-16,26 0 0 0,-26 0 0 15,25 0 0-15,-25 0 0 16,0 0 0-16,27 0 0 16,-27 0 0-16,27 0 0 0,-27 28 0 15,0-28 0-15,26 0 0 16,-26 26 0-16,0-26 0 16</inkml:trace>
  <inkml:trace contextRef="#ctx0" brushRef="#br0" timeOffset="-115715.74">13468 8068 512 0,'0'27'0'0,"0"-27"0"0,0 0 0 16,0 0 0-16,0 0 0 0,0-27 0 15,26 27 0-15,-26 0 0 16,0-26 0-16,26 26 0 15,0-26 0-15,0 0 0 16,1 26 0-16,27-26 0 0,-27-2 0 16,24 2 0-16,4 26 0 15,-30-27 0-15,2 27 0 0,25-26 0 16,-25 26 0-16,-2 0 0 16,4 0 0-16,-4 26 0 15,2-26 0-15,-27 27 0 16,27-27 0-16,-27 26 0 0,25 2 0 15,-25-2 0-15,27-26 0 16,-2 26 0-16,-25-26 0 16,29 26 0-16,-29-26 0 0,27 0 0 15,-2 0 0-15,2 0 0 16,-27 0 0-16,52-26 0 16,-25 26 0-16,0 0 0 15,25-26 0-15,-25 26 0 16,-1-26 0-16,27 26 0 15,-26-28 0-15,0 28 0 16,25 0 0-16,-26 0 0 0,0 0 0 16,1 0 0-16,0 0 0 15,0 0 0-15,-1 0 0 16,-26 28 0-16,0-28 0 0,26 26 0 16,0-26 0-16,-26 26 0 15,28-26 0-15,-3 0 0 16,-25 26 0-16,27-26 0 0,-27 0 0 15,27 0 0-15,-27 0 0 16,0 0 0-16,26-26 0 16,-26 26 0-16,27-26 0 0,-4 0 0 15,7 26 0-15,-5-28 0 16,-25 2 0-16,27 26 0 16,0 0 0-16,-1 0 0 0,-26-27 0 15,27 27 0-15,-27 0 0 16,23 0 0-16,-23 27 0 15,30-27 0-15,-30 0 0 0,27 26 0 16,-27-26 0-16,25 28 0 16,2-28 0-16,-1 26 0 15,1-26 0-15,-1 0 0 16,-26 0 0-16,27 0 0 0,-27 0 0 16,27 0 0-16,-27-26 0 15,25 26 0-15,-25 0 0 0,27 0 0 16,-27 0 0-16,26-28 0 15,-26 28 0-15,27 0 0 16,-27 0 0-16,0 0 0 0,26 0 0 16,-26 0 0-16,27 0 0 15,-27 0 0-15,0 0 0 16,27 0 0-16</inkml:trace>
  <inkml:trace contextRef="#ctx0" brushRef="#br0" timeOffset="-114821.08">15796 6959 512 0,'0'0'0'0,"0"0"0"15,0 0 0-15,0 0 0 16,0-28 0-16,0 28 0 16,0 0 0-16,0 0 0 0,0 0 0 15,0 0 0-15,0-27 0 0,0 27 0 16,26 0 0-16,-26 0 0 16,0 0 0-16,0 0 0 15,0 0 0-15,0 0 0 0,0 0 0 16,0 0 0-16,0 0 0 15,-26 0 0-15,26 27 0 16,-27-27 0-16,0 28 0 0,1-2 0 16,-1 0 0-1,0-26 0-15,2 26 0 0,-1 1 0 16,26-1 0-16,0 1 0 16,-27-1 0-16,54 1 0 0,-27-1 0 15,0 0 0-15,26 1 0 16,-26 0 0-16,0-1 0 15,25 0 0-15,-25 0 0 0,0 1 0 16,0-1 0-16,27-26 0 16,-27 28 0-16,0-3 0 15,0-25 0-15,-27 27 0 0,27-27 0 16,0 0 0-16,-25 27 0 16,25-27 0-16,-26 26 0 15,26-26 0-15,0 0 0 0,-27 26 0 16,27 1 0-16,-27-2 0 15,27 3 0-15,0-2 0 16,0-26 0-16,-26 27 0 16,52-1 0-16,-26-26 0 0,0 26 0 15,0-26 0-15,0 0 0 16,27 26 0-16,-27-26 0 0,0 0 0 16,0 0 0-16,27 28 0 15,-27-28 0-15,0 0 0 16,0 0 0-16,26 26 0 15,-26-26 0-15,0 26 0 0,0-26 0 16,0 26 0-16,0-26 0 16,-26 27 0-16,26-1 0 15,0-26 0-15,0 28 0 0,-27-28 0 16,27 26 0-16,0-26 0 16,0 0 0-16,0 26 0 15,0-26 0-15</inkml:trace>
  <inkml:trace contextRef="#ctx0" brushRef="#br0" timeOffset="-101101.65">6853 17065 512 0,'0'0'0'15,"26"0"0"-15,-26 0 0 0,0 0 0 16,0 0 0-16,0 0 0 15,0 0 0-15,0 0 0 16,0 0 0-16,0 0 0 0,0 0 0 16,0 0 0-16,0 0 0 15,0-27 0-15,0 27 0 16,0 0 0-16,0 0 0 16,0 0 0-16,0 0 0 0,0 0 0 15,0 0 0-15,0 0 0 16,0 0 0-16,0 0 0 15,-26-27 0-15,-1 27 0 0,0 0 0 16,27 27 0-16,-25-27 0 16,-2 0 0-16,1 27 0 15,-1-1 0-15,27-26 0 0,-26 26 0 16,-1 1 0-16,27-1 0 16,0 1 0-16,0-27 0 15,0 26 0-15,0 0 0 0,27-26 0 16,-1 27 0-16,1-27 0 15,-27 0 0-15,26 0 0 16,-26 26 0-16,52-26 0 0,-25 0 0 16,0-26 0-16,-1 26 0 15,-26 0 0-15,27 0 0 16</inkml:trace>
  <inkml:trace contextRef="#ctx0" brushRef="#br0" timeOffset="-100567.53">6959 17091 512 0,'0'0'0'0,"0"0"0"15,27-26 0-15,-27 26 0 16,25 0 0-16,-25 0 0 0,27-27 0 16,-27 27 0-16,26 0 0 15,-26 0 0-15,27 0 0 16,-27 0 0-16,0 0 0 0,0 0 0 16,26 0 0-16,-26 27 0 15,27-27 0-15,-27 26 0 16,0 0 0-16,0 1 0 0,0-1 0 15,27 1 0-15,-27-27 0 16,0 26 0-16,0 0 0 16,-27-26 0-16,27 27 0 15,0-27 0-15,0 0 0 0,-27 0 0 16,1 0 0-16,26 0 0 16,-27 0 0-16,27-27 0 0,0 27 0 15,0-26 0-15,0 26 0 16,0-26 0-16,0-1 0 15,27 27 0-15,-27-26 0 0,26 26 0 16,1 0 0-16,-27-27 0 16,27 27 0-16,-2 0 0 15,2 0 0-15,1 0 0 16,-28-26 0-16,25 26 0 0,-25 0 0 16,26 0 0-16,-26 0 0 15</inkml:trace>
  <inkml:trace contextRef="#ctx0" brushRef="#br0" timeOffset="-100301.42">7514 17065 512 0,'0'0'0'0,"0"0"0"0,0 0 0 0,27-27 0 15,-27 27 0-15,0 0 0 16,0 0 0-16,0 0 0 0,0 27 0 16,0-27 0-16,0 26 0 31,0 0 0-31,0 1 0 16,-27-1 0-16,27 1 0 0,0-27 0 15,0 26 0-15,-27 0 0 16,27-26 0-16,0 27 0 15</inkml:trace>
  <inkml:trace contextRef="#ctx0" brushRef="#br0" timeOffset="-100142.96">7487 16932 512 0,'0'0'0'15,"0"0"0"-15,0-26 0 16,27 26 0-16,-27 0 0 0</inkml:trace>
  <inkml:trace contextRef="#ctx0" brushRef="#br0" timeOffset="-99703.14">7699 16852 512 0,'0'0'0'0,"27"-25"0"0,-27 25 0 15,0 0 0-15,0 0 0 0,26 25 0 16,-26-25 0-16,0 28 0 15,0-2 0-15,-26 0 0 16,26 0 0-16,0 27 0 0,0-26 0 16,0 26 0-16,-27-27 0 15,27 27 0-15,0-26 0 16,0-1 0-16,-27 27 0 0,27-53 0 16,0 26 0-16,0-26 0 15,0 27 0-15,0-27 0 16,0 0 0-16,0 0 0 0,0 0 0 15,0 0 0-15,0 0 0 16,27 0 0-16,-27 0 0 16,0 0 0-16,27 0 0 15,-27-27 0-15,26 27 0 0,1 0 0 16,-27 0 0-16,27-26 0 16,-27 26 0-16,0-27 0 0</inkml:trace>
  <inkml:trace contextRef="#ctx0" brushRef="#br0" timeOffset="-99484.4">7726 17065 512 0,'0'0'0'0,"26"0"0"0,-26-27 0 16,27 27 0-16,0 0 0 16,-27 0 0-16,27 0 0 0,-27 0 0 15,24 0 0-15</inkml:trace>
  <inkml:trace contextRef="#ctx0" brushRef="#br0" timeOffset="-99343.64">8018 17223 512 0,'0'0'0'15,"0"0"0"-15,0 0 0 16,0 0 0-16,0 0 0 0,0 0 0 16</inkml:trace>
  <inkml:trace contextRef="#ctx0" brushRef="#br0" timeOffset="-98815.22">8230 17065 512 0,'0'0'0'0,"0"-27"0"15,0 27 0-15,0 0 0 0,0 0 0 16,24 0 0-16,-24 0 0 16,0 0 0-16,0 0 0 15,0 27 0-15,0-27 0 0,0 26 0 16,0 0 0-16,0 1 0 16,0-1 0-16,27 1 0 15,-27-1 0-15,28-26 0 0,-28 26 0 16,25-26 0-16,-25 27 0 15,0-27 0-15,27-27 0 16,-27 27 0-16,27-26 0 16,-27 26 0-16,27-26 0 0,-27-1 0 15,26 1 0-15,-26-1 0 16,0 1 0-16,25 26 0 0,-25-26 0 16,0 26 0-16,28 0 0 15</inkml:trace>
  <inkml:trace contextRef="#ctx0" brushRef="#br0" timeOffset="-98169.64">8706 17117 512 0,'25'0'0'0,"-25"0"0"0,0-26 0 15,0 26 0-15,0 0 0 16,0 0 0-16,27 0 0 16,-27 0 0-16,0-26 0 15,0 26 0-15,27 0 0 0,-27 0 0 16,0 0 0-16,0 0 0 16,0-27 0-16,0 27 0 15,-27 0 0-15,27 0 0 0,-27 0 0 16,27 0 0-16,-25 0 0 15,25 0 0-15,-27 0 0 16,-1 27 0-16,1-27 0 16,3 26 0-16,24 0 0 0,-27 1 0 15,0 26 0-15,27-27 0 16,0 0 0-16,0 1 0 16,0-1 0-16,27-26 0 0,-27 27 0 15,27-27 0-15,-27 0 0 16,0 0 0-16,24-27 0 15,3 27 0-15,-27 0 0 0,28-26 0 16,-28-1 0-16,0 27 0 16,27-26 0-16,-27 0 0 15,25 26 0-15,-25-27 0 16,0 1 0-16,27 26 0 0,-27-27 0 16,0 27 0-16,0 0 0 15,27 0 0-15,-54 0 0 0,27 0 0 16,0 0 0-16,0 0 0 15,0 27 0-15,0-27 0 16,0 26 0-16,0-26 0 16,0 27 0-16,0-1 0 0,27-26 0 15,-27 26 0-15,0-26 0 16,0 27 0-16,24-27 0 16,-24 26 0-16,0-26 0 0,28-26 0 15,-28 26 0-15,0 0 0 16,27-27 0-16</inkml:trace>
  <inkml:trace contextRef="#ctx0" brushRef="#br0" timeOffset="-97884.9">8995 16880 512 0,'27'0'0'0,"-27"-28"0"16,0 28 0-16,0 0 0 16,0 0 0-16,0 0 0 15,0 0 0-15,0 0 0 0,0 0 0 16,0 28 0-16,0-28 0 16,0 52 0-16,0-26 0 15,-27 27 0-15,27 1 0 0,-25-28 0 16,25 27 0-16,0-27 0 15,-27 27 0-15,27-27 0 16,0 1 0-16</inkml:trace>
  <inkml:trace contextRef="#ctx0" brushRef="#br0" timeOffset="-97509.2">9180 17117 512 0,'27'0'0'0,"-27"0"0"0,0 0 0 16,0-26 0-16,0 26 0 15,0 0 0-15,0 0 0 0,0 0 0 16,0 0 0-16,-27 26 0 15,27 1 0-15,0-27 0 0,0 26 0 16,0 1 0-16,0-1 0 16,0 0 0-16,0 1 0 15,0-1 0-15,27 1 0 16,0-27 0-16,-27 27 0 0,0-54 0 16,27 27 0-16,-27-27 0 15,26 27 0-15,-26-26 0 16,26-1 0-16,-26 1 0 15,26 0 0-15,-26-1 0 0,0 27 0 16,26-26 0-16</inkml:trace>
  <inkml:trace contextRef="#ctx0" brushRef="#br0" timeOffset="-97117.42">9472 17144 512 0,'0'0'0'16,"0"0"0"-16,26 26 0 0,-26-26 0 16,26 0 0-16,-26 0 0 15,28 0 0-15,-28 0 0 16,25 0 0 0,-25 0 0-16,27 0 0 0,-27 0 0 0,27-26 0 15,-27 26 0-15,26 0 0 16,-26-27 0-16,0 27 0 0,0 0 0 15,0 0 0-15,-26-26 0 16,26 26 0-16,-27 0 0 16,0 0 0-16,2 0 0 15,-3 26 0-15,28-26 0 0,-26 27 0 16,0-1 0-16,26 1 0 16,-26-1 0-16,26 0 0 15,0 1 0-15,0-1 0 0,0 1 0 16,26 0 0-16,-26-27 0 15,26 0 0-15,0 26 0 16,-26-26 0-16,28 0 0 0,-3-26 0 16,2 26 0-16,0 0 0 15</inkml:trace>
  <inkml:trace contextRef="#ctx0" brushRef="#br0" timeOffset="-96646.36">9869 17091 512 0,'0'-26'0'0,"0"26"0"16,0 0 0-16,25-27 0 15,-25 27 0-15,0 0 0 0,0 0 0 16,0 0 0-16,0 0 0 15,-25 0 0-15,25 0 0 16,-27 0 0-16,1 27 0 0,26-27 0 16,0 26 0-16,-27-26 0 15,27 0 0-15,0 26 0 16,0 1 0-16,0-27 0 0,0 0 0 16,27 26 0-16,-27-26 0 15,0 27 0-15,26-27 0 16,-26 0 0-16,27 0 0 0,-2 26 0 15,-25-26 0-15,0 0 0 16,0 26 0-16,29-26 0 16,-29 0 0-16,0 27 0 15,0-27 0-15,-29 0 0 0,29 26 0 16,-25-26 0-16,-2 27 0 16,1-27 0-16,26 0 0 15,-27 27 0-15,27-27 0 0,-27 0 0 16,3 0 0-16,24 0 0 15,0 0 0-15,0 0 0 16</inkml:trace>
  <inkml:trace contextRef="#ctx0" brushRef="#br0" timeOffset="-96458.91">10212 17091 512 0,'0'0'0'16,"0"0"0"-16,0 0 0 0,0-26 0 15,27 26 0-15,-27 0 0 16</inkml:trace>
  <inkml:trace contextRef="#ctx0" brushRef="#br0" timeOffset="-96348.98">10159 17197 512 0,'-26'0'0'0,"26"26"0"16,0-26 0-16,0 0 0 16,0 0 0-16,26 0 0 15,-26 0 0-15</inkml:trace>
  <inkml:trace contextRef="#ctx0" brushRef="#br0" timeOffset="-95391.39">11008 16799 512 0,'0'0'0'16,"0"0"0"-16,0 0 0 0,0 0 0 15,0 0 0-15,0 0 0 16,0 0 0-16,0 0 0 16,0 0 0-16,0 0 0 0,0 28 0 15,0-3 0-15,0 3 0 16,-27-2 0-16,27 0 0 16,0 0 0-16,0 27 0 0,0-26 0 15,0 0 0-15,0-1 0 16,-29 0 0-16,58 1 0 15,-29-27 0-15,0 26 0 0,0-26 0 16,0 27 0-16,0-27 0 16</inkml:trace>
  <inkml:trace contextRef="#ctx0" brushRef="#br0" timeOffset="-94951.74">10796 16958 512 0,'0'0'0'0,"0"0"0"16,-29 0 0-16,29 0 0 0,0 0 0 15,0 0 0-15,29 0 0 16,-29 0 0-16,25 0 0 15,2 0 0-15,-27 0 0 0,26 0 0 16,0 0 0-16,1 0 0 16,-2 0 0-16,4 0 0 15,23 0 0-15,-26 0 0 16,0 27 0-16,-26-27 0 0,0-27 0 16,27 27 0-16,-27 0 0 15</inkml:trace>
  <inkml:trace contextRef="#ctx0" brushRef="#br0" timeOffset="-94464.5">10663 17329 512 0,'0'0'0'0,"26"0"0"16,-26 0 0-16,26 0 0 16,-26 0 0-16,27 0 0 15,-2 0 0-15,4 0 0 16,-4 0 0-16,2 0 0 0,-1 0 0 15,0 0 0-15,1 0 0 16,-2 27 0-16,4-27 0 0,-2 0 0 16,-27 0 0-16,25 0 0 15,1 0 0-15,-26 0 0 16,26 0 0-16,-26 0 0 0</inkml:trace>
  <inkml:trace contextRef="#ctx0" brushRef="#br0" timeOffset="-93804.47">11640 16932 512 0,'0'0'0'0,"0"0"0"15,0 0 0-15,0 0 0 0,29 0 0 16,-29 0 0-16,0 0 0 16,0-26 0-16,0 26 0 15,0 26 0-15,0-26 0 0,0 0 0 16,0 0 0-16,-29 26 0 15,29 1 0-15,0-1 0 16,0 1 0-16,0 0 0 0,-26 25 0 16,52-25 0-16,-26-1 0 15,-26 1 0-15,26-1 0 16,0-26 0-16,0 0 0 0,0 26 0 16,0-26 0-16,26 0 0 15,-26 27 0-15</inkml:trace>
  <inkml:trace contextRef="#ctx0" brushRef="#br0" timeOffset="-93631.22">11825 17276 512 0,'0'0'0'0,"0"0"0"16,0 0 0-16,0-27 0 0,0 27 0 15,0 0 0-15,29 0 0 16,-29 0 0-16,0-26 0 16</inkml:trace>
  <inkml:trace contextRef="#ctx0" brushRef="#br0" timeOffset="-92953.92">12356 16906 512 0,'0'0'0'0,"0"0"0"0,0 0 0 31,27 0 0-31,-27 0 0 16,0 0 0-16,0 0 0 15,0 0 0-15,0 0 0 16,-27-26 0-16,54 26 0 0,-54 26 0 16,27-52 0-16,0 26 0 15,-27 26 0-15,27-26 0 0,-26 0 0 16,26 26 0-16,-27-26 0 16,2 26 0-16,-2 1 0 15,1-1 0-15,26 28 0 0,-27-28 0 16,27 0 0-16,0 1 0 15,0 26 0-15,0-27 0 0,0 0 0 16,0 1 0-16,0-1 0 16,0 1 0-16,27-27 0 15,-27 27 0-15,26-27 0 16,1 0 0-16,-2 0 0 0,2 0 0 16,-27 0 0-16,0-27 0 15,0 27 0-15,26-27 0 0,-26 27 0 16,0-26 0-16,-26 26 0 15,26-27 0-15,0 1 0 16,-27 0 0-16,2 26 0 0,25-27 0 16,-27 27 0-16,1 0 0 15,-1 0 0-15,0 0 0 16,27 0 0-16,-26 27 0 16,26-27 0-16,0 0 0 0,0 0 0 15</inkml:trace>
  <inkml:trace contextRef="#ctx0" brushRef="#br0" timeOffset="-92011.35">12621 16932 512 0,'0'0'0'16,"0"0"0"-16,0 0 0 0,0 0 0 16,0 0 0-16,0 0 0 15,0 0 0-15,0 0 0 16,0 0 0-16,0 0 0 0,0 0 0 15,0 0 0-15,0 0 0 16,0 0 0-16,0 0 0 16,0 0 0-16,0 0 0 15,0 0 0-15,0 0 0 0,0 0 0 16,-27 26 0-16,27-26 0 16,0 27 0-16,-28-1 0 15,28-26 0-15,-25 27 0 0,25 0 0 16,-27-27 0-16,27 26 0 15,0 0 0-15,-26-26 0 16,26 27 0-16,0-27 0 0,0 0 0 16,0 0 0-16,0 0 0 15,0 0 0-15,0 0 0 16,0 26 0-16,0-26 0 16,0 0 0-16,26 0 0 15,-26 0 0-15,27 0 0 0,-2 0 0 16,-25 0 0-16,28 0 0 0,-1 0 0 15,-1 0 0-15,-26-26 0 16,26 26 0-16,0 0 0 0,-26 0 0 16,29 0 0-16,-29 0 0 15,23-27 0-15,-23 27 0 16,0 0 0-16,28 0 0 16,-28 0 0-16,0 0 0 0,0 0 0 15,0 0 0-15,0 0 0 16,0 0 0-16,0 0 0 0,0 0 0 15,0 0 0-15,0 0 0 16,0 0 0-16,0 0 0 16,27 0 0-16,-27 0 0 15,0 27 0-15,-27-27 0 0,27 26 0 16,0 27 0-16,0-53 0 16,-28 53 0-16,28-53 0 15,0 26 0-15,0 1 0 0,0-27 0 16,0 27 0-16,0-27 0 15,0 0 0-15,0 0 0 16,0 0 0-16,0 0 0 0</inkml:trace>
  <inkml:trace contextRef="#ctx0" brushRef="#br0" timeOffset="-91461.65">13017 16985 512 0,'0'0'0'0,"27"0"0"15,-27 0 0-15,25-27 0 0,-25 27 0 16,29 0 0-16,-29 0 0 16,0 0 0-16,0 0 0 15,0 0 0-15,-29 0 0 0,29 27 0 16,-25-1 0-16,25-26 0 16,-27 27 0-16,27 0 0 15,-26-1 0-15,26-26 0 0,0 26 0 16,-27-26 0-16,54 27 0 15,-27-27 0-15,0 0 0 0,0 26 0 16,26-26 0-16,1 0 0 16,-2 0 0-16,-25 0 0 15,29 0 0-15,-3 0 0 0,-26 0 0 16,25 0 0-16,2 0 0 16,-27 27 0-16,0-27 0 15,26 0 0-15,-52 26 0 0,26-26 0 16,0 26 0-16,0-26 0 15,0 27 0-15,-27-27 0 16,2 26 0-16,25-26 0 16,-26 0 0-16,26 27 0 0,-29-27 0 15,4 0 0-15,-2 0 0 16,1 0 0-16</inkml:trace>
  <inkml:trace contextRef="#ctx0" brushRef="#br0" timeOffset="-91195.67">13069 16958 512 0,'0'-26'0'0,"29"26"0"16,-29 0 0-16,51-26 0 15,-24 26 0-15,-1-26 0 16,28 26 0-16,-54 0 0 0,53-28 0 16,-28 28 0-16,-25 0 0 15,27 0 0-15,-27 0 0 16,0 0 0-16,0 0 0 0,26 0 0 16</inkml:trace>
  <inkml:trace contextRef="#ctx0" brushRef="#br0" timeOffset="-86165.3">6694 17832 512 0,'0'0'0'0,"0"0"0"0,0 0 0 15,0-26 0-15,0 26 0 16,0 0 0-16,0 0 0 0,0 0 0 16,0 0 0-16,0 0 0 15,0 0 0-15,0 0 0 16,0 0 0-16,0 0 0 0,0 0 0 15,0 0 0-15,0 26 0 16,-26 0 0-16,26 1 0 16,-27-1 0-16,27 28 0 0,0-28 0 15,-27 27 0-15,27-27 0 16,0 27 0-16,0-27 0 16,0-26 0-16,0 53 0 0,0-53 0 15,0 27 0-15,27-27 0 16,-27 0 0-16</inkml:trace>
  <inkml:trace contextRef="#ctx0" brushRef="#br0" timeOffset="-85882.73">6668 17858 512 0,'0'-26'0'0,"0"26"0"16,0 0 0-16,26 0 0 15,-26-26 0-15,27 26 0 16,-27-27 0-16,26 27 0 16,1 0 0-16,-27 0 0 0,25 0 0 15,2 0 0-15,0 0 0 16,-27 0 0-16,26 0 0 15,-26 0 0-15,27 0 0 0,-1 0 0 16,-26 0 0-16</inkml:trace>
  <inkml:trace contextRef="#ctx0" brushRef="#br0" timeOffset="-67943.48">13653 17117 512 0,'-27'-26'0'0,"27"52"0"15,0-26 0-15,0 0 0 16,0 0 0-16,0 0 0 0,0 0 0 16,0 0 0-16,0 0 0 15,0 0 0-15,0 0 0 16,0 0 0-16,0 0 0 0,27 0 0 16,0-26 0-16,-27 26 0 15,25 0 0-15,1 0 0 16,0 0 0-1,-26 0 0-15,29 0 0 0,-4 0 0 0,2 0 0 16,0 0 0-16,-27 0 0 0,25 0 0 16,-25 0 0-16,0 0 0 15,27 0 0-15,-27 0 0 0,0 0 0 16,0 0 0-16,0 0 0 16,0 0 0-16,0 0 0 15</inkml:trace>
  <inkml:trace contextRef="#ctx0" brushRef="#br0" timeOffset="-67048.22">13572 17276 512 0,'0'0'0'16,"27"0"0"-16,-27 0 0 0,27 0 0 15,0 0 0-15,0 0 0 16,-2 0 0-16,1 0 0 16,29 0 0-16,-30 0 0 0,2 0 0 15,0 0 0-15,-2 0 0 16,2 0 0-16,-2 0 0 16,4 0 0-16,-4 0 0 0,2 0 0 15,-27 0 0-15,0 0 0 16,0 0 0-16</inkml:trace>
  <inkml:trace contextRef="#ctx0" brushRef="#br0" timeOffset="-66279.39">13865 16906 512 0,'0'0'0'16,"0"0"0"-16,0 0 0 16,0 0 0-16,0 0 0 15,0-26 0-15,0 26 0 0,0 0 0 16,0 0 0-16,0 0 0 16,0 0 0-16,0 0 0 0,0 0 0 15,0 0 0-15,0 0 0 16,0 0 0-16,0 0 0 15,0 0 0-15,0 0 0 16,0 0 0-16,0 0 0 0,0 0 0 16,0 0 0-16,0 0 0 15,0 0 0-15,0 0 0 16,0 0 0-16,0 0 0 0,0 0 0 16,0 0 0-16,25 0 0 15,-25 26 0-15,0 0 0 16,27 0 0-16,-2-26 0 0,4 27 0 15,-4-1 0-15,2 1 0 16,-27-27 0-16,27 27 0 16,-2-1 0-16,2 0 0 0,-27-26 0 15,25 27 0-15,-25-27 0 16,29 0 0-16,-29 26 0 0,0-26 0 16,0 0 0-16,0 0 0 15,0 27 0-15,0-27 0 16,0 0 0-16,0 26 0 0,0 0 0 15,-29-26 0-15,29 27 0 16,-25-1 0-16,-2 1 0 16,2 0 0-16,-2-1 0 15,0 0 0-15,2 1 0 0,25-27 0 16,-29 26 0-16,29 0 0 16,0-26 0-16,-25 28 0 15,25-28 0-15,0 26 0 0,0-26 0 16,0 0 0-16,0 0 0 15,25 0 0-15,-25 0 0 16</inkml:trace>
  <inkml:trace contextRef="#ctx0" brushRef="#br0" timeOffset="-65007.81">14764 17011 512 0,'0'0'0'0,"0"0"0"16,26 0 0-16,-26 0 0 16,0 0 0-16,0 0 0 0,26 0 0 15,-26 0 0-15,0 0 0 16,0 0 0-16,0 0 0 15,0-26 0-15,0 26 0 0,0 0 0 16,0 0 0-16,0 0 0 16,0 0 0-16,0 0 0 15,0 0 0-15,0 0 0 16,0 0 0-16,0-27 0 0,0 27 0 16,0 0 0-16,0 0 0 15,0 0 0-15,-26 0 0 0,26 0 0 16,0 0 0-16,-26 0 0 15,26 0 0-15,-26 0 0 16,26 27 0-16,-27-1 0 0,0 1 0 16,27 0 0-16,-27-1 0 15,27 27 0-15,-26-27 0 16,26 27 0-16,0 0 0 16,-26 0 0-16,26 0 0 0,0 0 0 15,0-27 0-15,0 28 0 16,0-28 0-16,0 0 0 15,0 1 0-15,0-1 0 0,0-26 0 16,26 0 0-16,-26 0 0 16</inkml:trace>
  <inkml:trace contextRef="#ctx0" brushRef="#br0" timeOffset="-64757.31">14553 17276 512 0,'0'0'0'0,"26"0"0"16,-26 0 0-16,26-27 0 15,0 27 0-15,0 0 0 16,1 0 0-16,0 0 0 0,0 0 0 15,-1 0 0-15,0 0 0 16,0 0 0-16,2 0 0 0</inkml:trace>
  <inkml:trace contextRef="#ctx0" brushRef="#br0" timeOffset="-63782.77">15184 17223 512 0,'0'0'0'16,"0"0"0"-16,0-26 0 15,0 26 0-15,0 0 0 0,0 0 0 16,0 0 0-16,0 0 0 15,0 0 0-15,0 0 0 16,0-27 0-16,0 27 0 0,0 0 0 16,0 0 0-16,0 0 0 31,0 0 0-31,0-26 0 0,-23 26 0 16,23 0 0-16,0 0 0 15,-27-27 0-15,27 27 0 16,0 0 0-16,-26 0 0 0,-1 0 0 15,27 0 0-15,-27 0 0 16,2 0 0-16,-5 27 0 16,7-1 0-16,-4 1 0 0,27-1 0 15,0 0 0-15,0 1 0 16,0-1 0-16,0 1 0 16,27-27 0-16,-27 27 0 0,23-27 0 15,-23 26 0-15,30-26 0 16,-30 0 0-16,25 0 0 15,-25-26 0-15,27 26 0 0,-27 0 0 16,27-27 0-16,-27 27 0 16,0-27 0-16,26 27 0 15,-26-26 0-15,0 26 0 0,0-27 0 16,27 1 0-16,-27 26 0 16,0-26 0-16,0 26 0 15,0 0 0-15,0 0 0 0,0 0 0 16,0 0 0-16,0 0 0 15,0 0 0-15,0 0 0 16,0 26 0-16,0 0 0 0,0 1 0 16,0-1 0-16,0 1 0 15,0-27 0-15,23 27 0 16,-23-27 0-16,0 26 0 16,30-26 0-16,-30 0 0 0,0 0 0 15,0 0 0-15,0 0 0 16,27 0 0-16,-27 0 0 15,25-26 0-15,-25 26 0 0,27-27 0 16,-1 0 0-16,1 27 0 16,-27-26 0-16,26 26 0 0,-26-27 0 15,27 27 0-15,-27 0 0 16,0 0 0-16,0-26 0 16,0 26 0-16,0 0 0 0,0 0 0 15,0 0 0-15,0 26 0 16,0-26 0-16,0 27 0 15,0-27 0-15,0 26 0 16,-27-26 0-16,27 27 0 0,0-27 0 16,0 27 0-16,0-1 0 15,0-26 0-15,27 0 0 16,-27 26 0-16,0-26 0 0,0 0 0 16,0 0 0-16,0 0 0 15,27 0 0-15,-27-26 0 0,25 26 0 16,2 0 0-16,-27-26 0 15,0 26 0-15</inkml:trace>
  <inkml:trace contextRef="#ctx0" brushRef="#br0" timeOffset="-63624.98">15478 17065 512 0,'-27'0'0'16,"27"0"0"-16,0-27 0 16,0 27 0-16,27 0 0 0,-27-27 0 15</inkml:trace>
  <inkml:trace contextRef="#ctx0" brushRef="#br0" timeOffset="-63309.7">15689 17038 512 0,'0'0'0'0,"0"0"0"0,0 0 0 16,0 0 0-16,0 0 0 15,0 0 0-15,0 0 0 16,0 27 0-16,-27-27 0 0,27 52 0 16,-25-25 0-16,25-1 0 15,0 27 0-15,-26-27 0 16,26 1 0-16,0 26 0 0,0-26 0 16,0-1 0-16,0 0 0 15,0 1 0-15</inkml:trace>
  <inkml:trace contextRef="#ctx0" brushRef="#br0" timeOffset="-62839.66">16140 17011 512 0,'0'0'0'0,"0"0"0"16,25 0 0-16,-25 0 0 15,0 0 0 1,0 27 0-16,0 0 0 16,0-1 0-16,-25 0 0 0,50 1 0 0,-50 26 0 15,25-27 0-15,0 0 0 16,-27 27 0-16,27-26 0 0,-25 0 0 16,25-1 0-16,0-26 0 15,0 26 0-15,0 1 0 16,0-27 0-16,0 0 0 0,0 0 0 15,0 0 0-15,25 0 0 16,2 0 0-16,-27 0 0 16,25 0 0-16,2 0 0 0,-27 0 0 15,52-27 0-15,-52 27 0 16,29-26 0-16,-4 26 0 16</inkml:trace>
  <inkml:trace contextRef="#ctx0" brushRef="#br0" timeOffset="-62369.2">16165 17249 512 0,'27'0'0'0,"0"0"0"15,-27-26 0-15,25 26 0 0,4 0 0 16,-4 0 0-16,2 0 0 15,-2-26 0-15,2 26 0 16,0 0 0-16,-27 0 0 16,25 0 0-16,-25 0 0 0,0 0 0 15,0 0 0-15,0 0 0 16,0 0 0-16,0 0 0 16,0 26 0-16,-25-26 0 0,25 0 0 15,0 26 0-15,0 1 0 16,0-27 0-16,-27 26 0 15,27-26 0-15,0 27 0 0,0 0 0 16,0-1 0-16,0-26 0 16,27 0 0-16,-27 0 0 15,0 26 0-15,25-52 0 16,4 26 0-16,-3-26 0 0,-26 26 0 16,24-27 0-16,-24 0 0 15,0 1 0-15,0-1 0 0,0 1 0 16,-24 26 0-16,24-26 0 15,-26 26 0-15,26 0 0 16,0 0 0-16,-29 0 0 0,29 0 0 16,0 0 0-16</inkml:trace>
  <inkml:trace contextRef="#ctx0" brushRef="#br0" timeOffset="-60754.84">15054 17832 512 0,'0'0'0'0,"0"0"0"16,27-26 0-16,-27 26 0 16,0 0 0-16,0 0 0 15,0 0 0-15,27-27 0 0,-27 27 0 16,0 0 0-16,0 0 0 15,0 0 0-15,0 0 0 16,0 0 0-16,26 0 0 16,-26 27 0-16,0-27 0 0,27 26 0 0,-27 0 0 0,0 1 0 31,23-1 0-31,-46 0 0 0,23 28 0 0,0-28 0 0,0 1 0 16,0-1 0-16,0 0 0 15,-27 1 0-15,27-27 0 16,-26 26 0-16,26-26 0 0,0 0 0 15,-27 0 0-15,27 0 0 16,0-26 0-16,-27 26 0 16,27-27 0-16,0 1 0 15,0 0 0-15,0-1 0 0,0 1 0 16,0 0 0-16,27 26 0 16,-27 0 0-16,27-28 0 15,-1 28 0-15,24-26 0 0,-20 26 0 16,-3-26 0-16,-2 26 0 15,28 0 0-15,-26-27 0 0,-1 27 0 16</inkml:trace>
  <inkml:trace contextRef="#ctx0" brushRef="#br0" timeOffset="-60313.91">15426 17965 512 0,'0'0'0'0,"25"0"0"16,-25 0 0-16,27 0 0 16,-1 0 0-16,1 0 0 0,-1 0 0 15,1 0 0-15,0-28 0 16,-27 28 0-16,26 0 0 15,-1-26 0-15,-25 26 0 0,0 0 0 16,27 0 0-16,-27-26 0 16,0 26 0-16,-27-27 0 15,27 27 0-15,0-26 0 0,-25 26 0 16,-1-26 0-16,26 26 0 16,-27 0 0-16,0 0 0 15,-26 0 0-15,27 0 0 0,26 26 0 16,-27-26 0-16,2 26 0 15,-2 1 0-15,0-1 0 16,27 0 0-16,27 28 0 16,-27-28 0-16,27 1 0 0,-27-1 0 15,25-26 0-15,2 26 0 16,-1-26 0-16,1 0 0 16,-1 0 0-16,1-26 0 0,0 26 0 15,-1-26 0-15</inkml:trace>
  <inkml:trace contextRef="#ctx0" brushRef="#br0" timeOffset="-59873.18">15874 17965 512 0,'0'0'0'0,"0"0"0"16,0 0 0-16,0 0 0 15,0 0 0-15,29 0 0 0,-29 26 0 16,0-26 0-16,0 26 0 16,0 1 0-16,0-1 0 15,0 27 0-15,0-27 0 0,0 1 0 16,0 26 0-16,0-27 0 16,0 1 0-16,0 0 0 15,-29-1 0-15,29 0 0 16,0 0 0-16,-27-26 0 0,27 0 0 15,0 0 0-15,-25-26 0 16,25 26 0-16,-26-26 0 0,26 0 0 16,-27-1 0-16,27 0 0 15,0-26 0-15,0 27 0 16,27-1 0-16,-27 1 0 0,26 26 0 16,-26-27 0-16,25 1 0 15,2 26 0-15,-27 0 0 16,29-26 0-16,-5 26 0 0,-24 0 0 15,27-27 0-15,-27 27 0 16,26-26 0-16,-26 26 0 16,0-26 0-16</inkml:trace>
  <inkml:trace contextRef="#ctx0" brushRef="#br0" timeOffset="-59732.59">15954 17832 512 0,'-27'0'0'0,"27"0"0"16,0 0 0-16,0-26 0 16,0 26 0-16,0 0 0 15,27 0 0-15</inkml:trace>
  <inkml:trace contextRef="#ctx0" brushRef="#br0" timeOffset="-59575.82">16165 18123 512 0,'-25'26'0'0,"25"-52"0"15,0 26 0-15,0 0 0 16,0 0 0-16,0 0 0 0,0 0 0 16,0 0 0-16</inkml:trace>
  <inkml:trace contextRef="#ctx0" brushRef="#br0" timeOffset="-59182.93">16429 17806 512 0,'0'0'0'0,"0"0"0"0,0 0 0 16,29 0 0-16,-58 0 0 15,58 0 0-15,-29 0 0 16,0 0 0-16,0 0 0 0,0 0 0 15,0 0 0-15,0 26 0 16,-29-26 0-16,29 26 0 16,0 27 0-16,-25-27 0 0,25 28 0 15,-27-1 0-15,27-27 0 16,0 27 0-16,0-27 0 0,0 27 0 16,0-26 0-16,0-1 0 15,0-26 0-15</inkml:trace>
  <inkml:trace contextRef="#ctx0" brushRef="#br0" timeOffset="-58884.87">16669 17858 512 0,'0'0'0'0,"0"-26"0"15,0 26 0-15,24-26 0 16,-24 26 0-16,0 0 0 0,0 0 0 16,0 0 0-16,0 26 0 15,0 0 0-15,0 1 0 0,0-1 0 16,-24 28 0-16,24-2 0 16,0-25 0-16,0 25 0 15,0 1 0-15,0 0 0 0,0-26 0 16,-26-1 0-16,26 1 0 15,0-27 0-15,0 27 0 16,0-27 0-16</inkml:trace>
  <inkml:trace contextRef="#ctx0" brushRef="#br0" timeOffset="-58531.8">16350 18044 512 0,'0'26'0'0,"0"-52"0"16,0 26 0-16,0 26 0 15,0-26 0-15,27 0 0 16,-27 0 0-16,27-26 0 0,-2 52 0 16,4-26 0-16,-3-26 0 15,-2 26 0-15,3 0 0 16,0 0 0-16,0 0 0 15,0 0 0-15,-27 0 0 0</inkml:trace>
  <inkml:trace contextRef="#ctx0" brushRef="#br0" timeOffset="-57993.55">16932 18176 512 0,'0'0'0'0,"0"0"0"15,-27 0 0-15,27 0 0 0,0 0 0 16,0 0 0-16,-25 0 0 16,-1 26 0-16,26-26 0 15,-26 27 0-15,26-27 0 0,-27 26 0 16,27 1 0-16,0 0 0 16,0-1 0-1,0-26 0-15,0 26 0 0,27 0 0 0,-27-26 0 16,26 26 0-16,0-26 0 15,-1 0 0-15,2-26 0 0,-27 26 0 16,27-26 0-16,0 26 0 16,-27-26 0-16,0 0 0 15,27-1 0-15,-27 0 0 0,0 1 0 16,-27-1 0-16,27 27 0 16,0-26 0-16,-27 26 0 15,27 0 0-15,-27 0 0 0,27 0 0 16,-27 0 0-16,27 0 0 31,-25 0 0-31,25 0 0 0,0 0 0 16,0 26 0-16,0-26 0 15,0 0 0-15</inkml:trace>
  <inkml:trace contextRef="#ctx0" brushRef="#br0" timeOffset="-24557.81">22278 9894 512 0,'0'0'0'0,"0"0"0"0,0 0 0 15,0 0 0-15,0 0 0 16,0 0 0-16,0 0 0 16,0 0 0-16,0 0 0 15,0 0 0-15,0 0 0 0,-27 0 0 16,27 0 0-16,0 0 0 15,0 0 0-15,0 0 0 0,0 0 0 16,0 0 0-16,0 0 0 16,0 0 0-16,0 0 0 15,0 0 0-15,0 0 0 16,0 0 0-16,0 0 0 0,0 0 0 16,0 0 0-16,0 0 0 15,0 0 0-15,0 0 0 0,0 0 0 16,0 0 0-16,0 0 0 15,27 0 0-15,-27 0 0 16,0 0 0-16,0 0 0 0,27 0 0 16,-2 0 0-16,-25 0 0 15,27 0 0-15,-2 0 0 16,-25 27 0 0,27-27 0-16,2 0 0 0,-4 0 0 0,2 0 0 15,-27 0 0-15,25 0 0 16,2 0 0-16,0 0 0 15,-2 0 0-15,4 0 0 0,-4 0 0 16,1 0 0-16,0 0 0 16,1 0 0-16,0 0 0 15,-2 0 0-15,3 26 0 0,-1-26 0 16,-2 0 0-16,1 0 0 16,1-26 0-16,0 26 0 15,-2 0 0-15,-25 0 0 0,28 0 0 16,-1 0 0-16,-27 0 0 15,0 0 0-15,25 0 0 16,1 0 0-16,1 0 0 0,0 0 0 16,0 0 0-16,-1 0 0 15,1 26 0-15,-2-52 0 16,1 26 0-16,1 0 0 0,0 0 0 16,-27 0 0-16,27 0 0 15,-1 0 0-15,1 0 0 16,0 0 0-16,-3 0 0 15,3 0 0-15,27 0 0 0,-28 0 0 16,1 0 0-16,0 0 0 16,-3 0 0-16,3 0 0 0,1 0 0 15,-2 0 0-15,27 0 0 16,-26 0 0-16,24 0 0 16,3 0 0-16,-28 0 0 0,1 0 0 15,27 0 0-15,-2-27 0 16,-25 27 0-16,-2 0 0 15,2 0 0-15,0 0 0 0,0 0 0 16,-1 0 0-16,-26 0 0 16,0 0 0-16,26 0 0 15,-26-26 0-15,0 26 0 16,27 0 0-16,-27 0 0 0,0 0 0 16,0 0 0-16,0 0 0 15,0 0 0-15</inkml:trace>
  <inkml:trace contextRef="#ctx0" brushRef="#br0" timeOffset="-22137.58">22251 9577 512 0,'0'0'0'0,"0"0"0"15,0 0 0-15,0 26 0 16,0-26 0-16,0 0 0 16,0 0 0-16,0 0 0 0,0 0 0 15,0 0 0-15,0 0 0 16,0 27 0-16,27-27 0 0,-27 0 0 15,0 0 0-15,0 0 0 16,27 0 0-16,-27 0 0 16,25 0 0-16,-25-27 0 0,27 27 0 15,-27 0 0-15,0 0 0 16,25 0 0-16,-25-26 0 16,0 26 0-16,27 0 0 0,-27 0 0 15,29-26 0 1,-29 26 0-16,25 0 0 0,-25-26 0 15,27 26 0-15,-27 0 0 16,0 0 0-16,25-28 0 0,-25 28 0 16,0-26 0-16,27 26 0 15,-27 0 0-15,0 0 0 16,27-27 0-16,-27 27 0 0,25 0 0 16,-25-26 0-16,29-1 0 15,-29 27 0-15,25 0 0 16,-25-25 0-16,0 25 0 0,26-27 0 15,-26 27 0-15,0-27 0 16,26 27 0-16,-26 0 0 16,0-26 0-16,27 26 0 0,-27 0 0 15,0-26 0-15,27 26 0 16,-27-27 0-16,0 27 0 16,25-26 0-16,-25 26 0 15,0-27 0-15,28 0 0 0,-28 27 0 16,0-26 0-16,0 26 0 15,0 0 0-15,27-26 0 16,-27 0 0-16,0 26 0 0,51-54 0 16,-24 54 0-16,-27-27 0 15,0 27 0-15,0-26 0 0,0 0 0 16,27 26 0-16,-27-26 0 16,0 26 0-16,0-26 0 15,0 26 0-15,25-28 0 0,-25 28 0 16,0 0 0-16,0-26 0 15,0 26 0-15,0-26 0 16,0 26 0-16,28-27 0 16,-28 27 0-16,0-26 0 0,0 26 0 15,27 0 0-15,-27-26 0 16,0 26 0-16,0-28 0 0,0 28 0 16,0-26 0-16,25 26 0 31,-25 0 0-31,0-26 0 15,0 26 0-15,26-26 0 0,-26 26 0 16,0 0 0-16,0-26 0 16,27 26 0-16,-27 0 0 15,0-27 0-15,27 27 0 0,-27 0 0 16,0-27 0-16,0 27 0 16,27 0 0-16,-27-27 0 15,0 27 0-15,0 0 0 0,26 0 0 16,-26-26 0-16,27 26 0 15,-27 0 0-15,0 0 0 16,25-26 0-16,-25 26 0 16,26 0 0-16,-26 0 0 0,0 0 0 15,27 0 0-15,-27-26 0 16,0 26 0-16,0 0 0 16,0 0 0-16,27 0 0 0,-27 0 0 15,0 26 0-15,27-26 0 16,-27 0 0-16,26 0 0 0,-26 26 0 15,27-26 0-15,-27 0 0 16,0 26 0-16,27-26 0 16,-27 0 0-16,0 27 0 15,24-27 0-15,-24 27 0 0,27 0 0 16,-27-27 0-16,0 26 0 16,27-26 0-16,-27 26 0 0,27 0 0 15,-27-26 0-15,0 26 0 16,26-26 0-16,-26 28 0 15,0-28 0-15,27 26 0 16,-27-26 0-16,0 26 0 0,27-26 0 16,-27 27 0-16,0-27 0 15,24 26 0-15,-24-26 0 16,0 0 0-16,0 26 0 0,27-26 0 16,-27 0 0-16,0 28 0 15,0-28 0-15,28 0 0 16,-28 26 0-16,0 0 0 0,0-26 0 15,26 26 0-15,-26-26 0 16,0 0 0-16,26 26 0 0,-26-26 0 16,27 27 0-16,-27-27 0 15,0 0 0-15,0 28 0 16,27-28 0-16,-27 26 0 16,0-26 0-16,0 26 0 0,27-26 0 15,-27 26 0-15,0-26 0 16,0 26 0-16,24-26 0 15,-24 27 0-15,28 0 0 0,-28-27 0 16,0 0 0-16,26 26 0 16,-26-26 0-16,26 27 0 15,-26-1 0-15,0-26 0 16,27 0 0-16,-27 26 0 0,0-26 0 16,27 27 0-16,-27-27 0 15,27 27 0-15,-27-27 0 16,0 0 0-16,24 0 0 15,-24 25 0-15,28-25 0 0,-28 0 0 16,27 27 0-16,-27-27 0 16,0 0 0-16,25 26 0 15,-25-26 0-15,27 0 0 0,0 27 0 16,-27-27 0-16,27 0 0 16,-27 0 0-16,26 0 0 0,-26 26 0 15,0-26 0-15,26 0 0 16,-26 0 0-16,0 28 0 15,27-28 0-15,-27 0 0 0,25 0 0 16,-25 0 0-16,0-28 0 16,27 28 0-16,-27 28 0 15,0-2 0-15,27-26 0 16,-27-26 0-16,0 26 0 0,0 0 0 16,0 0 0-16,0 26 0 15,0-52 0-15,0 26 0 16,0 0 0-16,0 26 0 0,0-52 0 15,0 26 0-15,27 26 0 16,-27-26 0-16,0 0 0 0,0 0 0 16</inkml:trace>
  <inkml:trace contextRef="#ctx0" brushRef="#br0" timeOffset="-21149.72">22674 9312 512 0,'0'0'0'15,"0"0"0"-15,0 0 0 0,26 0 0 16,-26 0 0-16,0 0 0 16,0 0 0-16,0 0 0 15,0 0 0-15,0 0 0 0,0-26 0 16,0 26 0-16,0 0 0 16,0 0 0-16,0 0 0 15,0 0 0-15,0 0 0 0,0 0 0 16,-26 26 0-16,26-26 0 15,0 27 0-15,0 0 0 16,0-2 0-16,-26 2 0 0,26-1 0 16,0 1 0-16,0 27 0 15,0-28 0-15,0 26 0 16,0-25 0-16,0 0 0 16,0-1 0-16,0 1 0 0,0-1 0 15,0 0 0-15,0 1 0 16,0-27 0-16,0 27 0 0,0-27 0 15,0 25 0-15,0-25 0 16,0 27 0-16,0-27 0 16,26 0 0-16,-26 26 0 15,0-26 0-15,0 0 0 0,0 0 0 16,0 0 0-16,0 0 0 16,0 0 0-16,0 27 0 15,0-27 0-15,0 0 0 0,0 0 0 16,0 0 0-16,0 0 0 15,0 0 0-15,0 0 0 16</inkml:trace>
  <inkml:trace contextRef="#ctx0" brushRef="#br0" timeOffset="-20238.61">23865 9497 512 0,'26'-26'0'0,"-26"26"0"15,0 0 0-15,0 0 0 0,0 0 0 16,0-27 0-16,0 27 0 15,0 0 0-15,0 0 0 16,-26-26 0-16,26 26 0 0,0 0 0 16,0-27 0-16,26 27 0 15,-26-25 0-15,0 25 0 16,0-27 0-16,0 27 0 0,0 0 0 16,0 0 0-16,0-27 0 15,0 27 0-15,0 0 0 16,0 0 0-16,0 0 0 0,0 27 0 15,0 0 0-15,0-2 0 16,0 2 0-16,0-1 0 16,26 1 0-16,-26 27 0 15,0-2 0-15,0-26 0 0,0 28 0 16,0-1 0-16,0-27 0 16,0 0 0-16,0 1 0 15,0 0 0-15,0-2 0 0,0 2 0 16,0-27 0-16,0 26 0 15,0 1 0-15,0-27 0 16,0 0 0-16,0 26 0 0,0-26 0 16,0 0 0-16,0 0 0 15,0 0 0-15,0 0 0 16,0 0 0-16,0 0 0 0,0 0 0 16,0 0 0-16,0 0 0 15,0 0 0-15,0 0 0 16,0 0 0-16,0 0 0 0,0 0 0 31,0-26 0-31,0 26 0 16,0 0 0-16,0 0 0 15,0 0 0-15,0 0 0 0,27 0 0 16</inkml:trace>
  <inkml:trace contextRef="#ctx0" brushRef="#br0" timeOffset="-16361.48">23759 10239 512 0,'0'0'0'0,"0"0"0"0,0 0 0 16,0 0 0-16,0 0 0 0,0 0 0 16,0 0 0-16,0 0 0 15,0 0 0-15,0 0 0 16,0 0 0-16,0 0 0 15,0 0 0-15,-27 0 0 0,27 0 0 16,0 26 0-16,-26-26 0 16,26 0 0-16,0 0 0 15,-26 0 0-15,26 26 0 0,-28-26 0 16,1 26 0-16,3 1 0 16,24 0 0-16,-27-1 0 0,27 1 0 15,0-1 0-15,0 0 0 16,-27 2 0-16,54-2 0 15,-27 0 0-15,0-26 0 16,27 26 0-16,-27-26 0 0,24 26 0 16,3-26 0-16,1 0 0 15,-28 0 0-15,26-26 0 16,0 26 0-16,-26 0 0 0,27-26 0 16,-27 26 0-16,27-26 0 15,-27 0 0-15,27 26 0 16,-27 0 0-16,0-28 0 0,0 2 0 15,0 0 0-15,0 26 0 16,0-27 0-16,0 1 0 16,-27 26 0-16,27-27 0 15,0 27 0-15,0-27 0 0,0 27 0 16,-27-26 0-16,27 26 0 16,0 0 0-16,0 0 0 15,0 0 0-15,0 0 0 0,0 0 0 16,0 0 0-16,0 0 0 15,0 0 0-15,0 0 0 16,0 0 0-16,0 0 0 0,0 0 0 16,0 26 0-16,0-26 0 15,0 0 0-15</inkml:trace>
  <inkml:trace contextRef="#ctx0" brushRef="#br0" timeOffset="-16156.04">23971 10556 512 0,'0'-26'0'16,"0"26"0"-16,0 0 0 15,0 0 0-15,0 0 0 0,0 0 0 16,0 0 0-16,0 0 0 15,0 0 0-15</inkml:trace>
  <inkml:trace contextRef="#ctx0" brushRef="#br0" timeOffset="-14980.91">24183 10317 512 0,'0'0'0'0,"0"-26"0"15,0 26 0-15,0 0 0 16,0 0 0-16,0 0 0 15,0 0 0-15,0 0 0 0,0 0 0 16,0 0 0-16,0 0 0 16,0 0 0-16,0 0 0 15,26 0 0-15,-26 0 0 0,-26 0 0 16,26 0 0-16,0 0 0 16,0 0 0-16,0 0 0 15,0 0 0-15,0 0 0 0,0 0 0 16,0 0 0-16,0 0 0 15,26 0 0-15,-52 0 0 16,26 0 0-16,0 0 0 0,0 0 0 16,0 0 0-16,26 0 0 15,-52 0 0-15,26 0 0 16,0 0 0-16,0 0 0 0,0 0 0 16,0 0 0-16,0 0 0 15,26 0 0-15,-26 0 0 16,-26 0 0-16,26 0 0 15,0 0 0-15,0 0 0 0,0 0 0 16,0 0 0-16,0 0 0 16,0 0 0-16,0 0 0 15,0 0 0-15,0 26 0 0,0-26 0 16,0 0 0-16,0 0 0 16,-27 0 0-16,27 27 0 15,0-27 0-15,0 0 0 0,0 27 0 16,-27-27 0-16,27 0 0 15,0 26 0-15,-27-26 0 16,2 27 0-16,25-27 0 16,-27 0 0-16,27 0 0 0,0 26 0 15,-28-26 0-15,28 0 0 16,0 0 0-16,0 26 0 16,0-26 0-16,0 0 0 0,0 0 0 15,0 0 0-15,0 0 0 16,28 0 0-16,-28 0 0 0,0 0 0 15,27 0 0-15,-27 0 0 16,25 0 0-16,-25 0 0 16,27 0 0-16,0 0 0 0,-27 0 0 15,27 0 0-15,-27 0 0 16,26 0 0-16,-26 0 0 16,0 0 0-16,0 0 0 15,26 0 0-15,-26 0 0 0,0 0 0 16,0 0 0-16,0 0 0 15,27-26 0-15,-27 26 0 16,-27 26 0-16,54-52 0 0,-27 26 0 16,-27 26 0-16,27-26 0 15,0-26 0-15,27 52 0 16,-27-26 0-16,0 0 0 0,0 0 0 16,0 0 0-16,0 28 0 15,0-28 0-15,-27 26 0 16,27-26 0-16,0 26 0 0,0-26 0 15,0 26 0-15,-26 0 0 16,26-26 0-16,0 27 0 16,0-27 0-16,26 27 0 0,-26-27 0 15,0 0 0-15</inkml:trace>
  <inkml:trace contextRef="#ctx0" brushRef="#br0" timeOffset="-14304.92">24474 10344 512 0,'0'0'0'16,"0"0"0"-16,0 0 0 0,25 0 0 15,-25 0 0-15,0 0 0 16,0 0 0-16,27 0 0 15,-27-27 0-15,0 27 0 0,27 0 0 16,-27 0 0-16,26 0 0 16,-26 27 0-16,0-54 0 15,26 54 0-15,-26-27 0 0,0 0 0 16,0 27 0-16,0-27 0 16,-26 26 0-16,26-26 0 15,-26 27 0-15,-1-27 0 16,0 26 0-16,2-26 0 0,25 26 0 15,0-26 0-15,-27 0 0 16,27 0 0-16,0 28 0 16,0-28 0-16,27 0 0 0,-27 0 0 15,25 0 0-15,-25 0 0 16,27 0 0-16,-27 0 0 16,27 0 0-16,-27 0 0 0,26 0 0 15,0 0 0-15,-26 26 0 16,0-26 0-16,27 0 0 15,-27 26 0-15,-27-26 0 0,27 26 0 16,0-26 0-16,-26 0 0 16,26 26 0-16,-53-26 0 15,26 27 0-15,2-27 0 0,25 27 0 16,-27-27 0-16,27 0 0 16,-27 0 0-16,27 0 0 15,0 0 0-15</inkml:trace>
  <inkml:trace contextRef="#ctx0" brushRef="#br0" timeOffset="-13566.12">24790 10424 512 0,'27'0'0'0,"-27"0"0"0,0-27 0 16,27 27 0-16,-27 0 0 16,0 0 0-16,27-26 0 0,-27 26 0 15,0 0 0-15,0 0 0 16,0 0 0-16,-27 0 0 15,27 0 0-15,-27 0 0 0,0 0 0 16,27 0 0-16,-26 26 0 16,26-26 0-16,-25 27 0 15,25-27 0-15,0 26 0 16,0-26 0-16,-28 26 0 0,28-26 0 16,0 28 0-16,28-28 0 15,-28 26 0-15,0-26 0 16,0 0 0-16,25 26 0 0,-25-26 0 15,0 0 0-15,26 0 0 16,-26 0 0-16,0 0 0 16,27 26 0-16,-27-26 0 0,0 0 0 15,27 26 0-15,-27-26 0 16,0 27 0-16,27-27 0 16,-27 27 0-16,0-27 0 15,0 0 0-15,-27 0 0 0,27 0 0 16,0 27 0-16,-27-27 0 15,27 0 0-15,-27-27 0 16,1 27 0-16,1 0 0 0,25 0 0 16,-28-27 0-16,28 27 0 15,0-27 0-15,-27 27 0 16,27 0 0-16,27-26 0 0,-27 26 0 31,0-26 0-31,28 26 0 16,-28 0 0-16,25-26 0 15,1 26 0-15,1 0 0 0,0-26 0 16,-27 26 0-16,27 0 0 16,-27 0 0-16,0-28 0 15,0 28 0-15,0 0 0 0,0-26 0 16,-27 26 0-16,27-26 0 16,-27 26 0-16,27 0 0 15,-27 0 0-15,27 0 0 0,0 0 0 16</inkml:trace>
  <inkml:trace contextRef="#ctx0" brushRef="#br0" timeOffset="-12996.92">25056 10371 512 0,'25'0'0'16,"-25"-27"0"-16,0 27 0 0,28 0 0 15,-28 0 0-15,0 0 0 16,26 0 0-16,-52 0 0 16,26 0 0-16,0 0 0 0,0 0 0 15,0 0 0-15,0 0 0 16,-28 0 0-16,28 0 0 0,-25 0 0 15,25 27 0-15,-27-27 0 16,27 26 0-16,-27-26 0 16,27 27 0-16,-27-1 0 15,1 0 0-15,26 2 0 0,-25-2 0 16,25 0 0-16,0 0 0 16,0 0 0-16,0 1 0 0,0-27 0 15,25 27 0-15,1-27 0 16,-26 27 0-16,27-27 0 15,-27 0 0-15,27 0 0 16,0 0 0-16,-2-27 0 0,3 27 0 16,-28-27 0-16,0 27 0 15,0-27 0-15,0 1 0 16,-28 0 0-16,28 26 0 0,-25 0 0 16,-2-26 0-16,0 52 0 15,27-26 0-15,-27 0 0 16,27 0 0-16,-26 0 0 15,26 0 0-15,-25 0 0 0,25 26 0 16,0-26 0-16,-28 0 0 16,28 0 0-16</inkml:trace>
  <inkml:trace contextRef="#ctx0" brushRef="#br0" timeOffset="-11755.75">21881 10530 512 0,'0'0'0'0,"0"0"0"15,0 0 0-15,0 0 0 0,0 0 0 16,0 0 0-16,-27 0 0 16,27 0 0-16,0 0 0 15,0 0 0-15,0 0 0 16,0 0 0-16,0 0 0 0,0 0 0 15,0 0 0-15,0 0 0 16,0 0 0-16,0 0 0 16,0 0 0-16,0 0 0 0,0 0 0 15,27 0 0-15,-27 0 0 16,27 26 0-16,-27-26 0 16,27 0 0-16,-3 0 0 0,-24 0 0 15,27 0 0-15,-1 0 0 16,-26 0 0-16,27 0 0 15,0 0 0-15,-27 26 0 0,27-52 0 16,-27 26 0-16,0 0 0 16</inkml:trace>
  <inkml:trace contextRef="#ctx0" brushRef="#br0" timeOffset="-11190.65">22305 10476 512 0,'0'-26'0'0,"0"26"0"0,0 0 0 16,0 0 0-16,0 0 0 15,0 0 0-15,0 0 0 16,0 0 0-16,0 0 0 0,0 0 0 16,0 0 0-16,0 0 0 15,0 0 0-15,-27 0 0 16,27 0 0-16,0 0 0 0,-27 26 0 16,27-26 0-16,-27 0 0 15,27 28 0-15,0-28 0 16,0 26 0-16,-27 0 0 15,27 0 0-15,0-26 0 0,27 26 0 16,-27 1 0-16,0-27 0 16,0 27 0-16,27-27 0 15,0 27 0-15,-27-27 0 0,27 0 0 16,-2 0 0-16,-25 0 0 16,27 0 0-16,-27-27 0 15,25 27 0-15,-25 0 0 0,0-27 0 16,27 0 0-16,-27 1 0 15,0 0 0-15,0 0 0 16,0 0 0-16,0-2 0 0,0 28 0 16,-27-26 0-16,27 26 0 15,-25 0 0-15,-2 0 0 16,27 0 0-16,-25 0 0 0,25 0 0 16,0 0 0-16,0 0 0 15,0 26 0-15</inkml:trace>
  <inkml:trace contextRef="#ctx0" brushRef="#br0" timeOffset="-11017.35">22594 10635 512 0,'-25'0'0'0,"25"0"0"15,0 0 0-15,0 0 0 0,0 0 0 16,0 0 0-16</inkml:trace>
  <inkml:trace contextRef="#ctx0" brushRef="#br0" timeOffset="-9995.97">22623 10424 512 0,'0'0'0'0,"0"0"0"0,0 0 0 16,0-27 0-16,25 27 0 16,-25 0 0-16,0 0 0 15,0 0 0-15,0 0 0 0,0 0 0 16,0 0 0-16,0 0 0 16,0 0 0-16,0 0 0 15,0 0 0-15,0 0 0 16,0 0 0-16,0 0 0 0,0 0 0 15,0 0 0-15,0 0 0 16,0 0 0-16,0 0 0 16,0 0 0-16,0 0 0 0,0 0 0 15,0 0 0-15,0 0 0 16,0 0 0-16,-25 27 0 16,25-27 0-16,0 26 0 0,-29-26 0 15,4 26 0-15,25-26 0 16,-27 28 0-16,27-28 0 15,-27 26 0-15,27 0 0 0,0-26 0 16,0 0 0-16,0 0 0 16,27 0 0-16,-27 0 0 15,27 0 0-15,-2 0 0 0,-25 0 0 16,29 0 0-16,-4 0 0 16,-25 0 0-16,26 0 0 15,0 0 0-15,-26 0 0 0,27 0 0 16,-27 0 0-16,27 0 0 15,-27-26 0-15,0 26 0 16,0 0 0-16,0 0 0 16,0 0 0-16,0 0 0 0,0 0 0 15,0 0 0-15,0 0 0 16,0 26 0-16,0-26 0 0,-27 26 0 16,27-26 0-16,0 26 0 15,-27 1 0-15,27 0 0 16,0-27 0-16,0 27 0 0,-26-1 0 15,26-26 0 1,0 0 0-16,0 26 0 0,0-26 0 16,26 0 0-16</inkml:trace>
  <inkml:trace contextRef="#ctx0" brushRef="#br0" timeOffset="-9385.01">22912 10476 512 0,'0'0'0'0,"0"0"0"15,0 0 0-15,0 0 0 0,0 0 0 16,27-26 0-16,-27 26 0 16,25 0 0-16,-25 0 0 15,28 0 0-15,-28 0 0 0,27 0 0 16,-27 0 0-16,0 0 0 15,0 26 0-15,0-26 0 16,0 0 0-16,-27 28 0 0,27-28 0 16,-28 0 0-16,3 26 0 15,25 0 0-15,-27-26 0 16,27 0 0-16,-27 0 0 0,27 26 0 16,0-26 0-16,0 0 0 15,0 0 0-15,0 0 0 16,0 0 0-16,27 0 0 0,-27 0 0 15,27 26 0-15,-27-26 0 16,25 0 0-16,-25 0 0 16,28 0 0-16,-28 27 0 15,27-27 0-15,-27 0 0 0,0 27 0 16,0 0 0-16,0-27 0 16,0 26 0-16,-27-26 0 15,27 26 0-15,0-26 0 0,-28 0 0 16,3 26 0-16,25-26 0 15,-27 0 0-15,0 0 0 16,27 0 0-16,-26-26 0 0</inkml:trace>
  <inkml:trace contextRef="#ctx0" brushRef="#br0" timeOffset="-8720.47">23070 10556 512 0,'27'0'0'0,"-27"0"0"16,27-26 0-16,-27 26 0 16,0 0 0-16,0-26 0 15,27 26 0-15,-27 0 0 0,0 0 0 16,0 0 0-16,-27 0 0 15,27 0 0-15,-27 0 0 16,27 0 0-16,0 0 0 16,-27 26 0-16,27-26 0 0,-26 26 0 15,26-26 0-15,0 0 0 16,0 26 0-16,0-26 0 0,0 26 0 16,0-26 0-16,0 27 0 15,0-27 0-15,26 27 0 16,-26-27 0-16,0 27 0 15,27-27 0-15,-27 26 0 0,0-26 0 16,27 0 0-16,-27 26 0 16,0-26 0-16,0 26 0 0,0-26 0 15,0 26 0-15,0-26 0 16,0 28 0-16,0-28 0 16,0 0 0-16,0 0 0 15,-27 0 0-15,27 0 0 0,-27 0 0 16,1 0 0-16,26 0 0 15,-25-28 0-15,-2 28 0 16,27 0 0-16,0-26 0 0,0 26 0 16,0 0 0-16,0-26 0 15,0 26 0-15,27 0 0 16,-27-26 0-16,25 26 0 0,-25 0 0 31,26-26 0-31,1 26 0 0,0-27 0 16,0 27 0-16,-27 0 0 15,26 0 0-15,-26-27 0 0,0 27 0 16,0-27 0-16,0 27 0 16,0-26 0-16,0 26 0 15,-26 0 0-15,26 0 0 16,0 0 0-16,-27-26 0 0,0 26 0 16</inkml:trace>
  <inkml:trace contextRef="#ctx0" brushRef="#br0" timeOffset="-8121.67">23282 10504 512 0,'27'0'0'15,"-27"-28"0"-15,0 28 0 0,0 0 0 16,27 0 0-16,-27 0 0 16,0 0 0-16,0 0 0 15,0 0 0-15,0 0 0 16,0 0 0-16,0 0 0 0,-27 28 0 16,27-28 0-16,-27 26 0 15,27-26 0-15,-27 26 0 16,27-26 0-16,-26 26 0 0,1 0 0 15,25 1 0-15,-27 27 0 16,27-28 0-16,0 0 0 16,0 0 0-16,0 0 0 15,0 2 0-15,0-28 0 0,0 26 0 16,27-26 0-16,-27 27 0 16,25-27 0-16,1 0 0 15,-26 0 0-15,27-27 0 0,-27 27 0 16,27 0 0-16,0 0 0 15,-27 0 0-15,0-26 0 16,26 26 0-16,-26 0 0 0,0-28 0 16,0 28 0-16,0-26 0 15,0 26 0-15,-26-26 0 0,26 26 0 16,-27 0 0-16,0 0 0 16,27 0 0-16,-27-26 0 15,27 52 0-15,-26-26 0 0,26 0 0 16,-25 0 0-16,25 0 0 15,0 0 0-15,0 0 0 16,-27 0 0-16,27 26 0 0,0-26 0 16,0 0 0-16,0 0 0 15</inkml:trace>
  <inkml:trace contextRef="#ctx0" brushRef="#br0" timeOffset="-6612.99">24129 9710 512 0,'0'0'0'0,"0"0"0"15,0 0 0-15,0 0 0 16,0 0 0-16,0 0 0 0,0 0 0 31,0 0 0-31,27 0 0 16,-27 0 0-16,0 0 0 15,0 0 0-15</inkml:trace>
  <inkml:trace contextRef="#ctx0" brushRef="#br0" timeOffset="-6456.79">24235 9736 512 0,'0'-26'0'0,"0"26"0"15,0 0 0-15,27 0 0 16,-27 0 0-16,0 0 0 16,0 0 0-16,0 0 0 0</inkml:trace>
  <inkml:trace contextRef="#ctx0" brushRef="#br0" timeOffset="-6300.58">24209 9551 512 0,'0'0'0'0,"0"0"0"15,0 0 0-15,0 0 0 16,0-26 0-16,-26 26 0 0</inkml:trace>
  <inkml:trace contextRef="#ctx0" brushRef="#br0" timeOffset="-6158.85">24129 9497 512 0,'-27'0'0'0,"27"0"0"16,0 28 0-16,-25-28 0 15,25 0 0-15,0 0 0 0</inkml:trace>
  <inkml:trace contextRef="#ctx0" brushRef="#br0" timeOffset="-5985.48">24022 9657 512 0,'-24'26'0'0,"24"-26"0"16,-27 0 0-16,27 0 0 0,0 0 0 16,0 0 0-16,0 0 0 15,-27 0 0-15</inkml:trace>
  <inkml:trace contextRef="#ctx0" brushRef="#br0" timeOffset="-5844.97">24077 9789 512 0,'25'0'0'16,"-25"27"0"-16,0-27 0 15,0 25 0-15,0-25 0 0,27 0 0 16,-27 27 0-16</inkml:trace>
  <inkml:trace contextRef="#ctx0" brushRef="#br0" timeOffset="-5704.37">24314 9816 512 0,'0'0'0'0,"0"0"0"16,0 25 0-16,27-25 0 0,-27 27 0 16,0-27 0-16</inkml:trace>
  <inkml:trace contextRef="#ctx0" brushRef="#br0" timeOffset="-5059.35">22278 9762 512 0,'0'0'0'0,"0"0"0"0,0-26 0 16,0 26 0-16,0 0 0 16,-27 0 0-16,54-26 0 0,-54 26 0 15,54 0 0-15</inkml:trace>
  <inkml:trace contextRef="#ctx0" brushRef="#br0" timeOffset="-4918.39">22357 9816 512 0,'0'0'0'15,"0"25"0"-15,0-25 0 16,0 0 0-16,0 0 0 0</inkml:trace>
  <inkml:trace contextRef="#ctx0" brushRef="#br0" timeOffset="-4762.23">22463 9816 512 0,'0'0'0'0,"0"0"0"0,0 0 0 15,0 0 0-15,0 25 0 0,0-25 0 16,0 0 0-16</inkml:trace>
  <inkml:trace contextRef="#ctx0" brushRef="#br0" timeOffset="-4620.55">22463 9816 512 0,'0'0'0'0,"-25"0"0"0,25 0 0 16,0 0 0-16,0 0 0 0</inkml:trace>
  <inkml:trace contextRef="#ctx0" brushRef="#br0" timeOffset="-4479.98">22490 9710 512 0,'0'0'0'0,"0"0"0"16,0 0 0-16,0-27 0 15,0 27 0-15,0 0 0 0</inkml:trace>
  <inkml:trace contextRef="#ctx0" brushRef="#br0" timeOffset="-4338.16">22463 9657 512 0,'0'-27'0'0,"0"27"0"0,0-27 0 16,-25 27 0-16,25 0 0 15,0 0 0-15,25 0 0 16,-25 0 0-16</inkml:trace>
  <inkml:trace contextRef="#ctx0" brushRef="#br0" timeOffset="-3125.2">24022 11350 512 0,'0'0'0'15,"0"-27"0"-15,0 27 0 16,0 0 0-16,0 0 0 0,0 0 0 15,0-26 0-15,0 26 0 16,0 0 0-16,0 0 0 16,0 0 0-16,0 0 0 0,0 0 0 15,0 0 0-15,0 26 0 16,-24 1 0-16,24-1 0 0,0 28 0 16,-27-28 0-16,27 26 0 15,0-25 0-15,-27 27 0 16,27-28 0-16,0 26 0 0,0-26 0 15,0 28 0-15,0-29 0 16,0 3 0-16,0-28 0 16,0 26 0-16,0-26 0 15</inkml:trace>
  <inkml:trace contextRef="#ctx0" brushRef="#br0" timeOffset="-2095.53">23998 11271 512 0,'0'0'0'0,"0"0"0"16,0 0 0-16,0 0 0 15,0 0 0-15,0 0 0 16,0 0 0-16,0 0 0 0,0 0 0 16,24 0 0-16,-24 0 0 15,28 0 0-15,-1 0 0 0,-2 0 0 16,29 0 0-16,-27 0 0 15,25-28 0-15,-25 56 0 16,25-28 0-16,-25 0 0 16,0 0 0-16,25 0 0 0,-25 0 0 15,0 0 0-15,-27 0 0 16,25 0 0-16,-25 0 0 0,0 0 0 16,0 0 0-16,27 0 0 15,-27 0 0-15,0 0 0 16,0 0 0-16,0 0 0 0,0 0 0 15,0 0 0-15,0 0 0 16,0 0 0-16,0 0 0 16,0 26 0-16,0-26 0 15,0 26 0-15,27-26 0 0,-27 27 0 16,0-1 0-16,0 0 0 16,-27 28 0-16,27-28 0 15,0 0 0-15,0 27 0 0,0-25 0 31,0 24 0-31,0-26 0 0,0 27 0 0,0-26 0 16,0 26 0-16,0-27 0 16,0 0 0-16,0 1 0 0,0 0 0 15,0-27 0-15,27 25 0 32,-27-25 0-32,0 0 0 0,0 27 0 15,0-27 0-15,0 0 0 16,0 0 0-16,0 0 0 15,0 0 0-15,0 0 0 16,0 0 0-16,0 0 0 0,-27 0 0 16,27 0 0-16,0-27 0 15,0 27 0-15,-27 0 0 16,27 0 0-16,-25 0 0 0,25 0 0 16,-27-25 0-16,-26 25 0 15,27 0 0-15,-1 0 0 16,-27 0 0-16,2 0 0 0,0 0 0 15,25 0 0-15,-27 0 0 16,29 0 0-16,-2 0 0 16,27 0 0-16,-28 0 0 0,28 0 0 15,0 0 0-15,0 0 0 16,0 0 0-16,28 0 0 16</inkml:trace>
  <inkml:trace contextRef="#ctx0" brushRef="#br0" timeOffset="-1781.87">24235 11641 512 0,'0'0'0'16,"0"0"0"-16,0 0 0 16,0 0 0-16,0 0 0 0,0 0 0 15,0 0 0-15,0 0 0 16,0 0 0-16,0 0 0 15,0 0 0-15</inkml:trace>
  <inkml:trace contextRef="#ctx0" brushRef="#br0" timeOffset="-1624.45">24341 11561 512 0,'0'0'0'0,"0"0"0"0,0 0 0 16,0-26 0-16,0 26 0 16,0 0 0-16,27 0 0 0,-27-27 0 15</inkml:trace>
  <inkml:trace contextRef="#ctx0" brushRef="#br0" timeOffset="-1436.99">24314 11430 512 0,'-27'-28'0'0,"27"28"0"16,0 0 0-16,-25 0 0 16,25-26 0-16,0 26 0 15,0-26 0-15</inkml:trace>
  <inkml:trace contextRef="#ctx0" brushRef="#br0" timeOffset="-1280.74">24156 11430 512 0,'-27'0'0'0,"27"0"0"15,0 0 0-15,0 0 0 16,0 0 0-16,0 0 0 15,0 0 0-15,0 0 0 0</inkml:trace>
  <inkml:trace contextRef="#ctx0" brushRef="#br0" timeOffset="-1121.62">24077 11667 512 0,'0'26'0'15,"-27"-26"0"-15,27 27 0 16,0-27 0-16,0 0 0 16,0 0 0-16,0 0 0 15</inkml:trace>
  <inkml:trace contextRef="#ctx0" brushRef="#br0" timeOffset="-963.64">24209 11800 512 0,'0'26'0'16,"0"-26"0"-16,0 0 0 15,0 0 0-15,0 26 0 0,0-26 0 16,0 0 0-16</inkml:trace>
  <inkml:trace contextRef="#ctx0" brushRef="#br0" timeOffset="-820.5">24474 11800 512 0,'0'0'0'0,"0"0"0"0,0 0 0 16,0 0 0-16,0 0 0 16,0 0 0-16,0 0 0 0</inkml:trace>
  <inkml:trace contextRef="#ctx0" brushRef="#br0" timeOffset="5479.35">24050 9525 512 0,'0'0'0'15,"0"0"0"-15,0 0 0 0,0 0 0 16,0 26 0-16,0-26 0 16,0 0 0-16,0 0 0 15,0 0 0-15,0 0 0 16,0 0 0-16,0 26 0 0,0-26 0 16,-28 0 0-16,28 0 0 15,0 0 0-15,0 0 0 16,0 26 0-16,0-26 0 0,-24 0 0 15,24 0 0-15,0 0 0 16,0 0 0-16,0 0 0 16,0 0 0-16,0 0 0 0,0 0 0 15,0 0 0-15,0-26 0 16,0 26 0-16,0 0 0 16,24-26 0-16,-24 0 0 0,28-2 0 15,-28 2 0-15,27-1 0 16,-2 1 0-16,2-1 0 15,0 2 0-15,-27-29 0 16,27 28 0-16,-1 26 0 0,0-53 0 16,1 53 0-16,-2-26 0 15,29-28 0-15,-54 28 0 16,27 26 0-16,-1-26 0 0,0 0 0 16,1 0 0-16,-27 26 0 15,27 0 0-15,-27-28 0 16,0 28 0-16,0 0 0 0,0-27 0 15,0 27 0-15,25 0 0 16,-25-26 0-16,0 26 0 16,0 0 0-16,0 0 0 0,0 0 0 15,0 0 0-15,0 0 0 16,0 0 0-16,0 0 0 16,0 0 0-16,0 0 0 0,0 0 0 15,0 0 0-15,0 0 0 16,0 0 0-16,0 0 0 15,0 0 0-15,0 0 0 0,0 0 0 16,0-26 0-16,-25 26 0 16,25 0 0-16,0 0 0 15,-27 0 0 1,27 0 0-16,-27 0 0 0,1 0 0 0,26 0 0 16,-26 0 0-16,26 0 0 15,0 0 0-15,0 0 0 0,0 0 0 16,0 0 0-16,0 0 0 15,0 0 0-15,0 0 0 16,0 0 0-16,0 0 0 16,0 0 0-16,0 0 0 0,0 0 0 15,0 0 0-15,26 0 0 16,0 0 0-16,1-26 0 16,0 26 0-16,-27 0 0 0,25 0 0 15,-25 0 0-15,27 0 0 16,0 0 0-16,-27 0 0 15,0 0 0-15,26 0 0 0,-26 0 0 16,26 0 0-16,-26 0 0 16,0 0 0-16,0 0 0 15,0 0 0-15,0 0 0 0,0-26 0 16,0 52 0-16,0-26 0 16,0-26 0-16,0 52 0 15,0-26 0-15,0 0 0 16,0 26 0-16,0-26 0 0,0 26 0 15,0-26 0-15,0 26 0 16,0 1 0-16,0 1 0 16,0-28 0-16,0 26 0 0,0 0 0 15,0-26 0-15,0 26 0 16,0-26 0-16,0 26 0 16,-26-26 0-16,26 27 0 0,0-27 0 15,0 0 0-15,0 0 0 16,0 27 0-16,26-27 0 15,-26 0 0-15,0 0 0 0</inkml:trace>
  <inkml:trace contextRef="#ctx0" brushRef="#br0" timeOffset="6733.53">23574 8149 512 0,'0'0'0'15,"0"0"0"-15,0 0 0 16,0 0 0-16,0 0 0 16,0 0 0-16,0 0 0 0,0-27 0 15,0 54 0-15,0-27 0 16,0 0 0-16,0 0 0 15,0-27 0-15,0 54 0 0,0-27 0 16,0-27 0-16,0 54 0 16,0-27 0-16,-27 0 0 15,27 0 0-15,-26 0 0 0,26 26 0 16,-27-26 0-16,27 26 0 16,0-26 0-16,-27 26 0 15,27 2 0-15,0-28 0 0,0 26 0 16,0 0 0-16,0-26 0 15,0 26 0-15,27-26 0 16,0 27 0-16,-1-27 0 16,-26 0 0-16,27 0 0 0,0 0 0 15,-3 0 0-15,3 0 0 16,-27 0 0-16,28-27 0 0,-28 27 0 16,26-26 0-16,0 26 0 15,-26-26 0-15,0 26 0 16,27-26 0-16,-27-2 0 0,0 2 0 15,0 0 0-15,0 0 0 16,0-1 0-16,0 0 0 16,0 0 0-16,-27 27 0 15,27-26 0-15,-26 26 0 0,26 0 0 16,-26 0 0-16,26 0 0 16,-28-26 0-16,1 26 0 0,27 0 0 15,-24 26 0-15,24-26 0 16,-27 0 0-16,27 0 0 15,0 26 0-15,-27 1 0 16,27-27 0-16,0 0 0 0</inkml:trace>
  <inkml:trace contextRef="#ctx0" brushRef="#br0" timeOffset="6955.07">23917 8281 512 0,'-26'0'0'0,"52"0"0"16,-26 0 0-16,0 0 0 16,0 0 0-16,-26 0 0 0,52 0 0 15,-26 0 0-15,0 0 0 16,0 0 0-16</inkml:trace>
  <inkml:trace contextRef="#ctx0" brushRef="#br0" timeOffset="7662.35">24022 8149 512 0,'0'0'0'0,"0"0"0"15,0 0 0-15,0 0 0 0,0 0 0 16,0 0 0-16,0 0 0 16,0-27 0-16,0 27 0 15,0 0 0-15,28 0 0 0,-1 0 0 16,-27 0 0-16,25 0 0 15,-25 0 0-15,27 0 0 16,-27 0 0-16,0 0 0 0,0 0 0 16,0 27 0-16,0-27 0 15,0 26 0-15,-27-26 0 16,27 0 0-16,-25 26 0 0,25-26 0 16,-27 26 0-16,27-26 0 15,-28 0 0-15,28 28 0 16,0-28 0-16,0 0 0 0,0 0 0 15,0 0 0-15,0 0 0 16,0 0 0-16,28 0 0 16,-1 0 0-16,-27 0 0 0,25 0 0 15,2-28 0-15,-27 56 0 16,27-28 0-16,0 0 0 16,-27 0 0-16,0 26 0 15,26-26 0-15,-26 0 0 0,0 26 0 16,0-26 0-16,0 26 0 15,-26-26 0-15,26 27 0 16,-27-27 0-16,27 0 0 0,-27 26 0 16,0-26 0-16,27 0 0 15,-25 0 0-15,25 0 0 16,-27 0 0-16,-1 0 0 0</inkml:trace>
  <inkml:trace contextRef="#ctx0" brushRef="#br0" timeOffset="8306.39">24262 8175 512 0,'0'0'0'0,"25"-26"0"15,-25 26 0-15,0 0 0 16,0-27 0-16,27 27 0 0,-27 0 0 16,0 0 0-16,27 0 0 15,-27 0 0-15,0 0 0 16,0 0 0-16,0 0 0 0,0 0 0 15,0 0 0-15,27 0 0 16,-27 0 0-16,0 0 0 16,0 0 0-16,26 0 0 0,-26 27 0 15,0-27 0-15,0 26 0 32,-26-26 0-32,26 52 0 0,0-52 0 0,0 28 0 0,-27-2 0 15,27-26 0-15,-27 26 0 16,27 0 0-16,-27-26 0 15,27 27 0-15,-25-27 0 0,25 0 0 16,0 0 0-16,0 0 0 16,-27 0 0-16,27 0 0 15,0 0 0-15,0 0 0 16,0 0 0-16,0 0 0 0,0 0 0 16,27 0 0-16,-27 0 0 15,0 0 0-15,0 26 0 16,25-26 0-16,-25 0 0 0,27 0 0 15,0 0 0-15,-27 0 0 16,27 0 0-16,-1 0 0 16,-26 0 0-16,26 0 0 0,-26 0 0 15,27 0 0-15,0 0 0 16,-27 0 0-16,0 0 0 16,0 0 0-16,25 0 0 0</inkml:trace>
  <inkml:trace contextRef="#ctx0" brushRef="#br0" timeOffset="9029.46">24764 8122 512 0,'0'0'0'0,"-25"0"0"0,50 0 0 15,-25 0 0-15,0 0 0 0,0 0 0 16,0 0 0-16,0 0 0 16,0 0 0-16,0 0 0 15,0 0 0-15,0 0 0 16,0 0 0-16,-25 0 0 0,25 0 0 15,0 0 0-15,-28 0 0 16,28 0 0-16,-27 0 0 16,27 27 0-16,-25-1 0 0,-2-26 0 15,27 26 0-15,-27-26 0 16,27 54 0-16,0-54 0 16,-26 52 0-16,26-26 0 15,0 1 0-15,0-1 0 0,0 2 0 31,0-2 0-31,26-26 0 16,-26 26 0-16,0-26 0 0,27 26 0 16,0-26 0-16,-2 0 0 15,-25 0 0-15,55-26 0 16,-55 26 0-16,0 0 0 16,0-26 0-16,25 0 0 0,-25-2 0 15,0 2 0-15,-25 26 0 16,25-27 0-16,0 1 0 0,-28 26 0 15,1-26 0-15,27 26 0 16,-25 0 0-16,25 0 0 16,-27 0 0-16,0 26 0 15,27-26 0-15,-26 26 0 0,26-26 0 16,0 27 0-16,-26-27 0 16</inkml:trace>
  <inkml:trace contextRef="#ctx0" brushRef="#br0" timeOffset="10144.15">24949 8149 512 0,'0'0'0'0,"0"0"0"16,0 0 0-16,26 0 0 15,-26 0 0-15,0 0 0 16,0 0 0-16,0 0 0 16,0-27 0-16,0 54 0 0,0-54 0 15,0 54 0-15,0-54 0 16,0 27 0-16,0 27 0 0,0-54 0 15,0 27 0-15,0 0 0 16,0 27 0-16,0-27 0 16,0 0 0-16,0 26 0 15,-26-26 0-15,26 26 0 0,0-26 0 16,-25 0 0-16,25 26 0 16,0 2 0-16,-28-28 0 15,3 26 0-15,25 0 0 0,0 0 0 16,0-26 0-16,-27 27 0 15,27-27 0-15,-27 26 0 16,27-26 0-16,0 0 0 0,0 0 0 16,0 0 0-16,0 0 0 15,0 0 0-15,0 0 0 16,0 0 0-16,0 0 0 16,0 0 0-16,0 0 0 0,0 0 0 15,0 0 0-15,0 0 0 16,0 0 0-16,0 0 0 15,0 0 0-15,27 0 0 0,-27 0 0 16,27 28 0-16,-27-28 0 16,25 0 0-16,-25 0 0 15,28 0 0-15,-28 0 0 0,25 0 0 16,1 0 0-16,-26 0 0 16,27-28 0-16,-27 28 0 15,27 0 0-15,-27 0 0 0,0 0 0 16,0 0 0-16,27-26 0 15,-27 26 0-15,0 0 0 16,0 0 0-16,0 0 0 0,0-27 0 16,0 27 0-16,0 0 0 15,0-26 0-15,0 26 0 16,0 0 0-16,0-26 0 0,0 26 0 16,0 0 0-16,0 0 0 15,0 0 0-15,0 0 0 16,0 0 0-16,0 26 0 0,0-26 0 15,0 26 0-15,0 1 0 16,0-27 0-16,0 26 0 16,0 28 0-16,0-28 0 0,-27 0 0 15,27 0 0-15,0-26 0 16,0 27 0-16,0 0 0 16,0 0 0-16,-27-27 0 0,27 0 0 15,0 26 0-15,0-26 0 16,0 0 0-16,0 0 0 15,0 0 0-15,0 0 0 0,0 0 0 16,0 0 0-16,0 0 0 16,0 0 0-16,0 0 0 15,0 0 0-15,0 0 0 0</inkml:trace>
  <inkml:trace contextRef="#ctx0" brushRef="#br0" timeOffset="54717.38">21827 11456 512 0,'0'0'0'16,"0"0"0"-16,0 0 0 15,0 0 0-15,0 0 0 0,0 0 0 0,0 0 0 0,0 0 0 32,0 0 0-32,0 0 0 15,0 0 0-15,0 0 0 0,0 0 0 0,0 0 0 0,0 0 0 16,0 0 0-16,0 0 0 31,0 0 0-31,0 0 0 0,0 26 0 0,0-26 0 0,27 0 0 16,0 0 0-16,-27 0 0 15,27 26 0-15,0-26 0 16,-3 0 0-16,3 27 0 16,-1-27 0-16,1 0 0 0,0 26 0 15,0-26 0-15,24 28 0 31,-23-28 0-31,-3 0 0 0,2 26 0 0,0-26 0 0,27 26 0 16,-29-26 0-16,2 26 0 31,-2-26 0-31,2 26 0 16,27-26 0-16,-27 27 0 0,-27-27 0 16,52 27 0-16,-25-2 0 15,-2-25 0-15,4 0 0 16,-4 28 0-16,1-28 0 0,0 26 0 15,1-26 0-15,0 0 0 16,-2 26 0-16,3-26 0 16,-28 0 0-16,27 0 0 0,-2 0 0 15,1 27 0-15,-26-27 0 16,27 0 0-16,-27 0 0 0,27 0 0 0,-2 0 0 16,-25 0 0-16,28 0 0 15,-28 0 0-15,27 0 0 16,-27 27 0-16,25-27 0 15,-25 0 0-15,26 0 0 0,-26 25 0 16,27-25 0-16,0 0 0 16,-27 0 0-16,27 0 0 15,-1 0 0-15,1 0 0 0,-2 27 0 16,1-27 0-16,1 0 0 16,27 0 0-16,-28 0 0 15,1 0 0-15,0 27 0 0,-3-27 0 16,3 0 0-16,0 26 0 15,26-26 0-15,-53 0 0 16,27 0 0-16,0 0 0 16,-3 26 0-16,3-26 0 0,-27 0 0 15,28 0 0-15,-28 28 0 16,0-28 0-16,26 0 0 16,-26 25 0-16,0-25 0 0,0 0 0 15,0 0 0-15,0 0 0 16,0 27 0-16,0-27 0 15,0 0 0-15,0 26 0 0,0 1 0 16,0-27 0-16,0 0 0 16,0 26 0-16,0-26 0 15,0 26 0-15,0 2 0 16,0-2 0-16,0-26 0 0,0 26 0 16,26 1 0-16,-26 0 0 15,0-2 0-15,0-25 0 16,0 27 0-16,0 0 0 0,0-1 0 15,27 27 0-15,-27-27 0 16,0-26 0-16,0 53 0 16,0-26 0-16,0-1 0 0,27 0 0 15,-27 0 0-15,0 2 0 16,0 25 0-16,27-53 0 16,-27 52 0-16,0-26 0 0,0 1 0 15,0 26 0-15,0-26 0 16,24-1 0-16,-24 27 0 15,0-26 0-15,28-1 0 16,-28 26 0-16,0-25 0 0,26 27 0 16,-26-28 0-16,0 0 0 15,0 26 0-15,26-24 0 16,-26 25 0-16,0-27 0 0,0 0 0 16,27 28 0-16,-27-28 0 15,0 0 0-15,0 27 0 16,0 1 0-16,0-28 0 0,0 0 0 15,0 26 0-15,27 2 0 16,-27-27 0-16,0 25 0 16,0-26 0-16,0 2 0 0,0 24 0 15,0 1 0-15,0-27 0 16,0 27 0-16,0 0 0 16,0-1 0-16,0 1 0 15,0-25 0-15,-27 24 0 0,27 2 0 16,0-29 0-16,0 29 0 15,0-2 0-15,0 1 0 16,0 0 0-16,0 0 0 0,0-27 0 16,-27 28 0-16,27-1 0 15,0-1 0-15,-26 2 0 16,26-28 0-16,0 27 0 0,-26 0 0 16,26-1 0-16,0-25 0 15,0 25 0-15,-28-24 0 16,28 25 0-16,-24-27 0 0,24 26 0 15,0-24 0-15,0 24 0 16,-27-25 0-16,27-1 0 16,0 0 0-16,0 1 0 0,0 0 0 15,-27-1 0-15,27 0 0 16,0 0 0 0,0 1 0-16,0 0 0 15,0 0 0-15,0-1 0 16,0 0 0-16,0 0 0 0,0 0 0 15,0 2 0-15,0-2 0 16,0 1 0-16,0-1 0 16,0 0 0-16,-27 0 0 0,27 2 0 15,0-2 0-15,0 0 0 16,0 0 0-16,0 27 0 16,0-53 0-16,0 28 0 0,0-3 0 15,0 2 0-15,-26-1 0 16,52 0 0-16,-26 2 0 15,0-2 0-15,0-26 0 16,0 27 0-16,-26-1 0 0,26 0 0 16,0-26 0-16,0 26 0 15,0-26 0-15,0 28 0 16,0-28 0-16,0 25 0 0,0-25 0 16,0 27 0-16,0-27 0 15,0 0 0-15,0 26 0 16,0-26 0-16,0 27 0 0,0-27 0 15,0 0 0-15,0 26 0 16,0-26 0-16,0 28 0 16,0-28 0-16,0 25 0 15,0-25 0-15,0 27 0 0,26-27 0 16,-26 0 0-16,0 0 0 16,0 0 0-16,0 0 0 15,0 26 0-15,0-52 0 0,0 26 0 16,0 0 0-16,0 0 0 15,27-27 0-15,0 2 0 16</inkml:trace>
  <inkml:trace contextRef="#ctx0" brushRef="#br0" timeOffset="55699">24129 12514 512 0,'0'0'0'0,"0"0"0"16,0 0 0-16,0 0 0 15,0 0 0-15,0 0 0 0,0 0 0 16,0 0 0-16,0-27 0 16,0 27 0-16,27 0 0 15,-27 0 0-15,0 0 0 0,0 0 0 16,0 0 0-16,0 0 0 16,0 0 0-16,0 0 0 0,0 0 0 15,0 0 0-15,0 0 0 16,-27 27 0-16,27 26 0 31,0-27 0-31,0 27 0 0,-27-1 0 0,27-24 0 0,0 25 0 16,0-1 0-16,-25-26 0 31,25 28 0-31,0-28 0 0,0 1 0 0,0-1 0 0,0-26 0 16,25 26 0-16,-25-26 0 15,0 0 0-15</inkml:trace>
  <inkml:trace contextRef="#ctx0" brushRef="#br0" timeOffset="56137.94">24183 12487 512 0,'0'0'0'0,"0"-26"0"0,0 26 0 15,0 0 0-15,26-26 0 16,-26 26 0-16,0 0 0 16,0 0 0-16,0-27 0 0,0 27 0 15,0 0 0-15,0 0 0 16,0 0 0-16,0 0 0 15,26-27 0-15,-26 27 0 16,0 0 0-16,27 27 0 0,-27-27 0 16,52-27 0-16,-52 27 0 15,0 27 0-15,27-27 0 16,-27 27 0-16,0-27 0 0,0 52 0 16,0-25 0-16,0-27 0 15,0 26 0-15,-27-26 0 16,27 0 0-16,-27 27 0 0,27-27 0 15,-25 26 0-15,-2-26 0 16,1 0 0-16,26 0 0 16,-26 0 0-16,-1 27 0 0,27-54 0 15,0 54 0-15,0-54 0 16</inkml:trace>
  <inkml:trace contextRef="#ctx0" brushRef="#br0" timeOffset="56437.67">24474 12593 512 0,'-27'0'0'15,"54"0"0"-15,-27 0 0 16,0 0 0-16,0 0 0 0,0 0 0 16,0 0 0-16,0 0 0 15,0 0 0-15,52 0 0 16,-52-26 0-16,27 52 0 0,-27-26 0 16,26 0 0-16,-26 0 0 15,26 0 0-15</inkml:trace>
  <inkml:trace contextRef="#ctx0" brushRef="#br0" timeOffset="57443.31">24183 13070 512 0,'0'0'0'0,"0"0"0"16,0-27 0-16,0 54 0 0,0-54 0 15,0 27 0-15,0 27 0 16,0-54 0-16,0 54 0 16,0-27 0-16,0 0 0 0,0 0 0 15,0 26 0-15,0 0 0 16,0-26 0-16,0 26 0 16,0 1 0-16,0 0 0 0,0 0 0 15,26-27 0-15,-26 26 0 16,0-26 0-16,26 26 0 15,-26-26 0-15,0 0 0 0,27 0 0 16,-2-26 0-16,-25 26 0 16,27-26 0-16,-27-1 0 15,0 0 0-15,27 27 0 0,-27-27 0 16,0 27 0-16,27-26 0 16,-1 26 0-16,0 0 0 15,-26-26 0-15</inkml:trace>
  <inkml:trace contextRef="#ctx0" brushRef="#br0" timeOffset="58164.1">24684 13096 512 0,'0'0'0'0,"0"0"0"0,0-26 0 16,0 26 0-16,0 0 0 16,0 0 0-16,0 0 0 15,0 0 0-15,0 0 0 0,0 0 0 32,0 0 0-32,-25 0 0 0,25-27 0 0,0 27 0 15,0 0 0-15,-27 0 0 16,27 0 0-16,-27-27 0 0,27 27 0 15,0 0 0-15,-26 0 0 16,26 0 0-16,-26 0 0 16,26 0 0-16,-27 0 0 0,27 27 0 15,-27-27 0-15,2 0 0 16,25 27 0-16,-27-1 0 16,27 0 0-16,0-26 0 0,-27 26 0 15,27 1 0-15,0 0 0 16,0 0 0-16,27-1 0 15,-27-26 0-15,27 26 0 0,-27-26 0 16,0 26 0-16,25-26 0 16,-25 0 0-16,0 0 0 15,27-26 0-15,-27 26 0 0,27 0 0 16,-27-26 0-16,0 0 0 16,26 26 0-16,-26-27 0 15,0 0 0-15,26 0 0 16,-26 27 0-16,0-26 0 0,0 26 0 15,0-26 0-15,27 26 0 16,-27 0 0-16,0 0 0 16,0-26 0-16,0 26 0 0,0 0 0 15,0 0 0-15,0 26 0 16,0-26 0-16,0 0 0 16,0 26 0-16,-27-26 0 0,54 26 0 15,-27 1 0-15,0 0 0 16,0 0 0-16,0-27 0 15,0 26 0-15,27-26 0 0,-27 26 0 16,0-26 0-16,25 0 0 16,-25 26 0-16,27-52 0 15,1 26 0-15,-3 0 0 0,-25 0 0 16,26-26 0-16</inkml:trace>
  <inkml:trace contextRef="#ctx0" brushRef="#br0" timeOffset="58416.65">24924 12857 512 0,'0'0'0'16,"0"0"0"-16,0-26 0 0,0 26 0 16,0 0 0-16,0 26 0 15,0-26 0-15,0 27 0 16,0 26 0-16,0-26 0 0,0 25 0 15,-28-25 0-15,28 26 0 16,-25-1 0-16,25 2 0 16,0-27 0-16,0 25 0 0,0-26 0 15,0 0 0-15,0 2 0 16,0-28 0-16</inkml:trace>
  <inkml:trace contextRef="#ctx0" brushRef="#br0" timeOffset="59464.94">24368 14022 512 0,'0'0'0'0,"0"0"0"15,0 0 0-15,0 0 0 16,0 0 0-16,0 0 0 0,0 0 0 16,0 0 0-16,0 0 0 15,26 0 0-15,-26 0 0 16,26 0 0-16,-26 0 0 0,27 0 0 16,0 0 0-16,-27 0 0 15,25-26 0-15,-25 52 0 16,27-26 0-16,0 0 0 0,-27 0 0 15</inkml:trace>
  <inkml:trace contextRef="#ctx0" brushRef="#br0" timeOffset="59795.5">24394 14154 512 0,'0'27'0'0,"0"-27"0"0,0 0 0 16,0 0 0-16,0 0 0 15,26 0 0-15,1 0 0 0,0 0 0 16,-27 0 0-16,25 0 0 16,2 0 0-16,0 0 0 15,-1 0 0-15,0 26 0 0,-26-26 0 16,27 0 0-16,0 0 0 16,-27 0 0-16</inkml:trace>
  <inkml:trace contextRef="#ctx0" brushRef="#br0" timeOffset="65151.55">24209 14895 512 0,'0'0'0'0,"0"0"0"16,26 0 0-16,-26 0 0 15,0 0 0-15,0 0 0 0,0 0 0 16,27-26 0-16,-27 52 0 16,0-26 0-16,0 0 0 15,0 0 0-15,0 0 0 0,0-26 0 16,0 26 0-16,0 0 0 16,0 0 0-16,0 0 0 15,0 0 0-15,-27 0 0 0,27 0 0 16,0 0 0-16,0 0 0 15,-26 0 0-15,26 0 0 16,0 0 0-16,0 0 0 0,-26 0 0 16,-1 26 0-16,27-26 0 15,-27 0 0-15,27 26 0 16,-27-26 0-16,27 26 0 0,-25 2 0 16,25-28 0-16,0 26 0 15,0-26 0-15,0 26 0 16,0 1 0-16,0-27 0 0,0 26 0 15,0-26 0-15,25 27 0 16,-25-27 0-16,27 0 0 16,0 26 0-16,-27-26 0 15,27 0 0-15,-1 0 0 0,-26-26 0 16,0 26 0-16,26 0 0 16,-26 0 0-16,27 0 0 0,-27-27 0 15,0 27 0-15,25 0 0 16,-25-26 0-16,0 26 0 15,0-27 0-15,0 27 0 16,0-26 0-16,0 26 0 0,0-26 0 16,-25 26 0-16,25-28 0 15,0 28 0-15,0-26 0 16,-27 26 0-16,27 0 0 0,0 0 0 16,0 0 0-16,0 0 0 15,0 0 0-15,0 0 0 0,0 0 0 16,0 0 0-16,0 0 0 15,0 0 0-15,0 0 0 16,0 0 0-16,0 0 0 16,0 0 0-16,0 0 0 0,0 0 0 15,0 0 0-15,0 0 0 16</inkml:trace>
  <inkml:trace contextRef="#ctx0" brushRef="#br0" timeOffset="65718.22">24394 15107 512 0,'0'0'0'0,"0"0"0"0,0 0 0 16,0 0 0-16,0 0 0 15,0 0 0-15,0 0 0 16,0 0 0-16,0 0 0 0,0 0 0 15,0 0 0-15,0 26 0 16</inkml:trace>
  <inkml:trace contextRef="#ctx0" brushRef="#br0" timeOffset="66419.95">24605 14947 512 0,'0'0'0'0,"27"0"0"0,-27-26 0 0,0 26 0 0,27 0 0 16,-27 0 0-16,0 0 0 16,0 0 0-16,0 0 0 0,0 0 0 15,0 0 0-15,0 0 0 16,0 0 0-16,0 0 0 16,0 0 0-16,0 0 0 0,0 0 0 15,0 0 0-15,0 0 0 16,-27 0 0-16,27 26 0 15,-27-26 0-15,27 0 0 16,0 28 0-16,-26-28 0 0,26 26 0 16,0 0 0-16,0-26 0 15,-26 27 0-15,26-27 0 16,0 26 0-16,0-26 0 0,0 27 0 16,0-27 0-16,26 26 0 15,-26-26 0-15,0 0 0 16,26 0 0-16,-26 0 0 0,27 26 0 15,-27-52 0-15,27 26 0 32,-27 0 0-32,25 0 0 0,-25 0 0 15,0-26 0-15,0 26 0 16,0 0 0-16,0 0 0 16,0-27 0-16,0 27 0 0,0 0 0 15,0-26 0-15,-25 26 0 16,25 0 0-16,0 0 0 15,0 0 0-15,0 0 0 0,-27 0 0 16,27 0 0-16,-27 0 0 16,27 0 0-16,0 0 0 15,-26 0 0-15,26 0 0 0,0 0 0 16,-26 0 0-16,26 26 0 16,0-26 0-16,0 0 0 15</inkml:trace>
  <inkml:trace contextRef="#ctx0" brushRef="#br0" timeOffset="66938.96">24817 14921 512 0,'0'0'0'0,"0"0"0"16,27 0 0-16,-27 0 0 16,0 0 0-16,0-26 0 0,0 26 0 15,0 26 0-15,-27-26 0 16,27 0 0-16,-27 0 0 15,27 26 0-15,-26-26 0 16,26 0 0-16,0 28 0 0,-25-28 0 16,25 26 0-16,0-26 0 15,0 0 0-15,0 26 0 16,25-26 0-16,-25 0 0 0,0 0 0 16,0 0 0-16,26 0 0 15,-26 27 0-15,0-27 0 0,27 0 0 16,-27 0 0-16,27 0 0 15,-27 0 0-15,27 0 0 16,-27 0 0-16,0 0 0 0,25 0 0 16,-50 0 0-16,25 26 0 15,0-26 0-15,0 0 0 16,-27 0 0-16,27 27 0 0,-27-27 0 16,27 0 0-16,-27 26 0 15,27-26 0-15,-26 0 0 16</inkml:trace>
  <inkml:trace contextRef="#ctx0" brushRef="#br0" timeOffset="67206.99">24817 14921 512 0,'0'0'0'0,"27"0"0"0,-27-26 0 16,27 26 0-16,-27 0 0 0,0 0 0 16,25 0 0-16,-25 0 0 15,28 0 0-15,-28 0 0 0,25 0 0 16,-25 0 0-16,26 0 0 15</inkml:trace>
  <inkml:trace contextRef="#ctx0" brushRef="#br0" timeOffset="67836.58">24975 15001 512 0,'27'0'0'0,"-27"0"0"15,0 0 0-15,0 0 0 16,0 0 0-16,0 0 0 15,27 0 0-15,-27 0 0 16,0 0 0-16,0 0 0 0,0 0 0 16,0 0 0-16,0 26 0 15,0-26 0-15,0 27 0 0,-27-27 0 16,27 26 0-16,0-26 0 16,-27 27 0-16,27-27 0 15,-26 26 0-15,1-26 0 0,-3 26 0 16,28-26 0-16,0 27 0 15,-25-27 0-15,25 0 0 16,0 0 0-16,0 26 0 16,0-26 0-16,0 0 0 0,0 0 0 15,0 0 0-15,0 0 0 16,25 0 0-16,-25 0 0 16,28 0 0-16,-28 26 0 0,25-52 0 15,-25 26 0-15,26 0 0 16,-26 0 0-16</inkml:trace>
  <inkml:trace contextRef="#ctx0" brushRef="#br0" timeOffset="68714.1">25160 15027 512 0,'27'0'0'15,"-27"0"0"-15,0 0 0 16,0-26 0-16,0 52 0 0,0-52 0 16,0 52 0-16,-27-26 0 15,27 0 0-15,-25 27 0 16,25-27 0-16,0 0 0 15,-26 0 0-15,26 26 0 0,0-26 0 16,0 0 0-16,0 27 0 16,0-27 0-16,0 0 0 0,0 0 0 15,26 26 0-15,-26-26 0 16,0 0 0-16,0 0 0 16,25 0 0-16,-25 26 0 0,27-26 0 15,-27 0 0-15,0 0 0 16,0 0 0-16,27 0 0 15,-27 27 0-15,0-27 0 0,0 0 0 32,0 26 0-32,27 0 0 0,-27-26 0 0,27 0 0 15,-27 28 0-15,0-28 0 0,0 26 0 16,0 1 0-16,0-27 0 16,0 26 0-16,0-26 0 15,-27 0 0-15,27 0 0 0,0 0 0 16,-27 0 0-16,0 0 0 15,0 0 0-15,2 0 0 16,25 0 0-16,-26-26 0 0,26 26 0 16,-28 0 0-16,28-27 0 15,0 27 0-15,0-26 0 16,0 26 0-16,0 0 0 0,0-28 0 16,0 28 0-16,0 0 0 15,28 0 0-15,-28-26 0 16,26 26 0-16,-26 0 0 0,0-26 0 15,25 26 0-15,2 0 0 16,-27 0 0-16,27 0 0 16,0-27 0-16,-27 27 0 0,27 0 0 15,-27-26 0-15,0 26 0 16,26 0 0-16,-26 0 0 16,0-26 0-16,0 26 0 15,0 0 0-15,0 0 0 0,0-27 0 16,0 27 0-16,-26-26 0 15,26 26 0-15,0 0 0 16,0 0 0-16,0 0 0 0,-27 0 0 16,27-27 0-16,0 27 0 15,0 0 0-15,0 0 0 16,0 0 0-16,0 0 0 0,0 0 0 16,0 0 0-16,0 0 0 15,0 0 0-15,0 27 0 16,0-27 0-16,0 0 0 0</inkml:trace>
  <inkml:trace contextRef="#ctx0" brushRef="#br0" timeOffset="88441.23">291 10212 512 0,'-27'0'0'0,"27"0"0"0,-25 0 0 16,-2 0 0-16,27 0 0 16,0-26 0-16,0 26 0 15,-27 0 0-15,27 0 0 0,0-28 0 16,-25 28 0-16,25 0 0 16,0 0 0-16,0 0 0 15,-27 0 0-15,27 0 0 0,0 0 0 16,0 0 0-16,0 0 0 15,0 0 0-15,0 0 0 16,27 0 0-16,-27 0 0 0,0 0 0 0,25 0 0 16,2-26 0-16,0 26 0 15,-2 0 0-15,-25 0 0 16,27 0 0-16,27 0 0 0,-29 0 0 16,2 0 0-16,0 0 0 31,0 0 0-31,-2 0 0 0,2-26 0 15,0 26 0-15,-2 0 0 16,2 0 0-16,0 0 0 16,0 0 0-16,-2-26 0 0,2 26 0 15,1 0 0-15,-4 0 0 16,-24 0 0-16,27 0 0 16,0 0 0-16,0 0 0 0,-27-27 0 15,27 27 0-15,-2 0 0 16,3 0 0-16,-28 0 0 15,24 0 0-15,3 0 0 0,-27 0 0 16,27 0 0-16,0 0 0 16,0 0 0-16,-2 0 0 15,3 0 0-15,-2 0 0 0,-1 0 0 16,29 0 0-16,-27 0 0 16,-1 0 0-16,1 0 0 15,24 0 0-15,-24 0 0 0,0 0 0 16,26 0 0-16,-26 0 0 15,26 0 0-15,-1 0 0 16,-25 0 0-16,26 0 0 0,0 0 0 16,-1 0 0-16,1 0 0 15,0 0 0-15,1 0 0 16,-1 0 0-16,-28 0 0 0,28 0 0 16,1 0 0-16,-1 0 0 15,-1 0 0-15,1 0 0 0,27 0 0 16,-28 0 0-16,1 0 0 15,0 0 0-15,1 0 0 16,25 0 0-16,-27 0 0 0,29 0 0 16,-29 0 0-16,27 0 0 15,0 0 0-15,-25 0 0 16,25 0 0-16,-2 0 0 0,4 0 0 16,-1 0 0-1,0 0 0-15,-1 0 0 0,0 0 0 16,27 0 0-16,-27 0 0 0,0 0 0 15,0 0 0-15,27 0 0 16,-27 0 0-16,28 0 0 16,-29 0 0-16,3 0 0 15,26 0 0-15,-29 0 0 0,29-26 0 16,-29 26 0-16,29 0 0 16,-29 0 0-16,2 0 0 15,25 0 0-15,-25-27 0 0,25 27 0 16,-25 0 0-16,-1 0 0 15,2 0 0-15,-3 0 0 16,2-25 0-16,25 25 0 0,-25 0 0 16,-1 0 0-16,0 0 0 15,2 0 0-15,-3 0 0 0,2 0 0 16,-2 0 0-16,29-28 0 16,-28 56 0-16,0-56 0 15,1 28 0-15,0 0 0 0,-1 0 0 16,0 0 0-16,0 0 0 15,1 0 0-15,0 0 0 16,0 0 0-16,25 0 0 0,-25 0 0 16,-2 0 0-16,1 28 0 15,27-56 0-15,-26 56 0 16,-2-28 0-16,2 0 0 0,28 0 0 16,-31 0 0-16,4 0 0 15,-3 0 0-15,-25 0 0 16,28 0 0-16,-2 0 0 0,0 0 0 15,-28 0 0-15,31 0 0 16,-30 0 0-16,27 0 0 0,-52 0 0 16,25 0 0-16,27 0 0 15,-52 0 0-15,27 0 0 16,-27 0 0-16,-2 0 0 16,27 0 0-16,-25 0 0 0,-27 0 0 15,27 0 0-15,0 0 0 16,-27 0 0-16,26 0 0 15,-26 0 0-15,26 0 0 0,-26 0 0 16,26 0 0-16,-26 0 0 16,26 0 0-16,-26 0 0 15,0 0 0-15,27 0 0 0,-27 0 0 16,0 0 0-16,0 0 0 16,27 0 0-16,0 25 0 15,-27-25 0-15,26 0 0 0,-26 0 0 16,26 0 0-16,0 0 0 15,-26 0 0-15,28 0 0 16,-3 27 0-16,2-27 0 0,0 0 0 16,-1 0 0-16,-26 26 0 15,52-26 0-15,-52 0 0 16,29 0 0-16,-5 0 0 0,3 27 0 16,0-27 0-16,-1 0 0 15,1 0 0-15,-2 0 0 0,-25 0 0 16</inkml:trace>
  <inkml:trace contextRef="#ctx0" brushRef="#br0" timeOffset="90515.43">106 11747 512 0,'0'0'0'0,"0"-27"0"15,0 27 0-15,0 0 0 0,0 0 0 16,0 0 0-16,0 0 0 16,0 0 0-16,0 0 0 15,0 0 0-15,0 0 0 0,0 0 0 16,27 0 0-16,-27 0 0 16,27 0 0-16,-27-27 0 15,25 27 0-15,2 0 0 0,0 0 0 16,-2 0 0-16,2 0 0 15,27 0 0-15,-29 0 0 16,29-26 0-16,-2 26 0 0,2 0 0 16,-2 0 0-16,27-26 0 15,-24 26 0-15,-4 0 0 0,30 0 0 16,-4-26 0-16,-23 26 0 16,25 0 0-16,0 0 0 15,2 0 0-15,-28-26 0 0,25 26 0 16,2 0 0-16,0 0 0 15,-1 0 0-15,0 0 0 16,0 0 0-16,1 0 0 0,0 0 0 16,25-28 0-16,-25 28 0 15,0 0 0-15,25 0 0 16,0-26 0-16,-26 26 0 0,2 0 0 16,23 0 0-16,4 0 0 15,-31-27 0-15,31 27 0 0,-29 0 0 16,27 0 0-16,-2-26 0 15,-23 26 0-15,25 0 0 16,-27-26 0-16,27 26 0 0,-1 0 0 16,-25-26 0-16,-1 26 0 15,27 0 0-15,1-28 0 16,-29 28 0-16,1 0 0 0,0 0 0 16,27 0 0-16,-27 0 0 15,1 0 0-15,1-26 0 0,-3 26 0 16,2 0 0-16,-2 0 0 31,2 0 0-31,0 0 0 16,0 0 0-16,-1 0 0 0,-1 0 0 15,2 0 0-15,-27 0 0 16,54-26 0-16,-55 26 0 16,54 0 0-16,-54 0 0 0,27 0 0 15,2 0 0-15,-3 0 0 16,2 0 0-16,-1 0 0 15,0-27 0-15,-25 27 0 0,24 0 0 16,2 0 0-16,0 0 0 16,0-26 0-16,-1 26 0 15,0 0 0-15,-27 0 0 0,28-26 0 16,0 26 0-16,-28 0 0 16,28 0 0-16,0 0 0 15,-28-28 0-15,27 28 0 0,-25 0 0 16,26 0 0-16,-29 0 0 15,3-26 0-15,26 26 0 16,-29 0 0-16,3 0 0 0,-1 0 0 16,1 0 0-16,-3 0 0 15,2 0 0-15,1-26 0 16,0 52 0-16,-30-26 0 0,29 0 0 16,1 0 0-16,-27 0 0 15,24 0 0-15,-24 0 0 16,26 0 0-16,-26 0 0 0,27 0 0 15,-28 0 0-15,-1 0 0 16,3 0 0-16,24 0 0 16,-25 0 0-16,0 0 0 0,-27 0 0 15,24 0 0-15,3 0 0 16,1 0 0-16,-28 0 0 0,27 0 0 16,-2 26 0-16,-25-26 0 15,27 0 0-15,-27 0 0 16,27 0 0-16,-3 0 0 15,-24 0 0-15,28 0 0 0,-1 0 0 16,-27 0 0-16,0 0 0 16,27 0 0-16,-2 0 0 15,-25 0 0-15,27 0 0 0,-27 0 0 16,27 0 0-16,-27 0 0 16,25 0 0-16,-25 0 0 15,0 0 0-15,27 0 0 0,-27 0 0 16,0 0 0-16,27 0 0 15,-27 0 0-15,0 0 0 16,27 0 0-16,-27 0 0 0,0 0 0 16,0 28 0-16,27-28 0 15,-27 0 0-15,0 0 0 16,0 0 0-16,0 0 0 0,0 0 0 16,25 0 0-16,-25 0 0 15,0 0 0-15,0 0 0 0,0 0 0 16,0 0 0-16,0 0 0 15,0 0 0-15,0 0 0 16,0 0 0-16,0 0 0 0,0 0 0 16,26 0 0-16,-26 0 0 15,0 0 0-15,0 0 0 16,26 0 0-16</inkml:trace>
  <inkml:trace contextRef="#ctx0" brushRef="#br0" timeOffset="96795">291 10556 512 0,'0'0'0'0,"0"-26"0"0,0 26 0 15,0 26 0-15,0-52 0 16,0 26 0-16,0 26 0 0,0-52 0 16,0 52 0-16,0-52 0 15,0 26 0-15,0 0 0 16,0 26 0-16,0-26 0 0,0 0 0 16,0 0 0-16,0 0 0 15,0 0 0-15,0 0 0 16,0 0 0-16,0 0 0 0,0 0 0 15,0 0 0-15,0 0 0 16,0 0 0-16,0-26 0 16,0 52 0-16,0-52 0 0,0 26 0 31,27 0 0-31,-27-26 0 16,0 26 0-16,27 0 0 0,-27 0 0 15,25 0 0-15,2-28 0 16,-27 28 0-16,27 0 0 15,0-26 0-15,-2 26 0 0,2-26 0 16,0 26 0-16,-27 0 0 16,25 0 0-16,2 0 0 15,-27 0 0-15,27 0 0 16,-27 0 0-16,27 0 0 0,-27 0 0 16,0 0 0-16,-27 26 0 15</inkml:trace>
  <inkml:trace contextRef="#ctx0" brushRef="#br0" timeOffset="97171.19">451 10476 512 0,'0'0'0'0,"0"0"0"0,25 0 0 16,-25 0 0-16,0 0 0 16,0 0 0-16,0 0 0 15,0 0 0-15,0 0 0 0,0 0 0 16,0 0 0-16,0 28 0 15,0-2 0-15,0 0 0 16,-25 0 0-16,25 0 0 0,0 1 0 16,0 0 0-16,0-27 0 15,0 27 0-15,0-1 0 16,0-26 0-16,0 26 0 0,0-26 0 16,0 0 0-16,0 0 0 15</inkml:trace>
  <inkml:trace contextRef="#ctx0" brushRef="#br0" timeOffset="97580.95">318 10767 512 0,'0'0'0'0,"0"0"0"16,0 0 0-16,27 0 0 0,-27 0 0 16,25 0 0-16,-25 0 0 15,27-26 0-15,0 26 0 16,0 0 0-16,-27 0 0 0,25 0 0 16,-25 0 0-16,27 0 0 15,0 0 0-15,-27 0 0 16,25 0 0-16,2 0 0 0</inkml:trace>
  <inkml:trace contextRef="#ctx0" brushRef="#br0" timeOffset="98316.64">661 10608 512 0,'0'0'0'0,"0"0"0"16,0 0 0-16,0-26 0 16,0 26 0-16,0 0 0 0,27 0 0 15,-27 0 0-15,0 0 0 16,0 0 0-16,0 0 0 16,0 0 0-16,0 0 0 0,28 0 0 15,-28 0 0-15,0 0 0 16,0 26 0-16,0-26 0 15,0 0 0-15,0 27 0 0,0-27 0 16,0 27 0-16,0 0 0 16,0-27 0-16,0 26 0 15,0 0 0-15,0-26 0 0,0 26 0 16,0-26 0-16,0 0 0 16,0 0 0-16,0 0 0 15,0 0 0-15,0 0 0 0,0-26 0 16,0 26 0-16,24 0 0 15,-24-26 0-15,27 0 0 16,-27 26 0-16,27-27 0 0,-27 27 0 16,27-27 0-16,0 27 0 15,-27-27 0-15,25 1 0 16,3 26 0-16,-28 0 0 16,0 0 0-16,24 0 0 0,-24-26 0 15,0 26 0-15,0 0 0 16,0 0 0-16,27 26 0 15,-27-26 0-15,0 0 0 0,0 0 0 16,0 26 0-16,0 1 0 16,0 0 0-16,0-27 0 15,0 27 0-15,0-1 0 0,0-26 0 16,0 26 0-16,0 0 0 16,0-26 0-16,0 0 0 15,0 26 0-15,0-26 0 0</inkml:trace>
  <inkml:trace contextRef="#ctx0" brushRef="#br0" timeOffset="98913.33">1403 10530 512 0,'0'0'0'0,"0"-26"0"15,26 26 0-15,-26 0 0 0,0 0 0 16,0 0 0-16,-26 0 0 16,26 0 0-16,-27 0 0 15,27 0 0-15,-27 0 0 0,0 26 0 16,2-26 0-16,-1 26 0 16,26-26 0-16,-27 26 0 15,1-26 0-15,26 0 0 0,0 26 0 16,0-26 0-16,0 27 0 15,0-27 0-15,26 0 0 16,-26 27 0-16,27-27 0 0,-1 0 0 16,-1 0 0-16,-25 0 0 15,27 0 0-15,0 0 0 16,-27 27 0-16,27-27 0 0,-27 0 0 16,26 0 0-16,-26 26 0 15,0-26 0-15,0 0 0 16,-26 26 0-16,26-26 0 15,-54 0 0-15,27 26 0 0,27-26 0 16,-25 0 0-16,-28 26 0 16,27-26 0-16,-1 0 0 15,27 0 0-15,-27 0 0 0,0 28 0 16,27-28 0-16</inkml:trace>
  <inkml:trace contextRef="#ctx0" brushRef="#br0" timeOffset="99383.41">1534 10608 512 0,'0'0'0'0,"27"0"0"16,-27 0 0-16,0-26 0 16,0 26 0-16,0 0 0 0,0 0 0 15,0 0 0-15,0 0 0 16,0 0 0-16,0 0 0 16,0 0 0-16,0 0 0 0,0 0 0 15,0 0 0-15,0 0 0 16,0 0 0-16,0 0 0 15,0 26 0-15,0-26 0 16,0 27 0-16,0 0 0 0,0-27 0 16,0 27 0-16,27-27 0 15,-27 26 0-15,0-26 0 16,26 26 0-16,-26-26 0 0,27 0 0 16,-1 0 0-16,-26-26 0 15,27 26 0-15,-27-26 0 16,0-1 0-16,0 0 0 0,0 0 0 15,0 1 0-15,0 26 0 16,0 0 0-16,0 0 0 16,0 0 0-16,-27 0 0 0</inkml:trace>
  <inkml:trace contextRef="#ctx0" brushRef="#br0" timeOffset="99824.83">1959 10424 512 0,'0'-27'0'15,"0"27"0"-15,0 0 0 16,0 0 0-16,0-26 0 0,0 26 0 16,0 0 0-16,0 0 0 15,0 0 0-15,0 0 0 16,-28-27 0-16,28 27 0 0,0 0 0 16,0 0 0-16,0 27 0 15,-25-27 0-15,25 26 0 16,-27-26 0-16,0 27 0 0,27 25 0 31,-26-24 0-31,26 24 0 16,-27-26 0-16,27 27 0 0,-25 1 0 15,25-28 0-15,0 26 0 16,0 2 0-16,0-28 0 16,0 27 0-16,0-27 0 15,25 2 0-15,-25-2 0 0,0 0 0 16,27-26 0-16</inkml:trace>
  <inkml:trace contextRef="#ctx0" brushRef="#br0" timeOffset="100044.24">1719 10715 512 0,'0'0'0'0,"0"0"0"0,0-26 0 16,27 26 0-16,1-27 0 16,-3 27 0-16,2 0 0 15,-1-27 0-15,-26 27 0 0,27 0 0 16,0 0 0-16,26 0 0 16,-28 0 0-16,-25 0 0 15</inkml:trace>
  <inkml:trace contextRef="#ctx0" brushRef="#br0" timeOffset="100467.12">2302 10397 512 0,'0'0'0'0,"0"0"0"16,0-26 0-16,0 26 0 16,0-27 0-16,0 27 0 0,-26 0 0 15,26 0 0-15,0-27 0 16,0 27 0-16,0 0 0 16,-27 0 0-16,27 0 0 0,0 0 0 15,-27 0 0-15,27 27 0 16,-26-27 0-16,26 0 0 15,-25 27 0-15,-2-1 0 0,27 1 0 16,-28 25 0-16,28-24 0 16,-25 24 0-16,25-26 0 15,-27 27 0-15,27 1 0 0,0-28 0 16,-27 26 0-16,27-26 0 16,0 2 0-16,-26 25 0 15,26-53 0-15,26 26 0 0,-26-26 0 16,0 0 0-16,0 0 0 15,0 0 0-15</inkml:trace>
  <inkml:trace contextRef="#ctx0" brushRef="#br0" timeOffset="100641.74">2011 10689 512 0,'0'-27'0'16,"0"27"0"-16,0 0 0 0,26 0 0 15,1-27 0-15,-27 27 0 16,27 0 0-16,-2 0 0 0,3-27 0 16,-1 27 0-16,-27 0 0 15,25 0 0-15</inkml:trace>
  <inkml:trace contextRef="#ctx0" brushRef="#br0" timeOffset="100783.12">2329 10715 512 0,'0'0'0'0,"0"0"0"0,0 0 0 16,27 0 0-16,-27 0 0 15,0 0 0-15,25 0 0 16,-25 0 0-16,0 0 0 0,26 26 0 16</inkml:trace>
  <inkml:trace contextRef="#ctx0" brushRef="#br0" timeOffset="101610.77">2830 10556 512 0,'0'0'0'15,"0"0"0"-15,0 0 0 16,27 0 0-16,-27 26 0 0,0-26 0 16,27 0 0-16,0 0 0 15,-27 0 0-15,27 0 0 16,-27 0 0-16,25 0 0 0,0 0 0 15,4-26 0-15,-4 26 0 16,2 0 0-16,0-26 0 16,-27 26 0-16,27-26 0 15,-27 26 0-15,0 0 0 0,0-28 0 16,0 28 0-16,-27-26 0 16,0 26 0-16,0 0 0 0,27 0 0 15,-54 0 0-15,29 0 0 16,0 26 0-16,-2-26 0 15,0 28 0-15,0-2 0 0,0 0 0 16,2-26 0-16,25 26 0 16,0 0 0-16,0 1 0 15,0 0 0-15,25-27 0 0,2 27 0 16,-27-1 0-16,27-26 0 16,0 0 0-16,0 0 0 15,-2 0 0-15,29 0 0 0,-29 0 0 16,29 0 0-16,-27 0 0 15,23 0 0-15,-21-26 0 16,-4-1 0-16</inkml:trace>
  <inkml:trace contextRef="#ctx0" brushRef="#br0" timeOffset="101957.98">3308 10530 512 0,'0'0'0'0,"0"0"0"15,26-26 0-15,-26 26 0 16,0 0 0-16,0 0 0 16,0 0 0-16,0 0 0 0,0 0 0 15,24 26 0-15,-24 0 0 16,0 0 0-16,0 0 0 15,0 1 0-15,29-27 0 0,-29 27 0 16,27-27 0-16,-27 27 0 16,25-27 0-16,-25 0 0 0,27-27 0 15,-27 27 0-15,27-27 0 16,-27 27 0-16,26-27 0 16,0 1 0-16,-26 0 0 0,27 0 0 15,-27 26 0-15,0 0 0 16,0 0 0-16,0 0 0 15</inkml:trace>
  <inkml:trace contextRef="#ctx0" brushRef="#br0" timeOffset="102233.56">3678 10556 512 0,'0'0'0'0,"26"-26"0"15,-26 26 0-15,0 0 0 16,0-26 0-16,0 26 0 0,0 0 0 16,0 0 0-1,0 0 0-15,0 0 0 16,0 0 0-16,0 0 0 16,0 0 0-16,0 26 0 0,0 0 0 15,-26-26 0-15,26 26 0 16,0 0 0-16,0 1 0 15,0 0 0-15,0 0 0 16,0-1 0-16,0-26 0 0</inkml:trace>
  <inkml:trace contextRef="#ctx0" brushRef="#br0" timeOffset="102374.36">3784 10450 512 0,'-27'-26'0'0,"27"26"0"16,0 0 0-16,0-27 0 16,0 27 0-16,27 0 0 0,-27 27 0 15</inkml:trace>
  <inkml:trace contextRef="#ctx0" brushRef="#br0" timeOffset="102862.34">4076 10556 512 0,'0'-26'0'0,"0"26"0"15,0 0 0-15,0-26 0 0,-28 26 0 16,28 0 0-16,0-28 0 16,0 28 0-16,0 0 0 0,-27 0 0 15,27 0 0-15,-25-26 0 16,25 26 0-16,-27 0 0 16,27 0 0-16,-27 26 0 15,0 2 0-15,1-2 0 0,0 0 0 16,-1 0 0-16,27 0 0 15,0 1 0-15,0 0 0 0,0 0 0 16,0-1 0-16,0-26 0 16,27 0 0-16,-27 0 0 15,26 0 0-15,0-26 0 16,-26-1 0-16,27 0 0 0,0-26 0 16,0 1 0-16,-27-2 0 15,25-25 0-15,2 26 0 0,-27 0 0 16,28 27 0-16,-28 26 0 15,0 0 0-15,24-26 0 16,-24 52 0-16</inkml:trace>
  <inkml:trace contextRef="#ctx0" brushRef="#br0" timeOffset="103834.74">4207 10504 512 0,'0'0'0'0,"0"0"0"0,0 0 0 16,26 0 0-16,-26 0 0 16,0 0 0-16,28 0 0 15,-4-28 0-15,-24 28 0 0,27 0 0 16,0 0 0-16,-27 0 0 15,0 0 0-15,0 0 0 16,0 0 0-16,0 0 0 0,0 0 0 16,0 0 0-16,0 0 0 15,0 0 0-15,0-26 0 16,0 26 0-16,-27 0 0 0,27-26 0 16,-27 26 0-16,27 0 0 15,-24-27 0-15,-4 27 0 16,28 0 0-16,0 0 0 0,-26 0 0 15,0 0 0-15,26 0 0 16,-27 27 0-16,0-27 0 16,27 26 0-16,-27 0 0 0,27 2 0 15,0-28 0-15,0 52 0 16,0-52 0-16,0 26 0 16,27 0 0-16,0 1 0 0,-27-27 0 15,27 27 0-15,-1-27 0 16,0 0 0-16,-26 0 0 15,28 0 0-15,-28-27 0 0,24 27 0 16,-24 0 0-16,27-27 0 16,0 1 0-16,-27 0 0 15,27 26 0-15,-1-26 0 0,-26 0 0 16,26 26 0-16,-26-28 0 16,28 28 0-16,-28 0 0 15,0-26 0-15,27 26 0 0,-27 0 0 16,0 0 0-16,0 0 0 15,0 0 0-15,0 0 0 16,0 0 0-16,0 26 0 16,0 2 0-16,0-28 0 0,0 26 0 15,0 0 0-15,0-26 0 16,-27 26 0-16,27 0 0 0,0 1 0 16,0 0 0-16,0-27 0 15,0 27 0-15,0-27 0 16,0 0 0-16,0 0 0 15,0-27 0-15,27 27 0 0,-27 0 0 16,0-27 0-16,24 27 0 16,-24-27 0-16,0 1 0 0,27 26 0 15,-27-26 0-15,27 26 0 16,-27-26 0-16,26 0 0 16,1 26 0-16,-27-28 0 0,27 28 0 15,-27 0 0-15,0 0 0 16,0 0 0-16,0 0 0 15,0 0 0-15,0 0 0 0,0 0 0 16,0 28 0-16,0-28 0 16,0 26 0-16,0 0 0 15,0 0 0-15,0-26 0 0,-27 26 0 16,27 1 0-16,0 0 0 16,0 0 0-16,-27-27 0 15,27 26 0-15,0-26 0 16,0 0 0-16</inkml:trace>
  <inkml:trace contextRef="#ctx0" brushRef="#br0" timeOffset="104164.12">4947 10476 512 0,'0'-26'0'15,"27"26"0"-15,-27 0 0 0,0 0 0 16,0-26 0-16,0 26 0 16,0 0 0-16,0 0 0 15,0 0 0-15,0 0 0 0,-27 0 0 16,1 26 0-16,-1 0 0 16,2 2 0-16,-1-2 0 15,-1 0 0-15,0 0 0 0,0 0 0 16,27 1 0-16,0 0 0 15,0 0 0-15,0-1 0 16,0 0 0-16,0-26 0 0,0 0 0 16,27 0 0-16,0 0 0 15,0 0 0-15,-1 0 0 16,-1-26 0-16</inkml:trace>
  <inkml:trace contextRef="#ctx0" brushRef="#br0" timeOffset="104587.2">5134 10476 512 0,'0'0'0'0,"0"0"0"0,0 0 0 15,25 0 0-15,-25 0 0 16,0 0 0-16,0 0 0 16,27-26 0-16,0 26 0 15,-27 0 0-15,26 0 0 0,-26 0 0 16,26-26 0-16,0 26 0 15,-26 0 0-15,28 0 0 0,-3 0 0 32,2-27 0-32,0 27 0 0,-27 0 0 0,26 0 0 15,-26-26 0-15,0 26 0 0,0 0 0 16,-26 0 0-16,26-27 0 16,-27 27 0-16,-25 0 0 15,24 0 0-15,2 27 0 0,-26-1 0 16,25-26 0-16,-25 53 0 15,24-27 0-15,1 2 0 16,2-2 0-16,25 0 0 16,0 0 0-16,0-26 0 0,25 26 0 15,-25-26 0-15,27 0 0 16,1 0 0-16,-3-26 0 0,2 26 0 16,0 0 0-16,-1 0 0 15,26 0 0-15,-24 0 0 16,24 0 0-16,1 0 0 15,-27 26 0-15</inkml:trace>
  <inkml:trace contextRef="#ctx0" brushRef="#br0" timeOffset="108412.36">5901 10212 512 0,'0'0'0'0,"0"-26"0"16,0 26 0-16,0 0 0 16,0 0 0-16,0 0 0 0,27 0 0 15,-27-28 0-15,0 28 0 16,0 0 0-16,0 0 0 16,0 0 0-16,0 0 0 0,0 0 0 15,0 0 0-15,-27 28 0 16,27-2 0-16,0 1 0 15,0-1 0-15,-27 0 0 16,27 0 0-16,-27 28 0 0,27-28 0 16,-27 1 0-16,27-1 0 15,0 0 0-15,0 2 0 16,0-28 0-16,0 26 0 0,0-26 0 16,0 0 0-16,0 0 0 15,0 0 0-15,27 0 0 16,-27 0 0-16,27 0 0 0,0 0 0 15,-27 0 0-15,27 0 0 16,-27 0 0-16,25-26 0 0,1 26 0 16,-26 0 0-16,26 0 0 15,-26 0 0-15,27 0 0 16,-27 0 0-16,0 0 0 16</inkml:trace>
  <inkml:trace contextRef="#ctx0" brushRef="#br0" timeOffset="108649.39">5847 10397 512 0,'0'0'0'0,"0"-26"0"16,27 26 0-16,-27-27 0 15,27 27 0-15,0 0 0 0,-2 0 0 16,1-27 0-16,0 27 0 16,-26 0 0-16,27 0 0 15,0 0 0-15,0 0 0 0</inkml:trace>
  <inkml:trace contextRef="#ctx0" brushRef="#br0" timeOffset="109244.38">6138 10265 512 0,'0'0'0'0,"26"-26"0"16,-26 26 0-16,27-27 0 15,-27 27 0-15,0 0 0 16,26-26 0-16,-26 26 0 0,0 0 0 15,0 0 0-15,27 0 0 16,-27 0 0-16,0 0 0 16,0 0 0-16,0 0 0 15,0 26 0-15,-27-26 0 0,27 27 0 16,0-1 0-16,0 0 0 16,0-26 0-16,0 26 0 0,0 1 0 15,0 0 0-15,0-1 0 16,0 1 0-16,0-27 0 15,0 26 0-15,0 0 0 0,0 2 0 16,0-28 0-16,0 26 0 16,0-26 0-16,0 0 0 15,0 0 0-15,0 0 0 16,0 0 0-16,0 0 0 0,0 0 0 16,27-26 0-16,-27 26 0 15,27-28 0-15,0 2 0 16,-27 26 0-16,26-26 0 0,-1 26 0 15,-25-27 0-15,27 27 0 16,-27-26 0-16,26 26 0 16,1 0 0-16,-27 0 0 0,27 0 0 15,-27 0 0-15,0 0 0 16,0 26 0-16,0-26 0 16,0 27 0-16,0-27 0 0,0 26 0 15,-27 0 0-15,27 2 0 16,0-2 0-16,0 0 0 15,0 0 0-15,0-26 0 0,0 26 0 16,0-26 0-16</inkml:trace>
  <inkml:trace contextRef="#ctx0" brushRef="#br0" timeOffset="109951.07">6668 10476 512 0,'26'0'0'0,"-26"-26"0"0,0 26 0 15,0 0 0-15,27 0 0 16,-27-26 0-16,0 26 0 0,0 0 0 16,0 0 0-16,0 0 0 15,0 0 0-15,0-27 0 16,-27 27 0-16,27 0 0 0,0 0 0 15,0 0 0-15,0-26 0 16,0 26 0-16,0 0 0 16,0-27 0-16,0 27 0 0,-26 0 0 15,26 0 0-15,-27 0 0 16,27 0 0-16,0 0 0 16,-27 0 0-16,27 0 0 0,0 0 0 15,0 0 0-15,-25 27 0 16,25-27 0-16,0 26 0 15,0-26 0-15,0 27 0 0,0-27 0 16,-27 26 0-16,27 0 0 16,0 2 0-16,0-2 0 15,-27 0 0 1,27-26 0-16,0 0 0 16,0 26 0-16,0-26 0 15,27 0 0-15,-27 0 0 16,27 0 0-16,-27-26 0 0,25 26 0 15,-25 0 0-15,27-26 0 16,-27 0 0-16,27 26 0 0,-27-28 0 16,26 28 0-16,-26-26 0 15,27 0 0-15,-27-1 0 16,0 27 0-16,0 0 0 16,0-26 0-16,0 26 0 0,0 0 0 15,0 0 0-15,0 0 0 16,0 26 0-16,0-26 0 15,0 27 0-15,0-27 0 0,0 26 0 16,-27 0 0-16,27-26 0 16,0 28 0-16,0-2 0 15,0 0 0-15,0-26 0 0,0 0 0 16,27 0 0-16,-27 26 0 16,0-26 0-16,26-26 0 15,1 26 0-15,-27 0 0 0,25-26 0 16,-25 0 0-16</inkml:trace>
  <inkml:trace contextRef="#ctx0" brushRef="#br0" timeOffset="110250.04">7011 10132 512 0,'0'0'0'0,"-25"0"0"16,25 26 0-16,0-26 0 0,0 28 0 15,-27-2 0-15,27 1 0 16,-27-1 0-16,27 0 0 16,-26 27 0-16,-1-26 0 0,27 26 0 15,-26-27 0-15,26 0 0 16,0 2 0-16,-27-2 0 0,27 0 0 16,27 0 0-16,-27-26 0 15,0 0 0-15,26 0 0 16,-26 26 0-16,27-26 0 0,-27 0 0 15,26-26 0-15,1 26 0 16,0 0 0-16,-2-26 0 16,-25 26 0-16</inkml:trace>
  <inkml:trace contextRef="#ctx0" brushRef="#br0" timeOffset="110422.79">6879 10397 512 0,'0'0'0'0,"0"0"0"0,27 0 0 16,-1 0 0-16,1 0 0 15,0-26 0-15,-2 26 0 16,2 0 0-16,-27 0 0 0,26 0 0 16,1 0 0-16,-27 0 0 15</inkml:trace>
  <inkml:trace contextRef="#ctx0" brushRef="#br0" timeOffset="110958">7752 10239 512 0,'0'-27'0'0,"27"27"0"0,-27 0 0 16,0 0 0-16,0 0 0 15,0 0 0-15,0 0 0 16,0 27 0-16,0-27 0 0,0 26 0 16,0 26 0-16,-27 2 0 15,27-1 0-15,-26-1 0 16,26 2 0-16,0-2 0 0,-27 1 0 16,27-26 0-16,-27 0 0 15,27-1 0-15,0 0 0 16,0 0 0-16,0-26 0 0</inkml:trace>
  <inkml:trace contextRef="#ctx0" brushRef="#br0" timeOffset="111294.89">7752 10344 512 0,'0'-27'0'0,"0"27"0"0,27-26 0 15,-27 0 0-15,27 0 0 16,-27 26 0-16,27 0 0 0,-3-27 0 16,3 27 0-1,-27 0 0-15,27 0 0 16,-27 0 0-16,26 27 0 0,-26-27 0 15,0 26 0-15,0 0 0 16,27 0 0-16,-54 1 0 16,27 0 0-16,0-1 0 15,0-26 0-15,-26 27 0 0,-1-27 0 16,-24 26 0-16,24-26 0 16,27 0 0-16,-27 0 0 0</inkml:trace>
  <inkml:trace contextRef="#ctx0" brushRef="#br0" timeOffset="111689.95">7964 10344 512 0,'0'-27'0'15,"27"27"0"-15,-27 0 0 0,27-26 0 16,0 26 0-16,-3-26 0 15,-24 26 0-15,27 0 0 16,-1 0 0-16,1 0 0 0,0 0 0 16,0 0 0-16,-27 26 0 15,0-26 0-15,0 26 0 16,0 1 0-16,27 0 0 16,-54-1 0-16,27 1 0 0,0-1 0 15,0 0 0-15,-27-26 0 16,27 0 0-16,-27 0 0 0,0 0 0 15,27-26 0-15,0 26 0 16,0-26 0-16,0 26 0 16,0-27 0-16,0 1 0 15,27-1 0-15,0 27 0 0,0 0 0 16,-27-27 0-16,27 27 0 0,24 0 0 16,-23 0 0-16,-3 0 0 15,2 0 0-15</inkml:trace>
  <inkml:trace contextRef="#ctx0" brushRef="#br0" timeOffset="112098.95">8494 10344 512 0,'0'0'0'0,"0"0"0"0,25 0 0 16,-25 0 0-16,0 0 0 15,27-27 0-15,-27 27 0 0,0 0 0 16,0-26 0-16,27 26 0 16,-27 0 0-16,0-26 0 15,0 26 0-15,0 0 0 0,0 0 0 16,-27 0 0-16,27 0 0 16,-27 26 0-16,27-26 0 15,-25 26 0-15,-3 1 0 0,28 0 0 16,0-1 0-16,0 1 0 15,0-1 0-15,0 0 0 16,0-26 0-16,28 28 0 0,-28-28 0 16,25 0 0-16,-25 0 0 15,27 0 0-15,-27-28 0 16,0 28 0-16,0-52 0 0,27 25 0 16,-27 1 0-16,-27-1 0 15,27 0 0-15,0 27 0 16,0-26 0-16,-27 26 0 0,27 0 0 15,0 0 0-15,0 0 0 16</inkml:trace>
  <inkml:trace contextRef="#ctx0" brushRef="#br0" timeOffset="112398.88">8758 10371 512 0,'0'-27'0'0,"0"27"0"0,27 0 0 15,-27 0 0-15,0-27 0 16,0 27 0-16,0 0 0 16,0 0 0-16,0 0 0 0,0 0 0 15,0 27 0-15,0 0 0 16,0-1 0-16,-27-26 0 15,27 53 0-15,-27-27 0 0,27 2 0 16,0 24 0-16,-25-26 0 16,-2 27 0-16,27-26 0 15,0 0 0-15,0-1 0 0,-28 0 0 16</inkml:trace>
  <inkml:trace contextRef="#ctx0" brushRef="#br0" timeOffset="112776.82">8731 10397 512 0,'0'0'0'16,"27"-26"0"-16,-27-1 0 0,27 27 0 15,-3-27 0-15,-24 27 0 16,28-26 0-16,-1 26 0 16,-27 0 0-16,0 0 0 0,27 0 0 15,-27 0 0-15,0 0 0 16,25 0 0-16,-25 0 0 16,0 26 0-16,0-26 0 0,-25 27 0 15,25 0 0-15,0-1 0 16,-27-26 0-16,27 27 0 15,-27-1 0-15,-1-26 0 0,28 26 0 16,-24-26 0-16,-3 0 0 16,0 0 0-16,2 0 0 15,25 0 0-15,-27 0 0 0</inkml:trace>
  <inkml:trace contextRef="#ctx0" brushRef="#br0" timeOffset="112933.24">9128 10530 512 0,'0'0'0'0,"0"0"0"15,0 0 0-15,0-26 0 16,0 52 0-16,-25-26 0 16,25 0 0-16,0 26 0 0</inkml:trace>
  <inkml:trace contextRef="#ctx0" brushRef="#br0" timeOffset="114220.51">636 11243 512 0,'0'0'0'0,"0"0"0"16,0 0 0-16,0 0 0 0,0-26 0 15,0 26 0-15,0 0 0 16,0 0 0-16,0 0 0 16,0 0 0-16,0-26 0 0,0 26 0 15,0 0 0-15,0 0 0 16,0-26 0-16,0 26 0 15,0 0 0-15,-27 0 0 0,27 0 0 16,-27-26 0-16,0 26 0 16,27 26 0-16,-25-26 0 15,-2 0 0-15,0 26 0 0,2-26 0 16,-2 26 0-16,27 0 0 16,-27 28 0-16,27-28 0 15,27 1 0-15,-27-1 0 0,27 0 0 16,-2-26 0-16,-25 28 0 15,27-28 0-15,0 0 0 16,-2 0 0-16,-25-28 0 16,27 28 0-16,0-26 0 0,-27 0 0 15,27-1 0-15,-27-25 0 16,0-2 0-16,25 28 0 16,-25-26 0-16,0-2 0 0,0 1 0 15,0 27 0-15,0 0 0 16,27 26 0-16,-27 0 0 0,0 0 0 15,28 0 0-15</inkml:trace>
  <inkml:trace contextRef="#ctx0" brushRef="#br0" timeOffset="114675.56">848 11297 512 0,'0'0'0'15,"0"0"0"-15,25 0 0 0,-25 0 0 16,28-26 0-16,-28 26 0 16,24 0 0-16,-24 0 0 15,27 0 0-15,-27 0 0 0,27 0 0 16,-27 0 0-16,27 0 0 15,-27-28 0-15,0 28 0 16,0 0 0-16,0 0 0 0,0-26 0 16,0 26 0-16,-27-26 0 15,27 26 0-15,-27 0 0 16,0 0 0-16,3 0 0 0,-4 0 0 16,3 26 0-16,-2 0 0 15,0 2 0-15,27-28 0 16,0 26 0-16,0 0 0 0,0 1 0 15,0-1 0-15,0-26 0 16,0 26 0-16,0-26 0 16,27 28 0-16,-27-28 0 0,27 0 0 15,-27 26 0-15,25-26 0 16,3 0 0-16,-4-26 0 16,3 26 0-16</inkml:trace>
  <inkml:trace contextRef="#ctx0" brushRef="#br0" timeOffset="115052.08">1376 11139 512 0,'0'-27'0'0,"0"0"0"16,0 27 0-16,0 0 0 0,0-27 0 16,27 27 0-16,-27-26 0 15,-27 26 0-15,27 0 0 16,0 0 0-16,0 0 0 0,0-26 0 16,-27 26 0-16,27 0 0 15,0 26 0-15,-27-26 0 16,27 26 0-16,-25-26 0 0,-1 54 0 15,26-27 0-15,-27 25 0 16,1 0 0-16,-1-24 0 16,27 51 0-16,-27-27 0 0,27-24 0 15,-27 24 0-15,54-26 0 16,-54 1 0-16,54 27 0 16,-27-54 0-16,0 26 0 15</inkml:trace>
  <inkml:trace contextRef="#ctx0" brushRef="#br0" timeOffset="115256.61">1086 11376 512 0,'0'0'0'0,"0"0"0"0,26-26 0 16,-1 26 0-16,2 0 0 15,0-27 0-15,0 27 0 16,-1 0 0-16,1 0 0 0,-1 0 0 16,-1 0 0-16,2-26 0 15</inkml:trace>
  <inkml:trace contextRef="#ctx0" brushRef="#br0" timeOffset="115649.55">1509 11297 512 0,'25'0'0'0,"-25"0"0"0,27 26 0 16,-27-26 0-16,27 0 0 16,-1 0 0-16,-26 0 0 15,27 0 0-15,-27-26 0 0,26 26 0 16,-26-26 0-16,0 26 0 15,0 0 0-15,27-28 0 16,-27 28 0-16,-27-26 0 0,27 26 0 16,0 0 0-16,-26 0 0 15,-1 0 0-15,1-26 0 16,-1 52 0-16,0-26 0 0,2 26 0 16,-2 2 0-16,1-2 0 15,26 0 0-15,-27 1 0 16,27-27 0-16,0 52 0 0,0-52 0 15,0 28 0-15,27-2 0 16,-27-26 0-16,0 0 0 0,26 26 0 16,1-26 0-16,-2 0 0 15,-25 0 0-15</inkml:trace>
  <inkml:trace contextRef="#ctx0" brushRef="#br0" timeOffset="115995.84">1852 11243 512 0,'0'0'0'0,"0"0"0"16,0 0 0-16,0-26 0 15,0 26 0-15,0 0 0 16,0 0 0-16,-26 0 0 15,26 26 0-15,-27-26 0 0,2 28 0 16,-3-28 0-16,28 26 0 16,-27 0 0-16,27 1 0 15,-25-27 0-15,25 26 0 0,0-26 0 16,0 26 0-16,25-26 0 16,-25 0 0-16,0 0 0 15,27 0 0-15,1 0 0 0,-28 0 0 16,25 0 0-16,2 0 0 15,-1 0 0-15,1 0 0 16,0 0 0-16,26 0 0 0</inkml:trace>
  <inkml:trace contextRef="#ctx0" brushRef="#br0" timeOffset="116340.89">2116 10954 512 0,'0'0'0'15,"0"0"0"-15,0 0 0 0,0 0 0 16,0 26 0-16,0-26 0 31,0 26 0-31,0 0 0 0,-25 0 0 16,25 1 0-16,0 27 0 15,-27-2 0-15,27-26 0 16,-27 0 0-16,27 2 0 0,0-2 0 16,0 0 0-16,0 1 0 15,0-27 0-15,0 26 0 16,0-26 0-16,27 0 0 0,-27 26 0 16,27-26 0-16,-27 0 0 15,25 0 0-15,-25-26 0 16,28 26 0-16,-1 0 0 15,-2 0 0-15,1-26 0 0</inkml:trace>
  <inkml:trace contextRef="#ctx0" brushRef="#br0" timeOffset="116656.45">2037 11271 512 0,'0'0'0'0,"27"0"0"16,-27-28 0-16,27 28 0 16,-2 0 0-16,3-26 0 15,-1 26 0-15,24-26 0 0,-24 26 0 16,0 0 0-16,-1-26 0 16,1 26 0-16,-27 0 0 15,0 0 0-15,27 0 0 16,-27 0 0-16,0 0 0 0,0 0 0 15,0 26 0-15,0-26 0 16,0 26 0-16,0 0 0 0,-27 2 0 16,27-28 0-16,0 26 0 15,-27 0 0-15,27 1 0 16,0-27 0-16,0 26 0 0,-26 0 0 16</inkml:trace>
  <inkml:trace contextRef="#ctx0" brushRef="#br0" timeOffset="116815.59">2381 11112 512 0,'0'0'0'0,"0"-27"0"16,0 27 0-16,0 0 0 15,26 0 0-15,-26 0 0 16</inkml:trace>
  <inkml:trace contextRef="#ctx0" brushRef="#br0" timeOffset="117207.32">2541 11165 512 0,'0'0'0'0,"25"0"0"0,-25 0 0 15,0-26 0-15,0 26 0 0,0 0 0 16,0 0 0-16,0 0 0 16,0 0 0-16,0 0 0 15,0 0 0-15,0 0 0 0,0 26 0 16,0 0 0-16,0 0 0 15,0 0 0-15,0 2 0 16,0-2 0-16,0 0 0 16,0-26 0-16,0 27 0 0,27-27 0 15,-27 0 0-15,0 0 0 16,0 0 0-16,27-27 0 16,-27 27 0-16,25 0 0 0,-25-26 0 15,0 26 0-15,27-26 0 16,0-2 0-16,-27 28 0 15,27-26 0-15</inkml:trace>
  <inkml:trace contextRef="#ctx0" brushRef="#br0" timeOffset="117652.62">2753 11217 512 0,'0'0'0'15,"0"0"0"-15,25 0 0 16,-25 0 0-16,27 0 0 0,-27 0 0 16,25 0 0-16,2 0 0 15,0-26 0-15,0 26 0 0,0 0 0 16,-2-26 0-16,-25 26 0 16,25-26 0-16,-25 26 0 15,29-27 0-15,-29 27 0 16,0 0 0-16,-29 0 0 0,4 0 0 15,0 0 0-15,-29 27 0 16,27-27 0-16,0 26 0 16,-25 0 0-16,27 0 0 0,-2 0 0 15,0 2 0-15,27-28 0 16,0 26 0-16,0 0 0 16,27-26 0-16,-27 0 0 0,27 0 0 15,-27 0 0-15,25 0 0 16,2 0 0-16,-2 0 0 0,2 0 0 15,0 0 0-15,0 0 0 16,0 0 0-16,-2 0 0 16,0 0 0-16,-25 0 0 0,29 0 0 15,-29-26 0-15</inkml:trace>
  <inkml:trace contextRef="#ctx0" brushRef="#br0" timeOffset="118448.19">3942 11165 512 0,'0'0'0'0,"0"0"0"16,27-26 0-16,-27 26 0 15,0 0 0-15,0 0 0 16,27 0 0-16,-27 0 0 0,0 0 0 16,0-27 0-16,0 27 0 15,0 0 0-15,-27 0 0 16,27 0 0-16,0 0 0 0,0 0 0 16,0-27 0-16,0 27 0 15,-27 0 0-15,27 0 0 0,0-27 0 16,-27 27 0-16,1 0 0 15,0 27 0-15,26-27 0 16,-27 0 0-16,2 27 0 0,25 0 0 16,-27-1 0-16,27 0 0 15,-27 0 0-15,27 0 0 16,0 2 0-16,27-2 0 0,-27 0 0 16,27-26 0-16,-2 0 0 15,-25 0 0-15,27 0 0 16,-1 0 0-16,0-26 0 0,1 26 0 15,-27-26 0-15,27-2 0 16,-27 2 0-16,0-26 0 16,27-1 0-16,-27-1 0 15,0 2 0-15,25 26 0 0,-25 0 0 16,0-2 0-16,0 2 0 16,0 26 0-16,27 0 0 15,-27 26 0-15</inkml:trace>
  <inkml:trace contextRef="#ctx0" brushRef="#br0" timeOffset="118763.58">4339 11139 512 0,'27'0'0'15,"-27"-27"0"-15,0 27 0 0,0 0 0 16,0 0 0-16,0 0 0 16,0 0 0-1,0 0 0-15,0 0 0 0,0 0 0 16,-27 27 0-16,27-1 0 15,0-26 0-15,-27 26 0 0,27 0 0 16,0 0 0-16,0 2 0 16,0-28 0-16,0 26 0 15,0 0 0-15,0-26 0 0</inkml:trace>
  <inkml:trace contextRef="#ctx0" brushRef="#br0" timeOffset="118919.99">4418 10980 512 0,'0'-26'0'0,"0"26"0"0,0 0 0 16,0-28 0-16,0 28 0 16,0 0 0-16,0 0 0 0</inkml:trace>
  <inkml:trace contextRef="#ctx0" brushRef="#br0" timeOffset="119534.81">4762 11006 512 0,'0'0'0'0,"27"-26"0"0,-27 26 0 15,27-26 0-15,-27 26 0 16,27-28 0-16,-27 28 0 16,0 0 0-16,0-26 0 15,26 26 0-15,-26 0 0 0,0-26 0 16,-26 26 0-16,26 0 0 0,0-27 0 15,0 27 0-15,0 0 0 16,0 0 0-16,0 0 0 16,-27 0 0-16,27 0 0 0,0 0 0 15,0 0 0 1,0 0 0-16,-27 0 0 0,27 0 0 16,-27 27 0-16,1-1 0 15,26 28 0-15,-27-2 0 0,0-26 0 16,3 27 0-16,-3 1 0 15,27-2 0-15,0 0 0 0,-27 2 0 16,0-1 0-16,27-1 0 16,0-24 0-16,0 24 0 0,0-26 0 15,0-26 0-15,0 27 0 16,0-27 0-16,0 26 0 16</inkml:trace>
  <inkml:trace contextRef="#ctx0" brushRef="#br0" timeOffset="119724.95">4604 11217 512 0,'0'-26'0'0,"0"26"0"16,0 0 0-16,27-26 0 16,-27 26 0-16,27 0 0 15,24 0 0-15,-24-26 0 16,-1 26 0-16,1 0 0 0,0 0 0 15,0 0 0-15,-1 0 0 16</inkml:trace>
  <inkml:trace contextRef="#ctx0" brushRef="#br0" timeOffset="120115.96">5106 10954 512 0,'0'-28'0'0,"0"28"0"15,28-26 0-15,-28 0 0 0,0 26 0 16,-28-27 0-16,28 27 0 16,0-26 0-16,0 26 0 15,-27 0 0-15,27 0 0 0,0 0 0 16,-25 26 0-16,25-26 0 15,-26 0 0-15,26 27 0 16,-27-1 0-16,27-26 0 0,-27 54 0 16,0-28 0-16,27 0 0 15,-26 26 0-15,26-25 0 16,-27 27 0-16,27-28 0 0,-25 26 0 16,25-26 0-16,0 2 0 15,0-2 0-15,0 0 0 16,0 1 0-16,0-1 0 0,0 0 0 15,0-26 0-15,0 0 0 16,0 0 0-16,25 0 0 16</inkml:trace>
  <inkml:trace contextRef="#ctx0" brushRef="#br0" timeOffset="120289.29">4843 11165 512 0,'0'0'0'0,"26"0"0"0,-26-26 0 16,25 26 0-16,2 0 0 15,-1-27 0-15,1 27 0 0,27 0 0 16,-54-27 0-16</inkml:trace>
  <inkml:trace contextRef="#ctx0" brushRef="#br0" timeOffset="121037.56">5213 11058 512 0,'0'0'0'0,"26"0"0"0,-26 0 0 15,26 0 0-15,0 0 0 16,2 0 0-16,-3 0 0 0,2 0 0 15,-27 0 0-15,27-26 0 16,-27 26 0-16,0 0 0 16,0 0 0-16,26 0 0 0,-26 0 0 15,0 0 0-15,0 0 0 16,0 0 0-16,0-26 0 16,-26 26 0-1,26 0 0-15,0 0 0 16,-27 0 0-16,27 0 0 0,-27 0 0 15,2 0 0-15,-3 0 0 16,28 26 0-16,0-26 0 0,-26 26 0 0,26 1 0 16,0 0 0-16,0 26 0 15,26-27 0-15,-26 0 0 16,0 0 0-16,28 2 0 0,-28-2 0 16,25 0 0-16,-25-26 0 15,27 27 0-15,-27-54 0 16,27 27 0-16,-1 0 0 15,-26-26 0 1,26 0 0-16,0-2 0 0,2 2 0 16,-1 0 0-16,-27 0 0 15,25-27 0-15,-25 26 0 0,27 0 0 0,-1 1 0 16,-26 0 0-16,0 26 0 16,26 0 0-16,-26 0 0 15,0 0 0-15,0 0 0 16,0 0 0-16,0 0 0 0,0 26 0 15,0 0 0-15,0 1 0 16,-26 0 0-16,26 0 0 0,-26-1 0 16,26 0 0-16,0 0 0 15,-27 0 0-15,27-26 0 16,0 28 0-16,0-28 0 0,0 0 0 16,0 0 0-16,-25-28 0 15,50 28 0-15,-25-26 0 16,0 26 0-16,0-26 0 0,27 0 0 15,-27 0 0-15,26-1 0 16,0 0 0-16,1 0 0 16,0 27 0-16,0-26 0 0,-2 26 0 15,2-26 0-15,25 26 0 16,-52 0 0-16,54 0 0 16</inkml:trace>
  <inkml:trace contextRef="#ctx0" brushRef="#br0" timeOffset="121483.59">6005 11006 512 0,'0'-26'0'16,"27"26"0"-16,-27 0 0 0,0 0 0 16,0 0 0-1,0 0 0-15,0 0 0 16,0 0 0-16,0-26 0 15,-27 26 0-15,1 26 0 0,26-26 0 16,-26 0 0-16,1 0 0 16,-2 26 0-16,27-26 0 0,-27 0 0 15,27 26 0-15,-27-26 0 16,27 26 0-16,0-26 0 16,0 27 0-16,0-27 0 0,0 0 0 15,27 27 0-15,-27-27 0 16,0 0 0-16,27 27 0 15,-27-27 0-15,0 0 0 0,27 0 0 16,-27 26 0-16,0-26 0 16,0 0 0-16,25 26 0 15,-25-26 0-15,-25 26 0 0,25-26 0 16,0 26 0-16,-27-26 0 16,0 0 0-16,0 28 0 15,0-28 0-15,27 0 0 0,-26 0 0 16,26 26 0-16,-26-26 0 15,26 0 0-15,-27 0 0 16,27 0 0-16,0 0 0 0</inkml:trace>
  <inkml:trace contextRef="#ctx0" brushRef="#br0" timeOffset="122460.43">6509 11006 512 0,'0'0'0'0,"0"-26"0"15,0 26 0-15,26 0 0 16,-26 0 0-16,0 0 0 0,0 0 0 16,0-26 0-16,0 26 0 15,0 0 0-15,0 0 0 16,0-28 0-16,0 28 0 0,-26 0 0 15,26 0 0-15,-26 0 0 16,26 0 0-16,-27 28 0 16,0-28 0-16,0 26 0 0,1 0 0 15,-1 0 0-15,2 0 0 16,25 28 0-16,0-27 0 16,-26-1 0-16,52 0 0 0,-26 0 0 15,0-26 0-15,25 26 0 16,-25-26 0-16,27 0 0 15,-27 0 0 1,26-26 0-16,1 26 0 16,0-26 0-16,-27 0 0 15,27 26 0-15,-27-26 0 0,26-1 0 0,0 0 0 0,-26 0 0 16,27 1 0-16,-27 26 0 16,0-26 0-16,0 26 0 15,0 0 0-15,0 0 0 16,0 0 0-16,0 26 0 0,0-26 0 15,-27 26 0-15,27 1 0 16,0-27 0-16,0 27 0 0,0 0 0 16,0-1 0-16,0 0 0 15,27-26 0-15,-27 0 0 16,0 0 0-16,0 26 0 16,27-26 0-1,-27-26 0-15,25 26 0 0,2 0 0 0,0 0 0 16,-1-26 0-16</inkml:trace>
  <inkml:trace contextRef="#ctx0" brushRef="#br0" timeOffset="123087.71">6959 11006 512 0,'0'-26'0'15,"0"26"0"-15,0 0 0 0,0 0 0 16,0 0 0-16,0-26 0 15,0 26 0-15,-27 0 0 16,27 0 0-16,0 0 0 0,0 0 0 16,0 0 0-16,-26 0 0 15,-1 26 0-15,27-26 0 0,-26 26 0 16,26-26 0-16,-27 52 0 16,27-25 0-16,0-27 0 15,-27 27 0-15,54 0 0 16,-27-1 0-16,0 0 0 0,27-26 0 15,-27 0 0-15,0 0 0 16,26 0 0-16,-26 0 0 0,27-26 0 16,-1 26 0-16,-26-26 0 15,27-1 0-15,0 0 0 16,-2 0 0-16,-25 1 0 0,27 0 0 16,-1 0 0-16,1 0 0 15,-1-2 0-15,-26 2 0 16,27 26 0-16,-27 0 0 15,0-26 0-15,0 26 0 0,27 0 0 16,-27 0 0-16,0 26 0 16,0-26 0-16,0 26 0 15,0 2 0-15,0 24 0 0,0-26 0 16,-27 0 0-16,27 1 0 16,0 0 0-16,0-27 0 15,0 27 0-15,-27-27 0 0,27 0 0 16,0 0 0-16,0-27 0 15,0 27 0-15,0 0 0 16,0-27 0-16,27 0 0 0,-27 27 0 16,27-26 0-16,-2 0 0 15,-25 26 0-15,27-26 0 16,1 26 0-16,-3 0 0 0,1 0 0 16,1-26 0-16,0 52 0 15,-1-26 0-15,0 0 0 16,2 0 0-16</inkml:trace>
  <inkml:trace contextRef="#ctx0" brushRef="#br0" timeOffset="123433.11">7487 10980 512 0,'0'0'0'0,"0"0"0"15,0 0 0-15,0 0 0 16,0 0 0-16,0 0 0 16,0 0 0-16,0 0 0 15,0 0 0-15,0 0 0 0,0 0 0 16,0-26 0-16,0 26 0 15,0 0 0-15,0-28 0 0,0 28 0 16,0 0 0-16,-26 0 0 16,26 0 0-16,0 0 0 15,-25 28 0-15,-3-2 0 0,28-26 0 16,-26 26 0-16,26 0 0 16,0 0 0-16,0 1 0 15,0 0 0-15,0-27 0 0,0 27 0 16,26-27 0-16,-26 26 0 15,0-26 0-15,28-26 0 16,-3 26 0-16,-25-27 0 0,26 0 0 16,-26 0 0-16,27 27 0 15,-27-26 0-15,0 0 0 16,0 0 0-16,-27 26 0 16,27 0 0-16,0 0 0 0,0 0 0 15</inkml:trace>
  <inkml:trace contextRef="#ctx0" brushRef="#br0" timeOffset="123904.38">7648 10980 512 0,'24'0'0'0,"-24"0"0"0,27 0 0 16,0 0 0-16,-27-26 0 15,26-2 0-15,-26 28 0 16,0 0 0-16,27-26 0 0,-27 26 0 31,0-26 0-31,0 26 0 16,-27 0 0-16,27 0 0 0,-26 0 0 16,26 0 0-16,-27 0 0 15,27 26 0-15,-27-26 0 16,27 26 0-16,-24-26 0 0,24 28 0 15,-27-28 0-15,27 26 0 16,0-26 0-16,-28 26 0 16,56 0 0-16,-28-26 0 0,0 26 0 15,0-26 0-15,27 0 0 16,-27 0 0-16,0 0 0 16,24 27 0-16,-24-27 0 0,27 0 0 15,-27 0 0-15,0 0 0 16,27 0 0-16,-27 27 0 15,0-27 0-15,-27 0 0 16,27 0 0-16,-27 0 0 0,27 27 0 16,-24-27 0-16,-3 0 0 15,27 26 0-15,-28-26 0 16,2 0 0-16,0 0 0 0,26 0 0 16</inkml:trace>
  <inkml:trace contextRef="#ctx0" brushRef="#br0" timeOffset="124374.38">7937 10926 512 0,'0'0'0'15,"0"0"0"-15,0-26 0 0,27 26 0 16,-27 0 0-16,0 0 0 16,-27 0 0-16,27 0 0 15,0 0 0-15,-26 0 0 0,-1 0 0 16,27 0 0-16,-27 26 0 16,27-26 0-16,0 0 0 15,-24 28 0-15,24-28 0 0,0 0 0 16,0 26 0-16,0-26 0 15,0 26 0-15,24-26 0 16,-24 0 0-16,0 26 0 0,27-26 0 16,-27 26 0-16,0-26 0 15,27 0 0-15,-27 27 0 16,0-27 0-16,0 0 0 0,0 27 0 16,0-27 0-16,0 0 0 15,0 27 0-15,0-27 0 16,-27 0 0-16,27 26 0 0,-27-26 0 15,27 0 0-15,0 0 0 16,0 26 0-16,-24-26 0 16,24 0 0-16</inkml:trace>
  <inkml:trace contextRef="#ctx0" brushRef="#br0" timeOffset="125065.45">8334 11006 512 0,'27'0'0'0,"-27"-26"0"0,0 26 0 16,0 0 0-16,0 0 0 16,27 0 0-16,-27-26 0 15,0 26 0-15,0 0 0 0,0 0 0 16,0 0 0-16,0 26 0 15,0-26 0-15,0 26 0 16,-27 26 0-16,27-25 0 0,-27 27 0 16,27-2 0-16,0-26 0 15,-25 28 0-15,25-28 0 16,-28 27 0-16,28-27 0 16,0 0 0-16,0 2 0 0,0-2 0 15,28 0 0-15</inkml:trace>
  <inkml:trace contextRef="#ctx0" brushRef="#br0" timeOffset="125379.2">8361 11112 512 0,'0'-27'0'0,"27"0"0"16,0 1 0-16,-27 0 0 15,26 0 0-15,-1 0 0 16,-25-2 0-16,28 28 0 0,-3-26 0 16,2 26 0-16,-27 0 0 15,27 0 0-15,-27 0 0 16,27 0 0-16,-27 26 0 0,0-26 0 16,0 28 0-16,0-2 0 15,0 0 0-15,-27 0 0 16,27 0 0-16,-27 1 0 0,0-27 0 15,2 27 0-15,-3-27 0 16,28 0 0-16,-25 0 0 0,25 0 0 16,0 0 0-16</inkml:trace>
  <inkml:trace contextRef="#ctx0" brushRef="#br0" timeOffset="125678.91">8809 10741 512 0,'0'0'0'0,"0"0"0"16,0-26 0-16,0 26 0 15,0 0 0-15,0 0 0 0,0 0 0 16,0 0 0-16,0 26 0 15,0-26 0-15,0 52 0 0,-24-24 0 16,24-2 0-16,-27 27 0 16,27 1 0-16,-27-28 0 15,27 26 0-15,-25-26 0 0,25 28 0 16,0-27 0-16,0-1 0 16,0-26 0-16,25 26 0 15</inkml:trace>
  <inkml:trace contextRef="#ctx0" brushRef="#br0" timeOffset="126716.79">8970 11006 512 0,'25'0'0'0,"-25"0"0"16,0-26 0-16,0 26 0 0,0 0 0 15,0 0 0-15,0-26 0 16,0 26 0-16,0 0 0 16,0-28 0-16,0 28 0 0,0 0 0 15,0 0 0-15,0-26 0 16,0 26 0-16,0 0 0 0,-25 0 0 16,25 0 0-16,0-26 0 15,-27 26 0-15,27 0 0 16,-27 0 0-16,27 0 0 0,-25 0 0 15,25 26 0-15,-27-26 0 16,27 26 0-16,0-26 0 16,0 28 0-16,-27-2 0 0,27-26 0 15,0 26 0-15,0 0 0 16,0 0 0-16,0-26 0 16,0 27 0-16,0-27 0 0,0 0 0 15,0 27 0-15,27-27 0 16,-27 0 0-16,0 0 0 15,0-27 0-15,0 27 0 0,27 0 0 16,-27 0 0-16,25-27 0 16,-25 27 0-16,27-26 0 15,-27 0 0-15,27 26 0 0,-27-26 0 16,25 26 0-16,-25-26 0 16,0 26 0-16,0 0 0 15,0-28 0-15,0 28 0 16,0 0 0-16,0 0 0 0,0 0 0 15,0 28 0-15,27-28 0 32,-27 26 0-32,0-26 0 0,-27 26 0 15,27-26 0-15,0 26 0 16,0 0 0-16,0 1 0 16,0-27 0-16,0 27 0 15,0-27 0-15,0 27 0 0,0-27 0 16,27 0 0-16,-27 0 0 15,0 0 0-15,0-27 0 16,0 27 0-16,27 0 0 0,-27-27 0 16,0 27 0-16,27-27 0 15,-27 27 0-15,27-26 0 16,-27 0 0-16,25 26 0 0,-25-26 0 16,0 26 0-16,26-26 0 15,-26 26 0-15,0 0 0 16,0 0 0-16,0 0 0 0,0-28 0 15,0 28 0-15,26 0 0 16,-26 0 0-16,0 0 0 16,0 0 0-16,0 0 0 0,27 0 0 15,-27 28 0-15,0-28 0 16,0 0 0-16,0 0 0 16,0 0 0-16,0 0 0 0,0 0 0 15,27 0 0-15,-27 0 0 16,0 0 0-16,0 0 0 15,27 0 0-15,-27 0 0 0,0 0 0 16,0 0 0-16,0 0 0 16,0 0 0-16,0 26 0 15,0-26 0-15,0 26 0 0,0 0 0 16,0 0 0-16,0-26 0 16,0 27 0-16,0-27 0 15,0 27 0-15,0-27 0 0,0 0 0 16,0 0 0-16,0 0 0 15,0 0 0-15,0 0 0 16,0 0 0-16</inkml:trace>
  <inkml:trace contextRef="#ctx0" brushRef="#br0" timeOffset="127220.4">9446 10608 512 0,'0'-26'0'0,"26"26"0"15,-26-26 0-15,26 26 0 16,-26 0 0-16,0 0 0 0,0 0 0 16,0 0 0-16,0 0 0 15,0 0 0-15,0 0 0 16,-26 26 0-16,26 0 0 0,-26 1 0 16,26 0 0-16,-27 26 0 15,27-27 0-15,-27 0 0 16,27 28 0-16,0-28 0 0,-27 27 0 15,27-27 0-15,-26 2 0 16,26-2 0-16,0 0 0 16,0-26 0-16,-26 26 0 0,26 0 0 15,0-26 0-15,0 0 0 16,0 0 0-16,0 0 0 16,0 0 0-16,0 0 0 0,0 0 0 15,0 0 0-15,0 0 0 16,0 0 0-16,0 0 0 15,0 0 0-15,0 0 0 0,0 0 0 16,0 0 0-16,0 0 0 16,0 0 0-1,26 0 0-15,-26 0 0 0,26 0 0 16,1 0 0-16,-27 0 0 0,27 0 0 16,0 0 0-16,-1 0 0 15,0 0 0-15,0 0 0 0,2 0 0 16,-28 0 0-16,25 0 0 15,-25-26 0-15</inkml:trace>
  <inkml:trace contextRef="#ctx0" brushRef="#br0" timeOffset="127429.13">9287 10874 512 0,'0'0'0'0,"0"0"0"16,0-27 0-16,26 27 0 16,0 0 0-16,0-26 0 15,1 26 0-15,0 0 0 0,0 0 0 16,-1-28 0-16,0 28 0 16,0 0 0-16</inkml:trace>
  <inkml:trace contextRef="#ctx0" brushRef="#br0" timeOffset="127822.13">9709 10821 512 0,'0'0'0'0,"0"-28"0"0,0 28 0 16,0 0 0-16,0 0 0 15,-25 0 0-15,25-26 0 0,-27 52 0 16,27-26 0-16,-26 0 0 16,-1 0 0-16,27 28 0 15,-27-28 0-15,27 26 0 0,0-26 0 16,0 0 0-16,0 27 0 16,0-27 0-16,0 26 0 0,0-26 0 15,27 0 0-15,-27 26 0 16,0-26 0-16,27 28 0 15,-27-28 0-15,0 26 0 0,0-26 0 16,0 26 0-16,0-26 0 16,0 26 0-16,-27-26 0 15,27 0 0-15,0 26 0 0,-27-26 0 16,27 0 0-16,-25 0 0 16,25 0 0-16,-28 0 0 15,28 0 0-15</inkml:trace>
  <inkml:trace contextRef="#ctx0" brushRef="#br0" timeOffset="129108.2">9762 11058 512 0,'0'-26'0'0,"27"26"0"16,-27-26 0-16,0 26 0 15,0 0 0-15,0 0 0 0,0 0 0 16,0 0 0-16,0 0 0 15,0 0 0-15,0 0 0 16,0 0 0-16,0 26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6" Type="http://schemas.openxmlformats.org/officeDocument/2006/relationships/tags" Target="../tags/tag6.xml"/><Relationship Id="rId23" Type="http://schemas.openxmlformats.org/officeDocument/2006/relationships/tags" Target="../tags/tag23.xml"/><Relationship Id="rId119" Type="http://schemas.openxmlformats.org/officeDocument/2006/relationships/tags" Target="../tags/tag119.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13" Type="http://schemas.openxmlformats.org/officeDocument/2006/relationships/tags" Target="../tags/tag13.xml"/><Relationship Id="rId109" Type="http://schemas.openxmlformats.org/officeDocument/2006/relationships/tags" Target="../tags/tag109.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slideLayout" Target="../slideLayouts/slideLayout2.xml"/><Relationship Id="rId190" Type="http://schemas.openxmlformats.org/officeDocument/2006/relationships/tags" Target="../tags/tag190.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customXml" Target="../ink/ink1.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image" Target="../media/image3.png"/><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8" Type="http://schemas.openxmlformats.org/officeDocument/2006/relationships/tags" Target="../tags/tag18.xml"/><Relationship Id="rId39" Type="http://schemas.openxmlformats.org/officeDocument/2006/relationships/tags" Target="../tags/tag39.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s>
</file>

<file path=ppt/slides/_rels/slide4.xml.rels><?xml version="1.0" encoding="UTF-8" standalone="yes"?>
<Relationships xmlns="http://schemas.openxmlformats.org/package/2006/relationships"><Relationship Id="rId26" Type="http://schemas.openxmlformats.org/officeDocument/2006/relationships/tags" Target="../tags/tag220.xml"/><Relationship Id="rId21" Type="http://schemas.openxmlformats.org/officeDocument/2006/relationships/tags" Target="../tags/tag215.xml"/><Relationship Id="rId42" Type="http://schemas.openxmlformats.org/officeDocument/2006/relationships/tags" Target="../tags/tag236.xml"/><Relationship Id="rId47" Type="http://schemas.openxmlformats.org/officeDocument/2006/relationships/tags" Target="../tags/tag241.xml"/><Relationship Id="rId63" Type="http://schemas.openxmlformats.org/officeDocument/2006/relationships/tags" Target="../tags/tag257.xml"/><Relationship Id="rId68" Type="http://schemas.openxmlformats.org/officeDocument/2006/relationships/tags" Target="../tags/tag262.xml"/><Relationship Id="rId84" Type="http://schemas.openxmlformats.org/officeDocument/2006/relationships/tags" Target="../tags/tag278.xml"/><Relationship Id="rId89" Type="http://schemas.openxmlformats.org/officeDocument/2006/relationships/tags" Target="../tags/tag283.xml"/><Relationship Id="rId16" Type="http://schemas.openxmlformats.org/officeDocument/2006/relationships/tags" Target="../tags/tag210.xml"/><Relationship Id="rId11" Type="http://schemas.openxmlformats.org/officeDocument/2006/relationships/tags" Target="../tags/tag205.xml"/><Relationship Id="rId32" Type="http://schemas.openxmlformats.org/officeDocument/2006/relationships/tags" Target="../tags/tag226.xml"/><Relationship Id="rId37" Type="http://schemas.openxmlformats.org/officeDocument/2006/relationships/tags" Target="../tags/tag231.xml"/><Relationship Id="rId53" Type="http://schemas.openxmlformats.org/officeDocument/2006/relationships/tags" Target="../tags/tag247.xml"/><Relationship Id="rId58" Type="http://schemas.openxmlformats.org/officeDocument/2006/relationships/tags" Target="../tags/tag252.xml"/><Relationship Id="rId74" Type="http://schemas.openxmlformats.org/officeDocument/2006/relationships/tags" Target="../tags/tag268.xml"/><Relationship Id="rId79" Type="http://schemas.openxmlformats.org/officeDocument/2006/relationships/tags" Target="../tags/tag273.xml"/><Relationship Id="rId5" Type="http://schemas.openxmlformats.org/officeDocument/2006/relationships/tags" Target="../tags/tag199.xml"/><Relationship Id="rId90" Type="http://schemas.openxmlformats.org/officeDocument/2006/relationships/tags" Target="../tags/tag284.xml"/><Relationship Id="rId22" Type="http://schemas.openxmlformats.org/officeDocument/2006/relationships/tags" Target="../tags/tag216.xml"/><Relationship Id="rId27" Type="http://schemas.openxmlformats.org/officeDocument/2006/relationships/tags" Target="../tags/tag221.xml"/><Relationship Id="rId43" Type="http://schemas.openxmlformats.org/officeDocument/2006/relationships/tags" Target="../tags/tag237.xml"/><Relationship Id="rId48" Type="http://schemas.openxmlformats.org/officeDocument/2006/relationships/tags" Target="../tags/tag242.xml"/><Relationship Id="rId64" Type="http://schemas.openxmlformats.org/officeDocument/2006/relationships/tags" Target="../tags/tag258.xml"/><Relationship Id="rId69" Type="http://schemas.openxmlformats.org/officeDocument/2006/relationships/tags" Target="../tags/tag263.xml"/><Relationship Id="rId8" Type="http://schemas.openxmlformats.org/officeDocument/2006/relationships/tags" Target="../tags/tag202.xml"/><Relationship Id="rId51" Type="http://schemas.openxmlformats.org/officeDocument/2006/relationships/tags" Target="../tags/tag245.xml"/><Relationship Id="rId72" Type="http://schemas.openxmlformats.org/officeDocument/2006/relationships/tags" Target="../tags/tag266.xml"/><Relationship Id="rId80" Type="http://schemas.openxmlformats.org/officeDocument/2006/relationships/tags" Target="../tags/tag274.xml"/><Relationship Id="rId85" Type="http://schemas.openxmlformats.org/officeDocument/2006/relationships/tags" Target="../tags/tag279.xml"/><Relationship Id="rId93" Type="http://schemas.openxmlformats.org/officeDocument/2006/relationships/tags" Target="../tags/tag287.xml"/><Relationship Id="rId3" Type="http://schemas.openxmlformats.org/officeDocument/2006/relationships/tags" Target="../tags/tag197.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tags" Target="../tags/tag227.xml"/><Relationship Id="rId38" Type="http://schemas.openxmlformats.org/officeDocument/2006/relationships/tags" Target="../tags/tag232.xml"/><Relationship Id="rId46" Type="http://schemas.openxmlformats.org/officeDocument/2006/relationships/tags" Target="../tags/tag240.xml"/><Relationship Id="rId59" Type="http://schemas.openxmlformats.org/officeDocument/2006/relationships/tags" Target="../tags/tag253.xml"/><Relationship Id="rId67" Type="http://schemas.openxmlformats.org/officeDocument/2006/relationships/tags" Target="../tags/tag261.xml"/><Relationship Id="rId20" Type="http://schemas.openxmlformats.org/officeDocument/2006/relationships/tags" Target="../tags/tag214.xml"/><Relationship Id="rId41" Type="http://schemas.openxmlformats.org/officeDocument/2006/relationships/tags" Target="../tags/tag235.xml"/><Relationship Id="rId54" Type="http://schemas.openxmlformats.org/officeDocument/2006/relationships/tags" Target="../tags/tag248.xml"/><Relationship Id="rId62" Type="http://schemas.openxmlformats.org/officeDocument/2006/relationships/tags" Target="../tags/tag256.xml"/><Relationship Id="rId70" Type="http://schemas.openxmlformats.org/officeDocument/2006/relationships/tags" Target="../tags/tag264.xml"/><Relationship Id="rId75" Type="http://schemas.openxmlformats.org/officeDocument/2006/relationships/tags" Target="../tags/tag269.xml"/><Relationship Id="rId83" Type="http://schemas.openxmlformats.org/officeDocument/2006/relationships/tags" Target="../tags/tag277.xml"/><Relationship Id="rId88" Type="http://schemas.openxmlformats.org/officeDocument/2006/relationships/tags" Target="../tags/tag282.xml"/><Relationship Id="rId91" Type="http://schemas.openxmlformats.org/officeDocument/2006/relationships/tags" Target="../tags/tag285.xml"/><Relationship Id="rId1" Type="http://schemas.openxmlformats.org/officeDocument/2006/relationships/tags" Target="../tags/tag195.xml"/><Relationship Id="rId6" Type="http://schemas.openxmlformats.org/officeDocument/2006/relationships/tags" Target="../tags/tag200.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36" Type="http://schemas.openxmlformats.org/officeDocument/2006/relationships/tags" Target="../tags/tag230.xml"/><Relationship Id="rId49" Type="http://schemas.openxmlformats.org/officeDocument/2006/relationships/tags" Target="../tags/tag243.xml"/><Relationship Id="rId57" Type="http://schemas.openxmlformats.org/officeDocument/2006/relationships/tags" Target="../tags/tag251.xml"/><Relationship Id="rId10" Type="http://schemas.openxmlformats.org/officeDocument/2006/relationships/tags" Target="../tags/tag204.xml"/><Relationship Id="rId31" Type="http://schemas.openxmlformats.org/officeDocument/2006/relationships/tags" Target="../tags/tag225.xml"/><Relationship Id="rId44" Type="http://schemas.openxmlformats.org/officeDocument/2006/relationships/tags" Target="../tags/tag238.xml"/><Relationship Id="rId52" Type="http://schemas.openxmlformats.org/officeDocument/2006/relationships/tags" Target="../tags/tag246.xml"/><Relationship Id="rId60" Type="http://schemas.openxmlformats.org/officeDocument/2006/relationships/tags" Target="../tags/tag254.xml"/><Relationship Id="rId65" Type="http://schemas.openxmlformats.org/officeDocument/2006/relationships/tags" Target="../tags/tag259.xml"/><Relationship Id="rId73" Type="http://schemas.openxmlformats.org/officeDocument/2006/relationships/tags" Target="../tags/tag267.xml"/><Relationship Id="rId78" Type="http://schemas.openxmlformats.org/officeDocument/2006/relationships/tags" Target="../tags/tag272.xml"/><Relationship Id="rId81" Type="http://schemas.openxmlformats.org/officeDocument/2006/relationships/tags" Target="../tags/tag275.xml"/><Relationship Id="rId86" Type="http://schemas.openxmlformats.org/officeDocument/2006/relationships/tags" Target="../tags/tag280.xml"/><Relationship Id="rId94" Type="http://schemas.openxmlformats.org/officeDocument/2006/relationships/slideLayout" Target="../slideLayouts/slideLayout2.xml"/><Relationship Id="rId4" Type="http://schemas.openxmlformats.org/officeDocument/2006/relationships/tags" Target="../tags/tag198.xml"/><Relationship Id="rId9" Type="http://schemas.openxmlformats.org/officeDocument/2006/relationships/tags" Target="../tags/tag203.xml"/><Relationship Id="rId13" Type="http://schemas.openxmlformats.org/officeDocument/2006/relationships/tags" Target="../tags/tag207.xml"/><Relationship Id="rId18" Type="http://schemas.openxmlformats.org/officeDocument/2006/relationships/tags" Target="../tags/tag212.xml"/><Relationship Id="rId39" Type="http://schemas.openxmlformats.org/officeDocument/2006/relationships/tags" Target="../tags/tag233.xml"/><Relationship Id="rId34" Type="http://schemas.openxmlformats.org/officeDocument/2006/relationships/tags" Target="../tags/tag228.xml"/><Relationship Id="rId50" Type="http://schemas.openxmlformats.org/officeDocument/2006/relationships/tags" Target="../tags/tag244.xml"/><Relationship Id="rId55" Type="http://schemas.openxmlformats.org/officeDocument/2006/relationships/tags" Target="../tags/tag249.xml"/><Relationship Id="rId76" Type="http://schemas.openxmlformats.org/officeDocument/2006/relationships/tags" Target="../tags/tag270.xml"/><Relationship Id="rId7" Type="http://schemas.openxmlformats.org/officeDocument/2006/relationships/tags" Target="../tags/tag201.xml"/><Relationship Id="rId71" Type="http://schemas.openxmlformats.org/officeDocument/2006/relationships/tags" Target="../tags/tag265.xml"/><Relationship Id="rId92" Type="http://schemas.openxmlformats.org/officeDocument/2006/relationships/tags" Target="../tags/tag286.xml"/><Relationship Id="rId2" Type="http://schemas.openxmlformats.org/officeDocument/2006/relationships/tags" Target="../tags/tag196.xml"/><Relationship Id="rId29" Type="http://schemas.openxmlformats.org/officeDocument/2006/relationships/tags" Target="../tags/tag223.xml"/><Relationship Id="rId24" Type="http://schemas.openxmlformats.org/officeDocument/2006/relationships/tags" Target="../tags/tag218.xml"/><Relationship Id="rId40" Type="http://schemas.openxmlformats.org/officeDocument/2006/relationships/tags" Target="../tags/tag234.xml"/><Relationship Id="rId45" Type="http://schemas.openxmlformats.org/officeDocument/2006/relationships/tags" Target="../tags/tag239.xml"/><Relationship Id="rId66" Type="http://schemas.openxmlformats.org/officeDocument/2006/relationships/tags" Target="../tags/tag260.xml"/><Relationship Id="rId87" Type="http://schemas.openxmlformats.org/officeDocument/2006/relationships/tags" Target="../tags/tag281.xml"/><Relationship Id="rId61" Type="http://schemas.openxmlformats.org/officeDocument/2006/relationships/tags" Target="../tags/tag255.xml"/><Relationship Id="rId82" Type="http://schemas.openxmlformats.org/officeDocument/2006/relationships/tags" Target="../tags/tag276.xml"/><Relationship Id="rId19" Type="http://schemas.openxmlformats.org/officeDocument/2006/relationships/tags" Target="../tags/tag213.xml"/><Relationship Id="rId14" Type="http://schemas.openxmlformats.org/officeDocument/2006/relationships/tags" Target="../tags/tag208.xml"/><Relationship Id="rId30" Type="http://schemas.openxmlformats.org/officeDocument/2006/relationships/tags" Target="../tags/tag224.xml"/><Relationship Id="rId35" Type="http://schemas.openxmlformats.org/officeDocument/2006/relationships/tags" Target="../tags/tag229.xml"/><Relationship Id="rId56" Type="http://schemas.openxmlformats.org/officeDocument/2006/relationships/tags" Target="../tags/tag250.xml"/><Relationship Id="rId77" Type="http://schemas.openxmlformats.org/officeDocument/2006/relationships/tags" Target="../tags/tag27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Population Proportions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 (cont.)</a:t>
            </a:r>
          </a:p>
        </p:txBody>
      </p:sp>
      <p:sp>
        <p:nvSpPr>
          <p:cNvPr id="3" name="Content Placeholder 2"/>
          <p:cNvSpPr>
            <a:spLocks noGrp="1"/>
          </p:cNvSpPr>
          <p:nvPr>
            <p:ph idx="1"/>
          </p:nvPr>
        </p:nvSpPr>
        <p:spPr/>
        <p:txBody>
          <a:bodyPr>
            <a:noAutofit/>
          </a:bodyPr>
          <a:lstStyle/>
          <a:p>
            <a:r>
              <a:rPr lang="en-US" b="1"/>
              <a:t>Solution</a:t>
            </a:r>
            <a:r>
              <a:rPr lang="en-US"/>
              <a:t>      </a:t>
            </a:r>
            <a:endParaRPr lang="en-US" dirty="0"/>
          </a:p>
          <a:p>
            <a:pPr>
              <a:tabLst>
                <a:tab pos="461963" algn="l"/>
              </a:tabLst>
            </a:pPr>
            <a:r>
              <a:rPr lang="en-US" i="1" dirty="0"/>
              <a:t>	</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295E4B0-F37C-9B02-9358-D7D662BFB471}"/>
                  </a:ext>
                </a:extLst>
              </p14:cNvPr>
              <p14:cNvContentPartPr/>
              <p14:nvPr/>
            </p14:nvContentPartPr>
            <p14:xfrm>
              <a:off x="76320" y="38160"/>
              <a:ext cx="8438760" cy="4676760"/>
            </p14:xfrm>
          </p:contentPart>
        </mc:Choice>
        <mc:Fallback>
          <p:pic>
            <p:nvPicPr>
              <p:cNvPr id="4" name="Ink 3">
                <a:extLst>
                  <a:ext uri="{FF2B5EF4-FFF2-40B4-BE49-F238E27FC236}">
                    <a16:creationId xmlns:a16="http://schemas.microsoft.com/office/drawing/2014/main" id="{1295E4B0-F37C-9B02-9358-D7D662BFB471}"/>
                  </a:ext>
                </a:extLst>
              </p:cNvPr>
              <p:cNvPicPr/>
              <p:nvPr/>
            </p:nvPicPr>
            <p:blipFill>
              <a:blip r:embed="rId3"/>
              <a:stretch>
                <a:fillRect/>
              </a:stretch>
            </p:blipFill>
            <p:spPr>
              <a:xfrm>
                <a:off x="66960" y="28800"/>
                <a:ext cx="8457480" cy="4695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503D156F-FEAE-E3A3-7B84-12EFB2E5CE76}"/>
                  </a:ext>
                </a:extLst>
              </p14:cNvPr>
              <p14:cNvContentPartPr/>
              <p14:nvPr/>
            </p14:nvContentPartPr>
            <p14:xfrm>
              <a:off x="28440" y="1447560"/>
              <a:ext cx="9077760" cy="5181480"/>
            </p14:xfrm>
          </p:contentPart>
        </mc:Choice>
        <mc:Fallback>
          <p:pic>
            <p:nvPicPr>
              <p:cNvPr id="5" name="Ink 4">
                <a:extLst>
                  <a:ext uri="{FF2B5EF4-FFF2-40B4-BE49-F238E27FC236}">
                    <a16:creationId xmlns:a16="http://schemas.microsoft.com/office/drawing/2014/main" id="{503D156F-FEAE-E3A3-7B84-12EFB2E5CE76}"/>
                  </a:ext>
                </a:extLst>
              </p:cNvPr>
              <p:cNvPicPr/>
              <p:nvPr/>
            </p:nvPicPr>
            <p:blipFill>
              <a:blip r:embed="rId5"/>
              <a:stretch>
                <a:fillRect/>
              </a:stretch>
            </p:blipFill>
            <p:spPr>
              <a:xfrm>
                <a:off x="19080" y="1438200"/>
                <a:ext cx="9096480" cy="5200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about Two Population Proportions</a:t>
            </a:r>
          </a:p>
        </p:txBody>
      </p:sp>
      <p:pic>
        <p:nvPicPr>
          <p:cNvPr id="7" name="Picture 6" descr="A picture containing diagram&#10;&#10;Description automatically generated">
            <a:extLst>
              <a:ext uri="{FF2B5EF4-FFF2-40B4-BE49-F238E27FC236}">
                <a16:creationId xmlns:a16="http://schemas.microsoft.com/office/drawing/2014/main" id="{D88D976B-FA2E-4F73-B2AE-26489B258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0" y="2632710"/>
            <a:ext cx="5059680" cy="1592580"/>
          </a:xfrm>
          <a:prstGeom prst="rect">
            <a:avLst/>
          </a:prstGeom>
        </p:spPr>
      </p:pic>
    </p:spTree>
    <p:extLst>
      <p:ext uri="{BB962C8B-B14F-4D97-AF65-F5344CB8AC3E}">
        <p14:creationId xmlns:p14="http://schemas.microsoft.com/office/powerpoint/2010/main" val="372764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for Comparing Two Population Proportions </a:t>
            </a:r>
          </a:p>
        </p:txBody>
      </p:sp>
      <p:grpSp>
        <p:nvGrpSpPr>
          <p:cNvPr id="234" name="SMARTInkShape-Group23">
            <a:extLst>
              <a:ext uri="{FF2B5EF4-FFF2-40B4-BE49-F238E27FC236}">
                <a16:creationId xmlns:a16="http://schemas.microsoft.com/office/drawing/2014/main" id="{F25DFA1E-6124-C3B1-ACF8-EAA58D7116EC}"/>
              </a:ext>
            </a:extLst>
          </p:cNvPr>
          <p:cNvGrpSpPr/>
          <p:nvPr/>
        </p:nvGrpSpPr>
        <p:grpSpPr>
          <a:xfrm>
            <a:off x="4552950" y="2971800"/>
            <a:ext cx="1341193" cy="800101"/>
            <a:chOff x="4552950" y="2971800"/>
            <a:chExt cx="1341193" cy="800101"/>
          </a:xfrm>
        </p:grpSpPr>
        <p:sp>
          <p:nvSpPr>
            <p:cNvPr id="218" name="SMARTInkShape-195">
              <a:extLst>
                <a:ext uri="{FF2B5EF4-FFF2-40B4-BE49-F238E27FC236}">
                  <a16:creationId xmlns:a16="http://schemas.microsoft.com/office/drawing/2014/main" id="{D94B7AAC-2AF8-7FD7-CDBF-29F67B2C0BD9}"/>
                </a:ext>
              </a:extLst>
            </p:cNvPr>
            <p:cNvSpPr/>
            <p:nvPr>
              <p:custDataLst>
                <p:tags r:id="rId179"/>
              </p:custDataLst>
            </p:nvPr>
          </p:nvSpPr>
          <p:spPr>
            <a:xfrm>
              <a:off x="5791200" y="3452433"/>
              <a:ext cx="102943" cy="153111"/>
            </a:xfrm>
            <a:custGeom>
              <a:avLst/>
              <a:gdLst/>
              <a:ahLst/>
              <a:cxnLst/>
              <a:rect l="0" t="0" r="0" b="0"/>
              <a:pathLst>
                <a:path w="102943" h="153111">
                  <a:moveTo>
                    <a:pt x="76200" y="33717"/>
                  </a:moveTo>
                  <a:lnTo>
                    <a:pt x="76200" y="33717"/>
                  </a:lnTo>
                  <a:lnTo>
                    <a:pt x="76200" y="28660"/>
                  </a:lnTo>
                  <a:lnTo>
                    <a:pt x="77258" y="27171"/>
                  </a:lnTo>
                  <a:lnTo>
                    <a:pt x="79022" y="26178"/>
                  </a:lnTo>
                  <a:lnTo>
                    <a:pt x="81256" y="25516"/>
                  </a:lnTo>
                  <a:lnTo>
                    <a:pt x="95498" y="14005"/>
                  </a:lnTo>
                  <a:lnTo>
                    <a:pt x="102942" y="6893"/>
                  </a:lnTo>
                  <a:lnTo>
                    <a:pt x="102495" y="5251"/>
                  </a:lnTo>
                  <a:lnTo>
                    <a:pt x="99175" y="604"/>
                  </a:lnTo>
                  <a:lnTo>
                    <a:pt x="95750" y="0"/>
                  </a:lnTo>
                  <a:lnTo>
                    <a:pt x="80817" y="4206"/>
                  </a:lnTo>
                  <a:lnTo>
                    <a:pt x="45515" y="23193"/>
                  </a:lnTo>
                  <a:lnTo>
                    <a:pt x="28538" y="40712"/>
                  </a:lnTo>
                  <a:lnTo>
                    <a:pt x="19883" y="59910"/>
                  </a:lnTo>
                  <a:lnTo>
                    <a:pt x="19296" y="66643"/>
                  </a:lnTo>
                  <a:lnTo>
                    <a:pt x="20273" y="68367"/>
                  </a:lnTo>
                  <a:lnTo>
                    <a:pt x="21982" y="69517"/>
                  </a:lnTo>
                  <a:lnTo>
                    <a:pt x="27761" y="70795"/>
                  </a:lnTo>
                  <a:lnTo>
                    <a:pt x="41857" y="72573"/>
                  </a:lnTo>
                  <a:lnTo>
                    <a:pt x="53207" y="79332"/>
                  </a:lnTo>
                  <a:lnTo>
                    <a:pt x="59983" y="85035"/>
                  </a:lnTo>
                  <a:lnTo>
                    <a:pt x="63700" y="91097"/>
                  </a:lnTo>
                  <a:lnTo>
                    <a:pt x="66088" y="103612"/>
                  </a:lnTo>
                  <a:lnTo>
                    <a:pt x="61444" y="118162"/>
                  </a:lnTo>
                  <a:lnTo>
                    <a:pt x="53414" y="126987"/>
                  </a:lnTo>
                  <a:lnTo>
                    <a:pt x="31012" y="141276"/>
                  </a:lnTo>
                  <a:lnTo>
                    <a:pt x="14866" y="147744"/>
                  </a:lnTo>
                  <a:lnTo>
                    <a:pt x="13086" y="149951"/>
                  </a:lnTo>
                  <a:lnTo>
                    <a:pt x="11899" y="152482"/>
                  </a:lnTo>
                  <a:lnTo>
                    <a:pt x="10049" y="153110"/>
                  </a:lnTo>
                  <a:lnTo>
                    <a:pt x="7758" y="152471"/>
                  </a:lnTo>
                  <a:lnTo>
                    <a:pt x="0" y="148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96">
              <a:extLst>
                <a:ext uri="{FF2B5EF4-FFF2-40B4-BE49-F238E27FC236}">
                  <a16:creationId xmlns:a16="http://schemas.microsoft.com/office/drawing/2014/main" id="{64AA95A2-FADB-926C-6846-8FAF2C3BC7AE}"/>
                </a:ext>
              </a:extLst>
            </p:cNvPr>
            <p:cNvSpPr/>
            <p:nvPr>
              <p:custDataLst>
                <p:tags r:id="rId180"/>
              </p:custDataLst>
            </p:nvPr>
          </p:nvSpPr>
          <p:spPr>
            <a:xfrm>
              <a:off x="5644587" y="3488178"/>
              <a:ext cx="118039" cy="128742"/>
            </a:xfrm>
            <a:custGeom>
              <a:avLst/>
              <a:gdLst/>
              <a:ahLst/>
              <a:cxnLst/>
              <a:rect l="0" t="0" r="0" b="0"/>
              <a:pathLst>
                <a:path w="118039" h="128742">
                  <a:moveTo>
                    <a:pt x="32313" y="55122"/>
                  </a:moveTo>
                  <a:lnTo>
                    <a:pt x="32313" y="55122"/>
                  </a:lnTo>
                  <a:lnTo>
                    <a:pt x="54703" y="55122"/>
                  </a:lnTo>
                  <a:lnTo>
                    <a:pt x="69169" y="50065"/>
                  </a:lnTo>
                  <a:lnTo>
                    <a:pt x="115730" y="18889"/>
                  </a:lnTo>
                  <a:lnTo>
                    <a:pt x="117013" y="15029"/>
                  </a:lnTo>
                  <a:lnTo>
                    <a:pt x="117354" y="12518"/>
                  </a:lnTo>
                  <a:lnTo>
                    <a:pt x="116524" y="10845"/>
                  </a:lnTo>
                  <a:lnTo>
                    <a:pt x="114911" y="9729"/>
                  </a:lnTo>
                  <a:lnTo>
                    <a:pt x="77991" y="154"/>
                  </a:lnTo>
                  <a:lnTo>
                    <a:pt x="60023" y="0"/>
                  </a:lnTo>
                  <a:lnTo>
                    <a:pt x="41455" y="3460"/>
                  </a:lnTo>
                  <a:lnTo>
                    <a:pt x="34173" y="7980"/>
                  </a:lnTo>
                  <a:lnTo>
                    <a:pt x="11169" y="36802"/>
                  </a:lnTo>
                  <a:lnTo>
                    <a:pt x="884" y="58161"/>
                  </a:lnTo>
                  <a:lnTo>
                    <a:pt x="0" y="75523"/>
                  </a:lnTo>
                  <a:lnTo>
                    <a:pt x="8057" y="107482"/>
                  </a:lnTo>
                  <a:lnTo>
                    <a:pt x="16777" y="122612"/>
                  </a:lnTo>
                  <a:lnTo>
                    <a:pt x="20898" y="125515"/>
                  </a:lnTo>
                  <a:lnTo>
                    <a:pt x="31119" y="128741"/>
                  </a:lnTo>
                  <a:lnTo>
                    <a:pt x="76859" y="121470"/>
                  </a:lnTo>
                  <a:lnTo>
                    <a:pt x="118038" y="1027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197">
              <a:extLst>
                <a:ext uri="{FF2B5EF4-FFF2-40B4-BE49-F238E27FC236}">
                  <a16:creationId xmlns:a16="http://schemas.microsoft.com/office/drawing/2014/main" id="{AFE20FFC-1EB1-D0D2-9D07-61F28523A73B}"/>
                </a:ext>
              </a:extLst>
            </p:cNvPr>
            <p:cNvSpPr/>
            <p:nvPr>
              <p:custDataLst>
                <p:tags r:id="rId181"/>
              </p:custDataLst>
            </p:nvPr>
          </p:nvSpPr>
          <p:spPr>
            <a:xfrm>
              <a:off x="5638800" y="3372635"/>
              <a:ext cx="37708" cy="246866"/>
            </a:xfrm>
            <a:custGeom>
              <a:avLst/>
              <a:gdLst/>
              <a:ahLst/>
              <a:cxnLst/>
              <a:rect l="0" t="0" r="0" b="0"/>
              <a:pathLst>
                <a:path w="37708" h="246866">
                  <a:moveTo>
                    <a:pt x="28575" y="18265"/>
                  </a:moveTo>
                  <a:lnTo>
                    <a:pt x="28575" y="18265"/>
                  </a:lnTo>
                  <a:lnTo>
                    <a:pt x="37707" y="0"/>
                  </a:lnTo>
                  <a:lnTo>
                    <a:pt x="24807" y="44113"/>
                  </a:lnTo>
                  <a:lnTo>
                    <a:pt x="15699" y="79664"/>
                  </a:lnTo>
                  <a:lnTo>
                    <a:pt x="6298" y="122064"/>
                  </a:lnTo>
                  <a:lnTo>
                    <a:pt x="1244" y="162045"/>
                  </a:lnTo>
                  <a:lnTo>
                    <a:pt x="0" y="2468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98">
              <a:extLst>
                <a:ext uri="{FF2B5EF4-FFF2-40B4-BE49-F238E27FC236}">
                  <a16:creationId xmlns:a16="http://schemas.microsoft.com/office/drawing/2014/main" id="{59F60DA3-A965-5DA7-1607-432FE7969C01}"/>
                </a:ext>
              </a:extLst>
            </p:cNvPr>
            <p:cNvSpPr/>
            <p:nvPr>
              <p:custDataLst>
                <p:tags r:id="rId182"/>
              </p:custDataLst>
            </p:nvPr>
          </p:nvSpPr>
          <p:spPr>
            <a:xfrm>
              <a:off x="5524500" y="3525090"/>
              <a:ext cx="56594" cy="65836"/>
            </a:xfrm>
            <a:custGeom>
              <a:avLst/>
              <a:gdLst/>
              <a:ahLst/>
              <a:cxnLst/>
              <a:rect l="0" t="0" r="0" b="0"/>
              <a:pathLst>
                <a:path w="56594" h="65836">
                  <a:moveTo>
                    <a:pt x="0" y="56310"/>
                  </a:moveTo>
                  <a:lnTo>
                    <a:pt x="0" y="56310"/>
                  </a:lnTo>
                  <a:lnTo>
                    <a:pt x="0" y="51253"/>
                  </a:lnTo>
                  <a:lnTo>
                    <a:pt x="1058" y="49764"/>
                  </a:lnTo>
                  <a:lnTo>
                    <a:pt x="2822" y="48771"/>
                  </a:lnTo>
                  <a:lnTo>
                    <a:pt x="5056" y="48109"/>
                  </a:lnTo>
                  <a:lnTo>
                    <a:pt x="6545" y="45551"/>
                  </a:lnTo>
                  <a:lnTo>
                    <a:pt x="9701" y="32896"/>
                  </a:lnTo>
                  <a:lnTo>
                    <a:pt x="14189" y="25443"/>
                  </a:lnTo>
                  <a:lnTo>
                    <a:pt x="19712" y="21425"/>
                  </a:lnTo>
                  <a:lnTo>
                    <a:pt x="22666" y="20353"/>
                  </a:lnTo>
                  <a:lnTo>
                    <a:pt x="28771" y="13518"/>
                  </a:lnTo>
                  <a:lnTo>
                    <a:pt x="35012" y="5541"/>
                  </a:lnTo>
                  <a:lnTo>
                    <a:pt x="41314" y="1996"/>
                  </a:lnTo>
                  <a:lnTo>
                    <a:pt x="50811" y="0"/>
                  </a:lnTo>
                  <a:lnTo>
                    <a:pt x="52924" y="779"/>
                  </a:lnTo>
                  <a:lnTo>
                    <a:pt x="54333" y="2356"/>
                  </a:lnTo>
                  <a:lnTo>
                    <a:pt x="55271" y="4465"/>
                  </a:lnTo>
                  <a:lnTo>
                    <a:pt x="56593" y="17548"/>
                  </a:lnTo>
                  <a:lnTo>
                    <a:pt x="54080" y="26030"/>
                  </a:lnTo>
                  <a:lnTo>
                    <a:pt x="50494" y="33327"/>
                  </a:lnTo>
                  <a:lnTo>
                    <a:pt x="47416" y="43386"/>
                  </a:lnTo>
                  <a:lnTo>
                    <a:pt x="42947" y="49860"/>
                  </a:lnTo>
                  <a:lnTo>
                    <a:pt x="29423" y="59456"/>
                  </a:lnTo>
                  <a:lnTo>
                    <a:pt x="0" y="658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99">
              <a:extLst>
                <a:ext uri="{FF2B5EF4-FFF2-40B4-BE49-F238E27FC236}">
                  <a16:creationId xmlns:a16="http://schemas.microsoft.com/office/drawing/2014/main" id="{3C2ED945-68DD-7B2A-B4FD-48CFF30E343E}"/>
                </a:ext>
              </a:extLst>
            </p:cNvPr>
            <p:cNvSpPr/>
            <p:nvPr>
              <p:custDataLst>
                <p:tags r:id="rId183"/>
              </p:custDataLst>
            </p:nvPr>
          </p:nvSpPr>
          <p:spPr>
            <a:xfrm>
              <a:off x="5505450" y="3553218"/>
              <a:ext cx="19051" cy="218683"/>
            </a:xfrm>
            <a:custGeom>
              <a:avLst/>
              <a:gdLst/>
              <a:ahLst/>
              <a:cxnLst/>
              <a:rect l="0" t="0" r="0" b="0"/>
              <a:pathLst>
                <a:path w="19051" h="218683">
                  <a:moveTo>
                    <a:pt x="19050" y="9132"/>
                  </a:moveTo>
                  <a:lnTo>
                    <a:pt x="19050" y="9132"/>
                  </a:lnTo>
                  <a:lnTo>
                    <a:pt x="19050" y="0"/>
                  </a:lnTo>
                  <a:lnTo>
                    <a:pt x="17992" y="41844"/>
                  </a:lnTo>
                  <a:lnTo>
                    <a:pt x="12505" y="81031"/>
                  </a:lnTo>
                  <a:lnTo>
                    <a:pt x="10113" y="127090"/>
                  </a:lnTo>
                  <a:lnTo>
                    <a:pt x="9641" y="167311"/>
                  </a:lnTo>
                  <a:lnTo>
                    <a:pt x="8489" y="199755"/>
                  </a:lnTo>
                  <a:lnTo>
                    <a:pt x="0" y="2186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200">
              <a:extLst>
                <a:ext uri="{FF2B5EF4-FFF2-40B4-BE49-F238E27FC236}">
                  <a16:creationId xmlns:a16="http://schemas.microsoft.com/office/drawing/2014/main" id="{DBFCE6B8-E42F-FF62-A45A-35C5A0881BBA}"/>
                </a:ext>
              </a:extLst>
            </p:cNvPr>
            <p:cNvSpPr/>
            <p:nvPr>
              <p:custDataLst>
                <p:tags r:id="rId184"/>
              </p:custDataLst>
            </p:nvPr>
          </p:nvSpPr>
          <p:spPr>
            <a:xfrm>
              <a:off x="5121574" y="3468854"/>
              <a:ext cx="345777" cy="169697"/>
            </a:xfrm>
            <a:custGeom>
              <a:avLst/>
              <a:gdLst/>
              <a:ahLst/>
              <a:cxnLst/>
              <a:rect l="0" t="0" r="0" b="0"/>
              <a:pathLst>
                <a:path w="345777" h="169697">
                  <a:moveTo>
                    <a:pt x="98126" y="55396"/>
                  </a:moveTo>
                  <a:lnTo>
                    <a:pt x="98126" y="55396"/>
                  </a:lnTo>
                  <a:lnTo>
                    <a:pt x="107258" y="37131"/>
                  </a:lnTo>
                  <a:lnTo>
                    <a:pt x="107648" y="18742"/>
                  </a:lnTo>
                  <a:lnTo>
                    <a:pt x="94393" y="4165"/>
                  </a:lnTo>
                  <a:lnTo>
                    <a:pt x="85531" y="877"/>
                  </a:lnTo>
                  <a:lnTo>
                    <a:pt x="80205" y="0"/>
                  </a:lnTo>
                  <a:lnTo>
                    <a:pt x="68641" y="1848"/>
                  </a:lnTo>
                  <a:lnTo>
                    <a:pt x="38914" y="16714"/>
                  </a:lnTo>
                  <a:lnTo>
                    <a:pt x="16847" y="38996"/>
                  </a:lnTo>
                  <a:lnTo>
                    <a:pt x="1959" y="60650"/>
                  </a:lnTo>
                  <a:lnTo>
                    <a:pt x="0" y="76781"/>
                  </a:lnTo>
                  <a:lnTo>
                    <a:pt x="958" y="85527"/>
                  </a:lnTo>
                  <a:lnTo>
                    <a:pt x="7668" y="100891"/>
                  </a:lnTo>
                  <a:lnTo>
                    <a:pt x="17705" y="113716"/>
                  </a:lnTo>
                  <a:lnTo>
                    <a:pt x="34199" y="125828"/>
                  </a:lnTo>
                  <a:lnTo>
                    <a:pt x="42550" y="129033"/>
                  </a:lnTo>
                  <a:lnTo>
                    <a:pt x="46258" y="128829"/>
                  </a:lnTo>
                  <a:lnTo>
                    <a:pt x="53202" y="125780"/>
                  </a:lnTo>
                  <a:lnTo>
                    <a:pt x="59815" y="115253"/>
                  </a:lnTo>
                  <a:lnTo>
                    <a:pt x="85418" y="70494"/>
                  </a:lnTo>
                  <a:lnTo>
                    <a:pt x="95303" y="48540"/>
                  </a:lnTo>
                  <a:lnTo>
                    <a:pt x="98078" y="36558"/>
                  </a:lnTo>
                  <a:lnTo>
                    <a:pt x="93055" y="41465"/>
                  </a:lnTo>
                  <a:lnTo>
                    <a:pt x="90581" y="49557"/>
                  </a:lnTo>
                  <a:lnTo>
                    <a:pt x="88776" y="94656"/>
                  </a:lnTo>
                  <a:lnTo>
                    <a:pt x="89736" y="110945"/>
                  </a:lnTo>
                  <a:lnTo>
                    <a:pt x="93691" y="121712"/>
                  </a:lnTo>
                  <a:lnTo>
                    <a:pt x="96228" y="125006"/>
                  </a:lnTo>
                  <a:lnTo>
                    <a:pt x="101870" y="128668"/>
                  </a:lnTo>
                  <a:lnTo>
                    <a:pt x="110995" y="130729"/>
                  </a:lnTo>
                  <a:lnTo>
                    <a:pt x="114114" y="128901"/>
                  </a:lnTo>
                  <a:lnTo>
                    <a:pt x="136233" y="100506"/>
                  </a:lnTo>
                  <a:lnTo>
                    <a:pt x="164801" y="56167"/>
                  </a:lnTo>
                  <a:lnTo>
                    <a:pt x="172445" y="47905"/>
                  </a:lnTo>
                  <a:lnTo>
                    <a:pt x="176312" y="46775"/>
                  </a:lnTo>
                  <a:lnTo>
                    <a:pt x="182362" y="46050"/>
                  </a:lnTo>
                  <a:lnTo>
                    <a:pt x="183764" y="64225"/>
                  </a:lnTo>
                  <a:lnTo>
                    <a:pt x="183813" y="69198"/>
                  </a:lnTo>
                  <a:lnTo>
                    <a:pt x="186656" y="74936"/>
                  </a:lnTo>
                  <a:lnTo>
                    <a:pt x="188896" y="77948"/>
                  </a:lnTo>
                  <a:lnTo>
                    <a:pt x="189331" y="82072"/>
                  </a:lnTo>
                  <a:lnTo>
                    <a:pt x="184782" y="109957"/>
                  </a:lnTo>
                  <a:lnTo>
                    <a:pt x="193008" y="148222"/>
                  </a:lnTo>
                  <a:lnTo>
                    <a:pt x="194362" y="136017"/>
                  </a:lnTo>
                  <a:lnTo>
                    <a:pt x="200958" y="125615"/>
                  </a:lnTo>
                  <a:lnTo>
                    <a:pt x="224845" y="95504"/>
                  </a:lnTo>
                  <a:lnTo>
                    <a:pt x="248256" y="76445"/>
                  </a:lnTo>
                  <a:lnTo>
                    <a:pt x="252339" y="75334"/>
                  </a:lnTo>
                  <a:lnTo>
                    <a:pt x="258527" y="74622"/>
                  </a:lnTo>
                  <a:lnTo>
                    <a:pt x="259962" y="92799"/>
                  </a:lnTo>
                  <a:lnTo>
                    <a:pt x="260051" y="102885"/>
                  </a:lnTo>
                  <a:lnTo>
                    <a:pt x="260051" y="97924"/>
                  </a:lnTo>
                  <a:lnTo>
                    <a:pt x="262873" y="92642"/>
                  </a:lnTo>
                  <a:lnTo>
                    <a:pt x="273308" y="80627"/>
                  </a:lnTo>
                  <a:lnTo>
                    <a:pt x="313618" y="57273"/>
                  </a:lnTo>
                  <a:lnTo>
                    <a:pt x="314812" y="57706"/>
                  </a:lnTo>
                  <a:lnTo>
                    <a:pt x="315609" y="59052"/>
                  </a:lnTo>
                  <a:lnTo>
                    <a:pt x="325374" y="100467"/>
                  </a:lnTo>
                  <a:lnTo>
                    <a:pt x="339865" y="146202"/>
                  </a:lnTo>
                  <a:lnTo>
                    <a:pt x="345776" y="1696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201">
              <a:extLst>
                <a:ext uri="{FF2B5EF4-FFF2-40B4-BE49-F238E27FC236}">
                  <a16:creationId xmlns:a16="http://schemas.microsoft.com/office/drawing/2014/main" id="{2108D18F-3029-482F-0CE5-633A653FB99E}"/>
                </a:ext>
              </a:extLst>
            </p:cNvPr>
            <p:cNvSpPr/>
            <p:nvPr>
              <p:custDataLst>
                <p:tags r:id="rId185"/>
              </p:custDataLst>
            </p:nvPr>
          </p:nvSpPr>
          <p:spPr>
            <a:xfrm>
              <a:off x="4943475" y="3449374"/>
              <a:ext cx="139635" cy="136884"/>
            </a:xfrm>
            <a:custGeom>
              <a:avLst/>
              <a:gdLst/>
              <a:ahLst/>
              <a:cxnLst/>
              <a:rect l="0" t="0" r="0" b="0"/>
              <a:pathLst>
                <a:path w="139635" h="136884">
                  <a:moveTo>
                    <a:pt x="123825" y="8201"/>
                  </a:moveTo>
                  <a:lnTo>
                    <a:pt x="123825" y="8201"/>
                  </a:lnTo>
                  <a:lnTo>
                    <a:pt x="128881" y="8201"/>
                  </a:lnTo>
                  <a:lnTo>
                    <a:pt x="130370" y="7143"/>
                  </a:lnTo>
                  <a:lnTo>
                    <a:pt x="131364" y="5379"/>
                  </a:lnTo>
                  <a:lnTo>
                    <a:pt x="132957" y="0"/>
                  </a:lnTo>
                  <a:lnTo>
                    <a:pt x="89491" y="26157"/>
                  </a:lnTo>
                  <a:lnTo>
                    <a:pt x="65734" y="42283"/>
                  </a:lnTo>
                  <a:lnTo>
                    <a:pt x="60964" y="49101"/>
                  </a:lnTo>
                  <a:lnTo>
                    <a:pt x="58280" y="58890"/>
                  </a:lnTo>
                  <a:lnTo>
                    <a:pt x="60020" y="61044"/>
                  </a:lnTo>
                  <a:lnTo>
                    <a:pt x="88251" y="72638"/>
                  </a:lnTo>
                  <a:lnTo>
                    <a:pt x="98489" y="74940"/>
                  </a:lnTo>
                  <a:lnTo>
                    <a:pt x="113686" y="82219"/>
                  </a:lnTo>
                  <a:lnTo>
                    <a:pt x="131935" y="89026"/>
                  </a:lnTo>
                  <a:lnTo>
                    <a:pt x="135581" y="91718"/>
                  </a:lnTo>
                  <a:lnTo>
                    <a:pt x="139634" y="97531"/>
                  </a:lnTo>
                  <a:lnTo>
                    <a:pt x="138597" y="100562"/>
                  </a:lnTo>
                  <a:lnTo>
                    <a:pt x="131802" y="106754"/>
                  </a:lnTo>
                  <a:lnTo>
                    <a:pt x="105964" y="121245"/>
                  </a:lnTo>
                  <a:lnTo>
                    <a:pt x="60364" y="130955"/>
                  </a:lnTo>
                  <a:lnTo>
                    <a:pt x="30585" y="136883"/>
                  </a:lnTo>
                  <a:lnTo>
                    <a:pt x="0" y="1320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202">
              <a:extLst>
                <a:ext uri="{FF2B5EF4-FFF2-40B4-BE49-F238E27FC236}">
                  <a16:creationId xmlns:a16="http://schemas.microsoft.com/office/drawing/2014/main" id="{47A7F8FA-FDA2-3C3C-7006-AB3E6259CD4A}"/>
                </a:ext>
              </a:extLst>
            </p:cNvPr>
            <p:cNvSpPr/>
            <p:nvPr>
              <p:custDataLst>
                <p:tags r:id="rId186"/>
              </p:custDataLst>
            </p:nvPr>
          </p:nvSpPr>
          <p:spPr>
            <a:xfrm>
              <a:off x="5391150" y="32004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203">
              <a:extLst>
                <a:ext uri="{FF2B5EF4-FFF2-40B4-BE49-F238E27FC236}">
                  <a16:creationId xmlns:a16="http://schemas.microsoft.com/office/drawing/2014/main" id="{F5AE63D3-4FD8-743F-55B8-2B6F3E53F67E}"/>
                </a:ext>
              </a:extLst>
            </p:cNvPr>
            <p:cNvSpPr/>
            <p:nvPr>
              <p:custDataLst>
                <p:tags r:id="rId187"/>
              </p:custDataLst>
            </p:nvPr>
          </p:nvSpPr>
          <p:spPr>
            <a:xfrm>
              <a:off x="5248275" y="3067611"/>
              <a:ext cx="85409" cy="113740"/>
            </a:xfrm>
            <a:custGeom>
              <a:avLst/>
              <a:gdLst/>
              <a:ahLst/>
              <a:cxnLst/>
              <a:rect l="0" t="0" r="0" b="0"/>
              <a:pathLst>
                <a:path w="85409" h="113740">
                  <a:moveTo>
                    <a:pt x="0" y="75639"/>
                  </a:moveTo>
                  <a:lnTo>
                    <a:pt x="0" y="75639"/>
                  </a:lnTo>
                  <a:lnTo>
                    <a:pt x="0" y="35915"/>
                  </a:lnTo>
                  <a:lnTo>
                    <a:pt x="2822" y="28703"/>
                  </a:lnTo>
                  <a:lnTo>
                    <a:pt x="6545" y="21970"/>
                  </a:lnTo>
                  <a:lnTo>
                    <a:pt x="8201" y="15450"/>
                  </a:lnTo>
                  <a:lnTo>
                    <a:pt x="14581" y="9025"/>
                  </a:lnTo>
                  <a:lnTo>
                    <a:pt x="23414" y="3699"/>
                  </a:lnTo>
                  <a:lnTo>
                    <a:pt x="34337" y="702"/>
                  </a:lnTo>
                  <a:lnTo>
                    <a:pt x="41013" y="0"/>
                  </a:lnTo>
                  <a:lnTo>
                    <a:pt x="55778" y="4662"/>
                  </a:lnTo>
                  <a:lnTo>
                    <a:pt x="73559" y="17802"/>
                  </a:lnTo>
                  <a:lnTo>
                    <a:pt x="80319" y="29120"/>
                  </a:lnTo>
                  <a:lnTo>
                    <a:pt x="84123" y="50214"/>
                  </a:lnTo>
                  <a:lnTo>
                    <a:pt x="85408" y="75674"/>
                  </a:lnTo>
                  <a:lnTo>
                    <a:pt x="82762" y="83768"/>
                  </a:lnTo>
                  <a:lnTo>
                    <a:pt x="80575" y="87408"/>
                  </a:lnTo>
                  <a:lnTo>
                    <a:pt x="77000" y="89835"/>
                  </a:lnTo>
                  <a:lnTo>
                    <a:pt x="45022" y="101867"/>
                  </a:lnTo>
                  <a:lnTo>
                    <a:pt x="28575" y="1137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204">
              <a:extLst>
                <a:ext uri="{FF2B5EF4-FFF2-40B4-BE49-F238E27FC236}">
                  <a16:creationId xmlns:a16="http://schemas.microsoft.com/office/drawing/2014/main" id="{4D81C628-1C1B-C265-9040-1022DFA99298}"/>
                </a:ext>
              </a:extLst>
            </p:cNvPr>
            <p:cNvSpPr/>
            <p:nvPr>
              <p:custDataLst>
                <p:tags r:id="rId188"/>
              </p:custDataLst>
            </p:nvPr>
          </p:nvSpPr>
          <p:spPr>
            <a:xfrm>
              <a:off x="5238750" y="3124200"/>
              <a:ext cx="47626" cy="209551"/>
            </a:xfrm>
            <a:custGeom>
              <a:avLst/>
              <a:gdLst/>
              <a:ahLst/>
              <a:cxnLst/>
              <a:rect l="0" t="0" r="0" b="0"/>
              <a:pathLst>
                <a:path w="47626" h="209551">
                  <a:moveTo>
                    <a:pt x="47625" y="0"/>
                  </a:moveTo>
                  <a:lnTo>
                    <a:pt x="47625" y="0"/>
                  </a:lnTo>
                  <a:lnTo>
                    <a:pt x="37264" y="29189"/>
                  </a:lnTo>
                  <a:lnTo>
                    <a:pt x="28327" y="66857"/>
                  </a:lnTo>
                  <a:lnTo>
                    <a:pt x="18977" y="104829"/>
                  </a:lnTo>
                  <a:lnTo>
                    <a:pt x="9503" y="145713"/>
                  </a:lnTo>
                  <a:lnTo>
                    <a:pt x="0"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205">
              <a:extLst>
                <a:ext uri="{FF2B5EF4-FFF2-40B4-BE49-F238E27FC236}">
                  <a16:creationId xmlns:a16="http://schemas.microsoft.com/office/drawing/2014/main" id="{DA66BBB1-5563-2BAB-EC75-17096D7729D3}"/>
                </a:ext>
              </a:extLst>
            </p:cNvPr>
            <p:cNvSpPr/>
            <p:nvPr>
              <p:custDataLst>
                <p:tags r:id="rId189"/>
              </p:custDataLst>
            </p:nvPr>
          </p:nvSpPr>
          <p:spPr>
            <a:xfrm>
              <a:off x="5098032" y="3115105"/>
              <a:ext cx="91121" cy="103348"/>
            </a:xfrm>
            <a:custGeom>
              <a:avLst/>
              <a:gdLst/>
              <a:ahLst/>
              <a:cxnLst/>
              <a:rect l="0" t="0" r="0" b="0"/>
              <a:pathLst>
                <a:path w="91121" h="103348">
                  <a:moveTo>
                    <a:pt x="16893" y="37670"/>
                  </a:moveTo>
                  <a:lnTo>
                    <a:pt x="16893" y="37670"/>
                  </a:lnTo>
                  <a:lnTo>
                    <a:pt x="21949" y="37670"/>
                  </a:lnTo>
                  <a:lnTo>
                    <a:pt x="27254" y="34848"/>
                  </a:lnTo>
                  <a:lnTo>
                    <a:pt x="30150" y="32614"/>
                  </a:lnTo>
                  <a:lnTo>
                    <a:pt x="39013" y="30131"/>
                  </a:lnTo>
                  <a:lnTo>
                    <a:pt x="51835" y="28537"/>
                  </a:lnTo>
                  <a:lnTo>
                    <a:pt x="83104" y="16402"/>
                  </a:lnTo>
                  <a:lnTo>
                    <a:pt x="91120" y="10539"/>
                  </a:lnTo>
                  <a:lnTo>
                    <a:pt x="90720" y="8999"/>
                  </a:lnTo>
                  <a:lnTo>
                    <a:pt x="87451" y="4466"/>
                  </a:lnTo>
                  <a:lnTo>
                    <a:pt x="79650" y="1746"/>
                  </a:lnTo>
                  <a:lnTo>
                    <a:pt x="57393" y="0"/>
                  </a:lnTo>
                  <a:lnTo>
                    <a:pt x="33832" y="9810"/>
                  </a:lnTo>
                  <a:lnTo>
                    <a:pt x="21599" y="20349"/>
                  </a:lnTo>
                  <a:lnTo>
                    <a:pt x="5123" y="44362"/>
                  </a:lnTo>
                  <a:lnTo>
                    <a:pt x="0" y="63171"/>
                  </a:lnTo>
                  <a:lnTo>
                    <a:pt x="1624" y="72993"/>
                  </a:lnTo>
                  <a:lnTo>
                    <a:pt x="6931" y="81944"/>
                  </a:lnTo>
                  <a:lnTo>
                    <a:pt x="23433" y="100977"/>
                  </a:lnTo>
                  <a:lnTo>
                    <a:pt x="30736" y="102848"/>
                  </a:lnTo>
                  <a:lnTo>
                    <a:pt x="35647" y="103347"/>
                  </a:lnTo>
                  <a:lnTo>
                    <a:pt x="74043" y="94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206">
              <a:extLst>
                <a:ext uri="{FF2B5EF4-FFF2-40B4-BE49-F238E27FC236}">
                  <a16:creationId xmlns:a16="http://schemas.microsoft.com/office/drawing/2014/main" id="{778ACF8E-387A-8BD8-73A8-4DE3E57C7E07}"/>
                </a:ext>
              </a:extLst>
            </p:cNvPr>
            <p:cNvSpPr/>
            <p:nvPr>
              <p:custDataLst>
                <p:tags r:id="rId190"/>
              </p:custDataLst>
            </p:nvPr>
          </p:nvSpPr>
          <p:spPr>
            <a:xfrm>
              <a:off x="4953557" y="2971800"/>
              <a:ext cx="75644" cy="250710"/>
            </a:xfrm>
            <a:custGeom>
              <a:avLst/>
              <a:gdLst/>
              <a:ahLst/>
              <a:cxnLst/>
              <a:rect l="0" t="0" r="0" b="0"/>
              <a:pathLst>
                <a:path w="75644" h="250710">
                  <a:moveTo>
                    <a:pt x="66118" y="180975"/>
                  </a:moveTo>
                  <a:lnTo>
                    <a:pt x="66118" y="180975"/>
                  </a:lnTo>
                  <a:lnTo>
                    <a:pt x="66118" y="172774"/>
                  </a:lnTo>
                  <a:lnTo>
                    <a:pt x="50308" y="154605"/>
                  </a:lnTo>
                  <a:lnTo>
                    <a:pt x="46970" y="145762"/>
                  </a:lnTo>
                  <a:lnTo>
                    <a:pt x="42438" y="139572"/>
                  </a:lnTo>
                  <a:lnTo>
                    <a:pt x="36896" y="136115"/>
                  </a:lnTo>
                  <a:lnTo>
                    <a:pt x="33937" y="135193"/>
                  </a:lnTo>
                  <a:lnTo>
                    <a:pt x="30906" y="135637"/>
                  </a:lnTo>
                  <a:lnTo>
                    <a:pt x="24715" y="138953"/>
                  </a:lnTo>
                  <a:lnTo>
                    <a:pt x="15280" y="151826"/>
                  </a:lnTo>
                  <a:lnTo>
                    <a:pt x="3669" y="181684"/>
                  </a:lnTo>
                  <a:lnTo>
                    <a:pt x="0" y="215575"/>
                  </a:lnTo>
                  <a:lnTo>
                    <a:pt x="2513" y="225634"/>
                  </a:lnTo>
                  <a:lnTo>
                    <a:pt x="7055" y="237246"/>
                  </a:lnTo>
                  <a:lnTo>
                    <a:pt x="7692" y="240715"/>
                  </a:lnTo>
                  <a:lnTo>
                    <a:pt x="11224" y="247390"/>
                  </a:lnTo>
                  <a:lnTo>
                    <a:pt x="13646" y="250651"/>
                  </a:lnTo>
                  <a:lnTo>
                    <a:pt x="17378" y="250709"/>
                  </a:lnTo>
                  <a:lnTo>
                    <a:pt x="27170" y="245129"/>
                  </a:lnTo>
                  <a:lnTo>
                    <a:pt x="39526" y="230087"/>
                  </a:lnTo>
                  <a:lnTo>
                    <a:pt x="46636" y="191891"/>
                  </a:lnTo>
                  <a:lnTo>
                    <a:pt x="54313" y="147031"/>
                  </a:lnTo>
                  <a:lnTo>
                    <a:pt x="55917" y="106007"/>
                  </a:lnTo>
                  <a:lnTo>
                    <a:pt x="56393" y="67040"/>
                  </a:lnTo>
                  <a:lnTo>
                    <a:pt x="59356" y="34328"/>
                  </a:lnTo>
                  <a:lnTo>
                    <a:pt x="756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07">
              <a:extLst>
                <a:ext uri="{FF2B5EF4-FFF2-40B4-BE49-F238E27FC236}">
                  <a16:creationId xmlns:a16="http://schemas.microsoft.com/office/drawing/2014/main" id="{4CBB58EC-7B1E-37A0-AD70-062E8AA2E338}"/>
                </a:ext>
              </a:extLst>
            </p:cNvPr>
            <p:cNvSpPr/>
            <p:nvPr>
              <p:custDataLst>
                <p:tags r:id="rId191"/>
              </p:custDataLst>
            </p:nvPr>
          </p:nvSpPr>
          <p:spPr>
            <a:xfrm>
              <a:off x="4714875" y="3124365"/>
              <a:ext cx="142876" cy="114136"/>
            </a:xfrm>
            <a:custGeom>
              <a:avLst/>
              <a:gdLst/>
              <a:ahLst/>
              <a:cxnLst/>
              <a:rect l="0" t="0" r="0" b="0"/>
              <a:pathLst>
                <a:path w="142876" h="114136">
                  <a:moveTo>
                    <a:pt x="0" y="37935"/>
                  </a:moveTo>
                  <a:lnTo>
                    <a:pt x="0" y="37935"/>
                  </a:lnTo>
                  <a:lnTo>
                    <a:pt x="0" y="29734"/>
                  </a:lnTo>
                  <a:lnTo>
                    <a:pt x="5056" y="23746"/>
                  </a:lnTo>
                  <a:lnTo>
                    <a:pt x="10361" y="21045"/>
                  </a:lnTo>
                  <a:lnTo>
                    <a:pt x="13257" y="20325"/>
                  </a:lnTo>
                  <a:lnTo>
                    <a:pt x="22390" y="14255"/>
                  </a:lnTo>
                  <a:lnTo>
                    <a:pt x="25510" y="13682"/>
                  </a:lnTo>
                  <a:lnTo>
                    <a:pt x="28648" y="14358"/>
                  </a:lnTo>
                  <a:lnTo>
                    <a:pt x="31798" y="15867"/>
                  </a:lnTo>
                  <a:lnTo>
                    <a:pt x="33899" y="17931"/>
                  </a:lnTo>
                  <a:lnTo>
                    <a:pt x="36232" y="23047"/>
                  </a:lnTo>
                  <a:lnTo>
                    <a:pt x="38052" y="67063"/>
                  </a:lnTo>
                  <a:lnTo>
                    <a:pt x="38099" y="93135"/>
                  </a:lnTo>
                  <a:lnTo>
                    <a:pt x="39157" y="92727"/>
                  </a:lnTo>
                  <a:lnTo>
                    <a:pt x="43156" y="89451"/>
                  </a:lnTo>
                  <a:lnTo>
                    <a:pt x="45639" y="84467"/>
                  </a:lnTo>
                  <a:lnTo>
                    <a:pt x="55710" y="51925"/>
                  </a:lnTo>
                  <a:lnTo>
                    <a:pt x="70281" y="34595"/>
                  </a:lnTo>
                  <a:lnTo>
                    <a:pt x="91042" y="12525"/>
                  </a:lnTo>
                  <a:lnTo>
                    <a:pt x="93380" y="6181"/>
                  </a:lnTo>
                  <a:lnTo>
                    <a:pt x="95062" y="4066"/>
                  </a:lnTo>
                  <a:lnTo>
                    <a:pt x="99752" y="1716"/>
                  </a:lnTo>
                  <a:lnTo>
                    <a:pt x="117592" y="0"/>
                  </a:lnTo>
                  <a:lnTo>
                    <a:pt x="123877" y="2731"/>
                  </a:lnTo>
                  <a:lnTo>
                    <a:pt x="131479" y="8051"/>
                  </a:lnTo>
                  <a:lnTo>
                    <a:pt x="139526" y="30856"/>
                  </a:lnTo>
                  <a:lnTo>
                    <a:pt x="142581" y="70680"/>
                  </a:lnTo>
                  <a:lnTo>
                    <a:pt x="142875" y="114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208">
              <a:extLst>
                <a:ext uri="{FF2B5EF4-FFF2-40B4-BE49-F238E27FC236}">
                  <a16:creationId xmlns:a16="http://schemas.microsoft.com/office/drawing/2014/main" id="{5F11FF0A-CAFC-A8BB-D02F-F0E93CC734D0}"/>
                </a:ext>
              </a:extLst>
            </p:cNvPr>
            <p:cNvSpPr/>
            <p:nvPr>
              <p:custDataLst>
                <p:tags r:id="rId192"/>
              </p:custDataLst>
            </p:nvPr>
          </p:nvSpPr>
          <p:spPr>
            <a:xfrm>
              <a:off x="4552950" y="3200400"/>
              <a:ext cx="114301" cy="28576"/>
            </a:xfrm>
            <a:custGeom>
              <a:avLst/>
              <a:gdLst/>
              <a:ahLst/>
              <a:cxnLst/>
              <a:rect l="0" t="0" r="0" b="0"/>
              <a:pathLst>
                <a:path w="114301" h="28576">
                  <a:moveTo>
                    <a:pt x="0" y="28575"/>
                  </a:moveTo>
                  <a:lnTo>
                    <a:pt x="0" y="28575"/>
                  </a:lnTo>
                  <a:lnTo>
                    <a:pt x="5056" y="23519"/>
                  </a:lnTo>
                  <a:lnTo>
                    <a:pt x="10361" y="21036"/>
                  </a:lnTo>
                  <a:lnTo>
                    <a:pt x="49371" y="11685"/>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209">
              <a:extLst>
                <a:ext uri="{FF2B5EF4-FFF2-40B4-BE49-F238E27FC236}">
                  <a16:creationId xmlns:a16="http://schemas.microsoft.com/office/drawing/2014/main" id="{2CB96776-67C9-A7D6-36BF-549D777CCA6A}"/>
                </a:ext>
              </a:extLst>
            </p:cNvPr>
            <p:cNvSpPr/>
            <p:nvPr>
              <p:custDataLst>
                <p:tags r:id="rId193"/>
              </p:custDataLst>
            </p:nvPr>
          </p:nvSpPr>
          <p:spPr>
            <a:xfrm>
              <a:off x="4614222" y="3067050"/>
              <a:ext cx="24454" cy="133351"/>
            </a:xfrm>
            <a:custGeom>
              <a:avLst/>
              <a:gdLst/>
              <a:ahLst/>
              <a:cxnLst/>
              <a:rect l="0" t="0" r="0" b="0"/>
              <a:pathLst>
                <a:path w="24454" h="133351">
                  <a:moveTo>
                    <a:pt x="24453" y="0"/>
                  </a:moveTo>
                  <a:lnTo>
                    <a:pt x="24453" y="0"/>
                  </a:lnTo>
                  <a:lnTo>
                    <a:pt x="16252" y="0"/>
                  </a:lnTo>
                  <a:lnTo>
                    <a:pt x="10264" y="10113"/>
                  </a:lnTo>
                  <a:lnTo>
                    <a:pt x="6363" y="47702"/>
                  </a:lnTo>
                  <a:lnTo>
                    <a:pt x="2771" y="90248"/>
                  </a:lnTo>
                  <a:lnTo>
                    <a:pt x="0" y="105727"/>
                  </a:lnTo>
                  <a:lnTo>
                    <a:pt x="5403"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10">
              <a:extLst>
                <a:ext uri="{FF2B5EF4-FFF2-40B4-BE49-F238E27FC236}">
                  <a16:creationId xmlns:a16="http://schemas.microsoft.com/office/drawing/2014/main" id="{92FA967E-77E2-3A5E-AE26-070F2D08F5F6}"/>
                </a:ext>
              </a:extLst>
            </p:cNvPr>
            <p:cNvSpPr/>
            <p:nvPr>
              <p:custDataLst>
                <p:tags r:id="rId194"/>
              </p:custDataLst>
            </p:nvPr>
          </p:nvSpPr>
          <p:spPr>
            <a:xfrm>
              <a:off x="4552950" y="3028950"/>
              <a:ext cx="161926" cy="47626"/>
            </a:xfrm>
            <a:custGeom>
              <a:avLst/>
              <a:gdLst/>
              <a:ahLst/>
              <a:cxnLst/>
              <a:rect l="0" t="0" r="0" b="0"/>
              <a:pathLst>
                <a:path w="161926" h="47626">
                  <a:moveTo>
                    <a:pt x="0" y="47625"/>
                  </a:moveTo>
                  <a:lnTo>
                    <a:pt x="0" y="47625"/>
                  </a:lnTo>
                  <a:lnTo>
                    <a:pt x="8201" y="47625"/>
                  </a:lnTo>
                  <a:lnTo>
                    <a:pt x="16868" y="41079"/>
                  </a:lnTo>
                  <a:lnTo>
                    <a:pt x="25693" y="38983"/>
                  </a:lnTo>
                  <a:lnTo>
                    <a:pt x="31881" y="38492"/>
                  </a:lnTo>
                  <a:lnTo>
                    <a:pt x="38158" y="35453"/>
                  </a:lnTo>
                  <a:lnTo>
                    <a:pt x="44476" y="31631"/>
                  </a:lnTo>
                  <a:lnTo>
                    <a:pt x="87959" y="16869"/>
                  </a:lnTo>
                  <a:lnTo>
                    <a:pt x="102615" y="11701"/>
                  </a:lnTo>
                  <a:lnTo>
                    <a:pt x="116482" y="7348"/>
                  </a:lnTo>
                  <a:lnTo>
                    <a:pt x="131175" y="2177"/>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0" name="SMARTInkShape-Group24">
            <a:extLst>
              <a:ext uri="{FF2B5EF4-FFF2-40B4-BE49-F238E27FC236}">
                <a16:creationId xmlns:a16="http://schemas.microsoft.com/office/drawing/2014/main" id="{1EACF8C2-1C13-2EB7-74AA-A5C98BE06EFF}"/>
              </a:ext>
            </a:extLst>
          </p:cNvPr>
          <p:cNvGrpSpPr/>
          <p:nvPr/>
        </p:nvGrpSpPr>
        <p:grpSpPr>
          <a:xfrm>
            <a:off x="6257925" y="5457957"/>
            <a:ext cx="2856127" cy="552319"/>
            <a:chOff x="6257925" y="5457957"/>
            <a:chExt cx="2856127" cy="552319"/>
          </a:xfrm>
        </p:grpSpPr>
        <p:sp>
          <p:nvSpPr>
            <p:cNvPr id="235" name="SMARTInkShape-211">
              <a:extLst>
                <a:ext uri="{FF2B5EF4-FFF2-40B4-BE49-F238E27FC236}">
                  <a16:creationId xmlns:a16="http://schemas.microsoft.com/office/drawing/2014/main" id="{8D5F9CAB-B85B-1CE8-290E-A451903075D9}"/>
                </a:ext>
              </a:extLst>
            </p:cNvPr>
            <p:cNvSpPr/>
            <p:nvPr>
              <p:custDataLst>
                <p:tags r:id="rId154"/>
              </p:custDataLst>
            </p:nvPr>
          </p:nvSpPr>
          <p:spPr>
            <a:xfrm>
              <a:off x="9020739" y="5753136"/>
              <a:ext cx="93313" cy="123583"/>
            </a:xfrm>
            <a:custGeom>
              <a:avLst/>
              <a:gdLst/>
              <a:ahLst/>
              <a:cxnLst/>
              <a:rect l="0" t="0" r="0" b="0"/>
              <a:pathLst>
                <a:path w="93313" h="123583">
                  <a:moveTo>
                    <a:pt x="47061" y="19014"/>
                  </a:moveTo>
                  <a:lnTo>
                    <a:pt x="47061" y="19014"/>
                  </a:lnTo>
                  <a:lnTo>
                    <a:pt x="47061" y="13958"/>
                  </a:lnTo>
                  <a:lnTo>
                    <a:pt x="48119" y="12469"/>
                  </a:lnTo>
                  <a:lnTo>
                    <a:pt x="49885" y="11475"/>
                  </a:lnTo>
                  <a:lnTo>
                    <a:pt x="52118" y="10813"/>
                  </a:lnTo>
                  <a:lnTo>
                    <a:pt x="52549" y="10372"/>
                  </a:lnTo>
                  <a:lnTo>
                    <a:pt x="51778" y="10077"/>
                  </a:lnTo>
                  <a:lnTo>
                    <a:pt x="47992" y="9605"/>
                  </a:lnTo>
                  <a:lnTo>
                    <a:pt x="22226" y="35443"/>
                  </a:lnTo>
                  <a:lnTo>
                    <a:pt x="5860" y="69012"/>
                  </a:lnTo>
                  <a:lnTo>
                    <a:pt x="705" y="91057"/>
                  </a:lnTo>
                  <a:lnTo>
                    <a:pt x="0" y="102539"/>
                  </a:lnTo>
                  <a:lnTo>
                    <a:pt x="2509" y="111875"/>
                  </a:lnTo>
                  <a:lnTo>
                    <a:pt x="4660" y="115846"/>
                  </a:lnTo>
                  <a:lnTo>
                    <a:pt x="7153" y="118494"/>
                  </a:lnTo>
                  <a:lnTo>
                    <a:pt x="12744" y="121434"/>
                  </a:lnTo>
                  <a:lnTo>
                    <a:pt x="26012" y="123324"/>
                  </a:lnTo>
                  <a:lnTo>
                    <a:pt x="36296" y="123582"/>
                  </a:lnTo>
                  <a:lnTo>
                    <a:pt x="45098" y="120876"/>
                  </a:lnTo>
                  <a:lnTo>
                    <a:pt x="62678" y="107530"/>
                  </a:lnTo>
                  <a:lnTo>
                    <a:pt x="78777" y="91988"/>
                  </a:lnTo>
                  <a:lnTo>
                    <a:pt x="82324" y="82844"/>
                  </a:lnTo>
                  <a:lnTo>
                    <a:pt x="85846" y="54622"/>
                  </a:lnTo>
                  <a:lnTo>
                    <a:pt x="93312" y="35396"/>
                  </a:lnTo>
                  <a:lnTo>
                    <a:pt x="92713" y="32053"/>
                  </a:lnTo>
                  <a:lnTo>
                    <a:pt x="89223" y="25514"/>
                  </a:lnTo>
                  <a:lnTo>
                    <a:pt x="77317" y="11383"/>
                  </a:lnTo>
                  <a:lnTo>
                    <a:pt x="73561" y="10331"/>
                  </a:lnTo>
                  <a:lnTo>
                    <a:pt x="71077" y="10051"/>
                  </a:lnTo>
                  <a:lnTo>
                    <a:pt x="65496" y="6917"/>
                  </a:lnTo>
                  <a:lnTo>
                    <a:pt x="56632" y="0"/>
                  </a:lnTo>
                  <a:lnTo>
                    <a:pt x="56586" y="94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212">
              <a:extLst>
                <a:ext uri="{FF2B5EF4-FFF2-40B4-BE49-F238E27FC236}">
                  <a16:creationId xmlns:a16="http://schemas.microsoft.com/office/drawing/2014/main" id="{371577A5-EBAD-606E-E449-0FABF456640B}"/>
                </a:ext>
              </a:extLst>
            </p:cNvPr>
            <p:cNvSpPr/>
            <p:nvPr>
              <p:custDataLst>
                <p:tags r:id="rId155"/>
              </p:custDataLst>
            </p:nvPr>
          </p:nvSpPr>
          <p:spPr>
            <a:xfrm>
              <a:off x="8972550" y="5734050"/>
              <a:ext cx="27253" cy="152401"/>
            </a:xfrm>
            <a:custGeom>
              <a:avLst/>
              <a:gdLst/>
              <a:ahLst/>
              <a:cxnLst/>
              <a:rect l="0" t="0" r="0" b="0"/>
              <a:pathLst>
                <a:path w="27253" h="152401">
                  <a:moveTo>
                    <a:pt x="19050" y="0"/>
                  </a:moveTo>
                  <a:lnTo>
                    <a:pt x="19050" y="0"/>
                  </a:lnTo>
                  <a:lnTo>
                    <a:pt x="24107" y="0"/>
                  </a:lnTo>
                  <a:lnTo>
                    <a:pt x="25596" y="2117"/>
                  </a:lnTo>
                  <a:lnTo>
                    <a:pt x="27252" y="10113"/>
                  </a:lnTo>
                  <a:lnTo>
                    <a:pt x="18039" y="47062"/>
                  </a:lnTo>
                  <a:lnTo>
                    <a:pt x="11208" y="93257"/>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13">
              <a:extLst>
                <a:ext uri="{FF2B5EF4-FFF2-40B4-BE49-F238E27FC236}">
                  <a16:creationId xmlns:a16="http://schemas.microsoft.com/office/drawing/2014/main" id="{33624A58-DA1D-66F7-5ED8-79651FB7F66F}"/>
                </a:ext>
              </a:extLst>
            </p:cNvPr>
            <p:cNvSpPr/>
            <p:nvPr>
              <p:custDataLst>
                <p:tags r:id="rId156"/>
              </p:custDataLst>
            </p:nvPr>
          </p:nvSpPr>
          <p:spPr>
            <a:xfrm>
              <a:off x="8867775" y="5829300"/>
              <a:ext cx="57151" cy="57151"/>
            </a:xfrm>
            <a:custGeom>
              <a:avLst/>
              <a:gdLst/>
              <a:ahLst/>
              <a:cxnLst/>
              <a:rect l="0" t="0" r="0" b="0"/>
              <a:pathLst>
                <a:path w="57151" h="57151">
                  <a:moveTo>
                    <a:pt x="57150" y="0"/>
                  </a:moveTo>
                  <a:lnTo>
                    <a:pt x="57150" y="0"/>
                  </a:lnTo>
                  <a:lnTo>
                    <a:pt x="57150" y="5056"/>
                  </a:lnTo>
                  <a:lnTo>
                    <a:pt x="54326" y="10361"/>
                  </a:lnTo>
                  <a:lnTo>
                    <a:pt x="34761" y="31798"/>
                  </a:lnTo>
                  <a:lnTo>
                    <a:pt x="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14">
              <a:extLst>
                <a:ext uri="{FF2B5EF4-FFF2-40B4-BE49-F238E27FC236}">
                  <a16:creationId xmlns:a16="http://schemas.microsoft.com/office/drawing/2014/main" id="{64642BD2-C092-E45E-B3F5-C9E01F8DD707}"/>
                </a:ext>
              </a:extLst>
            </p:cNvPr>
            <p:cNvSpPr/>
            <p:nvPr>
              <p:custDataLst>
                <p:tags r:id="rId157"/>
              </p:custDataLst>
            </p:nvPr>
          </p:nvSpPr>
          <p:spPr>
            <a:xfrm>
              <a:off x="8820150" y="5725849"/>
              <a:ext cx="85686" cy="112977"/>
            </a:xfrm>
            <a:custGeom>
              <a:avLst/>
              <a:gdLst/>
              <a:ahLst/>
              <a:cxnLst/>
              <a:rect l="0" t="0" r="0" b="0"/>
              <a:pathLst>
                <a:path w="85686" h="112977">
                  <a:moveTo>
                    <a:pt x="0" y="8201"/>
                  </a:moveTo>
                  <a:lnTo>
                    <a:pt x="0" y="8201"/>
                  </a:lnTo>
                  <a:lnTo>
                    <a:pt x="5057" y="3145"/>
                  </a:lnTo>
                  <a:lnTo>
                    <a:pt x="10361" y="662"/>
                  </a:lnTo>
                  <a:lnTo>
                    <a:pt x="13257" y="0"/>
                  </a:lnTo>
                  <a:lnTo>
                    <a:pt x="16247" y="617"/>
                  </a:lnTo>
                  <a:lnTo>
                    <a:pt x="28649" y="6389"/>
                  </a:lnTo>
                  <a:lnTo>
                    <a:pt x="51007" y="9021"/>
                  </a:lnTo>
                  <a:lnTo>
                    <a:pt x="74201" y="17324"/>
                  </a:lnTo>
                  <a:lnTo>
                    <a:pt x="84227" y="17691"/>
                  </a:lnTo>
                  <a:lnTo>
                    <a:pt x="84724" y="18760"/>
                  </a:lnTo>
                  <a:lnTo>
                    <a:pt x="85685" y="40115"/>
                  </a:lnTo>
                  <a:lnTo>
                    <a:pt x="82886" y="46374"/>
                  </a:lnTo>
                  <a:lnTo>
                    <a:pt x="40601" y="91354"/>
                  </a:lnTo>
                  <a:lnTo>
                    <a:pt x="22554" y="108404"/>
                  </a:lnTo>
                  <a:lnTo>
                    <a:pt x="9525" y="1129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215">
              <a:extLst>
                <a:ext uri="{FF2B5EF4-FFF2-40B4-BE49-F238E27FC236}">
                  <a16:creationId xmlns:a16="http://schemas.microsoft.com/office/drawing/2014/main" id="{5ED33725-EBEE-2DF1-B872-4492435CC462}"/>
                </a:ext>
              </a:extLst>
            </p:cNvPr>
            <p:cNvSpPr/>
            <p:nvPr>
              <p:custDataLst>
                <p:tags r:id="rId158"/>
              </p:custDataLst>
            </p:nvPr>
          </p:nvSpPr>
          <p:spPr>
            <a:xfrm>
              <a:off x="8724900" y="5638800"/>
              <a:ext cx="90819" cy="333376"/>
            </a:xfrm>
            <a:custGeom>
              <a:avLst/>
              <a:gdLst/>
              <a:ahLst/>
              <a:cxnLst/>
              <a:rect l="0" t="0" r="0" b="0"/>
              <a:pathLst>
                <a:path w="90819" h="333376">
                  <a:moveTo>
                    <a:pt x="0" y="0"/>
                  </a:moveTo>
                  <a:lnTo>
                    <a:pt x="0" y="0"/>
                  </a:lnTo>
                  <a:lnTo>
                    <a:pt x="5057" y="5056"/>
                  </a:lnTo>
                  <a:lnTo>
                    <a:pt x="10361" y="7539"/>
                  </a:lnTo>
                  <a:lnTo>
                    <a:pt x="13257" y="8201"/>
                  </a:lnTo>
                  <a:lnTo>
                    <a:pt x="19296" y="14581"/>
                  </a:lnTo>
                  <a:lnTo>
                    <a:pt x="41290" y="57415"/>
                  </a:lnTo>
                  <a:lnTo>
                    <a:pt x="60523" y="95264"/>
                  </a:lnTo>
                  <a:lnTo>
                    <a:pt x="75612" y="137860"/>
                  </a:lnTo>
                  <a:lnTo>
                    <a:pt x="81231" y="156521"/>
                  </a:lnTo>
                  <a:lnTo>
                    <a:pt x="85452" y="196778"/>
                  </a:lnTo>
                  <a:lnTo>
                    <a:pt x="90818" y="240102"/>
                  </a:lnTo>
                  <a:lnTo>
                    <a:pt x="84222" y="284260"/>
                  </a:lnTo>
                  <a:lnTo>
                    <a:pt x="77649" y="303079"/>
                  </a:lnTo>
                  <a:lnTo>
                    <a:pt x="67671" y="318500"/>
                  </a:lnTo>
                  <a:lnTo>
                    <a:pt x="56183" y="326763"/>
                  </a:lnTo>
                  <a:lnTo>
                    <a:pt x="19050"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216">
              <a:extLst>
                <a:ext uri="{FF2B5EF4-FFF2-40B4-BE49-F238E27FC236}">
                  <a16:creationId xmlns:a16="http://schemas.microsoft.com/office/drawing/2014/main" id="{093DF17D-4F1B-1A77-E603-0E485FE30BC5}"/>
                </a:ext>
              </a:extLst>
            </p:cNvPr>
            <p:cNvSpPr/>
            <p:nvPr>
              <p:custDataLst>
                <p:tags r:id="rId159"/>
              </p:custDataLst>
            </p:nvPr>
          </p:nvSpPr>
          <p:spPr>
            <a:xfrm>
              <a:off x="8448675" y="5619800"/>
              <a:ext cx="171451" cy="104726"/>
            </a:xfrm>
            <a:custGeom>
              <a:avLst/>
              <a:gdLst/>
              <a:ahLst/>
              <a:cxnLst/>
              <a:rect l="0" t="0" r="0" b="0"/>
              <a:pathLst>
                <a:path w="171451" h="104726">
                  <a:moveTo>
                    <a:pt x="0" y="85675"/>
                  </a:moveTo>
                  <a:lnTo>
                    <a:pt x="0" y="85675"/>
                  </a:lnTo>
                  <a:lnTo>
                    <a:pt x="5056" y="85675"/>
                  </a:lnTo>
                  <a:lnTo>
                    <a:pt x="10361" y="82853"/>
                  </a:lnTo>
                  <a:lnTo>
                    <a:pt x="53257" y="50027"/>
                  </a:lnTo>
                  <a:lnTo>
                    <a:pt x="100505" y="4212"/>
                  </a:lnTo>
                  <a:lnTo>
                    <a:pt x="104725" y="0"/>
                  </a:lnTo>
                  <a:lnTo>
                    <a:pt x="118028" y="13212"/>
                  </a:lnTo>
                  <a:lnTo>
                    <a:pt x="146065" y="59505"/>
                  </a:lnTo>
                  <a:lnTo>
                    <a:pt x="169569" y="92907"/>
                  </a:lnTo>
                  <a:lnTo>
                    <a:pt x="171450" y="104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217">
              <a:extLst>
                <a:ext uri="{FF2B5EF4-FFF2-40B4-BE49-F238E27FC236}">
                  <a16:creationId xmlns:a16="http://schemas.microsoft.com/office/drawing/2014/main" id="{2E475E38-E4B0-D550-C77F-EF6F59FF890A}"/>
                </a:ext>
              </a:extLst>
            </p:cNvPr>
            <p:cNvSpPr/>
            <p:nvPr>
              <p:custDataLst>
                <p:tags r:id="rId160"/>
              </p:custDataLst>
            </p:nvPr>
          </p:nvSpPr>
          <p:spPr>
            <a:xfrm>
              <a:off x="8612088" y="5867530"/>
              <a:ext cx="93763" cy="100582"/>
            </a:xfrm>
            <a:custGeom>
              <a:avLst/>
              <a:gdLst/>
              <a:ahLst/>
              <a:cxnLst/>
              <a:rect l="0" t="0" r="0" b="0"/>
              <a:pathLst>
                <a:path w="93763" h="100582">
                  <a:moveTo>
                    <a:pt x="8037" y="28445"/>
                  </a:moveTo>
                  <a:lnTo>
                    <a:pt x="8037" y="28445"/>
                  </a:lnTo>
                  <a:lnTo>
                    <a:pt x="8037" y="23389"/>
                  </a:lnTo>
                  <a:lnTo>
                    <a:pt x="10860" y="18084"/>
                  </a:lnTo>
                  <a:lnTo>
                    <a:pt x="13093" y="15188"/>
                  </a:lnTo>
                  <a:lnTo>
                    <a:pt x="18398" y="11970"/>
                  </a:lnTo>
                  <a:lnTo>
                    <a:pt x="24283" y="9482"/>
                  </a:lnTo>
                  <a:lnTo>
                    <a:pt x="34780" y="1344"/>
                  </a:lnTo>
                  <a:lnTo>
                    <a:pt x="44653" y="0"/>
                  </a:lnTo>
                  <a:lnTo>
                    <a:pt x="54207" y="8082"/>
                  </a:lnTo>
                  <a:lnTo>
                    <a:pt x="45877" y="34207"/>
                  </a:lnTo>
                  <a:lnTo>
                    <a:pt x="23778" y="76574"/>
                  </a:lnTo>
                  <a:lnTo>
                    <a:pt x="17502" y="81586"/>
                  </a:lnTo>
                  <a:lnTo>
                    <a:pt x="14348" y="82922"/>
                  </a:lnTo>
                  <a:lnTo>
                    <a:pt x="12245" y="84871"/>
                  </a:lnTo>
                  <a:lnTo>
                    <a:pt x="9907" y="89859"/>
                  </a:lnTo>
                  <a:lnTo>
                    <a:pt x="8225" y="91613"/>
                  </a:lnTo>
                  <a:lnTo>
                    <a:pt x="0" y="94658"/>
                  </a:lnTo>
                  <a:lnTo>
                    <a:pt x="1996" y="94915"/>
                  </a:lnTo>
                  <a:lnTo>
                    <a:pt x="4009" y="94984"/>
                  </a:lnTo>
                  <a:lnTo>
                    <a:pt x="9069" y="97881"/>
                  </a:lnTo>
                  <a:lnTo>
                    <a:pt x="11901" y="100136"/>
                  </a:lnTo>
                  <a:lnTo>
                    <a:pt x="14846" y="100581"/>
                  </a:lnTo>
                  <a:lnTo>
                    <a:pt x="17868" y="99819"/>
                  </a:lnTo>
                  <a:lnTo>
                    <a:pt x="20941" y="98253"/>
                  </a:lnTo>
                  <a:lnTo>
                    <a:pt x="67583" y="95202"/>
                  </a:lnTo>
                  <a:lnTo>
                    <a:pt x="93762" y="855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218">
              <a:extLst>
                <a:ext uri="{FF2B5EF4-FFF2-40B4-BE49-F238E27FC236}">
                  <a16:creationId xmlns:a16="http://schemas.microsoft.com/office/drawing/2014/main" id="{DD775585-E6AC-5BE3-C9BF-668F4A79C430}"/>
                </a:ext>
              </a:extLst>
            </p:cNvPr>
            <p:cNvSpPr/>
            <p:nvPr>
              <p:custDataLst>
                <p:tags r:id="rId161"/>
              </p:custDataLst>
            </p:nvPr>
          </p:nvSpPr>
          <p:spPr>
            <a:xfrm>
              <a:off x="8486775" y="5802165"/>
              <a:ext cx="94692" cy="84286"/>
            </a:xfrm>
            <a:custGeom>
              <a:avLst/>
              <a:gdLst/>
              <a:ahLst/>
              <a:cxnLst/>
              <a:rect l="0" t="0" r="0" b="0"/>
              <a:pathLst>
                <a:path w="94692" h="84286">
                  <a:moveTo>
                    <a:pt x="28575" y="17610"/>
                  </a:moveTo>
                  <a:lnTo>
                    <a:pt x="28575" y="17610"/>
                  </a:lnTo>
                  <a:lnTo>
                    <a:pt x="33631" y="17610"/>
                  </a:lnTo>
                  <a:lnTo>
                    <a:pt x="35121" y="16552"/>
                  </a:lnTo>
                  <a:lnTo>
                    <a:pt x="36114" y="14788"/>
                  </a:lnTo>
                  <a:lnTo>
                    <a:pt x="36777" y="12554"/>
                  </a:lnTo>
                  <a:lnTo>
                    <a:pt x="39335" y="11065"/>
                  </a:lnTo>
                  <a:lnTo>
                    <a:pt x="51988" y="7909"/>
                  </a:lnTo>
                  <a:lnTo>
                    <a:pt x="66284" y="720"/>
                  </a:lnTo>
                  <a:lnTo>
                    <a:pt x="69589" y="0"/>
                  </a:lnTo>
                  <a:lnTo>
                    <a:pt x="72851" y="578"/>
                  </a:lnTo>
                  <a:lnTo>
                    <a:pt x="79297" y="4043"/>
                  </a:lnTo>
                  <a:lnTo>
                    <a:pt x="88878" y="11944"/>
                  </a:lnTo>
                  <a:lnTo>
                    <a:pt x="92418" y="20737"/>
                  </a:lnTo>
                  <a:lnTo>
                    <a:pt x="94691" y="43627"/>
                  </a:lnTo>
                  <a:lnTo>
                    <a:pt x="92180" y="53162"/>
                  </a:lnTo>
                  <a:lnTo>
                    <a:pt x="90028" y="57187"/>
                  </a:lnTo>
                  <a:lnTo>
                    <a:pt x="76888" y="67907"/>
                  </a:lnTo>
                  <a:lnTo>
                    <a:pt x="54532" y="77786"/>
                  </a:lnTo>
                  <a:lnTo>
                    <a:pt x="0" y="84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219">
              <a:extLst>
                <a:ext uri="{FF2B5EF4-FFF2-40B4-BE49-F238E27FC236}">
                  <a16:creationId xmlns:a16="http://schemas.microsoft.com/office/drawing/2014/main" id="{1A82BB97-4DCB-E09E-01B2-283328A777AB}"/>
                </a:ext>
              </a:extLst>
            </p:cNvPr>
            <p:cNvSpPr/>
            <p:nvPr>
              <p:custDataLst>
                <p:tags r:id="rId162"/>
              </p:custDataLst>
            </p:nvPr>
          </p:nvSpPr>
          <p:spPr>
            <a:xfrm>
              <a:off x="8496300" y="5762625"/>
              <a:ext cx="38101" cy="247651"/>
            </a:xfrm>
            <a:custGeom>
              <a:avLst/>
              <a:gdLst/>
              <a:ahLst/>
              <a:cxnLst/>
              <a:rect l="0" t="0" r="0" b="0"/>
              <a:pathLst>
                <a:path w="38101" h="247651">
                  <a:moveTo>
                    <a:pt x="38100" y="0"/>
                  </a:moveTo>
                  <a:lnTo>
                    <a:pt x="38100" y="0"/>
                  </a:lnTo>
                  <a:lnTo>
                    <a:pt x="38100" y="5056"/>
                  </a:lnTo>
                  <a:lnTo>
                    <a:pt x="29898" y="45760"/>
                  </a:lnTo>
                  <a:lnTo>
                    <a:pt x="21232" y="87473"/>
                  </a:lnTo>
                  <a:lnTo>
                    <a:pt x="12406" y="128341"/>
                  </a:lnTo>
                  <a:lnTo>
                    <a:pt x="4146" y="167731"/>
                  </a:lnTo>
                  <a:lnTo>
                    <a:pt x="1228" y="205155"/>
                  </a:lnTo>
                  <a:lnTo>
                    <a:pt x="0"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220">
              <a:extLst>
                <a:ext uri="{FF2B5EF4-FFF2-40B4-BE49-F238E27FC236}">
                  <a16:creationId xmlns:a16="http://schemas.microsoft.com/office/drawing/2014/main" id="{7ACB9543-5602-6414-08B5-34BD61DC9A46}"/>
                </a:ext>
              </a:extLst>
            </p:cNvPr>
            <p:cNvSpPr/>
            <p:nvPr>
              <p:custDataLst>
                <p:tags r:id="rId163"/>
              </p:custDataLst>
            </p:nvPr>
          </p:nvSpPr>
          <p:spPr>
            <a:xfrm>
              <a:off x="8343900" y="5857875"/>
              <a:ext cx="76201" cy="28576"/>
            </a:xfrm>
            <a:custGeom>
              <a:avLst/>
              <a:gdLst/>
              <a:ahLst/>
              <a:cxnLst/>
              <a:rect l="0" t="0" r="0" b="0"/>
              <a:pathLst>
                <a:path w="76201" h="28576">
                  <a:moveTo>
                    <a:pt x="0" y="28575"/>
                  </a:moveTo>
                  <a:lnTo>
                    <a:pt x="0" y="28575"/>
                  </a:lnTo>
                  <a:lnTo>
                    <a:pt x="5056" y="28575"/>
                  </a:lnTo>
                  <a:lnTo>
                    <a:pt x="10361" y="25753"/>
                  </a:lnTo>
                  <a:lnTo>
                    <a:pt x="27446" y="15318"/>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21">
              <a:extLst>
                <a:ext uri="{FF2B5EF4-FFF2-40B4-BE49-F238E27FC236}">
                  <a16:creationId xmlns:a16="http://schemas.microsoft.com/office/drawing/2014/main" id="{694652BE-A58F-9AF1-E696-8A6796C315F7}"/>
                </a:ext>
              </a:extLst>
            </p:cNvPr>
            <p:cNvSpPr/>
            <p:nvPr>
              <p:custDataLst>
                <p:tags r:id="rId164"/>
              </p:custDataLst>
            </p:nvPr>
          </p:nvSpPr>
          <p:spPr>
            <a:xfrm>
              <a:off x="8286750" y="5782999"/>
              <a:ext cx="19051" cy="160602"/>
            </a:xfrm>
            <a:custGeom>
              <a:avLst/>
              <a:gdLst/>
              <a:ahLst/>
              <a:cxnLst/>
              <a:rect l="0" t="0" r="0" b="0"/>
              <a:pathLst>
                <a:path w="19051" h="160602">
                  <a:moveTo>
                    <a:pt x="19050" y="8201"/>
                  </a:moveTo>
                  <a:lnTo>
                    <a:pt x="19050" y="8201"/>
                  </a:lnTo>
                  <a:lnTo>
                    <a:pt x="19050" y="0"/>
                  </a:lnTo>
                  <a:lnTo>
                    <a:pt x="13994" y="44470"/>
                  </a:lnTo>
                  <a:lnTo>
                    <a:pt x="2574" y="90864"/>
                  </a:lnTo>
                  <a:lnTo>
                    <a:pt x="0"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222">
              <a:extLst>
                <a:ext uri="{FF2B5EF4-FFF2-40B4-BE49-F238E27FC236}">
                  <a16:creationId xmlns:a16="http://schemas.microsoft.com/office/drawing/2014/main" id="{6BFE5030-AB84-B59F-94FC-ADC98EEE2357}"/>
                </a:ext>
              </a:extLst>
            </p:cNvPr>
            <p:cNvSpPr/>
            <p:nvPr>
              <p:custDataLst>
                <p:tags r:id="rId165"/>
              </p:custDataLst>
            </p:nvPr>
          </p:nvSpPr>
          <p:spPr>
            <a:xfrm>
              <a:off x="8149253" y="5715000"/>
              <a:ext cx="118448" cy="285751"/>
            </a:xfrm>
            <a:custGeom>
              <a:avLst/>
              <a:gdLst/>
              <a:ahLst/>
              <a:cxnLst/>
              <a:rect l="0" t="0" r="0" b="0"/>
              <a:pathLst>
                <a:path w="118448" h="285751">
                  <a:moveTo>
                    <a:pt x="118447" y="0"/>
                  </a:moveTo>
                  <a:lnTo>
                    <a:pt x="118447" y="0"/>
                  </a:lnTo>
                  <a:lnTo>
                    <a:pt x="113391" y="0"/>
                  </a:lnTo>
                  <a:lnTo>
                    <a:pt x="94597" y="15210"/>
                  </a:lnTo>
                  <a:lnTo>
                    <a:pt x="54498" y="57297"/>
                  </a:lnTo>
                  <a:lnTo>
                    <a:pt x="29711" y="102012"/>
                  </a:lnTo>
                  <a:lnTo>
                    <a:pt x="10937" y="149031"/>
                  </a:lnTo>
                  <a:lnTo>
                    <a:pt x="0" y="196380"/>
                  </a:lnTo>
                  <a:lnTo>
                    <a:pt x="1598" y="217455"/>
                  </a:lnTo>
                  <a:lnTo>
                    <a:pt x="11481" y="237405"/>
                  </a:lnTo>
                  <a:lnTo>
                    <a:pt x="32073" y="260842"/>
                  </a:lnTo>
                  <a:lnTo>
                    <a:pt x="38639" y="265970"/>
                  </a:lnTo>
                  <a:lnTo>
                    <a:pt x="89872"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223">
              <a:extLst>
                <a:ext uri="{FF2B5EF4-FFF2-40B4-BE49-F238E27FC236}">
                  <a16:creationId xmlns:a16="http://schemas.microsoft.com/office/drawing/2014/main" id="{D777BA38-0AD8-EFB5-4C90-0858AAF09D3B}"/>
                </a:ext>
              </a:extLst>
            </p:cNvPr>
            <p:cNvSpPr/>
            <p:nvPr>
              <p:custDataLst>
                <p:tags r:id="rId166"/>
              </p:custDataLst>
            </p:nvPr>
          </p:nvSpPr>
          <p:spPr>
            <a:xfrm>
              <a:off x="8001556" y="5848752"/>
              <a:ext cx="85170" cy="75788"/>
            </a:xfrm>
            <a:custGeom>
              <a:avLst/>
              <a:gdLst/>
              <a:ahLst/>
              <a:cxnLst/>
              <a:rect l="0" t="0" r="0" b="0"/>
              <a:pathLst>
                <a:path w="85170" h="75788">
                  <a:moveTo>
                    <a:pt x="8969" y="18648"/>
                  </a:moveTo>
                  <a:lnTo>
                    <a:pt x="8969" y="18648"/>
                  </a:lnTo>
                  <a:lnTo>
                    <a:pt x="14025" y="13592"/>
                  </a:lnTo>
                  <a:lnTo>
                    <a:pt x="19330" y="11109"/>
                  </a:lnTo>
                  <a:lnTo>
                    <a:pt x="26303" y="9516"/>
                  </a:lnTo>
                  <a:lnTo>
                    <a:pt x="37108" y="0"/>
                  </a:lnTo>
                  <a:lnTo>
                    <a:pt x="45707" y="7835"/>
                  </a:lnTo>
                  <a:lnTo>
                    <a:pt x="46666" y="13797"/>
                  </a:lnTo>
                  <a:lnTo>
                    <a:pt x="41893" y="27325"/>
                  </a:lnTo>
                  <a:lnTo>
                    <a:pt x="27755" y="46693"/>
                  </a:lnTo>
                  <a:lnTo>
                    <a:pt x="15267" y="59818"/>
                  </a:lnTo>
                  <a:lnTo>
                    <a:pt x="8945" y="63405"/>
                  </a:lnTo>
                  <a:lnTo>
                    <a:pt x="5778" y="64360"/>
                  </a:lnTo>
                  <a:lnTo>
                    <a:pt x="3666" y="66056"/>
                  </a:lnTo>
                  <a:lnTo>
                    <a:pt x="0" y="74305"/>
                  </a:lnTo>
                  <a:lnTo>
                    <a:pt x="873" y="74803"/>
                  </a:lnTo>
                  <a:lnTo>
                    <a:pt x="36304" y="75787"/>
                  </a:lnTo>
                  <a:lnTo>
                    <a:pt x="60151" y="68191"/>
                  </a:lnTo>
                  <a:lnTo>
                    <a:pt x="85169" y="567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224">
              <a:extLst>
                <a:ext uri="{FF2B5EF4-FFF2-40B4-BE49-F238E27FC236}">
                  <a16:creationId xmlns:a16="http://schemas.microsoft.com/office/drawing/2014/main" id="{029E496D-582D-840F-4403-D5346CEDD6BB}"/>
                </a:ext>
              </a:extLst>
            </p:cNvPr>
            <p:cNvSpPr/>
            <p:nvPr>
              <p:custDataLst>
                <p:tags r:id="rId167"/>
              </p:custDataLst>
            </p:nvPr>
          </p:nvSpPr>
          <p:spPr>
            <a:xfrm>
              <a:off x="7858125" y="5800870"/>
              <a:ext cx="95251" cy="104025"/>
            </a:xfrm>
            <a:custGeom>
              <a:avLst/>
              <a:gdLst/>
              <a:ahLst/>
              <a:cxnLst/>
              <a:rect l="0" t="0" r="0" b="0"/>
              <a:pathLst>
                <a:path w="95251" h="104025">
                  <a:moveTo>
                    <a:pt x="0" y="18905"/>
                  </a:moveTo>
                  <a:lnTo>
                    <a:pt x="0" y="18905"/>
                  </a:lnTo>
                  <a:lnTo>
                    <a:pt x="9134" y="18905"/>
                  </a:lnTo>
                  <a:lnTo>
                    <a:pt x="9521" y="63962"/>
                  </a:lnTo>
                  <a:lnTo>
                    <a:pt x="6701" y="73502"/>
                  </a:lnTo>
                  <a:lnTo>
                    <a:pt x="2978" y="81270"/>
                  </a:lnTo>
                  <a:lnTo>
                    <a:pt x="34" y="94927"/>
                  </a:lnTo>
                  <a:lnTo>
                    <a:pt x="1060" y="71244"/>
                  </a:lnTo>
                  <a:lnTo>
                    <a:pt x="13257" y="40914"/>
                  </a:lnTo>
                  <a:lnTo>
                    <a:pt x="32503" y="22016"/>
                  </a:lnTo>
                  <a:lnTo>
                    <a:pt x="51184" y="10818"/>
                  </a:lnTo>
                  <a:lnTo>
                    <a:pt x="56441" y="3574"/>
                  </a:lnTo>
                  <a:lnTo>
                    <a:pt x="65119" y="345"/>
                  </a:lnTo>
                  <a:lnTo>
                    <a:pt x="71270" y="0"/>
                  </a:lnTo>
                  <a:lnTo>
                    <a:pt x="72913" y="1010"/>
                  </a:lnTo>
                  <a:lnTo>
                    <a:pt x="74009" y="2742"/>
                  </a:lnTo>
                  <a:lnTo>
                    <a:pt x="84273" y="35507"/>
                  </a:lnTo>
                  <a:lnTo>
                    <a:pt x="85668" y="82786"/>
                  </a:lnTo>
                  <a:lnTo>
                    <a:pt x="85724" y="104024"/>
                  </a:lnTo>
                  <a:lnTo>
                    <a:pt x="95250" y="95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225">
              <a:extLst>
                <a:ext uri="{FF2B5EF4-FFF2-40B4-BE49-F238E27FC236}">
                  <a16:creationId xmlns:a16="http://schemas.microsoft.com/office/drawing/2014/main" id="{6B6614EE-A88B-EAC5-1118-2628C37454FA}"/>
                </a:ext>
              </a:extLst>
            </p:cNvPr>
            <p:cNvSpPr/>
            <p:nvPr>
              <p:custDataLst>
                <p:tags r:id="rId168"/>
              </p:custDataLst>
            </p:nvPr>
          </p:nvSpPr>
          <p:spPr>
            <a:xfrm>
              <a:off x="7810500" y="5819775"/>
              <a:ext cx="47626" cy="9526"/>
            </a:xfrm>
            <a:custGeom>
              <a:avLst/>
              <a:gdLst/>
              <a:ahLst/>
              <a:cxnLst/>
              <a:rect l="0" t="0" r="0" b="0"/>
              <a:pathLst>
                <a:path w="47626" h="9526">
                  <a:moveTo>
                    <a:pt x="0" y="9525"/>
                  </a:moveTo>
                  <a:lnTo>
                    <a:pt x="0" y="9525"/>
                  </a:lnTo>
                  <a:lnTo>
                    <a:pt x="36233" y="9525"/>
                  </a:lnTo>
                  <a:lnTo>
                    <a:pt x="47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226">
              <a:extLst>
                <a:ext uri="{FF2B5EF4-FFF2-40B4-BE49-F238E27FC236}">
                  <a16:creationId xmlns:a16="http://schemas.microsoft.com/office/drawing/2014/main" id="{473970AB-BB21-FD81-A899-DC667C45C2E4}"/>
                </a:ext>
              </a:extLst>
            </p:cNvPr>
            <p:cNvSpPr/>
            <p:nvPr>
              <p:custDataLst>
                <p:tags r:id="rId169"/>
              </p:custDataLst>
            </p:nvPr>
          </p:nvSpPr>
          <p:spPr>
            <a:xfrm>
              <a:off x="7611325" y="5621398"/>
              <a:ext cx="113271" cy="167284"/>
            </a:xfrm>
            <a:custGeom>
              <a:avLst/>
              <a:gdLst/>
              <a:ahLst/>
              <a:cxnLst/>
              <a:rect l="0" t="0" r="0" b="0"/>
              <a:pathLst>
                <a:path w="113271" h="167284">
                  <a:moveTo>
                    <a:pt x="65825" y="36452"/>
                  </a:moveTo>
                  <a:lnTo>
                    <a:pt x="65825" y="36452"/>
                  </a:lnTo>
                  <a:lnTo>
                    <a:pt x="58285" y="18552"/>
                  </a:lnTo>
                  <a:lnTo>
                    <a:pt x="57624" y="14993"/>
                  </a:lnTo>
                  <a:lnTo>
                    <a:pt x="56124" y="12621"/>
                  </a:lnTo>
                  <a:lnTo>
                    <a:pt x="54065" y="11040"/>
                  </a:lnTo>
                  <a:lnTo>
                    <a:pt x="51635" y="9985"/>
                  </a:lnTo>
                  <a:lnTo>
                    <a:pt x="43291" y="11636"/>
                  </a:lnTo>
                  <a:lnTo>
                    <a:pt x="38102" y="13558"/>
                  </a:lnTo>
                  <a:lnTo>
                    <a:pt x="29515" y="21338"/>
                  </a:lnTo>
                  <a:lnTo>
                    <a:pt x="12085" y="50729"/>
                  </a:lnTo>
                  <a:lnTo>
                    <a:pt x="3453" y="77018"/>
                  </a:lnTo>
                  <a:lnTo>
                    <a:pt x="0" y="117647"/>
                  </a:lnTo>
                  <a:lnTo>
                    <a:pt x="587" y="132863"/>
                  </a:lnTo>
                  <a:lnTo>
                    <a:pt x="4374" y="146682"/>
                  </a:lnTo>
                  <a:lnTo>
                    <a:pt x="8984" y="152272"/>
                  </a:lnTo>
                  <a:lnTo>
                    <a:pt x="22571" y="161305"/>
                  </a:lnTo>
                  <a:lnTo>
                    <a:pt x="43013" y="167283"/>
                  </a:lnTo>
                  <a:lnTo>
                    <a:pt x="56040" y="165860"/>
                  </a:lnTo>
                  <a:lnTo>
                    <a:pt x="68885" y="160641"/>
                  </a:lnTo>
                  <a:lnTo>
                    <a:pt x="95678" y="139145"/>
                  </a:lnTo>
                  <a:lnTo>
                    <a:pt x="106538" y="123795"/>
                  </a:lnTo>
                  <a:lnTo>
                    <a:pt x="111403" y="100784"/>
                  </a:lnTo>
                  <a:lnTo>
                    <a:pt x="113270" y="55885"/>
                  </a:lnTo>
                  <a:lnTo>
                    <a:pt x="105810" y="32725"/>
                  </a:lnTo>
                  <a:lnTo>
                    <a:pt x="100177" y="20332"/>
                  </a:lnTo>
                  <a:lnTo>
                    <a:pt x="96135" y="16180"/>
                  </a:lnTo>
                  <a:lnTo>
                    <a:pt x="66392" y="824"/>
                  </a:lnTo>
                  <a:lnTo>
                    <a:pt x="63027" y="0"/>
                  </a:lnTo>
                  <a:lnTo>
                    <a:pt x="59727" y="509"/>
                  </a:lnTo>
                  <a:lnTo>
                    <a:pt x="53237" y="3897"/>
                  </a:lnTo>
                  <a:lnTo>
                    <a:pt x="51082" y="6282"/>
                  </a:lnTo>
                  <a:lnTo>
                    <a:pt x="48690" y="11755"/>
                  </a:lnTo>
                  <a:lnTo>
                    <a:pt x="46775" y="269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227">
              <a:extLst>
                <a:ext uri="{FF2B5EF4-FFF2-40B4-BE49-F238E27FC236}">
                  <a16:creationId xmlns:a16="http://schemas.microsoft.com/office/drawing/2014/main" id="{44879967-1EBF-134C-9B7A-57043141F734}"/>
                </a:ext>
              </a:extLst>
            </p:cNvPr>
            <p:cNvSpPr/>
            <p:nvPr>
              <p:custDataLst>
                <p:tags r:id="rId170"/>
              </p:custDataLst>
            </p:nvPr>
          </p:nvSpPr>
          <p:spPr>
            <a:xfrm>
              <a:off x="7477125" y="5640124"/>
              <a:ext cx="19051" cy="151077"/>
            </a:xfrm>
            <a:custGeom>
              <a:avLst/>
              <a:gdLst/>
              <a:ahLst/>
              <a:cxnLst/>
              <a:rect l="0" t="0" r="0" b="0"/>
              <a:pathLst>
                <a:path w="19051" h="151077">
                  <a:moveTo>
                    <a:pt x="19050" y="8201"/>
                  </a:moveTo>
                  <a:lnTo>
                    <a:pt x="19050" y="8201"/>
                  </a:lnTo>
                  <a:lnTo>
                    <a:pt x="19050" y="0"/>
                  </a:lnTo>
                  <a:lnTo>
                    <a:pt x="19050" y="36852"/>
                  </a:lnTo>
                  <a:lnTo>
                    <a:pt x="13994" y="82535"/>
                  </a:lnTo>
                  <a:lnTo>
                    <a:pt x="9349" y="126562"/>
                  </a:lnTo>
                  <a:lnTo>
                    <a:pt x="0" y="1510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228">
              <a:extLst>
                <a:ext uri="{FF2B5EF4-FFF2-40B4-BE49-F238E27FC236}">
                  <a16:creationId xmlns:a16="http://schemas.microsoft.com/office/drawing/2014/main" id="{242098FF-81FD-3C06-3FDC-B70A89030FF2}"/>
                </a:ext>
              </a:extLst>
            </p:cNvPr>
            <p:cNvSpPr/>
            <p:nvPr>
              <p:custDataLst>
                <p:tags r:id="rId171"/>
              </p:custDataLst>
            </p:nvPr>
          </p:nvSpPr>
          <p:spPr>
            <a:xfrm>
              <a:off x="7239000" y="5762625"/>
              <a:ext cx="104776" cy="66676"/>
            </a:xfrm>
            <a:custGeom>
              <a:avLst/>
              <a:gdLst/>
              <a:ahLst/>
              <a:cxnLst/>
              <a:rect l="0" t="0" r="0" b="0"/>
              <a:pathLst>
                <a:path w="104776" h="66676">
                  <a:moveTo>
                    <a:pt x="104775" y="0"/>
                  </a:moveTo>
                  <a:lnTo>
                    <a:pt x="104775" y="0"/>
                  </a:lnTo>
                  <a:lnTo>
                    <a:pt x="58641" y="26837"/>
                  </a:lnTo>
                  <a:lnTo>
                    <a:pt x="14464" y="55011"/>
                  </a:lnTo>
                  <a:lnTo>
                    <a:pt x="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229">
              <a:extLst>
                <a:ext uri="{FF2B5EF4-FFF2-40B4-BE49-F238E27FC236}">
                  <a16:creationId xmlns:a16="http://schemas.microsoft.com/office/drawing/2014/main" id="{38547491-B0FB-6C3A-060B-04BEE67B9C02}"/>
                </a:ext>
              </a:extLst>
            </p:cNvPr>
            <p:cNvSpPr/>
            <p:nvPr>
              <p:custDataLst>
                <p:tags r:id="rId172"/>
              </p:custDataLst>
            </p:nvPr>
          </p:nvSpPr>
          <p:spPr>
            <a:xfrm>
              <a:off x="7115176" y="5619753"/>
              <a:ext cx="189853" cy="152398"/>
            </a:xfrm>
            <a:custGeom>
              <a:avLst/>
              <a:gdLst/>
              <a:ahLst/>
              <a:cxnLst/>
              <a:rect l="0" t="0" r="0" b="0"/>
              <a:pathLst>
                <a:path w="189853" h="152398">
                  <a:moveTo>
                    <a:pt x="9524" y="9522"/>
                  </a:moveTo>
                  <a:lnTo>
                    <a:pt x="9524" y="9522"/>
                  </a:lnTo>
                  <a:lnTo>
                    <a:pt x="4468" y="9522"/>
                  </a:lnTo>
                  <a:lnTo>
                    <a:pt x="2979" y="8464"/>
                  </a:lnTo>
                  <a:lnTo>
                    <a:pt x="1986" y="6700"/>
                  </a:lnTo>
                  <a:lnTo>
                    <a:pt x="0" y="0"/>
                  </a:lnTo>
                  <a:lnTo>
                    <a:pt x="17899" y="7536"/>
                  </a:lnTo>
                  <a:lnTo>
                    <a:pt x="58721" y="19709"/>
                  </a:lnTo>
                  <a:lnTo>
                    <a:pt x="100615" y="31878"/>
                  </a:lnTo>
                  <a:lnTo>
                    <a:pt x="144312" y="47639"/>
                  </a:lnTo>
                  <a:lnTo>
                    <a:pt x="175481" y="55896"/>
                  </a:lnTo>
                  <a:lnTo>
                    <a:pt x="188312" y="56982"/>
                  </a:lnTo>
                  <a:lnTo>
                    <a:pt x="189041" y="58095"/>
                  </a:lnTo>
                  <a:lnTo>
                    <a:pt x="189852" y="62153"/>
                  </a:lnTo>
                  <a:lnTo>
                    <a:pt x="187389" y="67486"/>
                  </a:lnTo>
                  <a:lnTo>
                    <a:pt x="185250" y="70391"/>
                  </a:lnTo>
                  <a:lnTo>
                    <a:pt x="154835" y="88945"/>
                  </a:lnTo>
                  <a:lnTo>
                    <a:pt x="109462" y="114299"/>
                  </a:lnTo>
                  <a:lnTo>
                    <a:pt x="89935" y="123822"/>
                  </a:lnTo>
                  <a:lnTo>
                    <a:pt x="71802" y="133347"/>
                  </a:lnTo>
                  <a:lnTo>
                    <a:pt x="51966" y="142872"/>
                  </a:lnTo>
                  <a:lnTo>
                    <a:pt x="38099" y="152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230">
              <a:extLst>
                <a:ext uri="{FF2B5EF4-FFF2-40B4-BE49-F238E27FC236}">
                  <a16:creationId xmlns:a16="http://schemas.microsoft.com/office/drawing/2014/main" id="{847216C7-1E89-5FBA-0529-24C64136CD40}"/>
                </a:ext>
              </a:extLst>
            </p:cNvPr>
            <p:cNvSpPr/>
            <p:nvPr>
              <p:custDataLst>
                <p:tags r:id="rId173"/>
              </p:custDataLst>
            </p:nvPr>
          </p:nvSpPr>
          <p:spPr>
            <a:xfrm>
              <a:off x="6638925" y="5457957"/>
              <a:ext cx="180976" cy="114169"/>
            </a:xfrm>
            <a:custGeom>
              <a:avLst/>
              <a:gdLst/>
              <a:ahLst/>
              <a:cxnLst/>
              <a:rect l="0" t="0" r="0" b="0"/>
              <a:pathLst>
                <a:path w="180976" h="114169">
                  <a:moveTo>
                    <a:pt x="0" y="114168"/>
                  </a:moveTo>
                  <a:lnTo>
                    <a:pt x="0" y="114168"/>
                  </a:lnTo>
                  <a:lnTo>
                    <a:pt x="8200" y="114168"/>
                  </a:lnTo>
                  <a:lnTo>
                    <a:pt x="14189" y="109112"/>
                  </a:lnTo>
                  <a:lnTo>
                    <a:pt x="40980" y="66222"/>
                  </a:lnTo>
                  <a:lnTo>
                    <a:pt x="70809" y="31237"/>
                  </a:lnTo>
                  <a:lnTo>
                    <a:pt x="77425" y="19746"/>
                  </a:lnTo>
                  <a:lnTo>
                    <a:pt x="84085" y="11438"/>
                  </a:lnTo>
                  <a:lnTo>
                    <a:pt x="85713" y="0"/>
                  </a:lnTo>
                  <a:lnTo>
                    <a:pt x="85721" y="4964"/>
                  </a:lnTo>
                  <a:lnTo>
                    <a:pt x="88546" y="10247"/>
                  </a:lnTo>
                  <a:lnTo>
                    <a:pt x="90781" y="13137"/>
                  </a:lnTo>
                  <a:lnTo>
                    <a:pt x="96086" y="16349"/>
                  </a:lnTo>
                  <a:lnTo>
                    <a:pt x="98982" y="17205"/>
                  </a:lnTo>
                  <a:lnTo>
                    <a:pt x="113171" y="28522"/>
                  </a:lnTo>
                  <a:lnTo>
                    <a:pt x="135606" y="54624"/>
                  </a:lnTo>
                  <a:lnTo>
                    <a:pt x="163280" y="72578"/>
                  </a:lnTo>
                  <a:lnTo>
                    <a:pt x="170087" y="81266"/>
                  </a:lnTo>
                  <a:lnTo>
                    <a:pt x="180488" y="85424"/>
                  </a:lnTo>
                  <a:lnTo>
                    <a:pt x="180975" y="951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231">
              <a:extLst>
                <a:ext uri="{FF2B5EF4-FFF2-40B4-BE49-F238E27FC236}">
                  <a16:creationId xmlns:a16="http://schemas.microsoft.com/office/drawing/2014/main" id="{5EF88FF8-DD80-4E8C-8F1B-D0AF6BB0C513}"/>
                </a:ext>
              </a:extLst>
            </p:cNvPr>
            <p:cNvSpPr/>
            <p:nvPr>
              <p:custDataLst>
                <p:tags r:id="rId174"/>
              </p:custDataLst>
            </p:nvPr>
          </p:nvSpPr>
          <p:spPr>
            <a:xfrm>
              <a:off x="6886575" y="5738110"/>
              <a:ext cx="152401" cy="81089"/>
            </a:xfrm>
            <a:custGeom>
              <a:avLst/>
              <a:gdLst/>
              <a:ahLst/>
              <a:cxnLst/>
              <a:rect l="0" t="0" r="0" b="0"/>
              <a:pathLst>
                <a:path w="152401" h="81089">
                  <a:moveTo>
                    <a:pt x="0" y="14990"/>
                  </a:moveTo>
                  <a:lnTo>
                    <a:pt x="0" y="14990"/>
                  </a:lnTo>
                  <a:lnTo>
                    <a:pt x="9132" y="5857"/>
                  </a:lnTo>
                  <a:lnTo>
                    <a:pt x="14465" y="5581"/>
                  </a:lnTo>
                  <a:lnTo>
                    <a:pt x="15994" y="4484"/>
                  </a:lnTo>
                  <a:lnTo>
                    <a:pt x="17012" y="2694"/>
                  </a:lnTo>
                  <a:lnTo>
                    <a:pt x="17691" y="442"/>
                  </a:lnTo>
                  <a:lnTo>
                    <a:pt x="19203" y="0"/>
                  </a:lnTo>
                  <a:lnTo>
                    <a:pt x="32188" y="4536"/>
                  </a:lnTo>
                  <a:lnTo>
                    <a:pt x="34159" y="5904"/>
                  </a:lnTo>
                  <a:lnTo>
                    <a:pt x="35473" y="7875"/>
                  </a:lnTo>
                  <a:lnTo>
                    <a:pt x="37991" y="12886"/>
                  </a:lnTo>
                  <a:lnTo>
                    <a:pt x="42638" y="18641"/>
                  </a:lnTo>
                  <a:lnTo>
                    <a:pt x="42586" y="30372"/>
                  </a:lnTo>
                  <a:lnTo>
                    <a:pt x="39036" y="44051"/>
                  </a:lnTo>
                  <a:lnTo>
                    <a:pt x="31086" y="57703"/>
                  </a:lnTo>
                  <a:lnTo>
                    <a:pt x="10075" y="81088"/>
                  </a:lnTo>
                  <a:lnTo>
                    <a:pt x="14744" y="76437"/>
                  </a:lnTo>
                  <a:lnTo>
                    <a:pt x="32943" y="73413"/>
                  </a:lnTo>
                  <a:lnTo>
                    <a:pt x="76775" y="69486"/>
                  </a:lnTo>
                  <a:lnTo>
                    <a:pt x="122842" y="62462"/>
                  </a:lnTo>
                  <a:lnTo>
                    <a:pt x="152400" y="530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232">
              <a:extLst>
                <a:ext uri="{FF2B5EF4-FFF2-40B4-BE49-F238E27FC236}">
                  <a16:creationId xmlns:a16="http://schemas.microsoft.com/office/drawing/2014/main" id="{5C725B21-D4A0-6789-933C-5A2C978563E8}"/>
                </a:ext>
              </a:extLst>
            </p:cNvPr>
            <p:cNvSpPr/>
            <p:nvPr>
              <p:custDataLst>
                <p:tags r:id="rId175"/>
              </p:custDataLst>
            </p:nvPr>
          </p:nvSpPr>
          <p:spPr>
            <a:xfrm>
              <a:off x="6743700" y="5658278"/>
              <a:ext cx="99476" cy="92664"/>
            </a:xfrm>
            <a:custGeom>
              <a:avLst/>
              <a:gdLst/>
              <a:ahLst/>
              <a:cxnLst/>
              <a:rect l="0" t="0" r="0" b="0"/>
              <a:pathLst>
                <a:path w="99476" h="92664">
                  <a:moveTo>
                    <a:pt x="0" y="28147"/>
                  </a:moveTo>
                  <a:lnTo>
                    <a:pt x="0" y="28147"/>
                  </a:lnTo>
                  <a:lnTo>
                    <a:pt x="5056" y="28147"/>
                  </a:lnTo>
                  <a:lnTo>
                    <a:pt x="6545" y="27089"/>
                  </a:lnTo>
                  <a:lnTo>
                    <a:pt x="7538" y="25325"/>
                  </a:lnTo>
                  <a:lnTo>
                    <a:pt x="9409" y="19014"/>
                  </a:lnTo>
                  <a:lnTo>
                    <a:pt x="17716" y="10455"/>
                  </a:lnTo>
                  <a:lnTo>
                    <a:pt x="28768" y="4443"/>
                  </a:lnTo>
                  <a:lnTo>
                    <a:pt x="50407" y="534"/>
                  </a:lnTo>
                  <a:lnTo>
                    <a:pt x="58739" y="0"/>
                  </a:lnTo>
                  <a:lnTo>
                    <a:pt x="62443" y="1974"/>
                  </a:lnTo>
                  <a:lnTo>
                    <a:pt x="82457" y="25544"/>
                  </a:lnTo>
                  <a:lnTo>
                    <a:pt x="98413" y="54040"/>
                  </a:lnTo>
                  <a:lnTo>
                    <a:pt x="99475" y="60227"/>
                  </a:lnTo>
                  <a:lnTo>
                    <a:pt x="97834" y="72743"/>
                  </a:lnTo>
                  <a:lnTo>
                    <a:pt x="94855" y="76927"/>
                  </a:lnTo>
                  <a:lnTo>
                    <a:pt x="90754" y="79717"/>
                  </a:lnTo>
                  <a:lnTo>
                    <a:pt x="77691" y="86467"/>
                  </a:lnTo>
                  <a:lnTo>
                    <a:pt x="74019" y="89251"/>
                  </a:lnTo>
                  <a:lnTo>
                    <a:pt x="64295" y="92346"/>
                  </a:lnTo>
                  <a:lnTo>
                    <a:pt x="51858" y="92663"/>
                  </a:lnTo>
                  <a:lnTo>
                    <a:pt x="19050" y="85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33">
              <a:extLst>
                <a:ext uri="{FF2B5EF4-FFF2-40B4-BE49-F238E27FC236}">
                  <a16:creationId xmlns:a16="http://schemas.microsoft.com/office/drawing/2014/main" id="{E444FE42-A2B5-331A-1C50-CC2EC447EA14}"/>
                </a:ext>
              </a:extLst>
            </p:cNvPr>
            <p:cNvSpPr/>
            <p:nvPr>
              <p:custDataLst>
                <p:tags r:id="rId176"/>
              </p:custDataLst>
            </p:nvPr>
          </p:nvSpPr>
          <p:spPr>
            <a:xfrm>
              <a:off x="6734175" y="5610225"/>
              <a:ext cx="28450" cy="266701"/>
            </a:xfrm>
            <a:custGeom>
              <a:avLst/>
              <a:gdLst/>
              <a:ahLst/>
              <a:cxnLst/>
              <a:rect l="0" t="0" r="0" b="0"/>
              <a:pathLst>
                <a:path w="28450" h="266701">
                  <a:moveTo>
                    <a:pt x="0" y="0"/>
                  </a:moveTo>
                  <a:lnTo>
                    <a:pt x="0" y="0"/>
                  </a:lnTo>
                  <a:lnTo>
                    <a:pt x="14578" y="0"/>
                  </a:lnTo>
                  <a:lnTo>
                    <a:pt x="16069" y="2117"/>
                  </a:lnTo>
                  <a:lnTo>
                    <a:pt x="25334" y="44527"/>
                  </a:lnTo>
                  <a:lnTo>
                    <a:pt x="28148" y="88832"/>
                  </a:lnTo>
                  <a:lnTo>
                    <a:pt x="28449" y="132037"/>
                  </a:lnTo>
                  <a:lnTo>
                    <a:pt x="23482" y="173295"/>
                  </a:lnTo>
                  <a:lnTo>
                    <a:pt x="19634" y="220050"/>
                  </a:lnTo>
                  <a:lnTo>
                    <a:pt x="16401" y="245117"/>
                  </a:lnTo>
                  <a:lnTo>
                    <a:pt x="9525"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234">
              <a:extLst>
                <a:ext uri="{FF2B5EF4-FFF2-40B4-BE49-F238E27FC236}">
                  <a16:creationId xmlns:a16="http://schemas.microsoft.com/office/drawing/2014/main" id="{CFF5FFE0-92E0-43D5-B8B9-63DC5D832B54}"/>
                </a:ext>
              </a:extLst>
            </p:cNvPr>
            <p:cNvSpPr/>
            <p:nvPr>
              <p:custDataLst>
                <p:tags r:id="rId177"/>
              </p:custDataLst>
            </p:nvPr>
          </p:nvSpPr>
          <p:spPr>
            <a:xfrm>
              <a:off x="6505623" y="5709591"/>
              <a:ext cx="85678" cy="81610"/>
            </a:xfrm>
            <a:custGeom>
              <a:avLst/>
              <a:gdLst/>
              <a:ahLst/>
              <a:cxnLst/>
              <a:rect l="0" t="0" r="0" b="0"/>
              <a:pathLst>
                <a:path w="85678" h="81610">
                  <a:moveTo>
                    <a:pt x="9477" y="24459"/>
                  </a:moveTo>
                  <a:lnTo>
                    <a:pt x="9477" y="24459"/>
                  </a:lnTo>
                  <a:lnTo>
                    <a:pt x="9477" y="9994"/>
                  </a:lnTo>
                  <a:lnTo>
                    <a:pt x="10535" y="8465"/>
                  </a:lnTo>
                  <a:lnTo>
                    <a:pt x="12299" y="7446"/>
                  </a:lnTo>
                  <a:lnTo>
                    <a:pt x="17677" y="5812"/>
                  </a:lnTo>
                  <a:lnTo>
                    <a:pt x="18414" y="2766"/>
                  </a:lnTo>
                  <a:lnTo>
                    <a:pt x="18609" y="472"/>
                  </a:lnTo>
                  <a:lnTo>
                    <a:pt x="19798" y="0"/>
                  </a:lnTo>
                  <a:lnTo>
                    <a:pt x="28680" y="4795"/>
                  </a:lnTo>
                  <a:lnTo>
                    <a:pt x="33181" y="5136"/>
                  </a:lnTo>
                  <a:lnTo>
                    <a:pt x="34805" y="7344"/>
                  </a:lnTo>
                  <a:lnTo>
                    <a:pt x="37089" y="20564"/>
                  </a:lnTo>
                  <a:lnTo>
                    <a:pt x="36709" y="37886"/>
                  </a:lnTo>
                  <a:lnTo>
                    <a:pt x="30363" y="55367"/>
                  </a:lnTo>
                  <a:lnTo>
                    <a:pt x="15650" y="74730"/>
                  </a:lnTo>
                  <a:lnTo>
                    <a:pt x="9399" y="78552"/>
                  </a:lnTo>
                  <a:lnTo>
                    <a:pt x="0" y="81594"/>
                  </a:lnTo>
                  <a:lnTo>
                    <a:pt x="41865" y="81609"/>
                  </a:lnTo>
                  <a:lnTo>
                    <a:pt x="69022" y="81609"/>
                  </a:lnTo>
                  <a:lnTo>
                    <a:pt x="85677" y="720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235">
              <a:extLst>
                <a:ext uri="{FF2B5EF4-FFF2-40B4-BE49-F238E27FC236}">
                  <a16:creationId xmlns:a16="http://schemas.microsoft.com/office/drawing/2014/main" id="{D6972247-7464-612C-4DE9-28DEB1AD03EE}"/>
                </a:ext>
              </a:extLst>
            </p:cNvPr>
            <p:cNvSpPr/>
            <p:nvPr>
              <p:custDataLst>
                <p:tags r:id="rId178"/>
              </p:custDataLst>
            </p:nvPr>
          </p:nvSpPr>
          <p:spPr>
            <a:xfrm>
              <a:off x="6257925" y="5619751"/>
              <a:ext cx="133351" cy="161766"/>
            </a:xfrm>
            <a:custGeom>
              <a:avLst/>
              <a:gdLst/>
              <a:ahLst/>
              <a:cxnLst/>
              <a:rect l="0" t="0" r="0" b="0"/>
              <a:pathLst>
                <a:path w="133351" h="161766">
                  <a:moveTo>
                    <a:pt x="0" y="28574"/>
                  </a:moveTo>
                  <a:lnTo>
                    <a:pt x="0" y="28574"/>
                  </a:lnTo>
                  <a:lnTo>
                    <a:pt x="5056" y="23518"/>
                  </a:lnTo>
                  <a:lnTo>
                    <a:pt x="10361" y="21035"/>
                  </a:lnTo>
                  <a:lnTo>
                    <a:pt x="26742" y="19165"/>
                  </a:lnTo>
                  <a:lnTo>
                    <a:pt x="33088" y="29196"/>
                  </a:lnTo>
                  <a:lnTo>
                    <a:pt x="36615" y="55687"/>
                  </a:lnTo>
                  <a:lnTo>
                    <a:pt x="29769" y="100913"/>
                  </a:lnTo>
                  <a:lnTo>
                    <a:pt x="28679" y="126382"/>
                  </a:lnTo>
                  <a:lnTo>
                    <a:pt x="25800" y="133075"/>
                  </a:lnTo>
                  <a:lnTo>
                    <a:pt x="11244" y="150501"/>
                  </a:lnTo>
                  <a:lnTo>
                    <a:pt x="10671" y="149017"/>
                  </a:lnTo>
                  <a:lnTo>
                    <a:pt x="10035" y="141724"/>
                  </a:lnTo>
                  <a:lnTo>
                    <a:pt x="24670" y="95829"/>
                  </a:lnTo>
                  <a:lnTo>
                    <a:pt x="32861" y="62320"/>
                  </a:lnTo>
                  <a:lnTo>
                    <a:pt x="62683" y="18108"/>
                  </a:lnTo>
                  <a:lnTo>
                    <a:pt x="82478" y="3732"/>
                  </a:lnTo>
                  <a:lnTo>
                    <a:pt x="92054" y="1106"/>
                  </a:lnTo>
                  <a:lnTo>
                    <a:pt x="118950" y="0"/>
                  </a:lnTo>
                  <a:lnTo>
                    <a:pt x="120574" y="1058"/>
                  </a:lnTo>
                  <a:lnTo>
                    <a:pt x="121658" y="2822"/>
                  </a:lnTo>
                  <a:lnTo>
                    <a:pt x="123183" y="10361"/>
                  </a:lnTo>
                  <a:lnTo>
                    <a:pt x="124599" y="17305"/>
                  </a:lnTo>
                  <a:lnTo>
                    <a:pt x="131308" y="39009"/>
                  </a:lnTo>
                  <a:lnTo>
                    <a:pt x="133171" y="83818"/>
                  </a:lnTo>
                  <a:lnTo>
                    <a:pt x="133339" y="130062"/>
                  </a:lnTo>
                  <a:lnTo>
                    <a:pt x="133350" y="161765"/>
                  </a:lnTo>
                  <a:lnTo>
                    <a:pt x="133350" y="1523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SMARTInkShape-Group25">
            <a:extLst>
              <a:ext uri="{FF2B5EF4-FFF2-40B4-BE49-F238E27FC236}">
                <a16:creationId xmlns:a16="http://schemas.microsoft.com/office/drawing/2014/main" id="{43992D61-2E89-B9B2-6E96-DB3181DE264D}"/>
              </a:ext>
            </a:extLst>
          </p:cNvPr>
          <p:cNvGrpSpPr/>
          <p:nvPr/>
        </p:nvGrpSpPr>
        <p:grpSpPr>
          <a:xfrm>
            <a:off x="2819400" y="5486400"/>
            <a:ext cx="2028337" cy="428626"/>
            <a:chOff x="2819400" y="5486400"/>
            <a:chExt cx="2028337" cy="428626"/>
          </a:xfrm>
        </p:grpSpPr>
        <p:sp>
          <p:nvSpPr>
            <p:cNvPr id="261" name="SMARTInkShape-236">
              <a:extLst>
                <a:ext uri="{FF2B5EF4-FFF2-40B4-BE49-F238E27FC236}">
                  <a16:creationId xmlns:a16="http://schemas.microsoft.com/office/drawing/2014/main" id="{3A2D41FD-83AA-E14B-4485-9C267EC7D230}"/>
                </a:ext>
              </a:extLst>
            </p:cNvPr>
            <p:cNvSpPr/>
            <p:nvPr>
              <p:custDataLst>
                <p:tags r:id="rId140"/>
              </p:custDataLst>
            </p:nvPr>
          </p:nvSpPr>
          <p:spPr>
            <a:xfrm>
              <a:off x="4707378" y="5564650"/>
              <a:ext cx="140359" cy="171760"/>
            </a:xfrm>
            <a:custGeom>
              <a:avLst/>
              <a:gdLst/>
              <a:ahLst/>
              <a:cxnLst/>
              <a:rect l="0" t="0" r="0" b="0"/>
              <a:pathLst>
                <a:path w="140359" h="171760">
                  <a:moveTo>
                    <a:pt x="74172" y="55100"/>
                  </a:moveTo>
                  <a:lnTo>
                    <a:pt x="74172" y="55100"/>
                  </a:lnTo>
                  <a:lnTo>
                    <a:pt x="74172" y="32434"/>
                  </a:lnTo>
                  <a:lnTo>
                    <a:pt x="73114" y="30464"/>
                  </a:lnTo>
                  <a:lnTo>
                    <a:pt x="71350" y="29150"/>
                  </a:lnTo>
                  <a:lnTo>
                    <a:pt x="65971" y="27044"/>
                  </a:lnTo>
                  <a:lnTo>
                    <a:pt x="59983" y="26678"/>
                  </a:lnTo>
                  <a:lnTo>
                    <a:pt x="46450" y="31627"/>
                  </a:lnTo>
                  <a:lnTo>
                    <a:pt x="29035" y="44853"/>
                  </a:lnTo>
                  <a:lnTo>
                    <a:pt x="15526" y="67234"/>
                  </a:lnTo>
                  <a:lnTo>
                    <a:pt x="2537" y="104299"/>
                  </a:lnTo>
                  <a:lnTo>
                    <a:pt x="0" y="127060"/>
                  </a:lnTo>
                  <a:lnTo>
                    <a:pt x="4518" y="145644"/>
                  </a:lnTo>
                  <a:lnTo>
                    <a:pt x="13582" y="159901"/>
                  </a:lnTo>
                  <a:lnTo>
                    <a:pt x="24665" y="169764"/>
                  </a:lnTo>
                  <a:lnTo>
                    <a:pt x="31642" y="171759"/>
                  </a:lnTo>
                  <a:lnTo>
                    <a:pt x="64730" y="169920"/>
                  </a:lnTo>
                  <a:lnTo>
                    <a:pt x="81487" y="164498"/>
                  </a:lnTo>
                  <a:lnTo>
                    <a:pt x="118708" y="133765"/>
                  </a:lnTo>
                  <a:lnTo>
                    <a:pt x="125715" y="121460"/>
                  </a:lnTo>
                  <a:lnTo>
                    <a:pt x="138368" y="76108"/>
                  </a:lnTo>
                  <a:lnTo>
                    <a:pt x="140358" y="49137"/>
                  </a:lnTo>
                  <a:lnTo>
                    <a:pt x="134985" y="36222"/>
                  </a:lnTo>
                  <a:lnTo>
                    <a:pt x="125704" y="19873"/>
                  </a:lnTo>
                  <a:lnTo>
                    <a:pt x="124401" y="15740"/>
                  </a:lnTo>
                  <a:lnTo>
                    <a:pt x="117310" y="8326"/>
                  </a:lnTo>
                  <a:lnTo>
                    <a:pt x="108161" y="2562"/>
                  </a:lnTo>
                  <a:lnTo>
                    <a:pt x="100567" y="0"/>
                  </a:lnTo>
                  <a:lnTo>
                    <a:pt x="54940" y="6967"/>
                  </a:lnTo>
                  <a:lnTo>
                    <a:pt x="51826" y="7136"/>
                  </a:lnTo>
                  <a:lnTo>
                    <a:pt x="36072" y="17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237">
              <a:extLst>
                <a:ext uri="{FF2B5EF4-FFF2-40B4-BE49-F238E27FC236}">
                  <a16:creationId xmlns:a16="http://schemas.microsoft.com/office/drawing/2014/main" id="{A748ED9E-05D1-114C-6008-59FB5F9EB4B5}"/>
                </a:ext>
              </a:extLst>
            </p:cNvPr>
            <p:cNvSpPr/>
            <p:nvPr>
              <p:custDataLst>
                <p:tags r:id="rId141"/>
              </p:custDataLst>
            </p:nvPr>
          </p:nvSpPr>
          <p:spPr>
            <a:xfrm>
              <a:off x="4572000" y="5592499"/>
              <a:ext cx="36777" cy="179652"/>
            </a:xfrm>
            <a:custGeom>
              <a:avLst/>
              <a:gdLst/>
              <a:ahLst/>
              <a:cxnLst/>
              <a:rect l="0" t="0" r="0" b="0"/>
              <a:pathLst>
                <a:path w="36777" h="179652">
                  <a:moveTo>
                    <a:pt x="28575" y="8201"/>
                  </a:moveTo>
                  <a:lnTo>
                    <a:pt x="28575" y="8201"/>
                  </a:lnTo>
                  <a:lnTo>
                    <a:pt x="36776" y="0"/>
                  </a:lnTo>
                  <a:lnTo>
                    <a:pt x="32651" y="4125"/>
                  </a:lnTo>
                  <a:lnTo>
                    <a:pt x="30387" y="12034"/>
                  </a:lnTo>
                  <a:lnTo>
                    <a:pt x="21209" y="57781"/>
                  </a:lnTo>
                  <a:lnTo>
                    <a:pt x="13457" y="100502"/>
                  </a:lnTo>
                  <a:lnTo>
                    <a:pt x="3324" y="143383"/>
                  </a:lnTo>
                  <a:lnTo>
                    <a:pt x="0" y="17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238">
              <a:extLst>
                <a:ext uri="{FF2B5EF4-FFF2-40B4-BE49-F238E27FC236}">
                  <a16:creationId xmlns:a16="http://schemas.microsoft.com/office/drawing/2014/main" id="{CA068D9E-B1D6-4E20-A363-B1D98E8D6E12}"/>
                </a:ext>
              </a:extLst>
            </p:cNvPr>
            <p:cNvSpPr/>
            <p:nvPr>
              <p:custDataLst>
                <p:tags r:id="rId142"/>
              </p:custDataLst>
            </p:nvPr>
          </p:nvSpPr>
          <p:spPr>
            <a:xfrm>
              <a:off x="4314825" y="5705475"/>
              <a:ext cx="123826" cy="95251"/>
            </a:xfrm>
            <a:custGeom>
              <a:avLst/>
              <a:gdLst/>
              <a:ahLst/>
              <a:cxnLst/>
              <a:rect l="0" t="0" r="0" b="0"/>
              <a:pathLst>
                <a:path w="123826" h="95251">
                  <a:moveTo>
                    <a:pt x="123825" y="0"/>
                  </a:moveTo>
                  <a:lnTo>
                    <a:pt x="123825" y="0"/>
                  </a:lnTo>
                  <a:lnTo>
                    <a:pt x="118769" y="0"/>
                  </a:lnTo>
                  <a:lnTo>
                    <a:pt x="113464" y="5645"/>
                  </a:lnTo>
                  <a:lnTo>
                    <a:pt x="105462" y="15210"/>
                  </a:lnTo>
                  <a:lnTo>
                    <a:pt x="62187" y="49757"/>
                  </a:lnTo>
                  <a:lnTo>
                    <a:pt x="19492" y="78373"/>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239">
              <a:extLst>
                <a:ext uri="{FF2B5EF4-FFF2-40B4-BE49-F238E27FC236}">
                  <a16:creationId xmlns:a16="http://schemas.microsoft.com/office/drawing/2014/main" id="{4AE3A05C-75A1-6D0A-23EE-BACA4A1C4E2E}"/>
                </a:ext>
              </a:extLst>
            </p:cNvPr>
            <p:cNvSpPr/>
            <p:nvPr>
              <p:custDataLst>
                <p:tags r:id="rId143"/>
              </p:custDataLst>
            </p:nvPr>
          </p:nvSpPr>
          <p:spPr>
            <a:xfrm>
              <a:off x="4191000" y="5553075"/>
              <a:ext cx="208036" cy="219076"/>
            </a:xfrm>
            <a:custGeom>
              <a:avLst/>
              <a:gdLst/>
              <a:ahLst/>
              <a:cxnLst/>
              <a:rect l="0" t="0" r="0" b="0"/>
              <a:pathLst>
                <a:path w="208036" h="219076">
                  <a:moveTo>
                    <a:pt x="0" y="0"/>
                  </a:moveTo>
                  <a:lnTo>
                    <a:pt x="0" y="0"/>
                  </a:lnTo>
                  <a:lnTo>
                    <a:pt x="13257" y="13257"/>
                  </a:lnTo>
                  <a:lnTo>
                    <a:pt x="58314" y="31798"/>
                  </a:lnTo>
                  <a:lnTo>
                    <a:pt x="104928" y="55170"/>
                  </a:lnTo>
                  <a:lnTo>
                    <a:pt x="145874" y="73822"/>
                  </a:lnTo>
                  <a:lnTo>
                    <a:pt x="192677" y="107547"/>
                  </a:lnTo>
                  <a:lnTo>
                    <a:pt x="197848" y="112300"/>
                  </a:lnTo>
                  <a:lnTo>
                    <a:pt x="201880" y="113411"/>
                  </a:lnTo>
                  <a:lnTo>
                    <a:pt x="208035" y="114124"/>
                  </a:lnTo>
                  <a:lnTo>
                    <a:pt x="206054" y="117044"/>
                  </a:lnTo>
                  <a:lnTo>
                    <a:pt x="177008" y="149943"/>
                  </a:lnTo>
                  <a:lnTo>
                    <a:pt x="130933" y="178248"/>
                  </a:lnTo>
                  <a:lnTo>
                    <a:pt x="117459" y="186113"/>
                  </a:lnTo>
                  <a:lnTo>
                    <a:pt x="77138" y="199785"/>
                  </a:lnTo>
                  <a:lnTo>
                    <a:pt x="53548" y="209479"/>
                  </a:lnTo>
                  <a:lnTo>
                    <a:pt x="39855" y="216232"/>
                  </a:lnTo>
                  <a:lnTo>
                    <a:pt x="28575"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240">
              <a:extLst>
                <a:ext uri="{FF2B5EF4-FFF2-40B4-BE49-F238E27FC236}">
                  <a16:creationId xmlns:a16="http://schemas.microsoft.com/office/drawing/2014/main" id="{5433751B-5E10-227B-F7B6-F03392C48B00}"/>
                </a:ext>
              </a:extLst>
            </p:cNvPr>
            <p:cNvSpPr/>
            <p:nvPr>
              <p:custDataLst>
                <p:tags r:id="rId144"/>
              </p:custDataLst>
            </p:nvPr>
          </p:nvSpPr>
          <p:spPr>
            <a:xfrm>
              <a:off x="3905250" y="5486400"/>
              <a:ext cx="142318" cy="428626"/>
            </a:xfrm>
            <a:custGeom>
              <a:avLst/>
              <a:gdLst/>
              <a:ahLst/>
              <a:cxnLst/>
              <a:rect l="0" t="0" r="0" b="0"/>
              <a:pathLst>
                <a:path w="142318" h="428626">
                  <a:moveTo>
                    <a:pt x="0" y="0"/>
                  </a:moveTo>
                  <a:lnTo>
                    <a:pt x="0" y="0"/>
                  </a:lnTo>
                  <a:lnTo>
                    <a:pt x="35648" y="40704"/>
                  </a:lnTo>
                  <a:lnTo>
                    <a:pt x="59231" y="84174"/>
                  </a:lnTo>
                  <a:lnTo>
                    <a:pt x="76816" y="117721"/>
                  </a:lnTo>
                  <a:lnTo>
                    <a:pt x="96665" y="153076"/>
                  </a:lnTo>
                  <a:lnTo>
                    <a:pt x="114069" y="200114"/>
                  </a:lnTo>
                  <a:lnTo>
                    <a:pt x="133329" y="246822"/>
                  </a:lnTo>
                  <a:lnTo>
                    <a:pt x="138632" y="259982"/>
                  </a:lnTo>
                  <a:lnTo>
                    <a:pt x="142317" y="297108"/>
                  </a:lnTo>
                  <a:lnTo>
                    <a:pt x="137653" y="324393"/>
                  </a:lnTo>
                  <a:lnTo>
                    <a:pt x="117356" y="366726"/>
                  </a:lnTo>
                  <a:lnTo>
                    <a:pt x="101584" y="400091"/>
                  </a:lnTo>
                  <a:lnTo>
                    <a:pt x="89955" y="415306"/>
                  </a:lnTo>
                  <a:lnTo>
                    <a:pt x="86282" y="426662"/>
                  </a:lnTo>
                  <a:lnTo>
                    <a:pt x="85038" y="427317"/>
                  </a:lnTo>
                  <a:lnTo>
                    <a:pt x="76200"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241">
              <a:extLst>
                <a:ext uri="{FF2B5EF4-FFF2-40B4-BE49-F238E27FC236}">
                  <a16:creationId xmlns:a16="http://schemas.microsoft.com/office/drawing/2014/main" id="{753EA28B-1BCB-173C-CE9D-8FD6EC44B447}"/>
                </a:ext>
              </a:extLst>
            </p:cNvPr>
            <p:cNvSpPr/>
            <p:nvPr>
              <p:custDataLst>
                <p:tags r:id="rId145"/>
              </p:custDataLst>
            </p:nvPr>
          </p:nvSpPr>
          <p:spPr>
            <a:xfrm>
              <a:off x="3629025" y="5505450"/>
              <a:ext cx="200026" cy="123826"/>
            </a:xfrm>
            <a:custGeom>
              <a:avLst/>
              <a:gdLst/>
              <a:ahLst/>
              <a:cxnLst/>
              <a:rect l="0" t="0" r="0" b="0"/>
              <a:pathLst>
                <a:path w="200026" h="123826">
                  <a:moveTo>
                    <a:pt x="0" y="85725"/>
                  </a:moveTo>
                  <a:lnTo>
                    <a:pt x="0" y="85725"/>
                  </a:lnTo>
                  <a:lnTo>
                    <a:pt x="5056" y="85725"/>
                  </a:lnTo>
                  <a:lnTo>
                    <a:pt x="10361" y="80080"/>
                  </a:lnTo>
                  <a:lnTo>
                    <a:pt x="17305" y="71574"/>
                  </a:lnTo>
                  <a:lnTo>
                    <a:pt x="64521" y="33413"/>
                  </a:lnTo>
                  <a:lnTo>
                    <a:pt x="68414" y="31801"/>
                  </a:lnTo>
                  <a:lnTo>
                    <a:pt x="75562" y="24363"/>
                  </a:lnTo>
                  <a:lnTo>
                    <a:pt x="95243" y="8"/>
                  </a:lnTo>
                  <a:lnTo>
                    <a:pt x="95249" y="2"/>
                  </a:lnTo>
                  <a:lnTo>
                    <a:pt x="95250" y="1"/>
                  </a:lnTo>
                  <a:lnTo>
                    <a:pt x="100306" y="0"/>
                  </a:lnTo>
                  <a:lnTo>
                    <a:pt x="105611" y="2822"/>
                  </a:lnTo>
                  <a:lnTo>
                    <a:pt x="112555" y="9721"/>
                  </a:lnTo>
                  <a:lnTo>
                    <a:pt x="134259" y="34376"/>
                  </a:lnTo>
                  <a:lnTo>
                    <a:pt x="146454" y="44911"/>
                  </a:lnTo>
                  <a:lnTo>
                    <a:pt x="187701" y="91990"/>
                  </a:lnTo>
                  <a:lnTo>
                    <a:pt x="191809" y="96251"/>
                  </a:lnTo>
                  <a:lnTo>
                    <a:pt x="200025"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242">
              <a:extLst>
                <a:ext uri="{FF2B5EF4-FFF2-40B4-BE49-F238E27FC236}">
                  <a16:creationId xmlns:a16="http://schemas.microsoft.com/office/drawing/2014/main" id="{96276824-068C-18D5-BC50-8DF8DC535CD8}"/>
                </a:ext>
              </a:extLst>
            </p:cNvPr>
            <p:cNvSpPr/>
            <p:nvPr>
              <p:custDataLst>
                <p:tags r:id="rId146"/>
              </p:custDataLst>
            </p:nvPr>
          </p:nvSpPr>
          <p:spPr>
            <a:xfrm>
              <a:off x="3876675" y="5762625"/>
              <a:ext cx="38101" cy="85726"/>
            </a:xfrm>
            <a:custGeom>
              <a:avLst/>
              <a:gdLst/>
              <a:ahLst/>
              <a:cxnLst/>
              <a:rect l="0" t="0" r="0" b="0"/>
              <a:pathLst>
                <a:path w="38101" h="85726">
                  <a:moveTo>
                    <a:pt x="38100" y="0"/>
                  </a:moveTo>
                  <a:lnTo>
                    <a:pt x="38100" y="0"/>
                  </a:lnTo>
                  <a:lnTo>
                    <a:pt x="38100" y="5056"/>
                  </a:lnTo>
                  <a:lnTo>
                    <a:pt x="20795" y="48303"/>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243">
              <a:extLst>
                <a:ext uri="{FF2B5EF4-FFF2-40B4-BE49-F238E27FC236}">
                  <a16:creationId xmlns:a16="http://schemas.microsoft.com/office/drawing/2014/main" id="{3448CA0B-7D47-EB24-3050-30350BA3F416}"/>
                </a:ext>
              </a:extLst>
            </p:cNvPr>
            <p:cNvSpPr/>
            <p:nvPr>
              <p:custDataLst>
                <p:tags r:id="rId147"/>
              </p:custDataLst>
            </p:nvPr>
          </p:nvSpPr>
          <p:spPr>
            <a:xfrm>
              <a:off x="3733800" y="5695984"/>
              <a:ext cx="103286" cy="47592"/>
            </a:xfrm>
            <a:custGeom>
              <a:avLst/>
              <a:gdLst/>
              <a:ahLst/>
              <a:cxnLst/>
              <a:rect l="0" t="0" r="0" b="0"/>
              <a:pathLst>
                <a:path w="103286" h="47592">
                  <a:moveTo>
                    <a:pt x="0" y="19016"/>
                  </a:moveTo>
                  <a:lnTo>
                    <a:pt x="0" y="19016"/>
                  </a:lnTo>
                  <a:lnTo>
                    <a:pt x="0" y="10815"/>
                  </a:lnTo>
                  <a:lnTo>
                    <a:pt x="1058" y="10374"/>
                  </a:lnTo>
                  <a:lnTo>
                    <a:pt x="26824" y="9494"/>
                  </a:lnTo>
                  <a:lnTo>
                    <a:pt x="36892" y="2946"/>
                  </a:lnTo>
                  <a:lnTo>
                    <a:pt x="79269" y="0"/>
                  </a:lnTo>
                  <a:lnTo>
                    <a:pt x="85678" y="2803"/>
                  </a:lnTo>
                  <a:lnTo>
                    <a:pt x="88869" y="5032"/>
                  </a:lnTo>
                  <a:lnTo>
                    <a:pt x="92413" y="10332"/>
                  </a:lnTo>
                  <a:lnTo>
                    <a:pt x="103285" y="39967"/>
                  </a:lnTo>
                  <a:lnTo>
                    <a:pt x="102724" y="42508"/>
                  </a:lnTo>
                  <a:lnTo>
                    <a:pt x="101290" y="44202"/>
                  </a:lnTo>
                  <a:lnTo>
                    <a:pt x="99277" y="45332"/>
                  </a:lnTo>
                  <a:lnTo>
                    <a:pt x="53990" y="47503"/>
                  </a:lnTo>
                  <a:lnTo>
                    <a:pt x="0" y="47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244">
              <a:extLst>
                <a:ext uri="{FF2B5EF4-FFF2-40B4-BE49-F238E27FC236}">
                  <a16:creationId xmlns:a16="http://schemas.microsoft.com/office/drawing/2014/main" id="{A5DFA560-108E-6C00-38DE-9172EF4B8E97}"/>
                </a:ext>
              </a:extLst>
            </p:cNvPr>
            <p:cNvSpPr/>
            <p:nvPr>
              <p:custDataLst>
                <p:tags r:id="rId148"/>
              </p:custDataLst>
            </p:nvPr>
          </p:nvSpPr>
          <p:spPr>
            <a:xfrm>
              <a:off x="3733800" y="5629667"/>
              <a:ext cx="14582" cy="237734"/>
            </a:xfrm>
            <a:custGeom>
              <a:avLst/>
              <a:gdLst/>
              <a:ahLst/>
              <a:cxnLst/>
              <a:rect l="0" t="0" r="0" b="0"/>
              <a:pathLst>
                <a:path w="14582" h="237734">
                  <a:moveTo>
                    <a:pt x="9525" y="9133"/>
                  </a:moveTo>
                  <a:lnTo>
                    <a:pt x="9525" y="9133"/>
                  </a:lnTo>
                  <a:lnTo>
                    <a:pt x="9525" y="0"/>
                  </a:lnTo>
                  <a:lnTo>
                    <a:pt x="14581" y="9837"/>
                  </a:lnTo>
                  <a:lnTo>
                    <a:pt x="14241" y="23205"/>
                  </a:lnTo>
                  <a:lnTo>
                    <a:pt x="10457" y="67769"/>
                  </a:lnTo>
                  <a:lnTo>
                    <a:pt x="9801" y="112114"/>
                  </a:lnTo>
                  <a:lnTo>
                    <a:pt x="9606" y="148654"/>
                  </a:lnTo>
                  <a:lnTo>
                    <a:pt x="2995" y="195991"/>
                  </a:lnTo>
                  <a:lnTo>
                    <a:pt x="0" y="2377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245">
              <a:extLst>
                <a:ext uri="{FF2B5EF4-FFF2-40B4-BE49-F238E27FC236}">
                  <a16:creationId xmlns:a16="http://schemas.microsoft.com/office/drawing/2014/main" id="{1D4488BF-1825-F0AC-D9E2-8CB6F8B89775}"/>
                </a:ext>
              </a:extLst>
            </p:cNvPr>
            <p:cNvSpPr/>
            <p:nvPr>
              <p:custDataLst>
                <p:tags r:id="rId149"/>
              </p:custDataLst>
            </p:nvPr>
          </p:nvSpPr>
          <p:spPr>
            <a:xfrm>
              <a:off x="3495675" y="5753100"/>
              <a:ext cx="142876" cy="1"/>
            </a:xfrm>
            <a:custGeom>
              <a:avLst/>
              <a:gdLst/>
              <a:ahLst/>
              <a:cxnLst/>
              <a:rect l="0" t="0" r="0" b="0"/>
              <a:pathLst>
                <a:path w="142876" h="1">
                  <a:moveTo>
                    <a:pt x="0" y="0"/>
                  </a:moveTo>
                  <a:lnTo>
                    <a:pt x="0" y="0"/>
                  </a:lnTo>
                  <a:lnTo>
                    <a:pt x="40903" y="0"/>
                  </a:lnTo>
                  <a:lnTo>
                    <a:pt x="81037" y="0"/>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246">
              <a:extLst>
                <a:ext uri="{FF2B5EF4-FFF2-40B4-BE49-F238E27FC236}">
                  <a16:creationId xmlns:a16="http://schemas.microsoft.com/office/drawing/2014/main" id="{42B5BD20-648D-CB78-0355-C93944D90A4D}"/>
                </a:ext>
              </a:extLst>
            </p:cNvPr>
            <p:cNvSpPr/>
            <p:nvPr>
              <p:custDataLst>
                <p:tags r:id="rId150"/>
              </p:custDataLst>
            </p:nvPr>
          </p:nvSpPr>
          <p:spPr>
            <a:xfrm>
              <a:off x="3443301" y="5658358"/>
              <a:ext cx="12951" cy="189993"/>
            </a:xfrm>
            <a:custGeom>
              <a:avLst/>
              <a:gdLst/>
              <a:ahLst/>
              <a:cxnLst/>
              <a:rect l="0" t="0" r="0" b="0"/>
              <a:pathLst>
                <a:path w="12951" h="189993">
                  <a:moveTo>
                    <a:pt x="4749" y="18542"/>
                  </a:moveTo>
                  <a:lnTo>
                    <a:pt x="4749" y="18542"/>
                  </a:lnTo>
                  <a:lnTo>
                    <a:pt x="4749" y="5285"/>
                  </a:lnTo>
                  <a:lnTo>
                    <a:pt x="5807" y="3354"/>
                  </a:lnTo>
                  <a:lnTo>
                    <a:pt x="7571" y="2067"/>
                  </a:lnTo>
                  <a:lnTo>
                    <a:pt x="12950" y="0"/>
                  </a:lnTo>
                  <a:lnTo>
                    <a:pt x="8825" y="4699"/>
                  </a:lnTo>
                  <a:lnTo>
                    <a:pt x="9383" y="15565"/>
                  </a:lnTo>
                  <a:lnTo>
                    <a:pt x="11042" y="32037"/>
                  </a:lnTo>
                  <a:lnTo>
                    <a:pt x="6306" y="77104"/>
                  </a:lnTo>
                  <a:lnTo>
                    <a:pt x="2388" y="108566"/>
                  </a:lnTo>
                  <a:lnTo>
                    <a:pt x="0" y="116658"/>
                  </a:lnTo>
                  <a:lnTo>
                    <a:pt x="169" y="134116"/>
                  </a:lnTo>
                  <a:lnTo>
                    <a:pt x="4749" y="189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247">
              <a:extLst>
                <a:ext uri="{FF2B5EF4-FFF2-40B4-BE49-F238E27FC236}">
                  <a16:creationId xmlns:a16="http://schemas.microsoft.com/office/drawing/2014/main" id="{33EB6340-634D-6BFC-0C31-A1D96F98AEEE}"/>
                </a:ext>
              </a:extLst>
            </p:cNvPr>
            <p:cNvSpPr/>
            <p:nvPr>
              <p:custDataLst>
                <p:tags r:id="rId151"/>
              </p:custDataLst>
            </p:nvPr>
          </p:nvSpPr>
          <p:spPr>
            <a:xfrm>
              <a:off x="3249463" y="5591175"/>
              <a:ext cx="112860" cy="285751"/>
            </a:xfrm>
            <a:custGeom>
              <a:avLst/>
              <a:gdLst/>
              <a:ahLst/>
              <a:cxnLst/>
              <a:rect l="0" t="0" r="0" b="0"/>
              <a:pathLst>
                <a:path w="112860" h="285751">
                  <a:moveTo>
                    <a:pt x="84287" y="19050"/>
                  </a:moveTo>
                  <a:lnTo>
                    <a:pt x="84287" y="19050"/>
                  </a:lnTo>
                  <a:lnTo>
                    <a:pt x="89343" y="19050"/>
                  </a:lnTo>
                  <a:lnTo>
                    <a:pt x="94648" y="16228"/>
                  </a:lnTo>
                  <a:lnTo>
                    <a:pt x="97544" y="13994"/>
                  </a:lnTo>
                  <a:lnTo>
                    <a:pt x="100762" y="8689"/>
                  </a:lnTo>
                  <a:lnTo>
                    <a:pt x="101620" y="5793"/>
                  </a:lnTo>
                  <a:lnTo>
                    <a:pt x="103251" y="3862"/>
                  </a:lnTo>
                  <a:lnTo>
                    <a:pt x="112836" y="9"/>
                  </a:lnTo>
                  <a:lnTo>
                    <a:pt x="112857" y="2"/>
                  </a:lnTo>
                  <a:lnTo>
                    <a:pt x="112859" y="1"/>
                  </a:lnTo>
                  <a:lnTo>
                    <a:pt x="107805" y="0"/>
                  </a:lnTo>
                  <a:lnTo>
                    <a:pt x="102500" y="2822"/>
                  </a:lnTo>
                  <a:lnTo>
                    <a:pt x="79748" y="24910"/>
                  </a:lnTo>
                  <a:lnTo>
                    <a:pt x="49438" y="71227"/>
                  </a:lnTo>
                  <a:lnTo>
                    <a:pt x="29347" y="113004"/>
                  </a:lnTo>
                  <a:lnTo>
                    <a:pt x="11553" y="156266"/>
                  </a:lnTo>
                  <a:lnTo>
                    <a:pt x="482" y="203539"/>
                  </a:lnTo>
                  <a:lnTo>
                    <a:pt x="0" y="238819"/>
                  </a:lnTo>
                  <a:lnTo>
                    <a:pt x="3787" y="257484"/>
                  </a:lnTo>
                  <a:lnTo>
                    <a:pt x="8396" y="264789"/>
                  </a:lnTo>
                  <a:lnTo>
                    <a:pt x="21982" y="275729"/>
                  </a:lnTo>
                  <a:lnTo>
                    <a:pt x="37369" y="282781"/>
                  </a:lnTo>
                  <a:lnTo>
                    <a:pt x="65237"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48">
              <a:extLst>
                <a:ext uri="{FF2B5EF4-FFF2-40B4-BE49-F238E27FC236}">
                  <a16:creationId xmlns:a16="http://schemas.microsoft.com/office/drawing/2014/main" id="{78D974E5-6F90-20F2-D8CA-34512642FA57}"/>
                </a:ext>
              </a:extLst>
            </p:cNvPr>
            <p:cNvSpPr/>
            <p:nvPr>
              <p:custDataLst>
                <p:tags r:id="rId152"/>
              </p:custDataLst>
            </p:nvPr>
          </p:nvSpPr>
          <p:spPr>
            <a:xfrm>
              <a:off x="3067050" y="5743575"/>
              <a:ext cx="9526" cy="85726"/>
            </a:xfrm>
            <a:custGeom>
              <a:avLst/>
              <a:gdLst/>
              <a:ahLst/>
              <a:cxnLst/>
              <a:rect l="0" t="0" r="0" b="0"/>
              <a:pathLst>
                <a:path w="9526" h="85726">
                  <a:moveTo>
                    <a:pt x="9525" y="0"/>
                  </a:moveTo>
                  <a:lnTo>
                    <a:pt x="9525" y="0"/>
                  </a:lnTo>
                  <a:lnTo>
                    <a:pt x="9525" y="43312"/>
                  </a:lnTo>
                  <a:lnTo>
                    <a:pt x="8467" y="54175"/>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249">
              <a:extLst>
                <a:ext uri="{FF2B5EF4-FFF2-40B4-BE49-F238E27FC236}">
                  <a16:creationId xmlns:a16="http://schemas.microsoft.com/office/drawing/2014/main" id="{6EACCAB8-566D-2238-9B0A-0D2DAB246CCB}"/>
                </a:ext>
              </a:extLst>
            </p:cNvPr>
            <p:cNvSpPr/>
            <p:nvPr>
              <p:custDataLst>
                <p:tags r:id="rId153"/>
              </p:custDataLst>
            </p:nvPr>
          </p:nvSpPr>
          <p:spPr>
            <a:xfrm>
              <a:off x="2819400" y="5648325"/>
              <a:ext cx="152401" cy="139886"/>
            </a:xfrm>
            <a:custGeom>
              <a:avLst/>
              <a:gdLst/>
              <a:ahLst/>
              <a:cxnLst/>
              <a:rect l="0" t="0" r="0" b="0"/>
              <a:pathLst>
                <a:path w="152401" h="139886">
                  <a:moveTo>
                    <a:pt x="0" y="0"/>
                  </a:moveTo>
                  <a:lnTo>
                    <a:pt x="0" y="0"/>
                  </a:lnTo>
                  <a:lnTo>
                    <a:pt x="0" y="9491"/>
                  </a:lnTo>
                  <a:lnTo>
                    <a:pt x="5056" y="4459"/>
                  </a:lnTo>
                  <a:lnTo>
                    <a:pt x="10361" y="1981"/>
                  </a:lnTo>
                  <a:lnTo>
                    <a:pt x="31799" y="116"/>
                  </a:lnTo>
                  <a:lnTo>
                    <a:pt x="33899" y="2194"/>
                  </a:lnTo>
                  <a:lnTo>
                    <a:pt x="36233" y="10147"/>
                  </a:lnTo>
                  <a:lnTo>
                    <a:pt x="40676" y="48961"/>
                  </a:lnTo>
                  <a:lnTo>
                    <a:pt x="46252" y="85989"/>
                  </a:lnTo>
                  <a:lnTo>
                    <a:pt x="39304" y="132785"/>
                  </a:lnTo>
                  <a:lnTo>
                    <a:pt x="38457" y="139885"/>
                  </a:lnTo>
                  <a:lnTo>
                    <a:pt x="38338" y="139824"/>
                  </a:lnTo>
                  <a:lnTo>
                    <a:pt x="38206" y="136933"/>
                  </a:lnTo>
                  <a:lnTo>
                    <a:pt x="49863" y="92072"/>
                  </a:lnTo>
                  <a:lnTo>
                    <a:pt x="55711" y="66636"/>
                  </a:lnTo>
                  <a:lnTo>
                    <a:pt x="58307" y="62415"/>
                  </a:lnTo>
                  <a:lnTo>
                    <a:pt x="102671" y="14958"/>
                  </a:lnTo>
                  <a:lnTo>
                    <a:pt x="113676" y="8312"/>
                  </a:lnTo>
                  <a:lnTo>
                    <a:pt x="120372" y="3694"/>
                  </a:lnTo>
                  <a:lnTo>
                    <a:pt x="132782" y="144"/>
                  </a:lnTo>
                  <a:lnTo>
                    <a:pt x="146558" y="13270"/>
                  </a:lnTo>
                  <a:lnTo>
                    <a:pt x="149803" y="24948"/>
                  </a:lnTo>
                  <a:lnTo>
                    <a:pt x="152172" y="69179"/>
                  </a:lnTo>
                  <a:lnTo>
                    <a:pt x="152387" y="115183"/>
                  </a:lnTo>
                  <a:lnTo>
                    <a:pt x="15240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6" name="SMARTInkShape-Group26">
            <a:extLst>
              <a:ext uri="{FF2B5EF4-FFF2-40B4-BE49-F238E27FC236}">
                <a16:creationId xmlns:a16="http://schemas.microsoft.com/office/drawing/2014/main" id="{FAEBB67A-4942-2DDE-FD68-04CB72E5CA11}"/>
              </a:ext>
            </a:extLst>
          </p:cNvPr>
          <p:cNvGrpSpPr/>
          <p:nvPr/>
        </p:nvGrpSpPr>
        <p:grpSpPr>
          <a:xfrm>
            <a:off x="723900" y="5438811"/>
            <a:ext cx="1380566" cy="417954"/>
            <a:chOff x="723900" y="5438811"/>
            <a:chExt cx="1380566" cy="417954"/>
          </a:xfrm>
        </p:grpSpPr>
        <p:sp>
          <p:nvSpPr>
            <p:cNvPr id="276" name="SMARTInkShape-250">
              <a:extLst>
                <a:ext uri="{FF2B5EF4-FFF2-40B4-BE49-F238E27FC236}">
                  <a16:creationId xmlns:a16="http://schemas.microsoft.com/office/drawing/2014/main" id="{61488025-9931-7EFE-1872-F955C924ADB1}"/>
                </a:ext>
              </a:extLst>
            </p:cNvPr>
            <p:cNvSpPr/>
            <p:nvPr>
              <p:custDataLst>
                <p:tags r:id="rId130"/>
              </p:custDataLst>
            </p:nvPr>
          </p:nvSpPr>
          <p:spPr>
            <a:xfrm>
              <a:off x="1982138" y="5591221"/>
              <a:ext cx="122328" cy="171221"/>
            </a:xfrm>
            <a:custGeom>
              <a:avLst/>
              <a:gdLst/>
              <a:ahLst/>
              <a:cxnLst/>
              <a:rect l="0" t="0" r="0" b="0"/>
              <a:pathLst>
                <a:path w="122328" h="171221">
                  <a:moveTo>
                    <a:pt x="65737" y="38054"/>
                  </a:moveTo>
                  <a:lnTo>
                    <a:pt x="65737" y="38054"/>
                  </a:lnTo>
                  <a:lnTo>
                    <a:pt x="65737" y="24797"/>
                  </a:lnTo>
                  <a:lnTo>
                    <a:pt x="64679" y="22866"/>
                  </a:lnTo>
                  <a:lnTo>
                    <a:pt x="62915" y="21579"/>
                  </a:lnTo>
                  <a:lnTo>
                    <a:pt x="60680" y="20721"/>
                  </a:lnTo>
                  <a:lnTo>
                    <a:pt x="58133" y="21207"/>
                  </a:lnTo>
                  <a:lnTo>
                    <a:pt x="33234" y="37468"/>
                  </a:lnTo>
                  <a:lnTo>
                    <a:pt x="22011" y="51552"/>
                  </a:lnTo>
                  <a:lnTo>
                    <a:pt x="6182" y="86464"/>
                  </a:lnTo>
                  <a:lnTo>
                    <a:pt x="0" y="130586"/>
                  </a:lnTo>
                  <a:lnTo>
                    <a:pt x="537" y="143737"/>
                  </a:lnTo>
                  <a:lnTo>
                    <a:pt x="4304" y="153111"/>
                  </a:lnTo>
                  <a:lnTo>
                    <a:pt x="17972" y="160804"/>
                  </a:lnTo>
                  <a:lnTo>
                    <a:pt x="61408" y="170784"/>
                  </a:lnTo>
                  <a:lnTo>
                    <a:pt x="74568" y="171220"/>
                  </a:lnTo>
                  <a:lnTo>
                    <a:pt x="83067" y="168500"/>
                  </a:lnTo>
                  <a:lnTo>
                    <a:pt x="97147" y="158130"/>
                  </a:lnTo>
                  <a:lnTo>
                    <a:pt x="116507" y="131403"/>
                  </a:lnTo>
                  <a:lnTo>
                    <a:pt x="120051" y="121523"/>
                  </a:lnTo>
                  <a:lnTo>
                    <a:pt x="122327" y="92877"/>
                  </a:lnTo>
                  <a:lnTo>
                    <a:pt x="119816" y="80764"/>
                  </a:lnTo>
                  <a:lnTo>
                    <a:pt x="97367" y="35746"/>
                  </a:lnTo>
                  <a:lnTo>
                    <a:pt x="91084" y="27151"/>
                  </a:lnTo>
                  <a:lnTo>
                    <a:pt x="84764" y="22624"/>
                  </a:lnTo>
                  <a:lnTo>
                    <a:pt x="81596" y="21418"/>
                  </a:lnTo>
                  <a:lnTo>
                    <a:pt x="79485" y="19555"/>
                  </a:lnTo>
                  <a:lnTo>
                    <a:pt x="65776" y="0"/>
                  </a:lnTo>
                  <a:lnTo>
                    <a:pt x="65740" y="8159"/>
                  </a:lnTo>
                  <a:lnTo>
                    <a:pt x="56212" y="190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251">
              <a:extLst>
                <a:ext uri="{FF2B5EF4-FFF2-40B4-BE49-F238E27FC236}">
                  <a16:creationId xmlns:a16="http://schemas.microsoft.com/office/drawing/2014/main" id="{83875924-EDBD-8952-706F-DCA258FBFBA6}"/>
                </a:ext>
              </a:extLst>
            </p:cNvPr>
            <p:cNvSpPr/>
            <p:nvPr>
              <p:custDataLst>
                <p:tags r:id="rId131"/>
              </p:custDataLst>
            </p:nvPr>
          </p:nvSpPr>
          <p:spPr>
            <a:xfrm>
              <a:off x="1838325" y="5610617"/>
              <a:ext cx="38101" cy="161534"/>
            </a:xfrm>
            <a:custGeom>
              <a:avLst/>
              <a:gdLst/>
              <a:ahLst/>
              <a:cxnLst/>
              <a:rect l="0" t="0" r="0" b="0"/>
              <a:pathLst>
                <a:path w="38101" h="161534">
                  <a:moveTo>
                    <a:pt x="38100" y="9133"/>
                  </a:moveTo>
                  <a:lnTo>
                    <a:pt x="38100" y="9133"/>
                  </a:lnTo>
                  <a:lnTo>
                    <a:pt x="38100" y="0"/>
                  </a:lnTo>
                  <a:lnTo>
                    <a:pt x="35278" y="30743"/>
                  </a:lnTo>
                  <a:lnTo>
                    <a:pt x="26341" y="78020"/>
                  </a:lnTo>
                  <a:lnTo>
                    <a:pt x="15434" y="119401"/>
                  </a:lnTo>
                  <a:lnTo>
                    <a:pt x="0" y="161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252">
              <a:extLst>
                <a:ext uri="{FF2B5EF4-FFF2-40B4-BE49-F238E27FC236}">
                  <a16:creationId xmlns:a16="http://schemas.microsoft.com/office/drawing/2014/main" id="{8D953000-D780-B7A8-7273-829EE25FCC0D}"/>
                </a:ext>
              </a:extLst>
            </p:cNvPr>
            <p:cNvSpPr/>
            <p:nvPr>
              <p:custDataLst>
                <p:tags r:id="rId132"/>
              </p:custDataLst>
            </p:nvPr>
          </p:nvSpPr>
          <p:spPr>
            <a:xfrm>
              <a:off x="1581150" y="5697274"/>
              <a:ext cx="170127" cy="112977"/>
            </a:xfrm>
            <a:custGeom>
              <a:avLst/>
              <a:gdLst/>
              <a:ahLst/>
              <a:cxnLst/>
              <a:rect l="0" t="0" r="0" b="0"/>
              <a:pathLst>
                <a:path w="170127" h="112977">
                  <a:moveTo>
                    <a:pt x="161925" y="8201"/>
                  </a:moveTo>
                  <a:lnTo>
                    <a:pt x="161925" y="8201"/>
                  </a:lnTo>
                  <a:lnTo>
                    <a:pt x="166982" y="8201"/>
                  </a:lnTo>
                  <a:lnTo>
                    <a:pt x="168471" y="7143"/>
                  </a:lnTo>
                  <a:lnTo>
                    <a:pt x="169464" y="5379"/>
                  </a:lnTo>
                  <a:lnTo>
                    <a:pt x="170126" y="3145"/>
                  </a:lnTo>
                  <a:lnTo>
                    <a:pt x="169509" y="1656"/>
                  </a:lnTo>
                  <a:lnTo>
                    <a:pt x="168039" y="662"/>
                  </a:lnTo>
                  <a:lnTo>
                    <a:pt x="166001" y="0"/>
                  </a:lnTo>
                  <a:lnTo>
                    <a:pt x="164642" y="617"/>
                  </a:lnTo>
                  <a:lnTo>
                    <a:pt x="163737" y="2088"/>
                  </a:lnTo>
                  <a:lnTo>
                    <a:pt x="163133" y="4125"/>
                  </a:lnTo>
                  <a:lnTo>
                    <a:pt x="122259" y="34358"/>
                  </a:lnTo>
                  <a:lnTo>
                    <a:pt x="75401" y="69453"/>
                  </a:lnTo>
                  <a:lnTo>
                    <a:pt x="45272" y="91286"/>
                  </a:lnTo>
                  <a:lnTo>
                    <a:pt x="0" y="1129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253">
              <a:extLst>
                <a:ext uri="{FF2B5EF4-FFF2-40B4-BE49-F238E27FC236}">
                  <a16:creationId xmlns:a16="http://schemas.microsoft.com/office/drawing/2014/main" id="{B5993DC6-3C05-C290-E6CD-A6FE6B4F10FC}"/>
                </a:ext>
              </a:extLst>
            </p:cNvPr>
            <p:cNvSpPr/>
            <p:nvPr>
              <p:custDataLst>
                <p:tags r:id="rId133"/>
              </p:custDataLst>
            </p:nvPr>
          </p:nvSpPr>
          <p:spPr>
            <a:xfrm>
              <a:off x="1562100" y="5602024"/>
              <a:ext cx="152304" cy="141110"/>
            </a:xfrm>
            <a:custGeom>
              <a:avLst/>
              <a:gdLst/>
              <a:ahLst/>
              <a:cxnLst/>
              <a:rect l="0" t="0" r="0" b="0"/>
              <a:pathLst>
                <a:path w="152304" h="141110">
                  <a:moveTo>
                    <a:pt x="9525" y="8201"/>
                  </a:moveTo>
                  <a:lnTo>
                    <a:pt x="9525" y="8201"/>
                  </a:lnTo>
                  <a:lnTo>
                    <a:pt x="0" y="8201"/>
                  </a:lnTo>
                  <a:lnTo>
                    <a:pt x="0" y="0"/>
                  </a:lnTo>
                  <a:lnTo>
                    <a:pt x="0" y="4125"/>
                  </a:lnTo>
                  <a:lnTo>
                    <a:pt x="2117" y="5484"/>
                  </a:lnTo>
                  <a:lnTo>
                    <a:pt x="26515" y="12900"/>
                  </a:lnTo>
                  <a:lnTo>
                    <a:pt x="68655" y="38762"/>
                  </a:lnTo>
                  <a:lnTo>
                    <a:pt x="114718" y="56367"/>
                  </a:lnTo>
                  <a:lnTo>
                    <a:pt x="127186" y="61359"/>
                  </a:lnTo>
                  <a:lnTo>
                    <a:pt x="143989" y="65226"/>
                  </a:lnTo>
                  <a:lnTo>
                    <a:pt x="146792" y="67385"/>
                  </a:lnTo>
                  <a:lnTo>
                    <a:pt x="152303" y="74746"/>
                  </a:lnTo>
                  <a:lnTo>
                    <a:pt x="129021" y="93180"/>
                  </a:lnTo>
                  <a:lnTo>
                    <a:pt x="87977" y="112460"/>
                  </a:lnTo>
                  <a:lnTo>
                    <a:pt x="53213" y="127724"/>
                  </a:lnTo>
                  <a:lnTo>
                    <a:pt x="6250" y="139314"/>
                  </a:lnTo>
                  <a:lnTo>
                    <a:pt x="4167" y="140058"/>
                  </a:lnTo>
                  <a:lnTo>
                    <a:pt x="3836" y="140556"/>
                  </a:lnTo>
                  <a:lnTo>
                    <a:pt x="4674" y="140887"/>
                  </a:lnTo>
                  <a:lnTo>
                    <a:pt x="6291" y="141109"/>
                  </a:lnTo>
                  <a:lnTo>
                    <a:pt x="7369" y="140198"/>
                  </a:lnTo>
                  <a:lnTo>
                    <a:pt x="9525" y="132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254">
              <a:extLst>
                <a:ext uri="{FF2B5EF4-FFF2-40B4-BE49-F238E27FC236}">
                  <a16:creationId xmlns:a16="http://schemas.microsoft.com/office/drawing/2014/main" id="{8A8C54DA-00F9-7D29-A6B6-2647041A5F63}"/>
                </a:ext>
              </a:extLst>
            </p:cNvPr>
            <p:cNvSpPr/>
            <p:nvPr>
              <p:custDataLst>
                <p:tags r:id="rId134"/>
              </p:custDataLst>
            </p:nvPr>
          </p:nvSpPr>
          <p:spPr>
            <a:xfrm>
              <a:off x="1066800" y="5438811"/>
              <a:ext cx="180976" cy="133315"/>
            </a:xfrm>
            <a:custGeom>
              <a:avLst/>
              <a:gdLst/>
              <a:ahLst/>
              <a:cxnLst/>
              <a:rect l="0" t="0" r="0" b="0"/>
              <a:pathLst>
                <a:path w="180976" h="133315">
                  <a:moveTo>
                    <a:pt x="0" y="133314"/>
                  </a:moveTo>
                  <a:lnTo>
                    <a:pt x="0" y="133314"/>
                  </a:lnTo>
                  <a:lnTo>
                    <a:pt x="19298" y="111194"/>
                  </a:lnTo>
                  <a:lnTo>
                    <a:pt x="41289" y="66490"/>
                  </a:lnTo>
                  <a:lnTo>
                    <a:pt x="66117" y="20103"/>
                  </a:lnTo>
                  <a:lnTo>
                    <a:pt x="66675" y="0"/>
                  </a:lnTo>
                  <a:lnTo>
                    <a:pt x="110401" y="43690"/>
                  </a:lnTo>
                  <a:lnTo>
                    <a:pt x="143812" y="69496"/>
                  </a:lnTo>
                  <a:lnTo>
                    <a:pt x="180909" y="95162"/>
                  </a:lnTo>
                  <a:lnTo>
                    <a:pt x="180975" y="1047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255">
              <a:extLst>
                <a:ext uri="{FF2B5EF4-FFF2-40B4-BE49-F238E27FC236}">
                  <a16:creationId xmlns:a16="http://schemas.microsoft.com/office/drawing/2014/main" id="{BCDECD56-193B-740E-5AE5-12B40567325B}"/>
                </a:ext>
              </a:extLst>
            </p:cNvPr>
            <p:cNvSpPr/>
            <p:nvPr>
              <p:custDataLst>
                <p:tags r:id="rId135"/>
              </p:custDataLst>
            </p:nvPr>
          </p:nvSpPr>
          <p:spPr>
            <a:xfrm>
              <a:off x="1304925" y="5715000"/>
              <a:ext cx="28576" cy="95251"/>
            </a:xfrm>
            <a:custGeom>
              <a:avLst/>
              <a:gdLst/>
              <a:ahLst/>
              <a:cxnLst/>
              <a:rect l="0" t="0" r="0" b="0"/>
              <a:pathLst>
                <a:path w="28576" h="95251">
                  <a:moveTo>
                    <a:pt x="28575" y="0"/>
                  </a:moveTo>
                  <a:lnTo>
                    <a:pt x="28575" y="0"/>
                  </a:lnTo>
                  <a:lnTo>
                    <a:pt x="23518" y="5056"/>
                  </a:lnTo>
                  <a:lnTo>
                    <a:pt x="21036" y="10361"/>
                  </a:lnTo>
                  <a:lnTo>
                    <a:pt x="16243" y="45819"/>
                  </a:lnTo>
                  <a:lnTo>
                    <a:pt x="12511" y="53172"/>
                  </a:lnTo>
                  <a:lnTo>
                    <a:pt x="8729" y="72954"/>
                  </a:lnTo>
                  <a:lnTo>
                    <a:pt x="1358" y="83835"/>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56">
              <a:extLst>
                <a:ext uri="{FF2B5EF4-FFF2-40B4-BE49-F238E27FC236}">
                  <a16:creationId xmlns:a16="http://schemas.microsoft.com/office/drawing/2014/main" id="{C82F64AA-78CA-69EF-AF8F-FED55E029824}"/>
                </a:ext>
              </a:extLst>
            </p:cNvPr>
            <p:cNvSpPr/>
            <p:nvPr>
              <p:custDataLst>
                <p:tags r:id="rId136"/>
              </p:custDataLst>
            </p:nvPr>
          </p:nvSpPr>
          <p:spPr>
            <a:xfrm>
              <a:off x="1142200" y="5629309"/>
              <a:ext cx="124071" cy="85692"/>
            </a:xfrm>
            <a:custGeom>
              <a:avLst/>
              <a:gdLst/>
              <a:ahLst/>
              <a:cxnLst/>
              <a:rect l="0" t="0" r="0" b="0"/>
              <a:pathLst>
                <a:path w="124071" h="85692">
                  <a:moveTo>
                    <a:pt x="10325" y="19016"/>
                  </a:moveTo>
                  <a:lnTo>
                    <a:pt x="10325" y="19016"/>
                  </a:lnTo>
                  <a:lnTo>
                    <a:pt x="10325" y="10815"/>
                  </a:lnTo>
                  <a:lnTo>
                    <a:pt x="11383" y="10374"/>
                  </a:lnTo>
                  <a:lnTo>
                    <a:pt x="32859" y="6684"/>
                  </a:lnTo>
                  <a:lnTo>
                    <a:pt x="46635" y="1957"/>
                  </a:lnTo>
                  <a:lnTo>
                    <a:pt x="79212" y="0"/>
                  </a:lnTo>
                  <a:lnTo>
                    <a:pt x="81650" y="1047"/>
                  </a:lnTo>
                  <a:lnTo>
                    <a:pt x="83275" y="2803"/>
                  </a:lnTo>
                  <a:lnTo>
                    <a:pt x="84358" y="5032"/>
                  </a:lnTo>
                  <a:lnTo>
                    <a:pt x="86139" y="6519"/>
                  </a:lnTo>
                  <a:lnTo>
                    <a:pt x="96601" y="11727"/>
                  </a:lnTo>
                  <a:lnTo>
                    <a:pt x="118307" y="31847"/>
                  </a:lnTo>
                  <a:lnTo>
                    <a:pt x="121817" y="38124"/>
                  </a:lnTo>
                  <a:lnTo>
                    <a:pt x="124070" y="50777"/>
                  </a:lnTo>
                  <a:lnTo>
                    <a:pt x="121556" y="57121"/>
                  </a:lnTo>
                  <a:lnTo>
                    <a:pt x="102220" y="79341"/>
                  </a:lnTo>
                  <a:lnTo>
                    <a:pt x="93148" y="82869"/>
                  </a:lnTo>
                  <a:lnTo>
                    <a:pt x="47334" y="85443"/>
                  </a:lnTo>
                  <a:lnTo>
                    <a:pt x="0" y="85677"/>
                  </a:lnTo>
                  <a:lnTo>
                    <a:pt x="800" y="856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257">
              <a:extLst>
                <a:ext uri="{FF2B5EF4-FFF2-40B4-BE49-F238E27FC236}">
                  <a16:creationId xmlns:a16="http://schemas.microsoft.com/office/drawing/2014/main" id="{2B390B0A-E025-C466-682D-4428924494DA}"/>
                </a:ext>
              </a:extLst>
            </p:cNvPr>
            <p:cNvSpPr/>
            <p:nvPr>
              <p:custDataLst>
                <p:tags r:id="rId137"/>
              </p:custDataLst>
            </p:nvPr>
          </p:nvSpPr>
          <p:spPr>
            <a:xfrm>
              <a:off x="1143000" y="5581650"/>
              <a:ext cx="28576" cy="275115"/>
            </a:xfrm>
            <a:custGeom>
              <a:avLst/>
              <a:gdLst/>
              <a:ahLst/>
              <a:cxnLst/>
              <a:rect l="0" t="0" r="0" b="0"/>
              <a:pathLst>
                <a:path w="28576" h="275115">
                  <a:moveTo>
                    <a:pt x="19050" y="9525"/>
                  </a:moveTo>
                  <a:lnTo>
                    <a:pt x="19050" y="9525"/>
                  </a:lnTo>
                  <a:lnTo>
                    <a:pt x="19050" y="4469"/>
                  </a:lnTo>
                  <a:lnTo>
                    <a:pt x="20108" y="2980"/>
                  </a:lnTo>
                  <a:lnTo>
                    <a:pt x="21872" y="1986"/>
                  </a:lnTo>
                  <a:lnTo>
                    <a:pt x="28572" y="0"/>
                  </a:lnTo>
                  <a:lnTo>
                    <a:pt x="28575" y="0"/>
                  </a:lnTo>
                  <a:lnTo>
                    <a:pt x="28575" y="36628"/>
                  </a:lnTo>
                  <a:lnTo>
                    <a:pt x="27517" y="82455"/>
                  </a:lnTo>
                  <a:lnTo>
                    <a:pt x="20374" y="127863"/>
                  </a:lnTo>
                  <a:lnTo>
                    <a:pt x="19443" y="163709"/>
                  </a:lnTo>
                  <a:lnTo>
                    <a:pt x="14110" y="202788"/>
                  </a:lnTo>
                  <a:lnTo>
                    <a:pt x="1727" y="244649"/>
                  </a:lnTo>
                  <a:lnTo>
                    <a:pt x="45" y="275114"/>
                  </a:lnTo>
                  <a:lnTo>
                    <a:pt x="0"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258">
              <a:extLst>
                <a:ext uri="{FF2B5EF4-FFF2-40B4-BE49-F238E27FC236}">
                  <a16:creationId xmlns:a16="http://schemas.microsoft.com/office/drawing/2014/main" id="{D982595C-19F9-69B3-EE07-63FD08BFEC43}"/>
                </a:ext>
              </a:extLst>
            </p:cNvPr>
            <p:cNvSpPr/>
            <p:nvPr>
              <p:custDataLst>
                <p:tags r:id="rId138"/>
              </p:custDataLst>
            </p:nvPr>
          </p:nvSpPr>
          <p:spPr>
            <a:xfrm>
              <a:off x="942975" y="5724525"/>
              <a:ext cx="1" cy="85726"/>
            </a:xfrm>
            <a:custGeom>
              <a:avLst/>
              <a:gdLst/>
              <a:ahLst/>
              <a:cxnLst/>
              <a:rect l="0" t="0" r="0" b="0"/>
              <a:pathLst>
                <a:path w="1" h="85726">
                  <a:moveTo>
                    <a:pt x="0" y="0"/>
                  </a:moveTo>
                  <a:lnTo>
                    <a:pt x="0" y="0"/>
                  </a:lnTo>
                  <a:lnTo>
                    <a:pt x="0" y="43726"/>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259">
              <a:extLst>
                <a:ext uri="{FF2B5EF4-FFF2-40B4-BE49-F238E27FC236}">
                  <a16:creationId xmlns:a16="http://schemas.microsoft.com/office/drawing/2014/main" id="{5275BD6C-4792-7E6D-3CE6-8E51F64549FB}"/>
                </a:ext>
              </a:extLst>
            </p:cNvPr>
            <p:cNvSpPr/>
            <p:nvPr>
              <p:custDataLst>
                <p:tags r:id="rId139"/>
              </p:custDataLst>
            </p:nvPr>
          </p:nvSpPr>
          <p:spPr>
            <a:xfrm>
              <a:off x="723900" y="5642847"/>
              <a:ext cx="133351" cy="147703"/>
            </a:xfrm>
            <a:custGeom>
              <a:avLst/>
              <a:gdLst/>
              <a:ahLst/>
              <a:cxnLst/>
              <a:rect l="0" t="0" r="0" b="0"/>
              <a:pathLst>
                <a:path w="133351" h="147703">
                  <a:moveTo>
                    <a:pt x="0" y="15003"/>
                  </a:moveTo>
                  <a:lnTo>
                    <a:pt x="0" y="15003"/>
                  </a:lnTo>
                  <a:lnTo>
                    <a:pt x="5057" y="9947"/>
                  </a:lnTo>
                  <a:lnTo>
                    <a:pt x="10361" y="7464"/>
                  </a:lnTo>
                  <a:lnTo>
                    <a:pt x="23598" y="5594"/>
                  </a:lnTo>
                  <a:lnTo>
                    <a:pt x="25257" y="6614"/>
                  </a:lnTo>
                  <a:lnTo>
                    <a:pt x="26363" y="8352"/>
                  </a:lnTo>
                  <a:lnTo>
                    <a:pt x="36646" y="41130"/>
                  </a:lnTo>
                  <a:lnTo>
                    <a:pt x="37972" y="83623"/>
                  </a:lnTo>
                  <a:lnTo>
                    <a:pt x="37016" y="118046"/>
                  </a:lnTo>
                  <a:lnTo>
                    <a:pt x="28691" y="147702"/>
                  </a:lnTo>
                  <a:lnTo>
                    <a:pt x="28609" y="143105"/>
                  </a:lnTo>
                  <a:lnTo>
                    <a:pt x="37513" y="99002"/>
                  </a:lnTo>
                  <a:lnTo>
                    <a:pt x="38897" y="87261"/>
                  </a:lnTo>
                  <a:lnTo>
                    <a:pt x="54324" y="50919"/>
                  </a:lnTo>
                  <a:lnTo>
                    <a:pt x="88904" y="11876"/>
                  </a:lnTo>
                  <a:lnTo>
                    <a:pt x="95252" y="8322"/>
                  </a:lnTo>
                  <a:lnTo>
                    <a:pt x="104579" y="5853"/>
                  </a:lnTo>
                  <a:lnTo>
                    <a:pt x="112811" y="5528"/>
                  </a:lnTo>
                  <a:lnTo>
                    <a:pt x="118915" y="436"/>
                  </a:lnTo>
                  <a:lnTo>
                    <a:pt x="120552" y="0"/>
                  </a:lnTo>
                  <a:lnTo>
                    <a:pt x="121643" y="768"/>
                  </a:lnTo>
                  <a:lnTo>
                    <a:pt x="123394" y="4547"/>
                  </a:lnTo>
                  <a:lnTo>
                    <a:pt x="128754" y="10259"/>
                  </a:lnTo>
                  <a:lnTo>
                    <a:pt x="131307" y="18539"/>
                  </a:lnTo>
                  <a:lnTo>
                    <a:pt x="133170" y="59058"/>
                  </a:lnTo>
                  <a:lnTo>
                    <a:pt x="133334" y="101565"/>
                  </a:lnTo>
                  <a:lnTo>
                    <a:pt x="133350" y="1293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8" name="SMARTInkShape-Group27">
            <a:extLst>
              <a:ext uri="{FF2B5EF4-FFF2-40B4-BE49-F238E27FC236}">
                <a16:creationId xmlns:a16="http://schemas.microsoft.com/office/drawing/2014/main" id="{302BC9CF-655F-78E5-EC7A-D82BAD9BDA45}"/>
              </a:ext>
            </a:extLst>
          </p:cNvPr>
          <p:cNvGrpSpPr/>
          <p:nvPr/>
        </p:nvGrpSpPr>
        <p:grpSpPr>
          <a:xfrm>
            <a:off x="6448552" y="4564391"/>
            <a:ext cx="1590549" cy="836285"/>
            <a:chOff x="6448552" y="4564391"/>
            <a:chExt cx="1590549" cy="836285"/>
          </a:xfrm>
        </p:grpSpPr>
        <p:sp>
          <p:nvSpPr>
            <p:cNvPr id="287" name="SMARTInkShape-260">
              <a:extLst>
                <a:ext uri="{FF2B5EF4-FFF2-40B4-BE49-F238E27FC236}">
                  <a16:creationId xmlns:a16="http://schemas.microsoft.com/office/drawing/2014/main" id="{749738D2-58B7-0D51-A686-5B6AD1EDDFC0}"/>
                </a:ext>
              </a:extLst>
            </p:cNvPr>
            <p:cNvSpPr/>
            <p:nvPr>
              <p:custDataLst>
                <p:tags r:id="rId119"/>
              </p:custDataLst>
            </p:nvPr>
          </p:nvSpPr>
          <p:spPr>
            <a:xfrm>
              <a:off x="7424718" y="5305435"/>
              <a:ext cx="119083" cy="95241"/>
            </a:xfrm>
            <a:custGeom>
              <a:avLst/>
              <a:gdLst/>
              <a:ahLst/>
              <a:cxnLst/>
              <a:rect l="0" t="0" r="0" b="0"/>
              <a:pathLst>
                <a:path w="119083" h="95241">
                  <a:moveTo>
                    <a:pt x="14307" y="9515"/>
                  </a:moveTo>
                  <a:lnTo>
                    <a:pt x="14307" y="9515"/>
                  </a:lnTo>
                  <a:lnTo>
                    <a:pt x="19363" y="9515"/>
                  </a:lnTo>
                  <a:lnTo>
                    <a:pt x="20854" y="8457"/>
                  </a:lnTo>
                  <a:lnTo>
                    <a:pt x="21847" y="6693"/>
                  </a:lnTo>
                  <a:lnTo>
                    <a:pt x="22508" y="4459"/>
                  </a:lnTo>
                  <a:lnTo>
                    <a:pt x="24008" y="2970"/>
                  </a:lnTo>
                  <a:lnTo>
                    <a:pt x="28497" y="1314"/>
                  </a:lnTo>
                  <a:lnTo>
                    <a:pt x="51861" y="0"/>
                  </a:lnTo>
                  <a:lnTo>
                    <a:pt x="55157" y="13175"/>
                  </a:lnTo>
                  <a:lnTo>
                    <a:pt x="57415" y="18305"/>
                  </a:lnTo>
                  <a:lnTo>
                    <a:pt x="57862" y="22784"/>
                  </a:lnTo>
                  <a:lnTo>
                    <a:pt x="55537" y="30582"/>
                  </a:lnTo>
                  <a:lnTo>
                    <a:pt x="48278" y="45978"/>
                  </a:lnTo>
                  <a:lnTo>
                    <a:pt x="39636" y="55001"/>
                  </a:lnTo>
                  <a:lnTo>
                    <a:pt x="12822" y="72733"/>
                  </a:lnTo>
                  <a:lnTo>
                    <a:pt x="785" y="88853"/>
                  </a:lnTo>
                  <a:lnTo>
                    <a:pt x="0" y="90982"/>
                  </a:lnTo>
                  <a:lnTo>
                    <a:pt x="537" y="92401"/>
                  </a:lnTo>
                  <a:lnTo>
                    <a:pt x="3944" y="94680"/>
                  </a:lnTo>
                  <a:lnTo>
                    <a:pt x="44769" y="95218"/>
                  </a:lnTo>
                  <a:lnTo>
                    <a:pt x="91353" y="95239"/>
                  </a:lnTo>
                  <a:lnTo>
                    <a:pt x="119082" y="95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261">
              <a:extLst>
                <a:ext uri="{FF2B5EF4-FFF2-40B4-BE49-F238E27FC236}">
                  <a16:creationId xmlns:a16="http://schemas.microsoft.com/office/drawing/2014/main" id="{CFC9ACEA-F54C-7C6B-240E-DBC61210F6A0}"/>
                </a:ext>
              </a:extLst>
            </p:cNvPr>
            <p:cNvSpPr/>
            <p:nvPr>
              <p:custDataLst>
                <p:tags r:id="rId120"/>
              </p:custDataLst>
            </p:nvPr>
          </p:nvSpPr>
          <p:spPr>
            <a:xfrm>
              <a:off x="7305675" y="5162712"/>
              <a:ext cx="118580" cy="104434"/>
            </a:xfrm>
            <a:custGeom>
              <a:avLst/>
              <a:gdLst/>
              <a:ahLst/>
              <a:cxnLst/>
              <a:rect l="0" t="0" r="0" b="0"/>
              <a:pathLst>
                <a:path w="118580" h="104434">
                  <a:moveTo>
                    <a:pt x="0" y="56988"/>
                  </a:moveTo>
                  <a:lnTo>
                    <a:pt x="0" y="56988"/>
                  </a:lnTo>
                  <a:lnTo>
                    <a:pt x="0" y="48787"/>
                  </a:lnTo>
                  <a:lnTo>
                    <a:pt x="1058" y="48346"/>
                  </a:lnTo>
                  <a:lnTo>
                    <a:pt x="5056" y="47855"/>
                  </a:lnTo>
                  <a:lnTo>
                    <a:pt x="6547" y="46667"/>
                  </a:lnTo>
                  <a:lnTo>
                    <a:pt x="10323" y="37786"/>
                  </a:lnTo>
                  <a:lnTo>
                    <a:pt x="27444" y="21094"/>
                  </a:lnTo>
                  <a:lnTo>
                    <a:pt x="56620" y="2604"/>
                  </a:lnTo>
                  <a:lnTo>
                    <a:pt x="74802" y="385"/>
                  </a:lnTo>
                  <a:lnTo>
                    <a:pt x="87545" y="0"/>
                  </a:lnTo>
                  <a:lnTo>
                    <a:pt x="103080" y="4943"/>
                  </a:lnTo>
                  <a:lnTo>
                    <a:pt x="106821" y="8532"/>
                  </a:lnTo>
                  <a:lnTo>
                    <a:pt x="118371" y="35490"/>
                  </a:lnTo>
                  <a:lnTo>
                    <a:pt x="118579" y="47787"/>
                  </a:lnTo>
                  <a:lnTo>
                    <a:pt x="117153" y="54029"/>
                  </a:lnTo>
                  <a:lnTo>
                    <a:pt x="107101" y="66608"/>
                  </a:lnTo>
                  <a:lnTo>
                    <a:pt x="79835" y="86875"/>
                  </a:lnTo>
                  <a:lnTo>
                    <a:pt x="46462" y="100012"/>
                  </a:lnTo>
                  <a:lnTo>
                    <a:pt x="2951" y="104433"/>
                  </a:lnTo>
                  <a:lnTo>
                    <a:pt x="1968" y="103435"/>
                  </a:lnTo>
                  <a:lnTo>
                    <a:pt x="0" y="95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262">
              <a:extLst>
                <a:ext uri="{FF2B5EF4-FFF2-40B4-BE49-F238E27FC236}">
                  <a16:creationId xmlns:a16="http://schemas.microsoft.com/office/drawing/2014/main" id="{12EE8F24-6ED1-E187-CD92-D3F2FBCCB465}"/>
                </a:ext>
              </a:extLst>
            </p:cNvPr>
            <p:cNvSpPr/>
            <p:nvPr>
              <p:custDataLst>
                <p:tags r:id="rId121"/>
              </p:custDataLst>
            </p:nvPr>
          </p:nvSpPr>
          <p:spPr>
            <a:xfrm>
              <a:off x="7286625" y="5048677"/>
              <a:ext cx="38093" cy="332949"/>
            </a:xfrm>
            <a:custGeom>
              <a:avLst/>
              <a:gdLst/>
              <a:ahLst/>
              <a:cxnLst/>
              <a:rect l="0" t="0" r="0" b="0"/>
              <a:pathLst>
                <a:path w="38093" h="332949">
                  <a:moveTo>
                    <a:pt x="28575" y="18623"/>
                  </a:moveTo>
                  <a:lnTo>
                    <a:pt x="28575" y="18623"/>
                  </a:lnTo>
                  <a:lnTo>
                    <a:pt x="28575" y="13567"/>
                  </a:lnTo>
                  <a:lnTo>
                    <a:pt x="29633" y="12078"/>
                  </a:lnTo>
                  <a:lnTo>
                    <a:pt x="31397" y="11084"/>
                  </a:lnTo>
                  <a:lnTo>
                    <a:pt x="33631" y="10422"/>
                  </a:lnTo>
                  <a:lnTo>
                    <a:pt x="35122" y="8922"/>
                  </a:lnTo>
                  <a:lnTo>
                    <a:pt x="37985" y="0"/>
                  </a:lnTo>
                  <a:lnTo>
                    <a:pt x="38092" y="39716"/>
                  </a:lnTo>
                  <a:lnTo>
                    <a:pt x="37040" y="79318"/>
                  </a:lnTo>
                  <a:lnTo>
                    <a:pt x="30560" y="122217"/>
                  </a:lnTo>
                  <a:lnTo>
                    <a:pt x="26340" y="157268"/>
                  </a:lnTo>
                  <a:lnTo>
                    <a:pt x="20490" y="201350"/>
                  </a:lnTo>
                  <a:lnTo>
                    <a:pt x="12788" y="245648"/>
                  </a:lnTo>
                  <a:lnTo>
                    <a:pt x="7348" y="292342"/>
                  </a:lnTo>
                  <a:lnTo>
                    <a:pt x="0" y="332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263">
              <a:extLst>
                <a:ext uri="{FF2B5EF4-FFF2-40B4-BE49-F238E27FC236}">
                  <a16:creationId xmlns:a16="http://schemas.microsoft.com/office/drawing/2014/main" id="{B72BC731-BC4D-B549-907A-090ADFC4E98D}"/>
                </a:ext>
              </a:extLst>
            </p:cNvPr>
            <p:cNvSpPr/>
            <p:nvPr>
              <p:custDataLst>
                <p:tags r:id="rId122"/>
              </p:custDataLst>
            </p:nvPr>
          </p:nvSpPr>
          <p:spPr>
            <a:xfrm>
              <a:off x="6448552" y="4848225"/>
              <a:ext cx="1476249" cy="94856"/>
            </a:xfrm>
            <a:custGeom>
              <a:avLst/>
              <a:gdLst/>
              <a:ahLst/>
              <a:cxnLst/>
              <a:rect l="0" t="0" r="0" b="0"/>
              <a:pathLst>
                <a:path w="1476249" h="94856">
                  <a:moveTo>
                    <a:pt x="18923" y="76200"/>
                  </a:moveTo>
                  <a:lnTo>
                    <a:pt x="18923" y="76200"/>
                  </a:lnTo>
                  <a:lnTo>
                    <a:pt x="10722" y="84401"/>
                  </a:lnTo>
                  <a:lnTo>
                    <a:pt x="1313" y="85609"/>
                  </a:lnTo>
                  <a:lnTo>
                    <a:pt x="833" y="86706"/>
                  </a:lnTo>
                  <a:lnTo>
                    <a:pt x="0" y="93916"/>
                  </a:lnTo>
                  <a:lnTo>
                    <a:pt x="10023" y="94855"/>
                  </a:lnTo>
                  <a:lnTo>
                    <a:pt x="17790" y="92253"/>
                  </a:lnTo>
                  <a:lnTo>
                    <a:pt x="21343" y="90077"/>
                  </a:lnTo>
                  <a:lnTo>
                    <a:pt x="58521" y="85528"/>
                  </a:lnTo>
                  <a:lnTo>
                    <a:pt x="100623" y="79434"/>
                  </a:lnTo>
                  <a:lnTo>
                    <a:pt x="144496" y="76100"/>
                  </a:lnTo>
                  <a:lnTo>
                    <a:pt x="188837" y="68850"/>
                  </a:lnTo>
                  <a:lnTo>
                    <a:pt x="229782" y="64497"/>
                  </a:lnTo>
                  <a:lnTo>
                    <a:pt x="263979" y="60415"/>
                  </a:lnTo>
                  <a:lnTo>
                    <a:pt x="303199" y="57059"/>
                  </a:lnTo>
                  <a:lnTo>
                    <a:pt x="346335" y="50891"/>
                  </a:lnTo>
                  <a:lnTo>
                    <a:pt x="387455" y="47534"/>
                  </a:lnTo>
                  <a:lnTo>
                    <a:pt x="432683" y="41366"/>
                  </a:lnTo>
                  <a:lnTo>
                    <a:pt x="463872" y="39551"/>
                  </a:lnTo>
                  <a:lnTo>
                    <a:pt x="498195" y="38745"/>
                  </a:lnTo>
                  <a:lnTo>
                    <a:pt x="533557" y="38387"/>
                  </a:lnTo>
                  <a:lnTo>
                    <a:pt x="566914" y="38227"/>
                  </a:lnTo>
                  <a:lnTo>
                    <a:pt x="605021" y="35334"/>
                  </a:lnTo>
                  <a:lnTo>
                    <a:pt x="645594" y="31579"/>
                  </a:lnTo>
                  <a:lnTo>
                    <a:pt x="684794" y="29910"/>
                  </a:lnTo>
                  <a:lnTo>
                    <a:pt x="726205" y="29168"/>
                  </a:lnTo>
                  <a:lnTo>
                    <a:pt x="769304" y="28839"/>
                  </a:lnTo>
                  <a:lnTo>
                    <a:pt x="813153" y="28692"/>
                  </a:lnTo>
                  <a:lnTo>
                    <a:pt x="854515" y="28627"/>
                  </a:lnTo>
                  <a:lnTo>
                    <a:pt x="895121" y="28598"/>
                  </a:lnTo>
                  <a:lnTo>
                    <a:pt x="937865" y="28585"/>
                  </a:lnTo>
                  <a:lnTo>
                    <a:pt x="978733" y="28580"/>
                  </a:lnTo>
                  <a:lnTo>
                    <a:pt x="1019122" y="28577"/>
                  </a:lnTo>
                  <a:lnTo>
                    <a:pt x="1061766" y="28575"/>
                  </a:lnTo>
                  <a:lnTo>
                    <a:pt x="1102593" y="28575"/>
                  </a:lnTo>
                  <a:lnTo>
                    <a:pt x="1141904" y="28575"/>
                  </a:lnTo>
                  <a:lnTo>
                    <a:pt x="1180542" y="28575"/>
                  </a:lnTo>
                  <a:lnTo>
                    <a:pt x="1216059" y="28575"/>
                  </a:lnTo>
                  <a:lnTo>
                    <a:pt x="1249484" y="28575"/>
                  </a:lnTo>
                  <a:lnTo>
                    <a:pt x="1281978" y="28575"/>
                  </a:lnTo>
                  <a:lnTo>
                    <a:pt x="1314059" y="28575"/>
                  </a:lnTo>
                  <a:lnTo>
                    <a:pt x="1356225" y="25753"/>
                  </a:lnTo>
                  <a:lnTo>
                    <a:pt x="1394472" y="18214"/>
                  </a:lnTo>
                  <a:lnTo>
                    <a:pt x="1439633" y="11242"/>
                  </a:lnTo>
                  <a:lnTo>
                    <a:pt x="1466821" y="8806"/>
                  </a:lnTo>
                  <a:lnTo>
                    <a:pt x="14762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264">
              <a:extLst>
                <a:ext uri="{FF2B5EF4-FFF2-40B4-BE49-F238E27FC236}">
                  <a16:creationId xmlns:a16="http://schemas.microsoft.com/office/drawing/2014/main" id="{536B4798-C5E1-8F25-6B5D-D02CA5153BBF}"/>
                </a:ext>
              </a:extLst>
            </p:cNvPr>
            <p:cNvSpPr/>
            <p:nvPr>
              <p:custDataLst>
                <p:tags r:id="rId123"/>
              </p:custDataLst>
            </p:nvPr>
          </p:nvSpPr>
          <p:spPr>
            <a:xfrm>
              <a:off x="8029575" y="46767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265">
              <a:extLst>
                <a:ext uri="{FF2B5EF4-FFF2-40B4-BE49-F238E27FC236}">
                  <a16:creationId xmlns:a16="http://schemas.microsoft.com/office/drawing/2014/main" id="{A3B87ABE-3A35-2980-F3BC-629DE038217B}"/>
                </a:ext>
              </a:extLst>
            </p:cNvPr>
            <p:cNvSpPr/>
            <p:nvPr>
              <p:custDataLst>
                <p:tags r:id="rId124"/>
              </p:custDataLst>
            </p:nvPr>
          </p:nvSpPr>
          <p:spPr>
            <a:xfrm>
              <a:off x="7877175" y="4564391"/>
              <a:ext cx="112406" cy="93335"/>
            </a:xfrm>
            <a:custGeom>
              <a:avLst/>
              <a:gdLst/>
              <a:ahLst/>
              <a:cxnLst/>
              <a:rect l="0" t="0" r="0" b="0"/>
              <a:pathLst>
                <a:path w="112406" h="93335">
                  <a:moveTo>
                    <a:pt x="0" y="74284"/>
                  </a:moveTo>
                  <a:lnTo>
                    <a:pt x="0" y="74284"/>
                  </a:lnTo>
                  <a:lnTo>
                    <a:pt x="0" y="69227"/>
                  </a:lnTo>
                  <a:lnTo>
                    <a:pt x="2822" y="63923"/>
                  </a:lnTo>
                  <a:lnTo>
                    <a:pt x="27446" y="37428"/>
                  </a:lnTo>
                  <a:lnTo>
                    <a:pt x="73457" y="7781"/>
                  </a:lnTo>
                  <a:lnTo>
                    <a:pt x="81331" y="2394"/>
                  </a:lnTo>
                  <a:lnTo>
                    <a:pt x="88358" y="0"/>
                  </a:lnTo>
                  <a:lnTo>
                    <a:pt x="91715" y="419"/>
                  </a:lnTo>
                  <a:lnTo>
                    <a:pt x="98265" y="3708"/>
                  </a:lnTo>
                  <a:lnTo>
                    <a:pt x="107903" y="16565"/>
                  </a:lnTo>
                  <a:lnTo>
                    <a:pt x="112405" y="28725"/>
                  </a:lnTo>
                  <a:lnTo>
                    <a:pt x="110635" y="38513"/>
                  </a:lnTo>
                  <a:lnTo>
                    <a:pt x="105263" y="49920"/>
                  </a:lnTo>
                  <a:lnTo>
                    <a:pt x="90339" y="67182"/>
                  </a:lnTo>
                  <a:lnTo>
                    <a:pt x="60096" y="86467"/>
                  </a:lnTo>
                  <a:lnTo>
                    <a:pt x="28575" y="93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266">
              <a:extLst>
                <a:ext uri="{FF2B5EF4-FFF2-40B4-BE49-F238E27FC236}">
                  <a16:creationId xmlns:a16="http://schemas.microsoft.com/office/drawing/2014/main" id="{319FEFA7-DD3E-9B30-C751-1B2C0905C196}"/>
                </a:ext>
              </a:extLst>
            </p:cNvPr>
            <p:cNvSpPr/>
            <p:nvPr>
              <p:custDataLst>
                <p:tags r:id="rId125"/>
              </p:custDataLst>
            </p:nvPr>
          </p:nvSpPr>
          <p:spPr>
            <a:xfrm>
              <a:off x="7869699" y="4601899"/>
              <a:ext cx="35661" cy="208227"/>
            </a:xfrm>
            <a:custGeom>
              <a:avLst/>
              <a:gdLst/>
              <a:ahLst/>
              <a:cxnLst/>
              <a:rect l="0" t="0" r="0" b="0"/>
              <a:pathLst>
                <a:path w="35661" h="208227">
                  <a:moveTo>
                    <a:pt x="26526" y="8201"/>
                  </a:moveTo>
                  <a:lnTo>
                    <a:pt x="26526" y="8201"/>
                  </a:lnTo>
                  <a:lnTo>
                    <a:pt x="34727" y="0"/>
                  </a:lnTo>
                  <a:lnTo>
                    <a:pt x="35169" y="617"/>
                  </a:lnTo>
                  <a:lnTo>
                    <a:pt x="35660" y="4125"/>
                  </a:lnTo>
                  <a:lnTo>
                    <a:pt x="25638" y="41570"/>
                  </a:lnTo>
                  <a:lnTo>
                    <a:pt x="13650" y="83467"/>
                  </a:lnTo>
                  <a:lnTo>
                    <a:pt x="9305" y="122812"/>
                  </a:lnTo>
                  <a:lnTo>
                    <a:pt x="1291" y="167247"/>
                  </a:lnTo>
                  <a:lnTo>
                    <a:pt x="0" y="189500"/>
                  </a:lnTo>
                  <a:lnTo>
                    <a:pt x="7476"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267">
              <a:extLst>
                <a:ext uri="{FF2B5EF4-FFF2-40B4-BE49-F238E27FC236}">
                  <a16:creationId xmlns:a16="http://schemas.microsoft.com/office/drawing/2014/main" id="{8915F52B-BD11-1E80-DD81-D5AC1BD85B84}"/>
                </a:ext>
              </a:extLst>
            </p:cNvPr>
            <p:cNvSpPr/>
            <p:nvPr>
              <p:custDataLst>
                <p:tags r:id="rId126"/>
              </p:custDataLst>
            </p:nvPr>
          </p:nvSpPr>
          <p:spPr>
            <a:xfrm>
              <a:off x="7774702" y="4581525"/>
              <a:ext cx="72931" cy="121277"/>
            </a:xfrm>
            <a:custGeom>
              <a:avLst/>
              <a:gdLst/>
              <a:ahLst/>
              <a:cxnLst/>
              <a:rect l="0" t="0" r="0" b="0"/>
              <a:pathLst>
                <a:path w="72931" h="121277">
                  <a:moveTo>
                    <a:pt x="26273" y="38100"/>
                  </a:moveTo>
                  <a:lnTo>
                    <a:pt x="26273" y="38100"/>
                  </a:lnTo>
                  <a:lnTo>
                    <a:pt x="31329" y="38100"/>
                  </a:lnTo>
                  <a:lnTo>
                    <a:pt x="32820" y="37042"/>
                  </a:lnTo>
                  <a:lnTo>
                    <a:pt x="33813" y="35278"/>
                  </a:lnTo>
                  <a:lnTo>
                    <a:pt x="35537" y="28399"/>
                  </a:lnTo>
                  <a:lnTo>
                    <a:pt x="35788" y="19477"/>
                  </a:lnTo>
                  <a:lnTo>
                    <a:pt x="30739" y="24233"/>
                  </a:lnTo>
                  <a:lnTo>
                    <a:pt x="10288" y="61873"/>
                  </a:lnTo>
                  <a:lnTo>
                    <a:pt x="498" y="93361"/>
                  </a:lnTo>
                  <a:lnTo>
                    <a:pt x="0" y="106052"/>
                  </a:lnTo>
                  <a:lnTo>
                    <a:pt x="3308" y="115220"/>
                  </a:lnTo>
                  <a:lnTo>
                    <a:pt x="7787" y="118089"/>
                  </a:lnTo>
                  <a:lnTo>
                    <a:pt x="21232" y="121276"/>
                  </a:lnTo>
                  <a:lnTo>
                    <a:pt x="32146" y="119870"/>
                  </a:lnTo>
                  <a:lnTo>
                    <a:pt x="36538" y="118013"/>
                  </a:lnTo>
                  <a:lnTo>
                    <a:pt x="44241" y="110306"/>
                  </a:lnTo>
                  <a:lnTo>
                    <a:pt x="66543" y="75478"/>
                  </a:lnTo>
                  <a:lnTo>
                    <a:pt x="72445" y="48109"/>
                  </a:lnTo>
                  <a:lnTo>
                    <a:pt x="72930" y="41598"/>
                  </a:lnTo>
                  <a:lnTo>
                    <a:pt x="67823" y="28718"/>
                  </a:lnTo>
                  <a:lnTo>
                    <a:pt x="58498" y="16996"/>
                  </a:lnTo>
                  <a:lnTo>
                    <a:pt x="3579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268">
              <a:extLst>
                <a:ext uri="{FF2B5EF4-FFF2-40B4-BE49-F238E27FC236}">
                  <a16:creationId xmlns:a16="http://schemas.microsoft.com/office/drawing/2014/main" id="{C10D8511-9A5B-DB50-E0EB-6F02CBD98E7A}"/>
                </a:ext>
              </a:extLst>
            </p:cNvPr>
            <p:cNvSpPr/>
            <p:nvPr>
              <p:custDataLst>
                <p:tags r:id="rId127"/>
              </p:custDataLst>
            </p:nvPr>
          </p:nvSpPr>
          <p:spPr>
            <a:xfrm>
              <a:off x="7562850" y="4601002"/>
              <a:ext cx="161926" cy="110901"/>
            </a:xfrm>
            <a:custGeom>
              <a:avLst/>
              <a:gdLst/>
              <a:ahLst/>
              <a:cxnLst/>
              <a:rect l="0" t="0" r="0" b="0"/>
              <a:pathLst>
                <a:path w="161926" h="110901">
                  <a:moveTo>
                    <a:pt x="0" y="18623"/>
                  </a:moveTo>
                  <a:lnTo>
                    <a:pt x="0" y="18623"/>
                  </a:lnTo>
                  <a:lnTo>
                    <a:pt x="5056" y="18623"/>
                  </a:lnTo>
                  <a:lnTo>
                    <a:pt x="10361" y="15801"/>
                  </a:lnTo>
                  <a:lnTo>
                    <a:pt x="16246" y="12077"/>
                  </a:lnTo>
                  <a:lnTo>
                    <a:pt x="61744" y="533"/>
                  </a:lnTo>
                  <a:lnTo>
                    <a:pt x="69070" y="0"/>
                  </a:lnTo>
                  <a:lnTo>
                    <a:pt x="78675" y="5407"/>
                  </a:lnTo>
                  <a:lnTo>
                    <a:pt x="84200" y="9813"/>
                  </a:lnTo>
                  <a:lnTo>
                    <a:pt x="97032" y="31182"/>
                  </a:lnTo>
                  <a:lnTo>
                    <a:pt x="102481" y="57622"/>
                  </a:lnTo>
                  <a:lnTo>
                    <a:pt x="99039" y="85563"/>
                  </a:lnTo>
                  <a:lnTo>
                    <a:pt x="91316" y="103838"/>
                  </a:lnTo>
                  <a:lnTo>
                    <a:pt x="85388" y="109413"/>
                  </a:lnTo>
                  <a:lnTo>
                    <a:pt x="82325" y="110900"/>
                  </a:lnTo>
                  <a:lnTo>
                    <a:pt x="62846" y="107937"/>
                  </a:lnTo>
                  <a:lnTo>
                    <a:pt x="51568" y="100297"/>
                  </a:lnTo>
                  <a:lnTo>
                    <a:pt x="47079" y="95299"/>
                  </a:lnTo>
                  <a:lnTo>
                    <a:pt x="45145" y="89848"/>
                  </a:lnTo>
                  <a:lnTo>
                    <a:pt x="45817" y="78148"/>
                  </a:lnTo>
                  <a:lnTo>
                    <a:pt x="52146" y="59661"/>
                  </a:lnTo>
                  <a:lnTo>
                    <a:pt x="70837" y="40778"/>
                  </a:lnTo>
                  <a:lnTo>
                    <a:pt x="87575" y="33761"/>
                  </a:lnTo>
                  <a:lnTo>
                    <a:pt x="132535" y="22341"/>
                  </a:lnTo>
                  <a:lnTo>
                    <a:pt x="161925" y="18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269">
              <a:extLst>
                <a:ext uri="{FF2B5EF4-FFF2-40B4-BE49-F238E27FC236}">
                  <a16:creationId xmlns:a16="http://schemas.microsoft.com/office/drawing/2014/main" id="{C1A5124C-71D3-2E5C-AEAF-FFDFCD32E7D4}"/>
                </a:ext>
              </a:extLst>
            </p:cNvPr>
            <p:cNvSpPr/>
            <p:nvPr>
              <p:custDataLst>
                <p:tags r:id="rId128"/>
              </p:custDataLst>
            </p:nvPr>
          </p:nvSpPr>
          <p:spPr>
            <a:xfrm>
              <a:off x="7410450" y="4610540"/>
              <a:ext cx="101962" cy="80669"/>
            </a:xfrm>
            <a:custGeom>
              <a:avLst/>
              <a:gdLst/>
              <a:ahLst/>
              <a:cxnLst/>
              <a:rect l="0" t="0" r="0" b="0"/>
              <a:pathLst>
                <a:path w="101962" h="80669">
                  <a:moveTo>
                    <a:pt x="0" y="37660"/>
                  </a:moveTo>
                  <a:lnTo>
                    <a:pt x="0" y="37660"/>
                  </a:lnTo>
                  <a:lnTo>
                    <a:pt x="0" y="32603"/>
                  </a:lnTo>
                  <a:lnTo>
                    <a:pt x="2822" y="27299"/>
                  </a:lnTo>
                  <a:lnTo>
                    <a:pt x="23598" y="4572"/>
                  </a:lnTo>
                  <a:lnTo>
                    <a:pt x="32007" y="1788"/>
                  </a:lnTo>
                  <a:lnTo>
                    <a:pt x="54653" y="0"/>
                  </a:lnTo>
                  <a:lnTo>
                    <a:pt x="78283" y="4747"/>
                  </a:lnTo>
                  <a:lnTo>
                    <a:pt x="90531" y="12801"/>
                  </a:lnTo>
                  <a:lnTo>
                    <a:pt x="98444" y="22378"/>
                  </a:lnTo>
                  <a:lnTo>
                    <a:pt x="101961" y="30163"/>
                  </a:lnTo>
                  <a:lnTo>
                    <a:pt x="100702" y="39973"/>
                  </a:lnTo>
                  <a:lnTo>
                    <a:pt x="98885" y="45551"/>
                  </a:lnTo>
                  <a:lnTo>
                    <a:pt x="96615" y="49271"/>
                  </a:lnTo>
                  <a:lnTo>
                    <a:pt x="94044" y="51751"/>
                  </a:lnTo>
                  <a:lnTo>
                    <a:pt x="65733" y="71353"/>
                  </a:lnTo>
                  <a:lnTo>
                    <a:pt x="34801" y="80668"/>
                  </a:lnTo>
                  <a:lnTo>
                    <a:pt x="9525" y="75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270">
              <a:extLst>
                <a:ext uri="{FF2B5EF4-FFF2-40B4-BE49-F238E27FC236}">
                  <a16:creationId xmlns:a16="http://schemas.microsoft.com/office/drawing/2014/main" id="{AB5DAE26-6FF7-BE25-FA25-B2ADEF90B511}"/>
                </a:ext>
              </a:extLst>
            </p:cNvPr>
            <p:cNvSpPr/>
            <p:nvPr>
              <p:custDataLst>
                <p:tags r:id="rId129"/>
              </p:custDataLst>
            </p:nvPr>
          </p:nvSpPr>
          <p:spPr>
            <a:xfrm>
              <a:off x="7372350" y="4587328"/>
              <a:ext cx="46228" cy="270423"/>
            </a:xfrm>
            <a:custGeom>
              <a:avLst/>
              <a:gdLst/>
              <a:ahLst/>
              <a:cxnLst/>
              <a:rect l="0" t="0" r="0" b="0"/>
              <a:pathLst>
                <a:path w="46228" h="270423">
                  <a:moveTo>
                    <a:pt x="28575" y="22772"/>
                  </a:moveTo>
                  <a:lnTo>
                    <a:pt x="28575" y="22772"/>
                  </a:lnTo>
                  <a:lnTo>
                    <a:pt x="41832" y="1313"/>
                  </a:lnTo>
                  <a:lnTo>
                    <a:pt x="43763" y="0"/>
                  </a:lnTo>
                  <a:lnTo>
                    <a:pt x="45051" y="182"/>
                  </a:lnTo>
                  <a:lnTo>
                    <a:pt x="45909" y="1362"/>
                  </a:lnTo>
                  <a:lnTo>
                    <a:pt x="46227" y="32615"/>
                  </a:lnTo>
                  <a:lnTo>
                    <a:pt x="34323" y="79963"/>
                  </a:lnTo>
                  <a:lnTo>
                    <a:pt x="25222" y="118622"/>
                  </a:lnTo>
                  <a:lnTo>
                    <a:pt x="19211" y="162825"/>
                  </a:lnTo>
                  <a:lnTo>
                    <a:pt x="9457" y="208511"/>
                  </a:lnTo>
                  <a:lnTo>
                    <a:pt x="0" y="270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SMARTInkShape-Group28">
            <a:extLst>
              <a:ext uri="{FF2B5EF4-FFF2-40B4-BE49-F238E27FC236}">
                <a16:creationId xmlns:a16="http://schemas.microsoft.com/office/drawing/2014/main" id="{2CC0236A-8836-2944-BD8D-7555D0C45588}"/>
              </a:ext>
            </a:extLst>
          </p:cNvPr>
          <p:cNvGrpSpPr/>
          <p:nvPr/>
        </p:nvGrpSpPr>
        <p:grpSpPr>
          <a:xfrm>
            <a:off x="6448425" y="4476904"/>
            <a:ext cx="695326" cy="314172"/>
            <a:chOff x="6448425" y="4476904"/>
            <a:chExt cx="695326" cy="314172"/>
          </a:xfrm>
        </p:grpSpPr>
        <p:sp>
          <p:nvSpPr>
            <p:cNvPr id="299" name="SMARTInkShape-271">
              <a:extLst>
                <a:ext uri="{FF2B5EF4-FFF2-40B4-BE49-F238E27FC236}">
                  <a16:creationId xmlns:a16="http://schemas.microsoft.com/office/drawing/2014/main" id="{12B4D60D-92DD-88D6-42FD-40E3EE36225C}"/>
                </a:ext>
              </a:extLst>
            </p:cNvPr>
            <p:cNvSpPr/>
            <p:nvPr>
              <p:custDataLst>
                <p:tags r:id="rId111"/>
              </p:custDataLst>
            </p:nvPr>
          </p:nvSpPr>
          <p:spPr>
            <a:xfrm>
              <a:off x="7134225" y="47244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272">
              <a:extLst>
                <a:ext uri="{FF2B5EF4-FFF2-40B4-BE49-F238E27FC236}">
                  <a16:creationId xmlns:a16="http://schemas.microsoft.com/office/drawing/2014/main" id="{DEEDBF0D-D2C7-0F4E-7DE4-AA94C8C63129}"/>
                </a:ext>
              </a:extLst>
            </p:cNvPr>
            <p:cNvSpPr/>
            <p:nvPr>
              <p:custDataLst>
                <p:tags r:id="rId112"/>
              </p:custDataLst>
            </p:nvPr>
          </p:nvSpPr>
          <p:spPr>
            <a:xfrm>
              <a:off x="7024231" y="4554667"/>
              <a:ext cx="24096" cy="188784"/>
            </a:xfrm>
            <a:custGeom>
              <a:avLst/>
              <a:gdLst/>
              <a:ahLst/>
              <a:cxnLst/>
              <a:rect l="0" t="0" r="0" b="0"/>
              <a:pathLst>
                <a:path w="24096" h="188784">
                  <a:moveTo>
                    <a:pt x="14744" y="17333"/>
                  </a:moveTo>
                  <a:lnTo>
                    <a:pt x="14744" y="17333"/>
                  </a:lnTo>
                  <a:lnTo>
                    <a:pt x="19800" y="12276"/>
                  </a:lnTo>
                  <a:lnTo>
                    <a:pt x="22282" y="6972"/>
                  </a:lnTo>
                  <a:lnTo>
                    <a:pt x="23876" y="0"/>
                  </a:lnTo>
                  <a:lnTo>
                    <a:pt x="24095" y="1868"/>
                  </a:lnTo>
                  <a:lnTo>
                    <a:pt x="23188" y="23292"/>
                  </a:lnTo>
                  <a:lnTo>
                    <a:pt x="15624" y="69519"/>
                  </a:lnTo>
                  <a:lnTo>
                    <a:pt x="12095" y="111289"/>
                  </a:lnTo>
                  <a:lnTo>
                    <a:pt x="6578" y="150428"/>
                  </a:lnTo>
                  <a:lnTo>
                    <a:pt x="0" y="179012"/>
                  </a:lnTo>
                  <a:lnTo>
                    <a:pt x="5219" y="188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273">
              <a:extLst>
                <a:ext uri="{FF2B5EF4-FFF2-40B4-BE49-F238E27FC236}">
                  <a16:creationId xmlns:a16="http://schemas.microsoft.com/office/drawing/2014/main" id="{3C6065ED-1434-7B8E-FD56-8B477144631E}"/>
                </a:ext>
              </a:extLst>
            </p:cNvPr>
            <p:cNvSpPr/>
            <p:nvPr>
              <p:custDataLst>
                <p:tags r:id="rId113"/>
              </p:custDataLst>
            </p:nvPr>
          </p:nvSpPr>
          <p:spPr>
            <a:xfrm>
              <a:off x="6905625" y="4657725"/>
              <a:ext cx="85726" cy="77835"/>
            </a:xfrm>
            <a:custGeom>
              <a:avLst/>
              <a:gdLst/>
              <a:ahLst/>
              <a:cxnLst/>
              <a:rect l="0" t="0" r="0" b="0"/>
              <a:pathLst>
                <a:path w="85726" h="77835">
                  <a:moveTo>
                    <a:pt x="0" y="9525"/>
                  </a:moveTo>
                  <a:lnTo>
                    <a:pt x="0" y="9525"/>
                  </a:lnTo>
                  <a:lnTo>
                    <a:pt x="8200" y="9525"/>
                  </a:lnTo>
                  <a:lnTo>
                    <a:pt x="8642" y="8467"/>
                  </a:lnTo>
                  <a:lnTo>
                    <a:pt x="9409" y="1324"/>
                  </a:lnTo>
                  <a:lnTo>
                    <a:pt x="9515" y="8317"/>
                  </a:lnTo>
                  <a:lnTo>
                    <a:pt x="1323" y="44135"/>
                  </a:lnTo>
                  <a:lnTo>
                    <a:pt x="3410" y="54187"/>
                  </a:lnTo>
                  <a:lnTo>
                    <a:pt x="13374" y="74321"/>
                  </a:lnTo>
                  <a:lnTo>
                    <a:pt x="16324" y="77065"/>
                  </a:lnTo>
                  <a:lnTo>
                    <a:pt x="19350" y="77834"/>
                  </a:lnTo>
                  <a:lnTo>
                    <a:pt x="36865" y="76523"/>
                  </a:lnTo>
                  <a:lnTo>
                    <a:pt x="41510" y="74298"/>
                  </a:lnTo>
                  <a:lnTo>
                    <a:pt x="49494" y="66182"/>
                  </a:lnTo>
                  <a:lnTo>
                    <a:pt x="69736" y="23227"/>
                  </a:lnTo>
                  <a:lnTo>
                    <a:pt x="75632" y="2527"/>
                  </a:lnTo>
                  <a:lnTo>
                    <a:pt x="76880" y="1685"/>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274">
              <a:extLst>
                <a:ext uri="{FF2B5EF4-FFF2-40B4-BE49-F238E27FC236}">
                  <a16:creationId xmlns:a16="http://schemas.microsoft.com/office/drawing/2014/main" id="{DCA53494-8A6D-FCCE-DE98-D2985C4AC9C6}"/>
                </a:ext>
              </a:extLst>
            </p:cNvPr>
            <p:cNvSpPr/>
            <p:nvPr>
              <p:custDataLst>
                <p:tags r:id="rId114"/>
              </p:custDataLst>
            </p:nvPr>
          </p:nvSpPr>
          <p:spPr>
            <a:xfrm>
              <a:off x="6762750" y="4630085"/>
              <a:ext cx="109855" cy="63502"/>
            </a:xfrm>
            <a:custGeom>
              <a:avLst/>
              <a:gdLst/>
              <a:ahLst/>
              <a:cxnLst/>
              <a:rect l="0" t="0" r="0" b="0"/>
              <a:pathLst>
                <a:path w="109855" h="63502">
                  <a:moveTo>
                    <a:pt x="0" y="37165"/>
                  </a:moveTo>
                  <a:lnTo>
                    <a:pt x="0" y="37165"/>
                  </a:lnTo>
                  <a:lnTo>
                    <a:pt x="8662" y="29561"/>
                  </a:lnTo>
                  <a:lnTo>
                    <a:pt x="22793" y="19859"/>
                  </a:lnTo>
                  <a:lnTo>
                    <a:pt x="30591" y="9717"/>
                  </a:lnTo>
                  <a:lnTo>
                    <a:pt x="36269" y="6167"/>
                  </a:lnTo>
                  <a:lnTo>
                    <a:pt x="58372" y="1170"/>
                  </a:lnTo>
                  <a:lnTo>
                    <a:pt x="72157" y="0"/>
                  </a:lnTo>
                  <a:lnTo>
                    <a:pt x="82517" y="2303"/>
                  </a:lnTo>
                  <a:lnTo>
                    <a:pt x="94300" y="9550"/>
                  </a:lnTo>
                  <a:lnTo>
                    <a:pt x="100119" y="15366"/>
                  </a:lnTo>
                  <a:lnTo>
                    <a:pt x="102705" y="21480"/>
                  </a:lnTo>
                  <a:lnTo>
                    <a:pt x="104453" y="23533"/>
                  </a:lnTo>
                  <a:lnTo>
                    <a:pt x="109217" y="25815"/>
                  </a:lnTo>
                  <a:lnTo>
                    <a:pt x="109854" y="27481"/>
                  </a:lnTo>
                  <a:lnTo>
                    <a:pt x="109219" y="29651"/>
                  </a:lnTo>
                  <a:lnTo>
                    <a:pt x="96697" y="50326"/>
                  </a:lnTo>
                  <a:lnTo>
                    <a:pt x="86721" y="58184"/>
                  </a:lnTo>
                  <a:lnTo>
                    <a:pt x="75232" y="62382"/>
                  </a:lnTo>
                  <a:lnTo>
                    <a:pt x="69204" y="63501"/>
                  </a:lnTo>
                  <a:lnTo>
                    <a:pt x="0" y="56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275">
              <a:extLst>
                <a:ext uri="{FF2B5EF4-FFF2-40B4-BE49-F238E27FC236}">
                  <a16:creationId xmlns:a16="http://schemas.microsoft.com/office/drawing/2014/main" id="{9F38BB77-99F9-ECEC-8D7E-E2687804E84B}"/>
                </a:ext>
              </a:extLst>
            </p:cNvPr>
            <p:cNvSpPr/>
            <p:nvPr>
              <p:custDataLst>
                <p:tags r:id="rId115"/>
              </p:custDataLst>
            </p:nvPr>
          </p:nvSpPr>
          <p:spPr>
            <a:xfrm>
              <a:off x="6743700" y="4649917"/>
              <a:ext cx="28460" cy="141159"/>
            </a:xfrm>
            <a:custGeom>
              <a:avLst/>
              <a:gdLst/>
              <a:ahLst/>
              <a:cxnLst/>
              <a:rect l="0" t="0" r="0" b="0"/>
              <a:pathLst>
                <a:path w="28460" h="141159">
                  <a:moveTo>
                    <a:pt x="19050" y="17333"/>
                  </a:moveTo>
                  <a:lnTo>
                    <a:pt x="19050" y="17333"/>
                  </a:lnTo>
                  <a:lnTo>
                    <a:pt x="24106" y="12276"/>
                  </a:lnTo>
                  <a:lnTo>
                    <a:pt x="26588" y="6972"/>
                  </a:lnTo>
                  <a:lnTo>
                    <a:pt x="28182" y="0"/>
                  </a:lnTo>
                  <a:lnTo>
                    <a:pt x="28401" y="1868"/>
                  </a:lnTo>
                  <a:lnTo>
                    <a:pt x="28459" y="3847"/>
                  </a:lnTo>
                  <a:lnTo>
                    <a:pt x="20364" y="47232"/>
                  </a:lnTo>
                  <a:lnTo>
                    <a:pt x="10964" y="93061"/>
                  </a:lnTo>
                  <a:lnTo>
                    <a:pt x="8751" y="121781"/>
                  </a:lnTo>
                  <a:lnTo>
                    <a:pt x="0" y="141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276">
              <a:extLst>
                <a:ext uri="{FF2B5EF4-FFF2-40B4-BE49-F238E27FC236}">
                  <a16:creationId xmlns:a16="http://schemas.microsoft.com/office/drawing/2014/main" id="{04905154-BBF3-AF9D-34AA-5F160CEC568D}"/>
                </a:ext>
              </a:extLst>
            </p:cNvPr>
            <p:cNvSpPr/>
            <p:nvPr>
              <p:custDataLst>
                <p:tags r:id="rId116"/>
              </p:custDataLst>
            </p:nvPr>
          </p:nvSpPr>
          <p:spPr>
            <a:xfrm>
              <a:off x="6620776" y="4613732"/>
              <a:ext cx="93629" cy="123271"/>
            </a:xfrm>
            <a:custGeom>
              <a:avLst/>
              <a:gdLst/>
              <a:ahLst/>
              <a:cxnLst/>
              <a:rect l="0" t="0" r="0" b="0"/>
              <a:pathLst>
                <a:path w="93629" h="123271">
                  <a:moveTo>
                    <a:pt x="27674" y="43993"/>
                  </a:moveTo>
                  <a:lnTo>
                    <a:pt x="27674" y="43993"/>
                  </a:lnTo>
                  <a:lnTo>
                    <a:pt x="27674" y="24981"/>
                  </a:lnTo>
                  <a:lnTo>
                    <a:pt x="9360" y="48317"/>
                  </a:lnTo>
                  <a:lnTo>
                    <a:pt x="2139" y="63736"/>
                  </a:lnTo>
                  <a:lnTo>
                    <a:pt x="0" y="75007"/>
                  </a:lnTo>
                  <a:lnTo>
                    <a:pt x="4423" y="90106"/>
                  </a:lnTo>
                  <a:lnTo>
                    <a:pt x="17492" y="107986"/>
                  </a:lnTo>
                  <a:lnTo>
                    <a:pt x="34770" y="121633"/>
                  </a:lnTo>
                  <a:lnTo>
                    <a:pt x="40871" y="123270"/>
                  </a:lnTo>
                  <a:lnTo>
                    <a:pt x="53295" y="122266"/>
                  </a:lnTo>
                  <a:lnTo>
                    <a:pt x="72189" y="115750"/>
                  </a:lnTo>
                  <a:lnTo>
                    <a:pt x="82031" y="107282"/>
                  </a:lnTo>
                  <a:lnTo>
                    <a:pt x="86137" y="102061"/>
                  </a:lnTo>
                  <a:lnTo>
                    <a:pt x="90699" y="87792"/>
                  </a:lnTo>
                  <a:lnTo>
                    <a:pt x="93628" y="47706"/>
                  </a:lnTo>
                  <a:lnTo>
                    <a:pt x="91207" y="32238"/>
                  </a:lnTo>
                  <a:lnTo>
                    <a:pt x="81029" y="8627"/>
                  </a:lnTo>
                  <a:lnTo>
                    <a:pt x="75944" y="4541"/>
                  </a:lnTo>
                  <a:lnTo>
                    <a:pt x="61827" y="0"/>
                  </a:lnTo>
                  <a:lnTo>
                    <a:pt x="36030" y="2501"/>
                  </a:lnTo>
                  <a:lnTo>
                    <a:pt x="8624" y="15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277">
              <a:extLst>
                <a:ext uri="{FF2B5EF4-FFF2-40B4-BE49-F238E27FC236}">
                  <a16:creationId xmlns:a16="http://schemas.microsoft.com/office/drawing/2014/main" id="{18EBE869-2B64-6107-5F78-96EA04A897BB}"/>
                </a:ext>
              </a:extLst>
            </p:cNvPr>
            <p:cNvSpPr/>
            <p:nvPr>
              <p:custDataLst>
                <p:tags r:id="rId117"/>
              </p:custDataLst>
            </p:nvPr>
          </p:nvSpPr>
          <p:spPr>
            <a:xfrm>
              <a:off x="6467475" y="4476904"/>
              <a:ext cx="112257" cy="114147"/>
            </a:xfrm>
            <a:custGeom>
              <a:avLst/>
              <a:gdLst/>
              <a:ahLst/>
              <a:cxnLst/>
              <a:rect l="0" t="0" r="0" b="0"/>
              <a:pathLst>
                <a:path w="112257" h="114147">
                  <a:moveTo>
                    <a:pt x="9525" y="28421"/>
                  </a:moveTo>
                  <a:lnTo>
                    <a:pt x="9525" y="28421"/>
                  </a:lnTo>
                  <a:lnTo>
                    <a:pt x="9525" y="23364"/>
                  </a:lnTo>
                  <a:lnTo>
                    <a:pt x="10583" y="21875"/>
                  </a:lnTo>
                  <a:lnTo>
                    <a:pt x="12347" y="20882"/>
                  </a:lnTo>
                  <a:lnTo>
                    <a:pt x="14581" y="20220"/>
                  </a:lnTo>
                  <a:lnTo>
                    <a:pt x="16070" y="18720"/>
                  </a:lnTo>
                  <a:lnTo>
                    <a:pt x="17726" y="14232"/>
                  </a:lnTo>
                  <a:lnTo>
                    <a:pt x="24106" y="8709"/>
                  </a:lnTo>
                  <a:lnTo>
                    <a:pt x="33998" y="3785"/>
                  </a:lnTo>
                  <a:lnTo>
                    <a:pt x="76332" y="77"/>
                  </a:lnTo>
                  <a:lnTo>
                    <a:pt x="82638" y="0"/>
                  </a:lnTo>
                  <a:lnTo>
                    <a:pt x="87901" y="2065"/>
                  </a:lnTo>
                  <a:lnTo>
                    <a:pt x="96570" y="10005"/>
                  </a:lnTo>
                  <a:lnTo>
                    <a:pt x="107400" y="26375"/>
                  </a:lnTo>
                  <a:lnTo>
                    <a:pt x="112256" y="44630"/>
                  </a:lnTo>
                  <a:lnTo>
                    <a:pt x="108638" y="68502"/>
                  </a:lnTo>
                  <a:lnTo>
                    <a:pt x="104175" y="75250"/>
                  </a:lnTo>
                  <a:lnTo>
                    <a:pt x="90750" y="85569"/>
                  </a:lnTo>
                  <a:lnTo>
                    <a:pt x="47032" y="96664"/>
                  </a:lnTo>
                  <a:lnTo>
                    <a:pt x="0" y="1141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278">
              <a:extLst>
                <a:ext uri="{FF2B5EF4-FFF2-40B4-BE49-F238E27FC236}">
                  <a16:creationId xmlns:a16="http://schemas.microsoft.com/office/drawing/2014/main" id="{FF46D3D8-96EA-3A2D-E46F-AB571191A5E0}"/>
                </a:ext>
              </a:extLst>
            </p:cNvPr>
            <p:cNvSpPr/>
            <p:nvPr>
              <p:custDataLst>
                <p:tags r:id="rId118"/>
              </p:custDataLst>
            </p:nvPr>
          </p:nvSpPr>
          <p:spPr>
            <a:xfrm>
              <a:off x="6448425" y="4505397"/>
              <a:ext cx="28566" cy="276154"/>
            </a:xfrm>
            <a:custGeom>
              <a:avLst/>
              <a:gdLst/>
              <a:ahLst/>
              <a:cxnLst/>
              <a:rect l="0" t="0" r="0" b="0"/>
              <a:pathLst>
                <a:path w="28566" h="276154">
                  <a:moveTo>
                    <a:pt x="19050" y="28503"/>
                  </a:moveTo>
                  <a:lnTo>
                    <a:pt x="19050" y="28503"/>
                  </a:lnTo>
                  <a:lnTo>
                    <a:pt x="19050" y="23446"/>
                  </a:lnTo>
                  <a:lnTo>
                    <a:pt x="20108" y="21957"/>
                  </a:lnTo>
                  <a:lnTo>
                    <a:pt x="21872" y="20964"/>
                  </a:lnTo>
                  <a:lnTo>
                    <a:pt x="24106" y="20302"/>
                  </a:lnTo>
                  <a:lnTo>
                    <a:pt x="25595" y="17744"/>
                  </a:lnTo>
                  <a:lnTo>
                    <a:pt x="28565" y="0"/>
                  </a:lnTo>
                  <a:lnTo>
                    <a:pt x="27517" y="36659"/>
                  </a:lnTo>
                  <a:lnTo>
                    <a:pt x="22030" y="81367"/>
                  </a:lnTo>
                  <a:lnTo>
                    <a:pt x="20374" y="116557"/>
                  </a:lnTo>
                  <a:lnTo>
                    <a:pt x="14386" y="156899"/>
                  </a:lnTo>
                  <a:lnTo>
                    <a:pt x="10965" y="194017"/>
                  </a:lnTo>
                  <a:lnTo>
                    <a:pt x="3263" y="236881"/>
                  </a:lnTo>
                  <a:lnTo>
                    <a:pt x="0" y="2761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2" name="SMARTInkShape-Group29">
            <a:extLst>
              <a:ext uri="{FF2B5EF4-FFF2-40B4-BE49-F238E27FC236}">
                <a16:creationId xmlns:a16="http://schemas.microsoft.com/office/drawing/2014/main" id="{F8B0B61B-7596-043C-0EA6-AA37146DAB0E}"/>
              </a:ext>
            </a:extLst>
          </p:cNvPr>
          <p:cNvGrpSpPr/>
          <p:nvPr/>
        </p:nvGrpSpPr>
        <p:grpSpPr>
          <a:xfrm>
            <a:off x="2533650" y="4876800"/>
            <a:ext cx="1419226" cy="561976"/>
            <a:chOff x="2533650" y="4876800"/>
            <a:chExt cx="1419226" cy="561976"/>
          </a:xfrm>
        </p:grpSpPr>
        <p:sp>
          <p:nvSpPr>
            <p:cNvPr id="308" name="SMARTInkShape-279">
              <a:extLst>
                <a:ext uri="{FF2B5EF4-FFF2-40B4-BE49-F238E27FC236}">
                  <a16:creationId xmlns:a16="http://schemas.microsoft.com/office/drawing/2014/main" id="{B301BCD6-19E4-73EB-85F1-F75F4DB86C1F}"/>
                </a:ext>
              </a:extLst>
            </p:cNvPr>
            <p:cNvSpPr/>
            <p:nvPr>
              <p:custDataLst>
                <p:tags r:id="rId107"/>
              </p:custDataLst>
            </p:nvPr>
          </p:nvSpPr>
          <p:spPr>
            <a:xfrm>
              <a:off x="3335093" y="5286375"/>
              <a:ext cx="17708" cy="152401"/>
            </a:xfrm>
            <a:custGeom>
              <a:avLst/>
              <a:gdLst/>
              <a:ahLst/>
              <a:cxnLst/>
              <a:rect l="0" t="0" r="0" b="0"/>
              <a:pathLst>
                <a:path w="17708" h="152401">
                  <a:moveTo>
                    <a:pt x="17707" y="0"/>
                  </a:moveTo>
                  <a:lnTo>
                    <a:pt x="17707" y="0"/>
                  </a:lnTo>
                  <a:lnTo>
                    <a:pt x="16649" y="24910"/>
                  </a:lnTo>
                  <a:lnTo>
                    <a:pt x="8006" y="69111"/>
                  </a:lnTo>
                  <a:lnTo>
                    <a:pt x="97" y="106559"/>
                  </a:lnTo>
                  <a:lnTo>
                    <a:pt x="0" y="134564"/>
                  </a:lnTo>
                  <a:lnTo>
                    <a:pt x="8182"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280">
              <a:extLst>
                <a:ext uri="{FF2B5EF4-FFF2-40B4-BE49-F238E27FC236}">
                  <a16:creationId xmlns:a16="http://schemas.microsoft.com/office/drawing/2014/main" id="{E017E633-1E0B-E5E6-18A2-C7F816D47D80}"/>
                </a:ext>
              </a:extLst>
            </p:cNvPr>
            <p:cNvSpPr/>
            <p:nvPr>
              <p:custDataLst>
                <p:tags r:id="rId108"/>
              </p:custDataLst>
            </p:nvPr>
          </p:nvSpPr>
          <p:spPr>
            <a:xfrm>
              <a:off x="3143250" y="5157142"/>
              <a:ext cx="112302" cy="100593"/>
            </a:xfrm>
            <a:custGeom>
              <a:avLst/>
              <a:gdLst/>
              <a:ahLst/>
              <a:cxnLst/>
              <a:rect l="0" t="0" r="0" b="0"/>
              <a:pathLst>
                <a:path w="112302" h="100593">
                  <a:moveTo>
                    <a:pt x="0" y="33983"/>
                  </a:moveTo>
                  <a:lnTo>
                    <a:pt x="0" y="33983"/>
                  </a:lnTo>
                  <a:lnTo>
                    <a:pt x="0" y="19794"/>
                  </a:lnTo>
                  <a:lnTo>
                    <a:pt x="1058" y="18173"/>
                  </a:lnTo>
                  <a:lnTo>
                    <a:pt x="2822" y="17093"/>
                  </a:lnTo>
                  <a:lnTo>
                    <a:pt x="10361" y="15573"/>
                  </a:lnTo>
                  <a:lnTo>
                    <a:pt x="13257" y="15360"/>
                  </a:lnTo>
                  <a:lnTo>
                    <a:pt x="15188" y="14159"/>
                  </a:lnTo>
                  <a:lnTo>
                    <a:pt x="16476" y="12301"/>
                  </a:lnTo>
                  <a:lnTo>
                    <a:pt x="17334" y="10003"/>
                  </a:lnTo>
                  <a:lnTo>
                    <a:pt x="26754" y="7450"/>
                  </a:lnTo>
                  <a:lnTo>
                    <a:pt x="52481" y="4619"/>
                  </a:lnTo>
                  <a:lnTo>
                    <a:pt x="59661" y="471"/>
                  </a:lnTo>
                  <a:lnTo>
                    <a:pt x="63057" y="0"/>
                  </a:lnTo>
                  <a:lnTo>
                    <a:pt x="69653" y="2299"/>
                  </a:lnTo>
                  <a:lnTo>
                    <a:pt x="97084" y="18393"/>
                  </a:lnTo>
                  <a:lnTo>
                    <a:pt x="107553" y="32773"/>
                  </a:lnTo>
                  <a:lnTo>
                    <a:pt x="112301" y="55497"/>
                  </a:lnTo>
                  <a:lnTo>
                    <a:pt x="108651" y="77282"/>
                  </a:lnTo>
                  <a:lnTo>
                    <a:pt x="100867" y="92085"/>
                  </a:lnTo>
                  <a:lnTo>
                    <a:pt x="94924" y="96849"/>
                  </a:lnTo>
                  <a:lnTo>
                    <a:pt x="85628" y="99529"/>
                  </a:lnTo>
                  <a:lnTo>
                    <a:pt x="58438" y="100592"/>
                  </a:lnTo>
                  <a:lnTo>
                    <a:pt x="49608" y="97807"/>
                  </a:lnTo>
                  <a:lnTo>
                    <a:pt x="0" y="72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281">
              <a:extLst>
                <a:ext uri="{FF2B5EF4-FFF2-40B4-BE49-F238E27FC236}">
                  <a16:creationId xmlns:a16="http://schemas.microsoft.com/office/drawing/2014/main" id="{837737F0-1B7C-17E2-4B05-8E79F50D41F8}"/>
                </a:ext>
              </a:extLst>
            </p:cNvPr>
            <p:cNvSpPr/>
            <p:nvPr>
              <p:custDataLst>
                <p:tags r:id="rId109"/>
              </p:custDataLst>
            </p:nvPr>
          </p:nvSpPr>
          <p:spPr>
            <a:xfrm>
              <a:off x="3133725" y="5067310"/>
              <a:ext cx="38101" cy="352416"/>
            </a:xfrm>
            <a:custGeom>
              <a:avLst/>
              <a:gdLst/>
              <a:ahLst/>
              <a:cxnLst/>
              <a:rect l="0" t="0" r="0" b="0"/>
              <a:pathLst>
                <a:path w="38101" h="352416">
                  <a:moveTo>
                    <a:pt x="38100" y="9515"/>
                  </a:moveTo>
                  <a:lnTo>
                    <a:pt x="38100" y="9515"/>
                  </a:lnTo>
                  <a:lnTo>
                    <a:pt x="38100" y="0"/>
                  </a:lnTo>
                  <a:lnTo>
                    <a:pt x="33044" y="36619"/>
                  </a:lnTo>
                  <a:lnTo>
                    <a:pt x="30562" y="67775"/>
                  </a:lnTo>
                  <a:lnTo>
                    <a:pt x="29458" y="105258"/>
                  </a:lnTo>
                  <a:lnTo>
                    <a:pt x="28967" y="143084"/>
                  </a:lnTo>
                  <a:lnTo>
                    <a:pt x="28691" y="184910"/>
                  </a:lnTo>
                  <a:lnTo>
                    <a:pt x="22052" y="227488"/>
                  </a:lnTo>
                  <a:lnTo>
                    <a:pt x="16821" y="269294"/>
                  </a:lnTo>
                  <a:lnTo>
                    <a:pt x="11687" y="305562"/>
                  </a:lnTo>
                  <a:lnTo>
                    <a:pt x="7343" y="334652"/>
                  </a:lnTo>
                  <a:lnTo>
                    <a:pt x="0" y="352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282">
              <a:extLst>
                <a:ext uri="{FF2B5EF4-FFF2-40B4-BE49-F238E27FC236}">
                  <a16:creationId xmlns:a16="http://schemas.microsoft.com/office/drawing/2014/main" id="{138DF55F-7ED3-C5F4-C3E3-3B9BFA523284}"/>
                </a:ext>
              </a:extLst>
            </p:cNvPr>
            <p:cNvSpPr/>
            <p:nvPr>
              <p:custDataLst>
                <p:tags r:id="rId110"/>
              </p:custDataLst>
            </p:nvPr>
          </p:nvSpPr>
          <p:spPr>
            <a:xfrm>
              <a:off x="2533650" y="4876800"/>
              <a:ext cx="1419226" cy="76198"/>
            </a:xfrm>
            <a:custGeom>
              <a:avLst/>
              <a:gdLst/>
              <a:ahLst/>
              <a:cxnLst/>
              <a:rect l="0" t="0" r="0" b="0"/>
              <a:pathLst>
                <a:path w="1419226" h="76198">
                  <a:moveTo>
                    <a:pt x="0" y="47625"/>
                  </a:moveTo>
                  <a:lnTo>
                    <a:pt x="0" y="47625"/>
                  </a:lnTo>
                  <a:lnTo>
                    <a:pt x="0" y="53113"/>
                  </a:lnTo>
                  <a:lnTo>
                    <a:pt x="0" y="50769"/>
                  </a:lnTo>
                  <a:lnTo>
                    <a:pt x="0" y="62199"/>
                  </a:lnTo>
                  <a:lnTo>
                    <a:pt x="1058" y="63691"/>
                  </a:lnTo>
                  <a:lnTo>
                    <a:pt x="2822" y="64686"/>
                  </a:lnTo>
                  <a:lnTo>
                    <a:pt x="49371" y="74163"/>
                  </a:lnTo>
                  <a:lnTo>
                    <a:pt x="88934" y="75932"/>
                  </a:lnTo>
                  <a:lnTo>
                    <a:pt x="127281" y="76146"/>
                  </a:lnTo>
                  <a:lnTo>
                    <a:pt x="170251" y="76190"/>
                  </a:lnTo>
                  <a:lnTo>
                    <a:pt x="214839" y="76197"/>
                  </a:lnTo>
                  <a:lnTo>
                    <a:pt x="253097" y="71143"/>
                  </a:lnTo>
                  <a:lnTo>
                    <a:pt x="289598" y="67999"/>
                  </a:lnTo>
                  <a:lnTo>
                    <a:pt x="327224" y="67067"/>
                  </a:lnTo>
                  <a:lnTo>
                    <a:pt x="365184" y="66791"/>
                  </a:lnTo>
                  <a:lnTo>
                    <a:pt x="408299" y="61652"/>
                  </a:lnTo>
                  <a:lnTo>
                    <a:pt x="449531" y="58484"/>
                  </a:lnTo>
                  <a:lnTo>
                    <a:pt x="493616" y="57545"/>
                  </a:lnTo>
                  <a:lnTo>
                    <a:pt x="540192" y="52211"/>
                  </a:lnTo>
                  <a:lnTo>
                    <a:pt x="574518" y="49663"/>
                  </a:lnTo>
                  <a:lnTo>
                    <a:pt x="609883" y="48532"/>
                  </a:lnTo>
                  <a:lnTo>
                    <a:pt x="643240" y="48028"/>
                  </a:lnTo>
                  <a:lnTo>
                    <a:pt x="681348" y="44982"/>
                  </a:lnTo>
                  <a:lnTo>
                    <a:pt x="721921" y="41159"/>
                  </a:lnTo>
                  <a:lnTo>
                    <a:pt x="761121" y="39459"/>
                  </a:lnTo>
                  <a:lnTo>
                    <a:pt x="799709" y="35882"/>
                  </a:lnTo>
                  <a:lnTo>
                    <a:pt x="838026" y="31822"/>
                  </a:lnTo>
                  <a:lnTo>
                    <a:pt x="876223" y="30018"/>
                  </a:lnTo>
                  <a:lnTo>
                    <a:pt x="917188" y="29216"/>
                  </a:lnTo>
                  <a:lnTo>
                    <a:pt x="959031" y="27801"/>
                  </a:lnTo>
                  <a:lnTo>
                    <a:pt x="998794" y="23645"/>
                  </a:lnTo>
                  <a:lnTo>
                    <a:pt x="1037633" y="21092"/>
                  </a:lnTo>
                  <a:lnTo>
                    <a:pt x="1075004" y="19957"/>
                  </a:lnTo>
                  <a:lnTo>
                    <a:pt x="1109252" y="19453"/>
                  </a:lnTo>
                  <a:lnTo>
                    <a:pt x="1144934" y="16407"/>
                  </a:lnTo>
                  <a:lnTo>
                    <a:pt x="1179843" y="12584"/>
                  </a:lnTo>
                  <a:lnTo>
                    <a:pt x="1224355" y="10432"/>
                  </a:lnTo>
                  <a:lnTo>
                    <a:pt x="1269528" y="9793"/>
                  </a:lnTo>
                  <a:lnTo>
                    <a:pt x="1309136" y="9604"/>
                  </a:lnTo>
                  <a:lnTo>
                    <a:pt x="1351501" y="6718"/>
                  </a:lnTo>
                  <a:lnTo>
                    <a:pt x="1392432" y="885"/>
                  </a:lnTo>
                  <a:lnTo>
                    <a:pt x="14192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8" name="SMARTInkShape-Group30">
            <a:extLst>
              <a:ext uri="{FF2B5EF4-FFF2-40B4-BE49-F238E27FC236}">
                <a16:creationId xmlns:a16="http://schemas.microsoft.com/office/drawing/2014/main" id="{1450B0B9-20DB-1DA2-DEC4-7F586A794537}"/>
              </a:ext>
            </a:extLst>
          </p:cNvPr>
          <p:cNvGrpSpPr/>
          <p:nvPr/>
        </p:nvGrpSpPr>
        <p:grpSpPr>
          <a:xfrm>
            <a:off x="2505075" y="4525044"/>
            <a:ext cx="1504951" cy="427957"/>
            <a:chOff x="2505075" y="4525044"/>
            <a:chExt cx="1504951" cy="427957"/>
          </a:xfrm>
        </p:grpSpPr>
        <p:sp>
          <p:nvSpPr>
            <p:cNvPr id="313" name="SMARTInkShape-283">
              <a:extLst>
                <a:ext uri="{FF2B5EF4-FFF2-40B4-BE49-F238E27FC236}">
                  <a16:creationId xmlns:a16="http://schemas.microsoft.com/office/drawing/2014/main" id="{E3214F05-B566-5590-4A3E-DD106BE20F79}"/>
                </a:ext>
              </a:extLst>
            </p:cNvPr>
            <p:cNvSpPr/>
            <p:nvPr>
              <p:custDataLst>
                <p:tags r:id="rId92"/>
              </p:custDataLst>
            </p:nvPr>
          </p:nvSpPr>
          <p:spPr>
            <a:xfrm>
              <a:off x="4000500" y="476250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284">
              <a:extLst>
                <a:ext uri="{FF2B5EF4-FFF2-40B4-BE49-F238E27FC236}">
                  <a16:creationId xmlns:a16="http://schemas.microsoft.com/office/drawing/2014/main" id="{0E95E536-D7A9-702D-B459-B8C142FAD6F1}"/>
                </a:ext>
              </a:extLst>
            </p:cNvPr>
            <p:cNvSpPr/>
            <p:nvPr>
              <p:custDataLst>
                <p:tags r:id="rId93"/>
              </p:custDataLst>
            </p:nvPr>
          </p:nvSpPr>
          <p:spPr>
            <a:xfrm>
              <a:off x="3810000" y="4667405"/>
              <a:ext cx="94800" cy="83141"/>
            </a:xfrm>
            <a:custGeom>
              <a:avLst/>
              <a:gdLst/>
              <a:ahLst/>
              <a:cxnLst/>
              <a:rect l="0" t="0" r="0" b="0"/>
              <a:pathLst>
                <a:path w="94800" h="83141">
                  <a:moveTo>
                    <a:pt x="9525" y="56995"/>
                  </a:moveTo>
                  <a:lnTo>
                    <a:pt x="9525" y="56995"/>
                  </a:lnTo>
                  <a:lnTo>
                    <a:pt x="9525" y="51938"/>
                  </a:lnTo>
                  <a:lnTo>
                    <a:pt x="10583" y="50449"/>
                  </a:lnTo>
                  <a:lnTo>
                    <a:pt x="12347" y="49456"/>
                  </a:lnTo>
                  <a:lnTo>
                    <a:pt x="14581" y="48794"/>
                  </a:lnTo>
                  <a:lnTo>
                    <a:pt x="16071" y="47294"/>
                  </a:lnTo>
                  <a:lnTo>
                    <a:pt x="21284" y="37283"/>
                  </a:lnTo>
                  <a:lnTo>
                    <a:pt x="51204" y="5800"/>
                  </a:lnTo>
                  <a:lnTo>
                    <a:pt x="60152" y="2491"/>
                  </a:lnTo>
                  <a:lnTo>
                    <a:pt x="83462" y="0"/>
                  </a:lnTo>
                  <a:lnTo>
                    <a:pt x="90111" y="10004"/>
                  </a:lnTo>
                  <a:lnTo>
                    <a:pt x="93727" y="26374"/>
                  </a:lnTo>
                  <a:lnTo>
                    <a:pt x="94799" y="44629"/>
                  </a:lnTo>
                  <a:lnTo>
                    <a:pt x="89405" y="57144"/>
                  </a:lnTo>
                  <a:lnTo>
                    <a:pt x="79952" y="68703"/>
                  </a:lnTo>
                  <a:lnTo>
                    <a:pt x="68695" y="77368"/>
                  </a:lnTo>
                  <a:lnTo>
                    <a:pt x="56636" y="81925"/>
                  </a:lnTo>
                  <a:lnTo>
                    <a:pt x="50458" y="83140"/>
                  </a:lnTo>
                  <a:lnTo>
                    <a:pt x="37948" y="81668"/>
                  </a:lnTo>
                  <a:lnTo>
                    <a:pt x="0" y="66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285">
              <a:extLst>
                <a:ext uri="{FF2B5EF4-FFF2-40B4-BE49-F238E27FC236}">
                  <a16:creationId xmlns:a16="http://schemas.microsoft.com/office/drawing/2014/main" id="{FF67DD3E-DA58-93D9-E004-43B2D5A78B6C}"/>
                </a:ext>
              </a:extLst>
            </p:cNvPr>
            <p:cNvSpPr/>
            <p:nvPr>
              <p:custDataLst>
                <p:tags r:id="rId94"/>
              </p:custDataLst>
            </p:nvPr>
          </p:nvSpPr>
          <p:spPr>
            <a:xfrm>
              <a:off x="3781425" y="4678526"/>
              <a:ext cx="47107" cy="264950"/>
            </a:xfrm>
            <a:custGeom>
              <a:avLst/>
              <a:gdLst/>
              <a:ahLst/>
              <a:cxnLst/>
              <a:rect l="0" t="0" r="0" b="0"/>
              <a:pathLst>
                <a:path w="47107" h="264950">
                  <a:moveTo>
                    <a:pt x="19050" y="26824"/>
                  </a:moveTo>
                  <a:lnTo>
                    <a:pt x="19050" y="26824"/>
                  </a:lnTo>
                  <a:lnTo>
                    <a:pt x="45874" y="0"/>
                  </a:lnTo>
                  <a:lnTo>
                    <a:pt x="46458" y="474"/>
                  </a:lnTo>
                  <a:lnTo>
                    <a:pt x="47106" y="3824"/>
                  </a:lnTo>
                  <a:lnTo>
                    <a:pt x="37195" y="45877"/>
                  </a:lnTo>
                  <a:lnTo>
                    <a:pt x="31129" y="80094"/>
                  </a:lnTo>
                  <a:lnTo>
                    <a:pt x="27853" y="127325"/>
                  </a:lnTo>
                  <a:lnTo>
                    <a:pt x="21103" y="171364"/>
                  </a:lnTo>
                  <a:lnTo>
                    <a:pt x="14399" y="215771"/>
                  </a:lnTo>
                  <a:lnTo>
                    <a:pt x="0" y="2649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286">
              <a:extLst>
                <a:ext uri="{FF2B5EF4-FFF2-40B4-BE49-F238E27FC236}">
                  <a16:creationId xmlns:a16="http://schemas.microsoft.com/office/drawing/2014/main" id="{9977E97A-5401-3F61-FE9F-1CB8B16492E8}"/>
                </a:ext>
              </a:extLst>
            </p:cNvPr>
            <p:cNvSpPr/>
            <p:nvPr>
              <p:custDataLst>
                <p:tags r:id="rId95"/>
              </p:custDataLst>
            </p:nvPr>
          </p:nvSpPr>
          <p:spPr>
            <a:xfrm>
              <a:off x="3716593" y="4686300"/>
              <a:ext cx="45505" cy="103264"/>
            </a:xfrm>
            <a:custGeom>
              <a:avLst/>
              <a:gdLst/>
              <a:ahLst/>
              <a:cxnLst/>
              <a:rect l="0" t="0" r="0" b="0"/>
              <a:pathLst>
                <a:path w="45505" h="103264">
                  <a:moveTo>
                    <a:pt x="17207" y="28575"/>
                  </a:moveTo>
                  <a:lnTo>
                    <a:pt x="17207" y="28575"/>
                  </a:lnTo>
                  <a:lnTo>
                    <a:pt x="25408" y="28575"/>
                  </a:lnTo>
                  <a:lnTo>
                    <a:pt x="25849" y="27517"/>
                  </a:lnTo>
                  <a:lnTo>
                    <a:pt x="26339" y="23518"/>
                  </a:lnTo>
                  <a:lnTo>
                    <a:pt x="27528" y="22029"/>
                  </a:lnTo>
                  <a:lnTo>
                    <a:pt x="31672" y="20374"/>
                  </a:lnTo>
                  <a:lnTo>
                    <a:pt x="33201" y="18874"/>
                  </a:lnTo>
                  <a:lnTo>
                    <a:pt x="34899" y="14386"/>
                  </a:lnTo>
                  <a:lnTo>
                    <a:pt x="36138" y="1751"/>
                  </a:lnTo>
                  <a:lnTo>
                    <a:pt x="35119" y="1167"/>
                  </a:lnTo>
                  <a:lnTo>
                    <a:pt x="28046" y="154"/>
                  </a:lnTo>
                  <a:lnTo>
                    <a:pt x="22065" y="5102"/>
                  </a:lnTo>
                  <a:lnTo>
                    <a:pt x="2303" y="50402"/>
                  </a:lnTo>
                  <a:lnTo>
                    <a:pt x="0" y="63323"/>
                  </a:lnTo>
                  <a:lnTo>
                    <a:pt x="6520" y="99673"/>
                  </a:lnTo>
                  <a:lnTo>
                    <a:pt x="7966" y="101372"/>
                  </a:lnTo>
                  <a:lnTo>
                    <a:pt x="12394" y="103263"/>
                  </a:lnTo>
                  <a:lnTo>
                    <a:pt x="15056" y="102709"/>
                  </a:lnTo>
                  <a:lnTo>
                    <a:pt x="35099" y="91385"/>
                  </a:lnTo>
                  <a:lnTo>
                    <a:pt x="38660" y="86323"/>
                  </a:lnTo>
                  <a:lnTo>
                    <a:pt x="43672" y="65089"/>
                  </a:lnTo>
                  <a:lnTo>
                    <a:pt x="45504" y="31959"/>
                  </a:lnTo>
                  <a:lnTo>
                    <a:pt x="42836" y="21965"/>
                  </a:lnTo>
                  <a:lnTo>
                    <a:pt x="32500" y="6926"/>
                  </a:lnTo>
                  <a:lnTo>
                    <a:pt x="1720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287">
              <a:extLst>
                <a:ext uri="{FF2B5EF4-FFF2-40B4-BE49-F238E27FC236}">
                  <a16:creationId xmlns:a16="http://schemas.microsoft.com/office/drawing/2014/main" id="{998BB70D-C8C2-656D-2DE5-A6430190D12E}"/>
                </a:ext>
              </a:extLst>
            </p:cNvPr>
            <p:cNvSpPr/>
            <p:nvPr>
              <p:custDataLst>
                <p:tags r:id="rId96"/>
              </p:custDataLst>
            </p:nvPr>
          </p:nvSpPr>
          <p:spPr>
            <a:xfrm>
              <a:off x="3486150" y="4678150"/>
              <a:ext cx="219076" cy="138802"/>
            </a:xfrm>
            <a:custGeom>
              <a:avLst/>
              <a:gdLst/>
              <a:ahLst/>
              <a:cxnLst/>
              <a:rect l="0" t="0" r="0" b="0"/>
              <a:pathLst>
                <a:path w="219076" h="138802">
                  <a:moveTo>
                    <a:pt x="0" y="65300"/>
                  </a:moveTo>
                  <a:lnTo>
                    <a:pt x="0" y="65300"/>
                  </a:lnTo>
                  <a:lnTo>
                    <a:pt x="8662" y="57696"/>
                  </a:lnTo>
                  <a:lnTo>
                    <a:pt x="51825" y="30342"/>
                  </a:lnTo>
                  <a:lnTo>
                    <a:pt x="63956" y="24011"/>
                  </a:lnTo>
                  <a:lnTo>
                    <a:pt x="69096" y="22957"/>
                  </a:lnTo>
                  <a:lnTo>
                    <a:pt x="73580" y="23313"/>
                  </a:lnTo>
                  <a:lnTo>
                    <a:pt x="77628" y="24608"/>
                  </a:lnTo>
                  <a:lnTo>
                    <a:pt x="84949" y="31693"/>
                  </a:lnTo>
                  <a:lnTo>
                    <a:pt x="95020" y="50403"/>
                  </a:lnTo>
                  <a:lnTo>
                    <a:pt x="100440" y="68204"/>
                  </a:lnTo>
                  <a:lnTo>
                    <a:pt x="103919" y="108481"/>
                  </a:lnTo>
                  <a:lnTo>
                    <a:pt x="103336" y="122591"/>
                  </a:lnTo>
                  <a:lnTo>
                    <a:pt x="99550" y="132391"/>
                  </a:lnTo>
                  <a:lnTo>
                    <a:pt x="97058" y="135428"/>
                  </a:lnTo>
                  <a:lnTo>
                    <a:pt x="91467" y="138801"/>
                  </a:lnTo>
                  <a:lnTo>
                    <a:pt x="87437" y="137584"/>
                  </a:lnTo>
                  <a:lnTo>
                    <a:pt x="77313" y="130587"/>
                  </a:lnTo>
                  <a:lnTo>
                    <a:pt x="64770" y="114748"/>
                  </a:lnTo>
                  <a:lnTo>
                    <a:pt x="59408" y="86536"/>
                  </a:lnTo>
                  <a:lnTo>
                    <a:pt x="63798" y="66272"/>
                  </a:lnTo>
                  <a:lnTo>
                    <a:pt x="78807" y="37505"/>
                  </a:lnTo>
                  <a:lnTo>
                    <a:pt x="88732" y="25197"/>
                  </a:lnTo>
                  <a:lnTo>
                    <a:pt x="103431" y="14847"/>
                  </a:lnTo>
                  <a:lnTo>
                    <a:pt x="116137" y="10134"/>
                  </a:lnTo>
                  <a:lnTo>
                    <a:pt x="154216" y="0"/>
                  </a:lnTo>
                  <a:lnTo>
                    <a:pt x="197623" y="7912"/>
                  </a:lnTo>
                  <a:lnTo>
                    <a:pt x="219075" y="8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288">
              <a:extLst>
                <a:ext uri="{FF2B5EF4-FFF2-40B4-BE49-F238E27FC236}">
                  <a16:creationId xmlns:a16="http://schemas.microsoft.com/office/drawing/2014/main" id="{5037C0EB-7AF1-D92E-DF16-4F5AD3EF4659}"/>
                </a:ext>
              </a:extLst>
            </p:cNvPr>
            <p:cNvSpPr/>
            <p:nvPr>
              <p:custDataLst>
                <p:tags r:id="rId97"/>
              </p:custDataLst>
            </p:nvPr>
          </p:nvSpPr>
          <p:spPr>
            <a:xfrm>
              <a:off x="3362325" y="4676934"/>
              <a:ext cx="112608" cy="132450"/>
            </a:xfrm>
            <a:custGeom>
              <a:avLst/>
              <a:gdLst/>
              <a:ahLst/>
              <a:cxnLst/>
              <a:rect l="0" t="0" r="0" b="0"/>
              <a:pathLst>
                <a:path w="112608" h="132450">
                  <a:moveTo>
                    <a:pt x="0" y="85566"/>
                  </a:moveTo>
                  <a:lnTo>
                    <a:pt x="0" y="85566"/>
                  </a:lnTo>
                  <a:lnTo>
                    <a:pt x="16476" y="49793"/>
                  </a:lnTo>
                  <a:lnTo>
                    <a:pt x="17334" y="45842"/>
                  </a:lnTo>
                  <a:lnTo>
                    <a:pt x="35301" y="22232"/>
                  </a:lnTo>
                  <a:lnTo>
                    <a:pt x="44093" y="11947"/>
                  </a:lnTo>
                  <a:lnTo>
                    <a:pt x="46055" y="5926"/>
                  </a:lnTo>
                  <a:lnTo>
                    <a:pt x="48695" y="3898"/>
                  </a:lnTo>
                  <a:lnTo>
                    <a:pt x="61465" y="1043"/>
                  </a:lnTo>
                  <a:lnTo>
                    <a:pt x="79107" y="0"/>
                  </a:lnTo>
                  <a:lnTo>
                    <a:pt x="82372" y="2063"/>
                  </a:lnTo>
                  <a:lnTo>
                    <a:pt x="98037" y="17762"/>
                  </a:lnTo>
                  <a:lnTo>
                    <a:pt x="103458" y="21314"/>
                  </a:lnTo>
                  <a:lnTo>
                    <a:pt x="107072" y="25798"/>
                  </a:lnTo>
                  <a:lnTo>
                    <a:pt x="111087" y="36424"/>
                  </a:lnTo>
                  <a:lnTo>
                    <a:pt x="112607" y="73585"/>
                  </a:lnTo>
                  <a:lnTo>
                    <a:pt x="100959" y="110225"/>
                  </a:lnTo>
                  <a:lnTo>
                    <a:pt x="89321" y="120514"/>
                  </a:lnTo>
                  <a:lnTo>
                    <a:pt x="71148" y="130687"/>
                  </a:lnTo>
                  <a:lnTo>
                    <a:pt x="57887" y="132449"/>
                  </a:lnTo>
                  <a:lnTo>
                    <a:pt x="28575" y="123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289">
              <a:extLst>
                <a:ext uri="{FF2B5EF4-FFF2-40B4-BE49-F238E27FC236}">
                  <a16:creationId xmlns:a16="http://schemas.microsoft.com/office/drawing/2014/main" id="{322876DB-14C9-B7E0-D173-D4FC267C66A0}"/>
                </a:ext>
              </a:extLst>
            </p:cNvPr>
            <p:cNvSpPr/>
            <p:nvPr>
              <p:custDataLst>
                <p:tags r:id="rId98"/>
              </p:custDataLst>
            </p:nvPr>
          </p:nvSpPr>
          <p:spPr>
            <a:xfrm>
              <a:off x="3362325" y="4667250"/>
              <a:ext cx="28576" cy="285751"/>
            </a:xfrm>
            <a:custGeom>
              <a:avLst/>
              <a:gdLst/>
              <a:ahLst/>
              <a:cxnLst/>
              <a:rect l="0" t="0" r="0" b="0"/>
              <a:pathLst>
                <a:path w="28576" h="285751">
                  <a:moveTo>
                    <a:pt x="28575" y="0"/>
                  </a:moveTo>
                  <a:lnTo>
                    <a:pt x="28575" y="0"/>
                  </a:lnTo>
                  <a:lnTo>
                    <a:pt x="28575" y="45586"/>
                  </a:lnTo>
                  <a:lnTo>
                    <a:pt x="27517" y="88443"/>
                  </a:lnTo>
                  <a:lnTo>
                    <a:pt x="21036" y="125499"/>
                  </a:lnTo>
                  <a:lnTo>
                    <a:pt x="19443" y="172486"/>
                  </a:lnTo>
                  <a:lnTo>
                    <a:pt x="11562" y="217317"/>
                  </a:lnTo>
                  <a:lnTo>
                    <a:pt x="8735" y="260589"/>
                  </a:lnTo>
                  <a:lnTo>
                    <a:pt x="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290">
              <a:extLst>
                <a:ext uri="{FF2B5EF4-FFF2-40B4-BE49-F238E27FC236}">
                  <a16:creationId xmlns:a16="http://schemas.microsoft.com/office/drawing/2014/main" id="{7BCCD39D-5C2F-3F43-DAB8-331AAFC233B4}"/>
                </a:ext>
              </a:extLst>
            </p:cNvPr>
            <p:cNvSpPr/>
            <p:nvPr>
              <p:custDataLst>
                <p:tags r:id="rId99"/>
              </p:custDataLst>
            </p:nvPr>
          </p:nvSpPr>
          <p:spPr>
            <a:xfrm>
              <a:off x="3211250" y="4762500"/>
              <a:ext cx="8201" cy="1"/>
            </a:xfrm>
            <a:custGeom>
              <a:avLst/>
              <a:gdLst/>
              <a:ahLst/>
              <a:cxnLst/>
              <a:rect l="0" t="0" r="0" b="0"/>
              <a:pathLst>
                <a:path w="8201" h="1">
                  <a:moveTo>
                    <a:pt x="8200" y="0"/>
                  </a:moveTo>
                  <a:lnTo>
                    <a:pt x="820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291">
              <a:extLst>
                <a:ext uri="{FF2B5EF4-FFF2-40B4-BE49-F238E27FC236}">
                  <a16:creationId xmlns:a16="http://schemas.microsoft.com/office/drawing/2014/main" id="{E41ECD39-6364-48D9-5CE3-8B9B9495636B}"/>
                </a:ext>
              </a:extLst>
            </p:cNvPr>
            <p:cNvSpPr/>
            <p:nvPr>
              <p:custDataLst>
                <p:tags r:id="rId100"/>
              </p:custDataLst>
            </p:nvPr>
          </p:nvSpPr>
          <p:spPr>
            <a:xfrm>
              <a:off x="3071088" y="4591834"/>
              <a:ext cx="5488" cy="208767"/>
            </a:xfrm>
            <a:custGeom>
              <a:avLst/>
              <a:gdLst/>
              <a:ahLst/>
              <a:cxnLst/>
              <a:rect l="0" t="0" r="0" b="0"/>
              <a:pathLst>
                <a:path w="5488" h="208767">
                  <a:moveTo>
                    <a:pt x="5487" y="18266"/>
                  </a:moveTo>
                  <a:lnTo>
                    <a:pt x="5487" y="18266"/>
                  </a:lnTo>
                  <a:lnTo>
                    <a:pt x="5487" y="0"/>
                  </a:lnTo>
                  <a:lnTo>
                    <a:pt x="5487" y="44997"/>
                  </a:lnTo>
                  <a:lnTo>
                    <a:pt x="0" y="84577"/>
                  </a:lnTo>
                  <a:lnTo>
                    <a:pt x="4089" y="125791"/>
                  </a:lnTo>
                  <a:lnTo>
                    <a:pt x="5303" y="171694"/>
                  </a:lnTo>
                  <a:lnTo>
                    <a:pt x="5487" y="208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292">
              <a:extLst>
                <a:ext uri="{FF2B5EF4-FFF2-40B4-BE49-F238E27FC236}">
                  <a16:creationId xmlns:a16="http://schemas.microsoft.com/office/drawing/2014/main" id="{2C704FF7-4C9B-EF4A-DDB2-A1AE0C6B52C3}"/>
                </a:ext>
              </a:extLst>
            </p:cNvPr>
            <p:cNvSpPr/>
            <p:nvPr>
              <p:custDataLst>
                <p:tags r:id="rId101"/>
              </p:custDataLst>
            </p:nvPr>
          </p:nvSpPr>
          <p:spPr>
            <a:xfrm>
              <a:off x="2943225" y="4695825"/>
              <a:ext cx="57151" cy="93358"/>
            </a:xfrm>
            <a:custGeom>
              <a:avLst/>
              <a:gdLst/>
              <a:ahLst/>
              <a:cxnLst/>
              <a:rect l="0" t="0" r="0" b="0"/>
              <a:pathLst>
                <a:path w="57151" h="93358">
                  <a:moveTo>
                    <a:pt x="0" y="28575"/>
                  </a:moveTo>
                  <a:lnTo>
                    <a:pt x="0" y="28575"/>
                  </a:lnTo>
                  <a:lnTo>
                    <a:pt x="0" y="23518"/>
                  </a:lnTo>
                  <a:lnTo>
                    <a:pt x="2822" y="18214"/>
                  </a:lnTo>
                  <a:lnTo>
                    <a:pt x="9515" y="9539"/>
                  </a:lnTo>
                  <a:lnTo>
                    <a:pt x="9522" y="14586"/>
                  </a:lnTo>
                  <a:lnTo>
                    <a:pt x="6701" y="19888"/>
                  </a:lnTo>
                  <a:lnTo>
                    <a:pt x="2978" y="25772"/>
                  </a:lnTo>
                  <a:lnTo>
                    <a:pt x="883" y="36094"/>
                  </a:lnTo>
                  <a:lnTo>
                    <a:pt x="392" y="46381"/>
                  </a:lnTo>
                  <a:lnTo>
                    <a:pt x="2997" y="55186"/>
                  </a:lnTo>
                  <a:lnTo>
                    <a:pt x="6624" y="62627"/>
                  </a:lnTo>
                  <a:lnTo>
                    <a:pt x="9723" y="72766"/>
                  </a:lnTo>
                  <a:lnTo>
                    <a:pt x="22669" y="88866"/>
                  </a:lnTo>
                  <a:lnTo>
                    <a:pt x="28772" y="92413"/>
                  </a:lnTo>
                  <a:lnTo>
                    <a:pt x="31882" y="93357"/>
                  </a:lnTo>
                  <a:lnTo>
                    <a:pt x="35013" y="92930"/>
                  </a:lnTo>
                  <a:lnTo>
                    <a:pt x="41314" y="89633"/>
                  </a:lnTo>
                  <a:lnTo>
                    <a:pt x="43418" y="87272"/>
                  </a:lnTo>
                  <a:lnTo>
                    <a:pt x="52127" y="67754"/>
                  </a:lnTo>
                  <a:lnTo>
                    <a:pt x="56954" y="20393"/>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293">
              <a:extLst>
                <a:ext uri="{FF2B5EF4-FFF2-40B4-BE49-F238E27FC236}">
                  <a16:creationId xmlns:a16="http://schemas.microsoft.com/office/drawing/2014/main" id="{672CCDCE-9267-6C01-27C6-2B4CEE91387D}"/>
                </a:ext>
              </a:extLst>
            </p:cNvPr>
            <p:cNvSpPr/>
            <p:nvPr>
              <p:custDataLst>
                <p:tags r:id="rId102"/>
              </p:custDataLst>
            </p:nvPr>
          </p:nvSpPr>
          <p:spPr>
            <a:xfrm>
              <a:off x="2809875" y="4662470"/>
              <a:ext cx="103135" cy="80981"/>
            </a:xfrm>
            <a:custGeom>
              <a:avLst/>
              <a:gdLst/>
              <a:ahLst/>
              <a:cxnLst/>
              <a:rect l="0" t="0" r="0" b="0"/>
              <a:pathLst>
                <a:path w="103135" h="80981">
                  <a:moveTo>
                    <a:pt x="9525" y="42880"/>
                  </a:moveTo>
                  <a:lnTo>
                    <a:pt x="9525" y="42880"/>
                  </a:lnTo>
                  <a:lnTo>
                    <a:pt x="9525" y="37823"/>
                  </a:lnTo>
                  <a:lnTo>
                    <a:pt x="12347" y="32519"/>
                  </a:lnTo>
                  <a:lnTo>
                    <a:pt x="27839" y="15432"/>
                  </a:lnTo>
                  <a:lnTo>
                    <a:pt x="36362" y="9515"/>
                  </a:lnTo>
                  <a:lnTo>
                    <a:pt x="47110" y="6183"/>
                  </a:lnTo>
                  <a:lnTo>
                    <a:pt x="54804" y="4346"/>
                  </a:lnTo>
                  <a:lnTo>
                    <a:pt x="65280" y="0"/>
                  </a:lnTo>
                  <a:lnTo>
                    <a:pt x="76991" y="186"/>
                  </a:lnTo>
                  <a:lnTo>
                    <a:pt x="83078" y="1718"/>
                  </a:lnTo>
                  <a:lnTo>
                    <a:pt x="87135" y="4856"/>
                  </a:lnTo>
                  <a:lnTo>
                    <a:pt x="99238" y="31026"/>
                  </a:lnTo>
                  <a:lnTo>
                    <a:pt x="103134" y="49481"/>
                  </a:lnTo>
                  <a:lnTo>
                    <a:pt x="101565" y="54689"/>
                  </a:lnTo>
                  <a:lnTo>
                    <a:pt x="94176" y="63299"/>
                  </a:lnTo>
                  <a:lnTo>
                    <a:pt x="73060" y="74095"/>
                  </a:lnTo>
                  <a:lnTo>
                    <a:pt x="42967" y="79620"/>
                  </a:lnTo>
                  <a:lnTo>
                    <a:pt x="0" y="80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294">
              <a:extLst>
                <a:ext uri="{FF2B5EF4-FFF2-40B4-BE49-F238E27FC236}">
                  <a16:creationId xmlns:a16="http://schemas.microsoft.com/office/drawing/2014/main" id="{A5353C9C-4EAC-9376-DEA4-78BA46939AE6}"/>
                </a:ext>
              </a:extLst>
            </p:cNvPr>
            <p:cNvSpPr/>
            <p:nvPr>
              <p:custDataLst>
                <p:tags r:id="rId103"/>
              </p:custDataLst>
            </p:nvPr>
          </p:nvSpPr>
          <p:spPr>
            <a:xfrm>
              <a:off x="2809875" y="4691219"/>
              <a:ext cx="9526" cy="195107"/>
            </a:xfrm>
            <a:custGeom>
              <a:avLst/>
              <a:gdLst/>
              <a:ahLst/>
              <a:cxnLst/>
              <a:rect l="0" t="0" r="0" b="0"/>
              <a:pathLst>
                <a:path w="9526" h="195107">
                  <a:moveTo>
                    <a:pt x="0" y="14131"/>
                  </a:moveTo>
                  <a:lnTo>
                    <a:pt x="0" y="14131"/>
                  </a:lnTo>
                  <a:lnTo>
                    <a:pt x="0" y="9074"/>
                  </a:lnTo>
                  <a:lnTo>
                    <a:pt x="2822" y="3770"/>
                  </a:lnTo>
                  <a:lnTo>
                    <a:pt x="5056" y="874"/>
                  </a:lnTo>
                  <a:lnTo>
                    <a:pt x="6546" y="0"/>
                  </a:lnTo>
                  <a:lnTo>
                    <a:pt x="7538" y="478"/>
                  </a:lnTo>
                  <a:lnTo>
                    <a:pt x="9133" y="3791"/>
                  </a:lnTo>
                  <a:lnTo>
                    <a:pt x="1289" y="44307"/>
                  </a:lnTo>
                  <a:lnTo>
                    <a:pt x="255" y="87669"/>
                  </a:lnTo>
                  <a:lnTo>
                    <a:pt x="2873" y="127905"/>
                  </a:lnTo>
                  <a:lnTo>
                    <a:pt x="9525" y="195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295">
              <a:extLst>
                <a:ext uri="{FF2B5EF4-FFF2-40B4-BE49-F238E27FC236}">
                  <a16:creationId xmlns:a16="http://schemas.microsoft.com/office/drawing/2014/main" id="{18967E98-F3E2-7AD8-716E-CDABEC671B26}"/>
                </a:ext>
              </a:extLst>
            </p:cNvPr>
            <p:cNvSpPr/>
            <p:nvPr>
              <p:custDataLst>
                <p:tags r:id="rId104"/>
              </p:custDataLst>
            </p:nvPr>
          </p:nvSpPr>
          <p:spPr>
            <a:xfrm>
              <a:off x="2652937" y="4657725"/>
              <a:ext cx="87334" cy="112246"/>
            </a:xfrm>
            <a:custGeom>
              <a:avLst/>
              <a:gdLst/>
              <a:ahLst/>
              <a:cxnLst/>
              <a:rect l="0" t="0" r="0" b="0"/>
              <a:pathLst>
                <a:path w="87334" h="112246">
                  <a:moveTo>
                    <a:pt x="23588" y="19050"/>
                  </a:moveTo>
                  <a:lnTo>
                    <a:pt x="23588" y="19050"/>
                  </a:lnTo>
                  <a:lnTo>
                    <a:pt x="23588" y="13993"/>
                  </a:lnTo>
                  <a:lnTo>
                    <a:pt x="24646" y="12504"/>
                  </a:lnTo>
                  <a:lnTo>
                    <a:pt x="26410" y="11511"/>
                  </a:lnTo>
                  <a:lnTo>
                    <a:pt x="32721" y="9642"/>
                  </a:lnTo>
                  <a:lnTo>
                    <a:pt x="32997" y="4503"/>
                  </a:lnTo>
                  <a:lnTo>
                    <a:pt x="31977" y="3003"/>
                  </a:lnTo>
                  <a:lnTo>
                    <a:pt x="30239" y="2001"/>
                  </a:lnTo>
                  <a:lnTo>
                    <a:pt x="24902" y="395"/>
                  </a:lnTo>
                  <a:lnTo>
                    <a:pt x="18921" y="5173"/>
                  </a:lnTo>
                  <a:lnTo>
                    <a:pt x="10446" y="18349"/>
                  </a:lnTo>
                  <a:lnTo>
                    <a:pt x="0" y="62393"/>
                  </a:lnTo>
                  <a:lnTo>
                    <a:pt x="455" y="69112"/>
                  </a:lnTo>
                  <a:lnTo>
                    <a:pt x="11853" y="96446"/>
                  </a:lnTo>
                  <a:lnTo>
                    <a:pt x="18725" y="103896"/>
                  </a:lnTo>
                  <a:lnTo>
                    <a:pt x="28835" y="109676"/>
                  </a:lnTo>
                  <a:lnTo>
                    <a:pt x="40384" y="112245"/>
                  </a:lnTo>
                  <a:lnTo>
                    <a:pt x="55394" y="107742"/>
                  </a:lnTo>
                  <a:lnTo>
                    <a:pt x="70532" y="98685"/>
                  </a:lnTo>
                  <a:lnTo>
                    <a:pt x="80788" y="87604"/>
                  </a:lnTo>
                  <a:lnTo>
                    <a:pt x="86052" y="72802"/>
                  </a:lnTo>
                  <a:lnTo>
                    <a:pt x="87333" y="54581"/>
                  </a:lnTo>
                  <a:lnTo>
                    <a:pt x="84375" y="32372"/>
                  </a:lnTo>
                  <a:lnTo>
                    <a:pt x="76710" y="16857"/>
                  </a:lnTo>
                  <a:lnTo>
                    <a:pt x="67306" y="7492"/>
                  </a:lnTo>
                  <a:lnTo>
                    <a:pt x="59599" y="3330"/>
                  </a:lnTo>
                  <a:lnTo>
                    <a:pt x="426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296">
              <a:extLst>
                <a:ext uri="{FF2B5EF4-FFF2-40B4-BE49-F238E27FC236}">
                  <a16:creationId xmlns:a16="http://schemas.microsoft.com/office/drawing/2014/main" id="{78367AED-1F82-360C-8393-F0D7FA7DDA06}"/>
                </a:ext>
              </a:extLst>
            </p:cNvPr>
            <p:cNvSpPr/>
            <p:nvPr>
              <p:custDataLst>
                <p:tags r:id="rId105"/>
              </p:custDataLst>
            </p:nvPr>
          </p:nvSpPr>
          <p:spPr>
            <a:xfrm>
              <a:off x="2505075" y="4525044"/>
              <a:ext cx="112767" cy="122524"/>
            </a:xfrm>
            <a:custGeom>
              <a:avLst/>
              <a:gdLst/>
              <a:ahLst/>
              <a:cxnLst/>
              <a:rect l="0" t="0" r="0" b="0"/>
              <a:pathLst>
                <a:path w="112767" h="122524">
                  <a:moveTo>
                    <a:pt x="19050" y="46956"/>
                  </a:moveTo>
                  <a:lnTo>
                    <a:pt x="19050" y="46956"/>
                  </a:lnTo>
                  <a:lnTo>
                    <a:pt x="19050" y="41899"/>
                  </a:lnTo>
                  <a:lnTo>
                    <a:pt x="21872" y="36595"/>
                  </a:lnTo>
                  <a:lnTo>
                    <a:pt x="41440" y="6957"/>
                  </a:lnTo>
                  <a:lnTo>
                    <a:pt x="47698" y="2720"/>
                  </a:lnTo>
                  <a:lnTo>
                    <a:pt x="55066" y="837"/>
                  </a:lnTo>
                  <a:lnTo>
                    <a:pt x="65396" y="0"/>
                  </a:lnTo>
                  <a:lnTo>
                    <a:pt x="83112" y="4586"/>
                  </a:lnTo>
                  <a:lnTo>
                    <a:pt x="92677" y="12603"/>
                  </a:lnTo>
                  <a:lnTo>
                    <a:pt x="99398" y="22163"/>
                  </a:lnTo>
                  <a:lnTo>
                    <a:pt x="111999" y="61884"/>
                  </a:lnTo>
                  <a:lnTo>
                    <a:pt x="112766" y="66433"/>
                  </a:lnTo>
                  <a:lnTo>
                    <a:pt x="108789" y="88005"/>
                  </a:lnTo>
                  <a:lnTo>
                    <a:pt x="100908" y="104392"/>
                  </a:lnTo>
                  <a:lnTo>
                    <a:pt x="89298" y="112347"/>
                  </a:lnTo>
                  <a:lnTo>
                    <a:pt x="71144" y="121021"/>
                  </a:lnTo>
                  <a:lnTo>
                    <a:pt x="52830" y="122523"/>
                  </a:lnTo>
                  <a:lnTo>
                    <a:pt x="32352" y="117912"/>
                  </a:lnTo>
                  <a:lnTo>
                    <a:pt x="0" y="104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297">
              <a:extLst>
                <a:ext uri="{FF2B5EF4-FFF2-40B4-BE49-F238E27FC236}">
                  <a16:creationId xmlns:a16="http://schemas.microsoft.com/office/drawing/2014/main" id="{BDD15319-1C3C-8048-F242-C90490F2D1E8}"/>
                </a:ext>
              </a:extLst>
            </p:cNvPr>
            <p:cNvSpPr/>
            <p:nvPr>
              <p:custDataLst>
                <p:tags r:id="rId106"/>
              </p:custDataLst>
            </p:nvPr>
          </p:nvSpPr>
          <p:spPr>
            <a:xfrm>
              <a:off x="2524125" y="4572117"/>
              <a:ext cx="19051" cy="218959"/>
            </a:xfrm>
            <a:custGeom>
              <a:avLst/>
              <a:gdLst/>
              <a:ahLst/>
              <a:cxnLst/>
              <a:rect l="0" t="0" r="0" b="0"/>
              <a:pathLst>
                <a:path w="19051" h="218959">
                  <a:moveTo>
                    <a:pt x="19050" y="9408"/>
                  </a:moveTo>
                  <a:lnTo>
                    <a:pt x="19050" y="9408"/>
                  </a:lnTo>
                  <a:lnTo>
                    <a:pt x="19050" y="0"/>
                  </a:lnTo>
                  <a:lnTo>
                    <a:pt x="17992" y="41046"/>
                  </a:lnTo>
                  <a:lnTo>
                    <a:pt x="12504" y="75815"/>
                  </a:lnTo>
                  <a:lnTo>
                    <a:pt x="10408" y="115985"/>
                  </a:lnTo>
                  <a:lnTo>
                    <a:pt x="9641" y="162254"/>
                  </a:lnTo>
                  <a:lnTo>
                    <a:pt x="8490" y="192392"/>
                  </a:lnTo>
                  <a:lnTo>
                    <a:pt x="0" y="218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4" name="SMARTInkShape-Group31">
            <a:extLst>
              <a:ext uri="{FF2B5EF4-FFF2-40B4-BE49-F238E27FC236}">
                <a16:creationId xmlns:a16="http://schemas.microsoft.com/office/drawing/2014/main" id="{D2831C21-86FF-6BA3-FF19-534710B8451F}"/>
              </a:ext>
            </a:extLst>
          </p:cNvPr>
          <p:cNvGrpSpPr/>
          <p:nvPr/>
        </p:nvGrpSpPr>
        <p:grpSpPr>
          <a:xfrm>
            <a:off x="7496290" y="3352968"/>
            <a:ext cx="495186" cy="676090"/>
            <a:chOff x="7496290" y="3352968"/>
            <a:chExt cx="495186" cy="676090"/>
          </a:xfrm>
        </p:grpSpPr>
        <p:sp>
          <p:nvSpPr>
            <p:cNvPr id="329" name="SMARTInkShape-298">
              <a:extLst>
                <a:ext uri="{FF2B5EF4-FFF2-40B4-BE49-F238E27FC236}">
                  <a16:creationId xmlns:a16="http://schemas.microsoft.com/office/drawing/2014/main" id="{4C26A3A8-F370-31DC-8786-6EB56BF94E93}"/>
                </a:ext>
              </a:extLst>
            </p:cNvPr>
            <p:cNvSpPr/>
            <p:nvPr>
              <p:custDataLst>
                <p:tags r:id="rId87"/>
              </p:custDataLst>
            </p:nvPr>
          </p:nvSpPr>
          <p:spPr>
            <a:xfrm>
              <a:off x="7848775" y="3933942"/>
              <a:ext cx="142701" cy="95116"/>
            </a:xfrm>
            <a:custGeom>
              <a:avLst/>
              <a:gdLst/>
              <a:ahLst/>
              <a:cxnLst/>
              <a:rect l="0" t="0" r="0" b="0"/>
              <a:pathLst>
                <a:path w="142701" h="95116">
                  <a:moveTo>
                    <a:pt x="9350" y="18933"/>
                  </a:moveTo>
                  <a:lnTo>
                    <a:pt x="9350" y="18933"/>
                  </a:lnTo>
                  <a:lnTo>
                    <a:pt x="9350" y="9801"/>
                  </a:lnTo>
                  <a:lnTo>
                    <a:pt x="14406" y="9525"/>
                  </a:lnTo>
                  <a:lnTo>
                    <a:pt x="19711" y="6638"/>
                  </a:lnTo>
                  <a:lnTo>
                    <a:pt x="26684" y="1217"/>
                  </a:lnTo>
                  <a:lnTo>
                    <a:pt x="35665" y="147"/>
                  </a:lnTo>
                  <a:lnTo>
                    <a:pt x="41507" y="0"/>
                  </a:lnTo>
                  <a:lnTo>
                    <a:pt x="47631" y="2757"/>
                  </a:lnTo>
                  <a:lnTo>
                    <a:pt x="55129" y="8094"/>
                  </a:lnTo>
                  <a:lnTo>
                    <a:pt x="56154" y="11646"/>
                  </a:lnTo>
                  <a:lnTo>
                    <a:pt x="56428" y="14076"/>
                  </a:lnTo>
                  <a:lnTo>
                    <a:pt x="43670" y="45021"/>
                  </a:lnTo>
                  <a:lnTo>
                    <a:pt x="34834" y="54516"/>
                  </a:lnTo>
                  <a:lnTo>
                    <a:pt x="24909" y="63323"/>
                  </a:lnTo>
                  <a:lnTo>
                    <a:pt x="0" y="94930"/>
                  </a:lnTo>
                  <a:lnTo>
                    <a:pt x="18154" y="95115"/>
                  </a:lnTo>
                  <a:lnTo>
                    <a:pt x="65645" y="86000"/>
                  </a:lnTo>
                  <a:lnTo>
                    <a:pt x="111055" y="85615"/>
                  </a:lnTo>
                  <a:lnTo>
                    <a:pt x="126739" y="84551"/>
                  </a:lnTo>
                  <a:lnTo>
                    <a:pt x="142700" y="76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99">
              <a:extLst>
                <a:ext uri="{FF2B5EF4-FFF2-40B4-BE49-F238E27FC236}">
                  <a16:creationId xmlns:a16="http://schemas.microsoft.com/office/drawing/2014/main" id="{38C589AC-9C27-815D-F51B-77A6E5A5D38B}"/>
                </a:ext>
              </a:extLst>
            </p:cNvPr>
            <p:cNvSpPr/>
            <p:nvPr>
              <p:custDataLst>
                <p:tags r:id="rId88"/>
              </p:custDataLst>
            </p:nvPr>
          </p:nvSpPr>
          <p:spPr>
            <a:xfrm>
              <a:off x="7592749" y="3811977"/>
              <a:ext cx="208227" cy="150424"/>
            </a:xfrm>
            <a:custGeom>
              <a:avLst/>
              <a:gdLst/>
              <a:ahLst/>
              <a:cxnLst/>
              <a:rect l="0" t="0" r="0" b="0"/>
              <a:pathLst>
                <a:path w="208227" h="150424">
                  <a:moveTo>
                    <a:pt x="8201" y="45648"/>
                  </a:moveTo>
                  <a:lnTo>
                    <a:pt x="8201" y="45648"/>
                  </a:lnTo>
                  <a:lnTo>
                    <a:pt x="0" y="45648"/>
                  </a:lnTo>
                  <a:lnTo>
                    <a:pt x="4125" y="40591"/>
                  </a:lnTo>
                  <a:lnTo>
                    <a:pt x="12050" y="32391"/>
                  </a:lnTo>
                  <a:lnTo>
                    <a:pt x="18026" y="29173"/>
                  </a:lnTo>
                  <a:lnTo>
                    <a:pt x="58613" y="17510"/>
                  </a:lnTo>
                  <a:lnTo>
                    <a:pt x="65178" y="20089"/>
                  </a:lnTo>
                  <a:lnTo>
                    <a:pt x="68411" y="22259"/>
                  </a:lnTo>
                  <a:lnTo>
                    <a:pt x="70565" y="25822"/>
                  </a:lnTo>
                  <a:lnTo>
                    <a:pt x="72961" y="35425"/>
                  </a:lnTo>
                  <a:lnTo>
                    <a:pt x="67085" y="75385"/>
                  </a:lnTo>
                  <a:lnTo>
                    <a:pt x="63043" y="100320"/>
                  </a:lnTo>
                  <a:lnTo>
                    <a:pt x="60637" y="107497"/>
                  </a:lnTo>
                  <a:lnTo>
                    <a:pt x="60092" y="113339"/>
                  </a:lnTo>
                  <a:lnTo>
                    <a:pt x="65084" y="138808"/>
                  </a:lnTo>
                  <a:lnTo>
                    <a:pt x="70384" y="122401"/>
                  </a:lnTo>
                  <a:lnTo>
                    <a:pt x="102546" y="82567"/>
                  </a:lnTo>
                  <a:lnTo>
                    <a:pt x="140570" y="38084"/>
                  </a:lnTo>
                  <a:lnTo>
                    <a:pt x="176285" y="2472"/>
                  </a:lnTo>
                  <a:lnTo>
                    <a:pt x="182742" y="0"/>
                  </a:lnTo>
                  <a:lnTo>
                    <a:pt x="185944" y="1458"/>
                  </a:lnTo>
                  <a:lnTo>
                    <a:pt x="192325" y="8722"/>
                  </a:lnTo>
                  <a:lnTo>
                    <a:pt x="201868" y="29768"/>
                  </a:lnTo>
                  <a:lnTo>
                    <a:pt x="206970" y="71870"/>
                  </a:lnTo>
                  <a:lnTo>
                    <a:pt x="207978" y="111858"/>
                  </a:lnTo>
                  <a:lnTo>
                    <a:pt x="208226" y="1504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300">
              <a:extLst>
                <a:ext uri="{FF2B5EF4-FFF2-40B4-BE49-F238E27FC236}">
                  <a16:creationId xmlns:a16="http://schemas.microsoft.com/office/drawing/2014/main" id="{F38B48FD-BBD3-69F5-21A6-333EB242A46B}"/>
                </a:ext>
              </a:extLst>
            </p:cNvPr>
            <p:cNvSpPr/>
            <p:nvPr>
              <p:custDataLst>
                <p:tags r:id="rId89"/>
              </p:custDataLst>
            </p:nvPr>
          </p:nvSpPr>
          <p:spPr>
            <a:xfrm>
              <a:off x="7496290" y="3695700"/>
              <a:ext cx="428511" cy="9526"/>
            </a:xfrm>
            <a:custGeom>
              <a:avLst/>
              <a:gdLst/>
              <a:ahLst/>
              <a:cxnLst/>
              <a:rect l="0" t="0" r="0" b="0"/>
              <a:pathLst>
                <a:path w="428511" h="9526">
                  <a:moveTo>
                    <a:pt x="9410" y="0"/>
                  </a:moveTo>
                  <a:lnTo>
                    <a:pt x="9410" y="0"/>
                  </a:lnTo>
                  <a:lnTo>
                    <a:pt x="0" y="9408"/>
                  </a:lnTo>
                  <a:lnTo>
                    <a:pt x="38989" y="8444"/>
                  </a:lnTo>
                  <a:lnTo>
                    <a:pt x="86614" y="2972"/>
                  </a:lnTo>
                  <a:lnTo>
                    <a:pt x="128476" y="881"/>
                  </a:lnTo>
                  <a:lnTo>
                    <a:pt x="167690" y="261"/>
                  </a:lnTo>
                  <a:lnTo>
                    <a:pt x="207179" y="77"/>
                  </a:lnTo>
                  <a:lnTo>
                    <a:pt x="250864" y="23"/>
                  </a:lnTo>
                  <a:lnTo>
                    <a:pt x="293207" y="7"/>
                  </a:lnTo>
                  <a:lnTo>
                    <a:pt x="327100" y="3"/>
                  </a:lnTo>
                  <a:lnTo>
                    <a:pt x="371769" y="5057"/>
                  </a:lnTo>
                  <a:lnTo>
                    <a:pt x="418921" y="9133"/>
                  </a:lnTo>
                  <a:lnTo>
                    <a:pt x="42851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301">
              <a:extLst>
                <a:ext uri="{FF2B5EF4-FFF2-40B4-BE49-F238E27FC236}">
                  <a16:creationId xmlns:a16="http://schemas.microsoft.com/office/drawing/2014/main" id="{31C9AE74-7B64-A90F-5F37-2332C3B75F39}"/>
                </a:ext>
              </a:extLst>
            </p:cNvPr>
            <p:cNvSpPr/>
            <p:nvPr>
              <p:custDataLst>
                <p:tags r:id="rId90"/>
              </p:custDataLst>
            </p:nvPr>
          </p:nvSpPr>
          <p:spPr>
            <a:xfrm>
              <a:off x="7777965" y="3478076"/>
              <a:ext cx="156361" cy="108425"/>
            </a:xfrm>
            <a:custGeom>
              <a:avLst/>
              <a:gdLst/>
              <a:ahLst/>
              <a:cxnLst/>
              <a:rect l="0" t="0" r="0" b="0"/>
              <a:pathLst>
                <a:path w="156361" h="108425">
                  <a:moveTo>
                    <a:pt x="13485" y="27124"/>
                  </a:moveTo>
                  <a:lnTo>
                    <a:pt x="13485" y="27124"/>
                  </a:lnTo>
                  <a:lnTo>
                    <a:pt x="13485" y="18923"/>
                  </a:lnTo>
                  <a:lnTo>
                    <a:pt x="18541" y="12935"/>
                  </a:lnTo>
                  <a:lnTo>
                    <a:pt x="23846" y="10234"/>
                  </a:lnTo>
                  <a:lnTo>
                    <a:pt x="26742" y="9514"/>
                  </a:lnTo>
                  <a:lnTo>
                    <a:pt x="42134" y="724"/>
                  </a:lnTo>
                  <a:lnTo>
                    <a:pt x="45284" y="0"/>
                  </a:lnTo>
                  <a:lnTo>
                    <a:pt x="47384" y="574"/>
                  </a:lnTo>
                  <a:lnTo>
                    <a:pt x="48785" y="2016"/>
                  </a:lnTo>
                  <a:lnTo>
                    <a:pt x="49718" y="4035"/>
                  </a:lnTo>
                  <a:lnTo>
                    <a:pt x="51400" y="5382"/>
                  </a:lnTo>
                  <a:lnTo>
                    <a:pt x="56088" y="6877"/>
                  </a:lnTo>
                  <a:lnTo>
                    <a:pt x="57762" y="9393"/>
                  </a:lnTo>
                  <a:lnTo>
                    <a:pt x="59622" y="17833"/>
                  </a:lnTo>
                  <a:lnTo>
                    <a:pt x="54804" y="28639"/>
                  </a:lnTo>
                  <a:lnTo>
                    <a:pt x="43014" y="49445"/>
                  </a:lnTo>
                  <a:lnTo>
                    <a:pt x="35076" y="64561"/>
                  </a:lnTo>
                  <a:lnTo>
                    <a:pt x="1194" y="96701"/>
                  </a:lnTo>
                  <a:lnTo>
                    <a:pt x="0" y="98908"/>
                  </a:lnTo>
                  <a:lnTo>
                    <a:pt x="261" y="100380"/>
                  </a:lnTo>
                  <a:lnTo>
                    <a:pt x="8286" y="107799"/>
                  </a:lnTo>
                  <a:lnTo>
                    <a:pt x="12135" y="108424"/>
                  </a:lnTo>
                  <a:lnTo>
                    <a:pt x="53278" y="103911"/>
                  </a:lnTo>
                  <a:lnTo>
                    <a:pt x="99433" y="103401"/>
                  </a:lnTo>
                  <a:lnTo>
                    <a:pt x="123205" y="102281"/>
                  </a:lnTo>
                  <a:lnTo>
                    <a:pt x="156360" y="937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302">
              <a:extLst>
                <a:ext uri="{FF2B5EF4-FFF2-40B4-BE49-F238E27FC236}">
                  <a16:creationId xmlns:a16="http://schemas.microsoft.com/office/drawing/2014/main" id="{9CF5B107-E9A2-1D33-46C1-91B36C71564B}"/>
                </a:ext>
              </a:extLst>
            </p:cNvPr>
            <p:cNvSpPr/>
            <p:nvPr>
              <p:custDataLst>
                <p:tags r:id="rId91"/>
              </p:custDataLst>
            </p:nvPr>
          </p:nvSpPr>
          <p:spPr>
            <a:xfrm>
              <a:off x="7534275" y="3352968"/>
              <a:ext cx="219076" cy="170021"/>
            </a:xfrm>
            <a:custGeom>
              <a:avLst/>
              <a:gdLst/>
              <a:ahLst/>
              <a:cxnLst/>
              <a:rect l="0" t="0" r="0" b="0"/>
              <a:pathLst>
                <a:path w="219076" h="170021">
                  <a:moveTo>
                    <a:pt x="0" y="66507"/>
                  </a:moveTo>
                  <a:lnTo>
                    <a:pt x="0" y="66507"/>
                  </a:lnTo>
                  <a:lnTo>
                    <a:pt x="0" y="53250"/>
                  </a:lnTo>
                  <a:lnTo>
                    <a:pt x="10113" y="39061"/>
                  </a:lnTo>
                  <a:lnTo>
                    <a:pt x="38595" y="19449"/>
                  </a:lnTo>
                  <a:lnTo>
                    <a:pt x="73421" y="2704"/>
                  </a:lnTo>
                  <a:lnTo>
                    <a:pt x="98263" y="0"/>
                  </a:lnTo>
                  <a:lnTo>
                    <a:pt x="100433" y="2061"/>
                  </a:lnTo>
                  <a:lnTo>
                    <a:pt x="112059" y="38434"/>
                  </a:lnTo>
                  <a:lnTo>
                    <a:pt x="112246" y="54030"/>
                  </a:lnTo>
                  <a:lnTo>
                    <a:pt x="103743" y="98693"/>
                  </a:lnTo>
                  <a:lnTo>
                    <a:pt x="91871" y="133895"/>
                  </a:lnTo>
                  <a:lnTo>
                    <a:pt x="79990" y="149727"/>
                  </a:lnTo>
                  <a:lnTo>
                    <a:pt x="61095" y="164895"/>
                  </a:lnTo>
                  <a:lnTo>
                    <a:pt x="50285" y="170020"/>
                  </a:lnTo>
                  <a:lnTo>
                    <a:pt x="49398" y="169383"/>
                  </a:lnTo>
                  <a:lnTo>
                    <a:pt x="48413" y="165852"/>
                  </a:lnTo>
                  <a:lnTo>
                    <a:pt x="47858" y="152857"/>
                  </a:lnTo>
                  <a:lnTo>
                    <a:pt x="49899" y="148416"/>
                  </a:lnTo>
                  <a:lnTo>
                    <a:pt x="95556" y="104179"/>
                  </a:lnTo>
                  <a:lnTo>
                    <a:pt x="137788" y="69667"/>
                  </a:lnTo>
                  <a:lnTo>
                    <a:pt x="171446" y="45744"/>
                  </a:lnTo>
                  <a:lnTo>
                    <a:pt x="176740" y="38582"/>
                  </a:lnTo>
                  <a:lnTo>
                    <a:pt x="179720" y="28599"/>
                  </a:lnTo>
                  <a:lnTo>
                    <a:pt x="180727" y="20802"/>
                  </a:lnTo>
                  <a:lnTo>
                    <a:pt x="179751" y="21220"/>
                  </a:lnTo>
                  <a:lnTo>
                    <a:pt x="137120" y="49523"/>
                  </a:lnTo>
                  <a:lnTo>
                    <a:pt x="117652" y="69941"/>
                  </a:lnTo>
                  <a:lnTo>
                    <a:pt x="103534" y="96100"/>
                  </a:lnTo>
                  <a:lnTo>
                    <a:pt x="101754" y="111762"/>
                  </a:lnTo>
                  <a:lnTo>
                    <a:pt x="104491" y="124720"/>
                  </a:lnTo>
                  <a:lnTo>
                    <a:pt x="111981" y="137966"/>
                  </a:lnTo>
                  <a:lnTo>
                    <a:pt x="117856" y="145186"/>
                  </a:lnTo>
                  <a:lnTo>
                    <a:pt x="129639" y="149100"/>
                  </a:lnTo>
                  <a:lnTo>
                    <a:pt x="171124" y="151957"/>
                  </a:lnTo>
                  <a:lnTo>
                    <a:pt x="219075" y="1427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1" name="SMARTInkShape-Group32">
            <a:extLst>
              <a:ext uri="{FF2B5EF4-FFF2-40B4-BE49-F238E27FC236}">
                <a16:creationId xmlns:a16="http://schemas.microsoft.com/office/drawing/2014/main" id="{54BC8B9D-CBCF-7811-E17F-66DAD4362840}"/>
              </a:ext>
            </a:extLst>
          </p:cNvPr>
          <p:cNvGrpSpPr/>
          <p:nvPr/>
        </p:nvGrpSpPr>
        <p:grpSpPr>
          <a:xfrm>
            <a:off x="6515100" y="3286294"/>
            <a:ext cx="752476" cy="533232"/>
            <a:chOff x="6515100" y="3286294"/>
            <a:chExt cx="752476" cy="533232"/>
          </a:xfrm>
        </p:grpSpPr>
        <p:sp>
          <p:nvSpPr>
            <p:cNvPr id="335" name="SMARTInkShape-303">
              <a:extLst>
                <a:ext uri="{FF2B5EF4-FFF2-40B4-BE49-F238E27FC236}">
                  <a16:creationId xmlns:a16="http://schemas.microsoft.com/office/drawing/2014/main" id="{693A3E5B-46AD-4248-3F42-7B3E8FE813D9}"/>
                </a:ext>
              </a:extLst>
            </p:cNvPr>
            <p:cNvSpPr/>
            <p:nvPr>
              <p:custDataLst>
                <p:tags r:id="rId81"/>
              </p:custDataLst>
            </p:nvPr>
          </p:nvSpPr>
          <p:spPr>
            <a:xfrm>
              <a:off x="7124700" y="3495675"/>
              <a:ext cx="142876" cy="1"/>
            </a:xfrm>
            <a:custGeom>
              <a:avLst/>
              <a:gdLst/>
              <a:ahLst/>
              <a:cxnLst/>
              <a:rect l="0" t="0" r="0" b="0"/>
              <a:pathLst>
                <a:path w="142876" h="1">
                  <a:moveTo>
                    <a:pt x="0" y="0"/>
                  </a:moveTo>
                  <a:lnTo>
                    <a:pt x="0" y="0"/>
                  </a:lnTo>
                  <a:lnTo>
                    <a:pt x="46644" y="0"/>
                  </a:lnTo>
                  <a:lnTo>
                    <a:pt x="85532" y="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304">
              <a:extLst>
                <a:ext uri="{FF2B5EF4-FFF2-40B4-BE49-F238E27FC236}">
                  <a16:creationId xmlns:a16="http://schemas.microsoft.com/office/drawing/2014/main" id="{A1C67EBE-79C5-5CCC-75DE-6171CA97466B}"/>
                </a:ext>
              </a:extLst>
            </p:cNvPr>
            <p:cNvSpPr/>
            <p:nvPr>
              <p:custDataLst>
                <p:tags r:id="rId82"/>
              </p:custDataLst>
            </p:nvPr>
          </p:nvSpPr>
          <p:spPr>
            <a:xfrm>
              <a:off x="7086600" y="3438525"/>
              <a:ext cx="114301" cy="9526"/>
            </a:xfrm>
            <a:custGeom>
              <a:avLst/>
              <a:gdLst/>
              <a:ahLst/>
              <a:cxnLst/>
              <a:rect l="0" t="0" r="0" b="0"/>
              <a:pathLst>
                <a:path w="114301" h="9526">
                  <a:moveTo>
                    <a:pt x="0" y="9525"/>
                  </a:moveTo>
                  <a:lnTo>
                    <a:pt x="0" y="9525"/>
                  </a:lnTo>
                  <a:lnTo>
                    <a:pt x="24909" y="8467"/>
                  </a:lnTo>
                  <a:lnTo>
                    <a:pt x="70876" y="393"/>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305">
              <a:extLst>
                <a:ext uri="{FF2B5EF4-FFF2-40B4-BE49-F238E27FC236}">
                  <a16:creationId xmlns:a16="http://schemas.microsoft.com/office/drawing/2014/main" id="{146A7B89-1C98-28C4-DA9C-4A6D634F5178}"/>
                </a:ext>
              </a:extLst>
            </p:cNvPr>
            <p:cNvSpPr/>
            <p:nvPr>
              <p:custDataLst>
                <p:tags r:id="rId83"/>
              </p:custDataLst>
            </p:nvPr>
          </p:nvSpPr>
          <p:spPr>
            <a:xfrm>
              <a:off x="6515100" y="3286294"/>
              <a:ext cx="276226" cy="152232"/>
            </a:xfrm>
            <a:custGeom>
              <a:avLst/>
              <a:gdLst/>
              <a:ahLst/>
              <a:cxnLst/>
              <a:rect l="0" t="0" r="0" b="0"/>
              <a:pathLst>
                <a:path w="276226" h="152232">
                  <a:moveTo>
                    <a:pt x="0" y="152231"/>
                  </a:moveTo>
                  <a:lnTo>
                    <a:pt x="0" y="152231"/>
                  </a:lnTo>
                  <a:lnTo>
                    <a:pt x="42562" y="108611"/>
                  </a:lnTo>
                  <a:lnTo>
                    <a:pt x="72942" y="65159"/>
                  </a:lnTo>
                  <a:lnTo>
                    <a:pt x="93039" y="45622"/>
                  </a:lnTo>
                  <a:lnTo>
                    <a:pt x="101298" y="30685"/>
                  </a:lnTo>
                  <a:lnTo>
                    <a:pt x="105376" y="12831"/>
                  </a:lnTo>
                  <a:lnTo>
                    <a:pt x="114178" y="0"/>
                  </a:lnTo>
                  <a:lnTo>
                    <a:pt x="159422" y="44957"/>
                  </a:lnTo>
                  <a:lnTo>
                    <a:pt x="201478" y="84187"/>
                  </a:lnTo>
                  <a:lnTo>
                    <a:pt x="246942" y="123536"/>
                  </a:lnTo>
                  <a:lnTo>
                    <a:pt x="276225" y="152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306">
              <a:extLst>
                <a:ext uri="{FF2B5EF4-FFF2-40B4-BE49-F238E27FC236}">
                  <a16:creationId xmlns:a16="http://schemas.microsoft.com/office/drawing/2014/main" id="{FDBF690F-9500-9613-829D-8F5019D9C899}"/>
                </a:ext>
              </a:extLst>
            </p:cNvPr>
            <p:cNvSpPr/>
            <p:nvPr>
              <p:custDataLst>
                <p:tags r:id="rId84"/>
              </p:custDataLst>
            </p:nvPr>
          </p:nvSpPr>
          <p:spPr>
            <a:xfrm>
              <a:off x="6811160" y="3620975"/>
              <a:ext cx="142091" cy="112094"/>
            </a:xfrm>
            <a:custGeom>
              <a:avLst/>
              <a:gdLst/>
              <a:ahLst/>
              <a:cxnLst/>
              <a:rect l="0" t="0" r="0" b="0"/>
              <a:pathLst>
                <a:path w="142091" h="112094">
                  <a:moveTo>
                    <a:pt x="8740" y="27100"/>
                  </a:moveTo>
                  <a:lnTo>
                    <a:pt x="8740" y="27100"/>
                  </a:lnTo>
                  <a:lnTo>
                    <a:pt x="24986" y="11912"/>
                  </a:lnTo>
                  <a:lnTo>
                    <a:pt x="37389" y="5991"/>
                  </a:lnTo>
                  <a:lnTo>
                    <a:pt x="44973" y="0"/>
                  </a:lnTo>
                  <a:lnTo>
                    <a:pt x="46653" y="566"/>
                  </a:lnTo>
                  <a:lnTo>
                    <a:pt x="51343" y="4018"/>
                  </a:lnTo>
                  <a:lnTo>
                    <a:pt x="54133" y="9081"/>
                  </a:lnTo>
                  <a:lnTo>
                    <a:pt x="55924" y="26010"/>
                  </a:lnTo>
                  <a:lnTo>
                    <a:pt x="48673" y="56283"/>
                  </a:lnTo>
                  <a:lnTo>
                    <a:pt x="43069" y="70409"/>
                  </a:lnTo>
                  <a:lnTo>
                    <a:pt x="0" y="112093"/>
                  </a:lnTo>
                  <a:lnTo>
                    <a:pt x="4504" y="107552"/>
                  </a:lnTo>
                  <a:lnTo>
                    <a:pt x="42088" y="101038"/>
                  </a:lnTo>
                  <a:lnTo>
                    <a:pt x="86235" y="94731"/>
                  </a:lnTo>
                  <a:lnTo>
                    <a:pt x="106608" y="93000"/>
                  </a:lnTo>
                  <a:lnTo>
                    <a:pt x="142090" y="8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307">
              <a:extLst>
                <a:ext uri="{FF2B5EF4-FFF2-40B4-BE49-F238E27FC236}">
                  <a16:creationId xmlns:a16="http://schemas.microsoft.com/office/drawing/2014/main" id="{19960D7F-2A1F-46CB-20C7-BA4ACBF671E1}"/>
                </a:ext>
              </a:extLst>
            </p:cNvPr>
            <p:cNvSpPr/>
            <p:nvPr>
              <p:custDataLst>
                <p:tags r:id="rId85"/>
              </p:custDataLst>
            </p:nvPr>
          </p:nvSpPr>
          <p:spPr>
            <a:xfrm>
              <a:off x="6648450" y="3525750"/>
              <a:ext cx="129708" cy="122119"/>
            </a:xfrm>
            <a:custGeom>
              <a:avLst/>
              <a:gdLst/>
              <a:ahLst/>
              <a:cxnLst/>
              <a:rect l="0" t="0" r="0" b="0"/>
              <a:pathLst>
                <a:path w="129708" h="122119">
                  <a:moveTo>
                    <a:pt x="0" y="84225"/>
                  </a:moveTo>
                  <a:lnTo>
                    <a:pt x="0" y="84225"/>
                  </a:lnTo>
                  <a:lnTo>
                    <a:pt x="0" y="60545"/>
                  </a:lnTo>
                  <a:lnTo>
                    <a:pt x="2822" y="55003"/>
                  </a:lnTo>
                  <a:lnTo>
                    <a:pt x="22120" y="29004"/>
                  </a:lnTo>
                  <a:lnTo>
                    <a:pt x="44659" y="12512"/>
                  </a:lnTo>
                  <a:lnTo>
                    <a:pt x="87150" y="0"/>
                  </a:lnTo>
                  <a:lnTo>
                    <a:pt x="97294" y="4811"/>
                  </a:lnTo>
                  <a:lnTo>
                    <a:pt x="121054" y="25146"/>
                  </a:lnTo>
                  <a:lnTo>
                    <a:pt x="127885" y="37154"/>
                  </a:lnTo>
                  <a:lnTo>
                    <a:pt x="129707" y="43319"/>
                  </a:lnTo>
                  <a:lnTo>
                    <a:pt x="126086" y="58636"/>
                  </a:lnTo>
                  <a:lnTo>
                    <a:pt x="109690" y="95162"/>
                  </a:lnTo>
                  <a:lnTo>
                    <a:pt x="99551" y="106019"/>
                  </a:lnTo>
                  <a:lnTo>
                    <a:pt x="87989" y="114372"/>
                  </a:lnTo>
                  <a:lnTo>
                    <a:pt x="64524" y="119969"/>
                  </a:lnTo>
                  <a:lnTo>
                    <a:pt x="27650" y="122118"/>
                  </a:lnTo>
                  <a:lnTo>
                    <a:pt x="24784" y="121129"/>
                  </a:lnTo>
                  <a:lnTo>
                    <a:pt x="19050" y="112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308">
              <a:extLst>
                <a:ext uri="{FF2B5EF4-FFF2-40B4-BE49-F238E27FC236}">
                  <a16:creationId xmlns:a16="http://schemas.microsoft.com/office/drawing/2014/main" id="{B9957D4C-7058-B47F-6EDB-84723017F99B}"/>
                </a:ext>
              </a:extLst>
            </p:cNvPr>
            <p:cNvSpPr/>
            <p:nvPr>
              <p:custDataLst>
                <p:tags r:id="rId86"/>
              </p:custDataLst>
            </p:nvPr>
          </p:nvSpPr>
          <p:spPr>
            <a:xfrm>
              <a:off x="6648450" y="3467619"/>
              <a:ext cx="37674" cy="351907"/>
            </a:xfrm>
            <a:custGeom>
              <a:avLst/>
              <a:gdLst/>
              <a:ahLst/>
              <a:cxnLst/>
              <a:rect l="0" t="0" r="0" b="0"/>
              <a:pathLst>
                <a:path w="37674" h="351907">
                  <a:moveTo>
                    <a:pt x="0" y="37581"/>
                  </a:moveTo>
                  <a:lnTo>
                    <a:pt x="0" y="37581"/>
                  </a:lnTo>
                  <a:lnTo>
                    <a:pt x="0" y="28449"/>
                  </a:lnTo>
                  <a:lnTo>
                    <a:pt x="5056" y="28173"/>
                  </a:lnTo>
                  <a:lnTo>
                    <a:pt x="6545" y="27075"/>
                  </a:lnTo>
                  <a:lnTo>
                    <a:pt x="9132" y="19865"/>
                  </a:lnTo>
                  <a:lnTo>
                    <a:pt x="9522" y="0"/>
                  </a:lnTo>
                  <a:lnTo>
                    <a:pt x="14581" y="4692"/>
                  </a:lnTo>
                  <a:lnTo>
                    <a:pt x="17725" y="22897"/>
                  </a:lnTo>
                  <a:lnTo>
                    <a:pt x="18657" y="58513"/>
                  </a:lnTo>
                  <a:lnTo>
                    <a:pt x="18876" y="90276"/>
                  </a:lnTo>
                  <a:lnTo>
                    <a:pt x="18972" y="125559"/>
                  </a:lnTo>
                  <a:lnTo>
                    <a:pt x="19016" y="162407"/>
                  </a:lnTo>
                  <a:lnTo>
                    <a:pt x="24096" y="198627"/>
                  </a:lnTo>
                  <a:lnTo>
                    <a:pt x="27248" y="237933"/>
                  </a:lnTo>
                  <a:lnTo>
                    <a:pt x="33238" y="278037"/>
                  </a:lnTo>
                  <a:lnTo>
                    <a:pt x="36660" y="316731"/>
                  </a:lnTo>
                  <a:lnTo>
                    <a:pt x="37673" y="339837"/>
                  </a:lnTo>
                  <a:lnTo>
                    <a:pt x="36757" y="343860"/>
                  </a:lnTo>
                  <a:lnTo>
                    <a:pt x="28575" y="351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SMARTInkShape-Group33">
            <a:extLst>
              <a:ext uri="{FF2B5EF4-FFF2-40B4-BE49-F238E27FC236}">
                <a16:creationId xmlns:a16="http://schemas.microsoft.com/office/drawing/2014/main" id="{F62E3911-1D33-F254-4BB3-36B147C9C86D}"/>
              </a:ext>
            </a:extLst>
          </p:cNvPr>
          <p:cNvGrpSpPr/>
          <p:nvPr/>
        </p:nvGrpSpPr>
        <p:grpSpPr>
          <a:xfrm>
            <a:off x="3124200" y="3487641"/>
            <a:ext cx="1190626" cy="779560"/>
            <a:chOff x="3124200" y="3487641"/>
            <a:chExt cx="1190626" cy="779560"/>
          </a:xfrm>
        </p:grpSpPr>
        <p:sp>
          <p:nvSpPr>
            <p:cNvPr id="342" name="SMARTInkShape-309">
              <a:extLst>
                <a:ext uri="{FF2B5EF4-FFF2-40B4-BE49-F238E27FC236}">
                  <a16:creationId xmlns:a16="http://schemas.microsoft.com/office/drawing/2014/main" id="{E1C93476-6051-0D22-63AD-36D02F75DCEE}"/>
                </a:ext>
              </a:extLst>
            </p:cNvPr>
            <p:cNvSpPr/>
            <p:nvPr>
              <p:custDataLst>
                <p:tags r:id="rId70"/>
              </p:custDataLst>
            </p:nvPr>
          </p:nvSpPr>
          <p:spPr>
            <a:xfrm>
              <a:off x="4257675" y="4181475"/>
              <a:ext cx="28576" cy="85726"/>
            </a:xfrm>
            <a:custGeom>
              <a:avLst/>
              <a:gdLst/>
              <a:ahLst/>
              <a:cxnLst/>
              <a:rect l="0" t="0" r="0" b="0"/>
              <a:pathLst>
                <a:path w="28576" h="85726">
                  <a:moveTo>
                    <a:pt x="28575" y="0"/>
                  </a:moveTo>
                  <a:lnTo>
                    <a:pt x="28575" y="0"/>
                  </a:lnTo>
                  <a:lnTo>
                    <a:pt x="23519" y="5057"/>
                  </a:lnTo>
                  <a:lnTo>
                    <a:pt x="14386" y="52050"/>
                  </a:lnTo>
                  <a:lnTo>
                    <a:pt x="9427" y="71391"/>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310">
              <a:extLst>
                <a:ext uri="{FF2B5EF4-FFF2-40B4-BE49-F238E27FC236}">
                  <a16:creationId xmlns:a16="http://schemas.microsoft.com/office/drawing/2014/main" id="{862A561F-25A8-DA7F-3A82-04B4DB56DE7E}"/>
                </a:ext>
              </a:extLst>
            </p:cNvPr>
            <p:cNvSpPr/>
            <p:nvPr>
              <p:custDataLst>
                <p:tags r:id="rId71"/>
              </p:custDataLst>
            </p:nvPr>
          </p:nvSpPr>
          <p:spPr>
            <a:xfrm>
              <a:off x="4010025" y="4048551"/>
              <a:ext cx="190501" cy="151975"/>
            </a:xfrm>
            <a:custGeom>
              <a:avLst/>
              <a:gdLst/>
              <a:ahLst/>
              <a:cxnLst/>
              <a:rect l="0" t="0" r="0" b="0"/>
              <a:pathLst>
                <a:path w="190501" h="151975">
                  <a:moveTo>
                    <a:pt x="0" y="18624"/>
                  </a:moveTo>
                  <a:lnTo>
                    <a:pt x="0" y="18624"/>
                  </a:lnTo>
                  <a:lnTo>
                    <a:pt x="5056" y="13567"/>
                  </a:lnTo>
                  <a:lnTo>
                    <a:pt x="10361" y="11085"/>
                  </a:lnTo>
                  <a:lnTo>
                    <a:pt x="54597" y="214"/>
                  </a:lnTo>
                  <a:lnTo>
                    <a:pt x="58623" y="0"/>
                  </a:lnTo>
                  <a:lnTo>
                    <a:pt x="65919" y="2586"/>
                  </a:lnTo>
                  <a:lnTo>
                    <a:pt x="80654" y="13774"/>
                  </a:lnTo>
                  <a:lnTo>
                    <a:pt x="81286" y="16449"/>
                  </a:lnTo>
                  <a:lnTo>
                    <a:pt x="80649" y="19291"/>
                  </a:lnTo>
                  <a:lnTo>
                    <a:pt x="78177" y="25270"/>
                  </a:lnTo>
                  <a:lnTo>
                    <a:pt x="75193" y="67707"/>
                  </a:lnTo>
                  <a:lnTo>
                    <a:pt x="66504" y="112860"/>
                  </a:lnTo>
                  <a:lnTo>
                    <a:pt x="58591" y="130073"/>
                  </a:lnTo>
                  <a:lnTo>
                    <a:pt x="59169" y="131023"/>
                  </a:lnTo>
                  <a:lnTo>
                    <a:pt x="62633" y="132079"/>
                  </a:lnTo>
                  <a:lnTo>
                    <a:pt x="67701" y="124082"/>
                  </a:lnTo>
                  <a:lnTo>
                    <a:pt x="74539" y="111002"/>
                  </a:lnTo>
                  <a:lnTo>
                    <a:pt x="114574" y="66267"/>
                  </a:lnTo>
                  <a:lnTo>
                    <a:pt x="125006" y="54615"/>
                  </a:lnTo>
                  <a:lnTo>
                    <a:pt x="132994" y="42106"/>
                  </a:lnTo>
                  <a:lnTo>
                    <a:pt x="142364" y="35058"/>
                  </a:lnTo>
                  <a:lnTo>
                    <a:pt x="153584" y="31220"/>
                  </a:lnTo>
                  <a:lnTo>
                    <a:pt x="178605" y="28329"/>
                  </a:lnTo>
                  <a:lnTo>
                    <a:pt x="185329" y="33259"/>
                  </a:lnTo>
                  <a:lnTo>
                    <a:pt x="188202" y="44178"/>
                  </a:lnTo>
                  <a:lnTo>
                    <a:pt x="190197" y="85097"/>
                  </a:lnTo>
                  <a:lnTo>
                    <a:pt x="190473" y="131765"/>
                  </a:lnTo>
                  <a:lnTo>
                    <a:pt x="190500" y="151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311">
              <a:extLst>
                <a:ext uri="{FF2B5EF4-FFF2-40B4-BE49-F238E27FC236}">
                  <a16:creationId xmlns:a16="http://schemas.microsoft.com/office/drawing/2014/main" id="{67C5E5F9-0C5F-2A4E-4BC3-E8DE5F044763}"/>
                </a:ext>
              </a:extLst>
            </p:cNvPr>
            <p:cNvSpPr/>
            <p:nvPr>
              <p:custDataLst>
                <p:tags r:id="rId72"/>
              </p:custDataLst>
            </p:nvPr>
          </p:nvSpPr>
          <p:spPr>
            <a:xfrm>
              <a:off x="3905250" y="3933825"/>
              <a:ext cx="409576" cy="9526"/>
            </a:xfrm>
            <a:custGeom>
              <a:avLst/>
              <a:gdLst/>
              <a:ahLst/>
              <a:cxnLst/>
              <a:rect l="0" t="0" r="0" b="0"/>
              <a:pathLst>
                <a:path w="409576" h="9526">
                  <a:moveTo>
                    <a:pt x="0" y="9525"/>
                  </a:moveTo>
                  <a:lnTo>
                    <a:pt x="0" y="9525"/>
                  </a:lnTo>
                  <a:lnTo>
                    <a:pt x="45665" y="9525"/>
                  </a:lnTo>
                  <a:lnTo>
                    <a:pt x="92982" y="4468"/>
                  </a:lnTo>
                  <a:lnTo>
                    <a:pt x="140507" y="883"/>
                  </a:lnTo>
                  <a:lnTo>
                    <a:pt x="178039" y="262"/>
                  </a:lnTo>
                  <a:lnTo>
                    <a:pt x="215971" y="78"/>
                  </a:lnTo>
                  <a:lnTo>
                    <a:pt x="256138" y="23"/>
                  </a:lnTo>
                  <a:lnTo>
                    <a:pt x="289522" y="10"/>
                  </a:lnTo>
                  <a:lnTo>
                    <a:pt x="328849" y="3"/>
                  </a:lnTo>
                  <a:lnTo>
                    <a:pt x="376068" y="0"/>
                  </a:lnTo>
                  <a:lnTo>
                    <a:pt x="409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312">
              <a:extLst>
                <a:ext uri="{FF2B5EF4-FFF2-40B4-BE49-F238E27FC236}">
                  <a16:creationId xmlns:a16="http://schemas.microsoft.com/office/drawing/2014/main" id="{C82B4CDF-18F7-7CE0-BA08-C587E8766AF5}"/>
                </a:ext>
              </a:extLst>
            </p:cNvPr>
            <p:cNvSpPr/>
            <p:nvPr>
              <p:custDataLst>
                <p:tags r:id="rId73"/>
              </p:custDataLst>
            </p:nvPr>
          </p:nvSpPr>
          <p:spPr>
            <a:xfrm>
              <a:off x="4238625" y="3772293"/>
              <a:ext cx="14936" cy="94858"/>
            </a:xfrm>
            <a:custGeom>
              <a:avLst/>
              <a:gdLst/>
              <a:ahLst/>
              <a:cxnLst/>
              <a:rect l="0" t="0" r="0" b="0"/>
              <a:pathLst>
                <a:path w="14936" h="94858">
                  <a:moveTo>
                    <a:pt x="0" y="9132"/>
                  </a:moveTo>
                  <a:lnTo>
                    <a:pt x="0" y="9132"/>
                  </a:lnTo>
                  <a:lnTo>
                    <a:pt x="9132" y="0"/>
                  </a:lnTo>
                  <a:lnTo>
                    <a:pt x="14465" y="9836"/>
                  </a:lnTo>
                  <a:lnTo>
                    <a:pt x="14935" y="14893"/>
                  </a:lnTo>
                  <a:lnTo>
                    <a:pt x="7113" y="56908"/>
                  </a:lnTo>
                  <a:lnTo>
                    <a:pt x="1405" y="77130"/>
                  </a:lnTo>
                  <a:lnTo>
                    <a:pt x="0" y="948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313">
              <a:extLst>
                <a:ext uri="{FF2B5EF4-FFF2-40B4-BE49-F238E27FC236}">
                  <a16:creationId xmlns:a16="http://schemas.microsoft.com/office/drawing/2014/main" id="{D7C17223-3084-EAD2-DE1B-9EC58811BBBA}"/>
                </a:ext>
              </a:extLst>
            </p:cNvPr>
            <p:cNvSpPr/>
            <p:nvPr>
              <p:custDataLst>
                <p:tags r:id="rId74"/>
              </p:custDataLst>
            </p:nvPr>
          </p:nvSpPr>
          <p:spPr>
            <a:xfrm>
              <a:off x="3905250" y="3677506"/>
              <a:ext cx="257176" cy="145047"/>
            </a:xfrm>
            <a:custGeom>
              <a:avLst/>
              <a:gdLst/>
              <a:ahLst/>
              <a:cxnLst/>
              <a:rect l="0" t="0" r="0" b="0"/>
              <a:pathLst>
                <a:path w="257176" h="145047">
                  <a:moveTo>
                    <a:pt x="0" y="46769"/>
                  </a:moveTo>
                  <a:lnTo>
                    <a:pt x="0" y="46769"/>
                  </a:lnTo>
                  <a:lnTo>
                    <a:pt x="0" y="41712"/>
                  </a:lnTo>
                  <a:lnTo>
                    <a:pt x="1058" y="40223"/>
                  </a:lnTo>
                  <a:lnTo>
                    <a:pt x="2822" y="39230"/>
                  </a:lnTo>
                  <a:lnTo>
                    <a:pt x="5056" y="38568"/>
                  </a:lnTo>
                  <a:lnTo>
                    <a:pt x="23851" y="24414"/>
                  </a:lnTo>
                  <a:lnTo>
                    <a:pt x="67013" y="5648"/>
                  </a:lnTo>
                  <a:lnTo>
                    <a:pt x="96170" y="0"/>
                  </a:lnTo>
                  <a:lnTo>
                    <a:pt x="112338" y="4454"/>
                  </a:lnTo>
                  <a:lnTo>
                    <a:pt x="125478" y="12477"/>
                  </a:lnTo>
                  <a:lnTo>
                    <a:pt x="129851" y="18475"/>
                  </a:lnTo>
                  <a:lnTo>
                    <a:pt x="131795" y="26786"/>
                  </a:lnTo>
                  <a:lnTo>
                    <a:pt x="131831" y="49315"/>
                  </a:lnTo>
                  <a:lnTo>
                    <a:pt x="120032" y="89673"/>
                  </a:lnTo>
                  <a:lnTo>
                    <a:pt x="94333" y="122766"/>
                  </a:lnTo>
                  <a:lnTo>
                    <a:pt x="74725" y="143272"/>
                  </a:lnTo>
                  <a:lnTo>
                    <a:pt x="70984" y="144971"/>
                  </a:lnTo>
                  <a:lnTo>
                    <a:pt x="67431" y="145046"/>
                  </a:lnTo>
                  <a:lnTo>
                    <a:pt x="64004" y="144036"/>
                  </a:lnTo>
                  <a:lnTo>
                    <a:pt x="61719" y="142305"/>
                  </a:lnTo>
                  <a:lnTo>
                    <a:pt x="59180" y="137560"/>
                  </a:lnTo>
                  <a:lnTo>
                    <a:pt x="59563" y="134813"/>
                  </a:lnTo>
                  <a:lnTo>
                    <a:pt x="62808" y="128939"/>
                  </a:lnTo>
                  <a:lnTo>
                    <a:pt x="108643" y="97371"/>
                  </a:lnTo>
                  <a:lnTo>
                    <a:pt x="152909" y="73607"/>
                  </a:lnTo>
                  <a:lnTo>
                    <a:pt x="197270" y="48944"/>
                  </a:lnTo>
                  <a:lnTo>
                    <a:pt x="209384" y="41386"/>
                  </a:lnTo>
                  <a:lnTo>
                    <a:pt x="224770" y="21454"/>
                  </a:lnTo>
                  <a:lnTo>
                    <a:pt x="226898" y="15057"/>
                  </a:lnTo>
                  <a:lnTo>
                    <a:pt x="226407" y="12927"/>
                  </a:lnTo>
                  <a:lnTo>
                    <a:pt x="225021" y="11508"/>
                  </a:lnTo>
                  <a:lnTo>
                    <a:pt x="220660" y="9931"/>
                  </a:lnTo>
                  <a:lnTo>
                    <a:pt x="201109" y="8835"/>
                  </a:lnTo>
                  <a:lnTo>
                    <a:pt x="196515" y="10896"/>
                  </a:lnTo>
                  <a:lnTo>
                    <a:pt x="164077" y="39732"/>
                  </a:lnTo>
                  <a:lnTo>
                    <a:pt x="157590" y="51050"/>
                  </a:lnTo>
                  <a:lnTo>
                    <a:pt x="153426" y="75563"/>
                  </a:lnTo>
                  <a:lnTo>
                    <a:pt x="153084" y="81840"/>
                  </a:lnTo>
                  <a:lnTo>
                    <a:pt x="154972" y="87083"/>
                  </a:lnTo>
                  <a:lnTo>
                    <a:pt x="162716" y="95731"/>
                  </a:lnTo>
                  <a:lnTo>
                    <a:pt x="196886" y="118628"/>
                  </a:lnTo>
                  <a:lnTo>
                    <a:pt x="225848" y="122397"/>
                  </a:lnTo>
                  <a:lnTo>
                    <a:pt x="257175" y="122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314">
              <a:extLst>
                <a:ext uri="{FF2B5EF4-FFF2-40B4-BE49-F238E27FC236}">
                  <a16:creationId xmlns:a16="http://schemas.microsoft.com/office/drawing/2014/main" id="{699179C5-7EA9-2CCE-5164-F5C16D1C77A2}"/>
                </a:ext>
              </a:extLst>
            </p:cNvPr>
            <p:cNvSpPr/>
            <p:nvPr>
              <p:custDataLst>
                <p:tags r:id="rId75"/>
              </p:custDataLst>
            </p:nvPr>
          </p:nvSpPr>
          <p:spPr>
            <a:xfrm>
              <a:off x="3581400" y="3771900"/>
              <a:ext cx="114301" cy="1"/>
            </a:xfrm>
            <a:custGeom>
              <a:avLst/>
              <a:gdLst/>
              <a:ahLst/>
              <a:cxnLst/>
              <a:rect l="0" t="0" r="0" b="0"/>
              <a:pathLst>
                <a:path w="114301" h="1">
                  <a:moveTo>
                    <a:pt x="0" y="0"/>
                  </a:moveTo>
                  <a:lnTo>
                    <a:pt x="0" y="0"/>
                  </a:lnTo>
                  <a:lnTo>
                    <a:pt x="46548" y="0"/>
                  </a:lnTo>
                  <a:lnTo>
                    <a:pt x="92300"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315">
              <a:extLst>
                <a:ext uri="{FF2B5EF4-FFF2-40B4-BE49-F238E27FC236}">
                  <a16:creationId xmlns:a16="http://schemas.microsoft.com/office/drawing/2014/main" id="{AB43A756-B810-9A17-3ED9-424BC2BCDFF3}"/>
                </a:ext>
              </a:extLst>
            </p:cNvPr>
            <p:cNvSpPr/>
            <p:nvPr>
              <p:custDataLst>
                <p:tags r:id="rId76"/>
              </p:custDataLst>
            </p:nvPr>
          </p:nvSpPr>
          <p:spPr>
            <a:xfrm>
              <a:off x="3533775" y="3724275"/>
              <a:ext cx="104776" cy="19051"/>
            </a:xfrm>
            <a:custGeom>
              <a:avLst/>
              <a:gdLst/>
              <a:ahLst/>
              <a:cxnLst/>
              <a:rect l="0" t="0" r="0" b="0"/>
              <a:pathLst>
                <a:path w="104776" h="19051">
                  <a:moveTo>
                    <a:pt x="0" y="19050"/>
                  </a:moveTo>
                  <a:lnTo>
                    <a:pt x="0" y="19050"/>
                  </a:lnTo>
                  <a:lnTo>
                    <a:pt x="0" y="10849"/>
                  </a:lnTo>
                  <a:lnTo>
                    <a:pt x="1058" y="10408"/>
                  </a:lnTo>
                  <a:lnTo>
                    <a:pt x="47946" y="9540"/>
                  </a:lnTo>
                  <a:lnTo>
                    <a:pt x="60468" y="8474"/>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316">
              <a:extLst>
                <a:ext uri="{FF2B5EF4-FFF2-40B4-BE49-F238E27FC236}">
                  <a16:creationId xmlns:a16="http://schemas.microsoft.com/office/drawing/2014/main" id="{C135BDB2-D524-EE4B-19CF-F04AF4712D62}"/>
                </a:ext>
              </a:extLst>
            </p:cNvPr>
            <p:cNvSpPr/>
            <p:nvPr>
              <p:custDataLst>
                <p:tags r:id="rId77"/>
              </p:custDataLst>
            </p:nvPr>
          </p:nvSpPr>
          <p:spPr>
            <a:xfrm>
              <a:off x="3124200" y="3487641"/>
              <a:ext cx="209551" cy="150910"/>
            </a:xfrm>
            <a:custGeom>
              <a:avLst/>
              <a:gdLst/>
              <a:ahLst/>
              <a:cxnLst/>
              <a:rect l="0" t="0" r="0" b="0"/>
              <a:pathLst>
                <a:path w="209551" h="150910">
                  <a:moveTo>
                    <a:pt x="0" y="150909"/>
                  </a:moveTo>
                  <a:lnTo>
                    <a:pt x="0" y="150909"/>
                  </a:lnTo>
                  <a:lnTo>
                    <a:pt x="0" y="145852"/>
                  </a:lnTo>
                  <a:lnTo>
                    <a:pt x="2822" y="140548"/>
                  </a:lnTo>
                  <a:lnTo>
                    <a:pt x="44659" y="96749"/>
                  </a:lnTo>
                  <a:lnTo>
                    <a:pt x="83100" y="50746"/>
                  </a:lnTo>
                  <a:lnTo>
                    <a:pt x="109964" y="20914"/>
                  </a:lnTo>
                  <a:lnTo>
                    <a:pt x="113729" y="9939"/>
                  </a:lnTo>
                  <a:lnTo>
                    <a:pt x="114250" y="0"/>
                  </a:lnTo>
                  <a:lnTo>
                    <a:pt x="117100" y="1994"/>
                  </a:lnTo>
                  <a:lnTo>
                    <a:pt x="159423" y="46472"/>
                  </a:lnTo>
                  <a:lnTo>
                    <a:pt x="168222" y="57926"/>
                  </a:lnTo>
                  <a:lnTo>
                    <a:pt x="194811" y="80700"/>
                  </a:lnTo>
                  <a:lnTo>
                    <a:pt x="209550" y="1032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317">
              <a:extLst>
                <a:ext uri="{FF2B5EF4-FFF2-40B4-BE49-F238E27FC236}">
                  <a16:creationId xmlns:a16="http://schemas.microsoft.com/office/drawing/2014/main" id="{FC65A9A4-8CA9-A116-2E96-968DF85E1F87}"/>
                </a:ext>
              </a:extLst>
            </p:cNvPr>
            <p:cNvSpPr/>
            <p:nvPr>
              <p:custDataLst>
                <p:tags r:id="rId78"/>
              </p:custDataLst>
            </p:nvPr>
          </p:nvSpPr>
          <p:spPr>
            <a:xfrm>
              <a:off x="3390900" y="3857776"/>
              <a:ext cx="19007" cy="123675"/>
            </a:xfrm>
            <a:custGeom>
              <a:avLst/>
              <a:gdLst/>
              <a:ahLst/>
              <a:cxnLst/>
              <a:rect l="0" t="0" r="0" b="0"/>
              <a:pathLst>
                <a:path w="19007" h="123675">
                  <a:moveTo>
                    <a:pt x="0" y="18899"/>
                  </a:moveTo>
                  <a:lnTo>
                    <a:pt x="0" y="18899"/>
                  </a:lnTo>
                  <a:lnTo>
                    <a:pt x="18899" y="0"/>
                  </a:lnTo>
                  <a:lnTo>
                    <a:pt x="19006" y="4950"/>
                  </a:lnTo>
                  <a:lnTo>
                    <a:pt x="10405" y="51309"/>
                  </a:lnTo>
                  <a:lnTo>
                    <a:pt x="8544" y="97356"/>
                  </a:lnTo>
                  <a:lnTo>
                    <a:pt x="0" y="123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318">
              <a:extLst>
                <a:ext uri="{FF2B5EF4-FFF2-40B4-BE49-F238E27FC236}">
                  <a16:creationId xmlns:a16="http://schemas.microsoft.com/office/drawing/2014/main" id="{0D5B4EF2-70FC-ACE0-2B48-4F262B5569A5}"/>
                </a:ext>
              </a:extLst>
            </p:cNvPr>
            <p:cNvSpPr/>
            <p:nvPr>
              <p:custDataLst>
                <p:tags r:id="rId79"/>
              </p:custDataLst>
            </p:nvPr>
          </p:nvSpPr>
          <p:spPr>
            <a:xfrm>
              <a:off x="3219450" y="3705225"/>
              <a:ext cx="114266" cy="93819"/>
            </a:xfrm>
            <a:custGeom>
              <a:avLst/>
              <a:gdLst/>
              <a:ahLst/>
              <a:cxnLst/>
              <a:rect l="0" t="0" r="0" b="0"/>
              <a:pathLst>
                <a:path w="114266" h="93819">
                  <a:moveTo>
                    <a:pt x="19050" y="57150"/>
                  </a:moveTo>
                  <a:lnTo>
                    <a:pt x="19050" y="57150"/>
                  </a:lnTo>
                  <a:lnTo>
                    <a:pt x="19050" y="48949"/>
                  </a:lnTo>
                  <a:lnTo>
                    <a:pt x="9917" y="38526"/>
                  </a:lnTo>
                  <a:lnTo>
                    <a:pt x="17761" y="38138"/>
                  </a:lnTo>
                  <a:lnTo>
                    <a:pt x="18477" y="35294"/>
                  </a:lnTo>
                  <a:lnTo>
                    <a:pt x="18937" y="24845"/>
                  </a:lnTo>
                  <a:lnTo>
                    <a:pt x="20033" y="22914"/>
                  </a:lnTo>
                  <a:lnTo>
                    <a:pt x="21822" y="21626"/>
                  </a:lnTo>
                  <a:lnTo>
                    <a:pt x="27241" y="19558"/>
                  </a:lnTo>
                  <a:lnTo>
                    <a:pt x="27982" y="16454"/>
                  </a:lnTo>
                  <a:lnTo>
                    <a:pt x="28180" y="14144"/>
                  </a:lnTo>
                  <a:lnTo>
                    <a:pt x="29370" y="12604"/>
                  </a:lnTo>
                  <a:lnTo>
                    <a:pt x="33514" y="10894"/>
                  </a:lnTo>
                  <a:lnTo>
                    <a:pt x="44798" y="8737"/>
                  </a:lnTo>
                  <a:lnTo>
                    <a:pt x="54078" y="3059"/>
                  </a:lnTo>
                  <a:lnTo>
                    <a:pt x="66695" y="604"/>
                  </a:lnTo>
                  <a:lnTo>
                    <a:pt x="100186" y="0"/>
                  </a:lnTo>
                  <a:lnTo>
                    <a:pt x="101716" y="1058"/>
                  </a:lnTo>
                  <a:lnTo>
                    <a:pt x="102735" y="2822"/>
                  </a:lnTo>
                  <a:lnTo>
                    <a:pt x="104170" y="10361"/>
                  </a:lnTo>
                  <a:lnTo>
                    <a:pt x="104372" y="13257"/>
                  </a:lnTo>
                  <a:lnTo>
                    <a:pt x="107418" y="19298"/>
                  </a:lnTo>
                  <a:lnTo>
                    <a:pt x="111242" y="25510"/>
                  </a:lnTo>
                  <a:lnTo>
                    <a:pt x="113394" y="36016"/>
                  </a:lnTo>
                  <a:lnTo>
                    <a:pt x="114265" y="69459"/>
                  </a:lnTo>
                  <a:lnTo>
                    <a:pt x="111462" y="76026"/>
                  </a:lnTo>
                  <a:lnTo>
                    <a:pt x="109233" y="79259"/>
                  </a:lnTo>
                  <a:lnTo>
                    <a:pt x="95983" y="88866"/>
                  </a:lnTo>
                  <a:lnTo>
                    <a:pt x="78651" y="93358"/>
                  </a:lnTo>
                  <a:lnTo>
                    <a:pt x="47286" y="93818"/>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319">
              <a:extLst>
                <a:ext uri="{FF2B5EF4-FFF2-40B4-BE49-F238E27FC236}">
                  <a16:creationId xmlns:a16="http://schemas.microsoft.com/office/drawing/2014/main" id="{51ABA3B9-398E-EC90-49F9-9BAB7D7949EF}"/>
                </a:ext>
              </a:extLst>
            </p:cNvPr>
            <p:cNvSpPr/>
            <p:nvPr>
              <p:custDataLst>
                <p:tags r:id="rId80"/>
              </p:custDataLst>
            </p:nvPr>
          </p:nvSpPr>
          <p:spPr>
            <a:xfrm>
              <a:off x="3228975" y="3667128"/>
              <a:ext cx="19051" cy="361948"/>
            </a:xfrm>
            <a:custGeom>
              <a:avLst/>
              <a:gdLst/>
              <a:ahLst/>
              <a:cxnLst/>
              <a:rect l="0" t="0" r="0" b="0"/>
              <a:pathLst>
                <a:path w="19051" h="361948">
                  <a:moveTo>
                    <a:pt x="19050" y="9522"/>
                  </a:moveTo>
                  <a:lnTo>
                    <a:pt x="19050" y="9522"/>
                  </a:lnTo>
                  <a:lnTo>
                    <a:pt x="19050" y="0"/>
                  </a:lnTo>
                  <a:lnTo>
                    <a:pt x="19050" y="45583"/>
                  </a:lnTo>
                  <a:lnTo>
                    <a:pt x="19050" y="89278"/>
                  </a:lnTo>
                  <a:lnTo>
                    <a:pt x="16228" y="135459"/>
                  </a:lnTo>
                  <a:lnTo>
                    <a:pt x="10850" y="179508"/>
                  </a:lnTo>
                  <a:lnTo>
                    <a:pt x="9700" y="225582"/>
                  </a:lnTo>
                  <a:lnTo>
                    <a:pt x="9541" y="272077"/>
                  </a:lnTo>
                  <a:lnTo>
                    <a:pt x="9528" y="313503"/>
                  </a:lnTo>
                  <a:lnTo>
                    <a:pt x="0" y="361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7" name="SMARTInkShape-Group34">
            <a:extLst>
              <a:ext uri="{FF2B5EF4-FFF2-40B4-BE49-F238E27FC236}">
                <a16:creationId xmlns:a16="http://schemas.microsoft.com/office/drawing/2014/main" id="{57FE61A4-6785-7337-4547-91AA9A036E9E}"/>
              </a:ext>
            </a:extLst>
          </p:cNvPr>
          <p:cNvGrpSpPr/>
          <p:nvPr/>
        </p:nvGrpSpPr>
        <p:grpSpPr>
          <a:xfrm>
            <a:off x="523875" y="3733800"/>
            <a:ext cx="1400176" cy="400051"/>
            <a:chOff x="523875" y="3733800"/>
            <a:chExt cx="1400176" cy="400051"/>
          </a:xfrm>
        </p:grpSpPr>
        <p:sp>
          <p:nvSpPr>
            <p:cNvPr id="354" name="SMARTInkShape-320">
              <a:extLst>
                <a:ext uri="{FF2B5EF4-FFF2-40B4-BE49-F238E27FC236}">
                  <a16:creationId xmlns:a16="http://schemas.microsoft.com/office/drawing/2014/main" id="{EFF33F6C-5FE1-5C8E-8916-19D075478BA1}"/>
                </a:ext>
              </a:extLst>
            </p:cNvPr>
            <p:cNvSpPr/>
            <p:nvPr>
              <p:custDataLst>
                <p:tags r:id="rId57"/>
              </p:custDataLst>
            </p:nvPr>
          </p:nvSpPr>
          <p:spPr>
            <a:xfrm>
              <a:off x="1710214" y="3839157"/>
              <a:ext cx="213837" cy="130832"/>
            </a:xfrm>
            <a:custGeom>
              <a:avLst/>
              <a:gdLst/>
              <a:ahLst/>
              <a:cxnLst/>
              <a:rect l="0" t="0" r="0" b="0"/>
              <a:pathLst>
                <a:path w="213837" h="130832">
                  <a:moveTo>
                    <a:pt x="51911" y="27993"/>
                  </a:moveTo>
                  <a:lnTo>
                    <a:pt x="51911" y="27993"/>
                  </a:lnTo>
                  <a:lnTo>
                    <a:pt x="51911" y="8981"/>
                  </a:lnTo>
                  <a:lnTo>
                    <a:pt x="30452" y="22204"/>
                  </a:lnTo>
                  <a:lnTo>
                    <a:pt x="11650" y="41000"/>
                  </a:lnTo>
                  <a:lnTo>
                    <a:pt x="199" y="69478"/>
                  </a:lnTo>
                  <a:lnTo>
                    <a:pt x="0" y="83825"/>
                  </a:lnTo>
                  <a:lnTo>
                    <a:pt x="4780" y="109116"/>
                  </a:lnTo>
                  <a:lnTo>
                    <a:pt x="14535" y="122961"/>
                  </a:lnTo>
                  <a:lnTo>
                    <a:pt x="20483" y="128409"/>
                  </a:lnTo>
                  <a:lnTo>
                    <a:pt x="26654" y="130831"/>
                  </a:lnTo>
                  <a:lnTo>
                    <a:pt x="29782" y="129360"/>
                  </a:lnTo>
                  <a:lnTo>
                    <a:pt x="36079" y="122081"/>
                  </a:lnTo>
                  <a:lnTo>
                    <a:pt x="39583" y="111791"/>
                  </a:lnTo>
                  <a:lnTo>
                    <a:pt x="40518" y="106083"/>
                  </a:lnTo>
                  <a:lnTo>
                    <a:pt x="38733" y="94097"/>
                  </a:lnTo>
                  <a:lnTo>
                    <a:pt x="36776" y="87937"/>
                  </a:lnTo>
                  <a:lnTo>
                    <a:pt x="37423" y="75449"/>
                  </a:lnTo>
                  <a:lnTo>
                    <a:pt x="50297" y="28014"/>
                  </a:lnTo>
                  <a:lnTo>
                    <a:pt x="52951" y="23773"/>
                  </a:lnTo>
                  <a:lnTo>
                    <a:pt x="76706" y="3838"/>
                  </a:lnTo>
                  <a:lnTo>
                    <a:pt x="86657" y="728"/>
                  </a:lnTo>
                  <a:lnTo>
                    <a:pt x="93106" y="0"/>
                  </a:lnTo>
                  <a:lnTo>
                    <a:pt x="95250" y="864"/>
                  </a:lnTo>
                  <a:lnTo>
                    <a:pt x="96678" y="2499"/>
                  </a:lnTo>
                  <a:lnTo>
                    <a:pt x="105706" y="24361"/>
                  </a:lnTo>
                  <a:lnTo>
                    <a:pt x="107009" y="47731"/>
                  </a:lnTo>
                  <a:lnTo>
                    <a:pt x="100066" y="91700"/>
                  </a:lnTo>
                  <a:lnTo>
                    <a:pt x="99641" y="101725"/>
                  </a:lnTo>
                  <a:lnTo>
                    <a:pt x="99567" y="98405"/>
                  </a:lnTo>
                  <a:lnTo>
                    <a:pt x="108205" y="79139"/>
                  </a:lnTo>
                  <a:lnTo>
                    <a:pt x="139944" y="36017"/>
                  </a:lnTo>
                  <a:lnTo>
                    <a:pt x="162086" y="14233"/>
                  </a:lnTo>
                  <a:lnTo>
                    <a:pt x="168964" y="11294"/>
                  </a:lnTo>
                  <a:lnTo>
                    <a:pt x="172279" y="11569"/>
                  </a:lnTo>
                  <a:lnTo>
                    <a:pt x="178786" y="14697"/>
                  </a:lnTo>
                  <a:lnTo>
                    <a:pt x="188399" y="27463"/>
                  </a:lnTo>
                  <a:lnTo>
                    <a:pt x="192893" y="49708"/>
                  </a:lnTo>
                  <a:lnTo>
                    <a:pt x="194620" y="96226"/>
                  </a:lnTo>
                  <a:lnTo>
                    <a:pt x="194771" y="117239"/>
                  </a:lnTo>
                  <a:lnTo>
                    <a:pt x="195835" y="119241"/>
                  </a:lnTo>
                  <a:lnTo>
                    <a:pt x="197602" y="120575"/>
                  </a:lnTo>
                  <a:lnTo>
                    <a:pt x="202388" y="122057"/>
                  </a:lnTo>
                  <a:lnTo>
                    <a:pt x="213836" y="1232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321">
              <a:extLst>
                <a:ext uri="{FF2B5EF4-FFF2-40B4-BE49-F238E27FC236}">
                  <a16:creationId xmlns:a16="http://schemas.microsoft.com/office/drawing/2014/main" id="{8074DB96-43F4-ABB8-3625-A000605C4B6F}"/>
                </a:ext>
              </a:extLst>
            </p:cNvPr>
            <p:cNvSpPr/>
            <p:nvPr>
              <p:custDataLst>
                <p:tags r:id="rId58"/>
              </p:custDataLst>
            </p:nvPr>
          </p:nvSpPr>
          <p:spPr>
            <a:xfrm>
              <a:off x="1657350" y="37528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322">
              <a:extLst>
                <a:ext uri="{FF2B5EF4-FFF2-40B4-BE49-F238E27FC236}">
                  <a16:creationId xmlns:a16="http://schemas.microsoft.com/office/drawing/2014/main" id="{EBDC6710-5BF2-633B-9930-2B3293B47707}"/>
                </a:ext>
              </a:extLst>
            </p:cNvPr>
            <p:cNvSpPr/>
            <p:nvPr>
              <p:custDataLst>
                <p:tags r:id="rId59"/>
              </p:custDataLst>
            </p:nvPr>
          </p:nvSpPr>
          <p:spPr>
            <a:xfrm>
              <a:off x="1619250" y="3857625"/>
              <a:ext cx="27252" cy="133351"/>
            </a:xfrm>
            <a:custGeom>
              <a:avLst/>
              <a:gdLst/>
              <a:ahLst/>
              <a:cxnLst/>
              <a:rect l="0" t="0" r="0" b="0"/>
              <a:pathLst>
                <a:path w="27252" h="133351">
                  <a:moveTo>
                    <a:pt x="19050" y="0"/>
                  </a:moveTo>
                  <a:lnTo>
                    <a:pt x="19050" y="0"/>
                  </a:lnTo>
                  <a:lnTo>
                    <a:pt x="27251" y="0"/>
                  </a:lnTo>
                  <a:lnTo>
                    <a:pt x="16765" y="41418"/>
                  </a:lnTo>
                  <a:lnTo>
                    <a:pt x="8848" y="62014"/>
                  </a:lnTo>
                  <a:lnTo>
                    <a:pt x="5899" y="66742"/>
                  </a:lnTo>
                  <a:lnTo>
                    <a:pt x="1165" y="96087"/>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323">
              <a:extLst>
                <a:ext uri="{FF2B5EF4-FFF2-40B4-BE49-F238E27FC236}">
                  <a16:creationId xmlns:a16="http://schemas.microsoft.com/office/drawing/2014/main" id="{A6F98866-5151-11D9-8BB6-DE089811B82C}"/>
                </a:ext>
              </a:extLst>
            </p:cNvPr>
            <p:cNvSpPr/>
            <p:nvPr>
              <p:custDataLst>
                <p:tags r:id="rId60"/>
              </p:custDataLst>
            </p:nvPr>
          </p:nvSpPr>
          <p:spPr>
            <a:xfrm>
              <a:off x="1495425" y="3848100"/>
              <a:ext cx="85726" cy="19051"/>
            </a:xfrm>
            <a:custGeom>
              <a:avLst/>
              <a:gdLst/>
              <a:ahLst/>
              <a:cxnLst/>
              <a:rect l="0" t="0" r="0" b="0"/>
              <a:pathLst>
                <a:path w="85726" h="19051">
                  <a:moveTo>
                    <a:pt x="0" y="19050"/>
                  </a:moveTo>
                  <a:lnTo>
                    <a:pt x="0" y="19050"/>
                  </a:lnTo>
                  <a:lnTo>
                    <a:pt x="5057" y="19050"/>
                  </a:lnTo>
                  <a:lnTo>
                    <a:pt x="37585" y="10114"/>
                  </a:lnTo>
                  <a:lnTo>
                    <a:pt x="61511" y="8544"/>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324">
              <a:extLst>
                <a:ext uri="{FF2B5EF4-FFF2-40B4-BE49-F238E27FC236}">
                  <a16:creationId xmlns:a16="http://schemas.microsoft.com/office/drawing/2014/main" id="{759C77DB-49C5-D42E-A3C3-DFFF62370E3B}"/>
                </a:ext>
              </a:extLst>
            </p:cNvPr>
            <p:cNvSpPr/>
            <p:nvPr>
              <p:custDataLst>
                <p:tags r:id="rId61"/>
              </p:custDataLst>
            </p:nvPr>
          </p:nvSpPr>
          <p:spPr>
            <a:xfrm>
              <a:off x="1476379" y="3733800"/>
              <a:ext cx="47622" cy="237955"/>
            </a:xfrm>
            <a:custGeom>
              <a:avLst/>
              <a:gdLst/>
              <a:ahLst/>
              <a:cxnLst/>
              <a:rect l="0" t="0" r="0" b="0"/>
              <a:pathLst>
                <a:path w="47622" h="237955">
                  <a:moveTo>
                    <a:pt x="38096" y="0"/>
                  </a:moveTo>
                  <a:lnTo>
                    <a:pt x="38096" y="0"/>
                  </a:lnTo>
                  <a:lnTo>
                    <a:pt x="43153" y="0"/>
                  </a:lnTo>
                  <a:lnTo>
                    <a:pt x="44642" y="1058"/>
                  </a:lnTo>
                  <a:lnTo>
                    <a:pt x="45635" y="2822"/>
                  </a:lnTo>
                  <a:lnTo>
                    <a:pt x="46738" y="9721"/>
                  </a:lnTo>
                  <a:lnTo>
                    <a:pt x="46301" y="31455"/>
                  </a:lnTo>
                  <a:lnTo>
                    <a:pt x="34329" y="76579"/>
                  </a:lnTo>
                  <a:lnTo>
                    <a:pt x="22104" y="120921"/>
                  </a:lnTo>
                  <a:lnTo>
                    <a:pt x="9498" y="161351"/>
                  </a:lnTo>
                  <a:lnTo>
                    <a:pt x="1247" y="200812"/>
                  </a:lnTo>
                  <a:lnTo>
                    <a:pt x="0" y="237548"/>
                  </a:lnTo>
                  <a:lnTo>
                    <a:pt x="5054" y="237954"/>
                  </a:lnTo>
                  <a:lnTo>
                    <a:pt x="18310" y="233018"/>
                  </a:lnTo>
                  <a:lnTo>
                    <a:pt x="47621"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325">
              <a:extLst>
                <a:ext uri="{FF2B5EF4-FFF2-40B4-BE49-F238E27FC236}">
                  <a16:creationId xmlns:a16="http://schemas.microsoft.com/office/drawing/2014/main" id="{CDF4EAE3-99A8-95E3-1422-EC504A15D6CE}"/>
                </a:ext>
              </a:extLst>
            </p:cNvPr>
            <p:cNvSpPr/>
            <p:nvPr>
              <p:custDataLst>
                <p:tags r:id="rId62"/>
              </p:custDataLst>
            </p:nvPr>
          </p:nvSpPr>
          <p:spPr>
            <a:xfrm>
              <a:off x="1285875" y="3854010"/>
              <a:ext cx="180976" cy="123558"/>
            </a:xfrm>
            <a:custGeom>
              <a:avLst/>
              <a:gdLst/>
              <a:ahLst/>
              <a:cxnLst/>
              <a:rect l="0" t="0" r="0" b="0"/>
              <a:pathLst>
                <a:path w="180976" h="123558">
                  <a:moveTo>
                    <a:pt x="0" y="51240"/>
                  </a:moveTo>
                  <a:lnTo>
                    <a:pt x="0" y="51240"/>
                  </a:lnTo>
                  <a:lnTo>
                    <a:pt x="8663" y="43635"/>
                  </a:lnTo>
                  <a:lnTo>
                    <a:pt x="53922" y="16282"/>
                  </a:lnTo>
                  <a:lnTo>
                    <a:pt x="73994" y="6431"/>
                  </a:lnTo>
                  <a:lnTo>
                    <a:pt x="77905" y="5492"/>
                  </a:lnTo>
                  <a:lnTo>
                    <a:pt x="80511" y="5925"/>
                  </a:lnTo>
                  <a:lnTo>
                    <a:pt x="82249" y="7271"/>
                  </a:lnTo>
                  <a:lnTo>
                    <a:pt x="90095" y="27150"/>
                  </a:lnTo>
                  <a:lnTo>
                    <a:pt x="94797" y="72008"/>
                  </a:lnTo>
                  <a:lnTo>
                    <a:pt x="90060" y="94318"/>
                  </a:lnTo>
                  <a:lnTo>
                    <a:pt x="77905" y="123557"/>
                  </a:lnTo>
                  <a:lnTo>
                    <a:pt x="76278" y="122734"/>
                  </a:lnTo>
                  <a:lnTo>
                    <a:pt x="71649" y="116177"/>
                  </a:lnTo>
                  <a:lnTo>
                    <a:pt x="68149" y="95528"/>
                  </a:lnTo>
                  <a:lnTo>
                    <a:pt x="74408" y="53623"/>
                  </a:lnTo>
                  <a:lnTo>
                    <a:pt x="75005" y="46479"/>
                  </a:lnTo>
                  <a:lnTo>
                    <a:pt x="81313" y="32896"/>
                  </a:lnTo>
                  <a:lnTo>
                    <a:pt x="97554" y="11986"/>
                  </a:lnTo>
                  <a:lnTo>
                    <a:pt x="112748" y="1039"/>
                  </a:lnTo>
                  <a:lnTo>
                    <a:pt x="127369" y="0"/>
                  </a:lnTo>
                  <a:lnTo>
                    <a:pt x="180975" y="3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326">
              <a:extLst>
                <a:ext uri="{FF2B5EF4-FFF2-40B4-BE49-F238E27FC236}">
                  <a16:creationId xmlns:a16="http://schemas.microsoft.com/office/drawing/2014/main" id="{FB796E9A-B9FB-B322-3657-8E7DA1F26A5C}"/>
                </a:ext>
              </a:extLst>
            </p:cNvPr>
            <p:cNvSpPr/>
            <p:nvPr>
              <p:custDataLst>
                <p:tags r:id="rId63"/>
              </p:custDataLst>
            </p:nvPr>
          </p:nvSpPr>
          <p:spPr>
            <a:xfrm>
              <a:off x="1230946" y="3857625"/>
              <a:ext cx="34039" cy="101950"/>
            </a:xfrm>
            <a:custGeom>
              <a:avLst/>
              <a:gdLst/>
              <a:ahLst/>
              <a:cxnLst/>
              <a:rect l="0" t="0" r="0" b="0"/>
              <a:pathLst>
                <a:path w="34039" h="101950">
                  <a:moveTo>
                    <a:pt x="7304" y="19050"/>
                  </a:moveTo>
                  <a:lnTo>
                    <a:pt x="7304" y="19050"/>
                  </a:lnTo>
                  <a:lnTo>
                    <a:pt x="15505" y="19050"/>
                  </a:lnTo>
                  <a:lnTo>
                    <a:pt x="15946" y="17992"/>
                  </a:lnTo>
                  <a:lnTo>
                    <a:pt x="16436" y="13993"/>
                  </a:lnTo>
                  <a:lnTo>
                    <a:pt x="17626" y="12504"/>
                  </a:lnTo>
                  <a:lnTo>
                    <a:pt x="24996" y="9918"/>
                  </a:lnTo>
                  <a:lnTo>
                    <a:pt x="25750" y="6877"/>
                  </a:lnTo>
                  <a:lnTo>
                    <a:pt x="26351" y="35"/>
                  </a:lnTo>
                  <a:lnTo>
                    <a:pt x="20866" y="7"/>
                  </a:lnTo>
                  <a:lnTo>
                    <a:pt x="23209" y="3"/>
                  </a:lnTo>
                  <a:lnTo>
                    <a:pt x="20366" y="0"/>
                  </a:lnTo>
                  <a:lnTo>
                    <a:pt x="19187" y="1058"/>
                  </a:lnTo>
                  <a:lnTo>
                    <a:pt x="394" y="47946"/>
                  </a:lnTo>
                  <a:lnTo>
                    <a:pt x="0" y="61526"/>
                  </a:lnTo>
                  <a:lnTo>
                    <a:pt x="6133" y="95238"/>
                  </a:lnTo>
                  <a:lnTo>
                    <a:pt x="7582" y="98417"/>
                  </a:lnTo>
                  <a:lnTo>
                    <a:pt x="9606" y="100536"/>
                  </a:lnTo>
                  <a:lnTo>
                    <a:pt x="12013" y="101949"/>
                  </a:lnTo>
                  <a:lnTo>
                    <a:pt x="14677" y="101833"/>
                  </a:lnTo>
                  <a:lnTo>
                    <a:pt x="20459" y="98881"/>
                  </a:lnTo>
                  <a:lnTo>
                    <a:pt x="29664" y="86213"/>
                  </a:lnTo>
                  <a:lnTo>
                    <a:pt x="34038" y="58941"/>
                  </a:lnTo>
                  <a:lnTo>
                    <a:pt x="30277" y="34162"/>
                  </a:lnTo>
                  <a:lnTo>
                    <a:pt x="22460" y="13415"/>
                  </a:lnTo>
                  <a:lnTo>
                    <a:pt x="730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327">
              <a:extLst>
                <a:ext uri="{FF2B5EF4-FFF2-40B4-BE49-F238E27FC236}">
                  <a16:creationId xmlns:a16="http://schemas.microsoft.com/office/drawing/2014/main" id="{B8C5B71F-C71F-F0CA-9EA8-F89D7E341A73}"/>
                </a:ext>
              </a:extLst>
            </p:cNvPr>
            <p:cNvSpPr/>
            <p:nvPr>
              <p:custDataLst>
                <p:tags r:id="rId64"/>
              </p:custDataLst>
            </p:nvPr>
          </p:nvSpPr>
          <p:spPr>
            <a:xfrm>
              <a:off x="1047750" y="3812158"/>
              <a:ext cx="149955" cy="239027"/>
            </a:xfrm>
            <a:custGeom>
              <a:avLst/>
              <a:gdLst/>
              <a:ahLst/>
              <a:cxnLst/>
              <a:rect l="0" t="0" r="0" b="0"/>
              <a:pathLst>
                <a:path w="149955" h="239027">
                  <a:moveTo>
                    <a:pt x="28575" y="35942"/>
                  </a:moveTo>
                  <a:lnTo>
                    <a:pt x="28575" y="35942"/>
                  </a:lnTo>
                  <a:lnTo>
                    <a:pt x="28575" y="30885"/>
                  </a:lnTo>
                  <a:lnTo>
                    <a:pt x="29633" y="29396"/>
                  </a:lnTo>
                  <a:lnTo>
                    <a:pt x="31397" y="28403"/>
                  </a:lnTo>
                  <a:lnTo>
                    <a:pt x="37707" y="26534"/>
                  </a:lnTo>
                  <a:lnTo>
                    <a:pt x="43040" y="31508"/>
                  </a:lnTo>
                  <a:lnTo>
                    <a:pt x="45587" y="36793"/>
                  </a:lnTo>
                  <a:lnTo>
                    <a:pt x="47222" y="69036"/>
                  </a:lnTo>
                  <a:lnTo>
                    <a:pt x="41000" y="111153"/>
                  </a:lnTo>
                  <a:lnTo>
                    <a:pt x="38673" y="152869"/>
                  </a:lnTo>
                  <a:lnTo>
                    <a:pt x="37296" y="173635"/>
                  </a:lnTo>
                  <a:lnTo>
                    <a:pt x="26356" y="217078"/>
                  </a:lnTo>
                  <a:lnTo>
                    <a:pt x="20493" y="237292"/>
                  </a:lnTo>
                  <a:lnTo>
                    <a:pt x="18954" y="238967"/>
                  </a:lnTo>
                  <a:lnTo>
                    <a:pt x="16869" y="239026"/>
                  </a:lnTo>
                  <a:lnTo>
                    <a:pt x="14421" y="238006"/>
                  </a:lnTo>
                  <a:lnTo>
                    <a:pt x="12789" y="236269"/>
                  </a:lnTo>
                  <a:lnTo>
                    <a:pt x="10976" y="231515"/>
                  </a:lnTo>
                  <a:lnTo>
                    <a:pt x="10870" y="189423"/>
                  </a:lnTo>
                  <a:lnTo>
                    <a:pt x="17214" y="146564"/>
                  </a:lnTo>
                  <a:lnTo>
                    <a:pt x="26855" y="106584"/>
                  </a:lnTo>
                  <a:lnTo>
                    <a:pt x="45717" y="63615"/>
                  </a:lnTo>
                  <a:lnTo>
                    <a:pt x="70061" y="33882"/>
                  </a:lnTo>
                  <a:lnTo>
                    <a:pt x="104385" y="8768"/>
                  </a:lnTo>
                  <a:lnTo>
                    <a:pt x="117301" y="2698"/>
                  </a:lnTo>
                  <a:lnTo>
                    <a:pt x="130098" y="0"/>
                  </a:lnTo>
                  <a:lnTo>
                    <a:pt x="135415" y="2456"/>
                  </a:lnTo>
                  <a:lnTo>
                    <a:pt x="144146" y="13651"/>
                  </a:lnTo>
                  <a:lnTo>
                    <a:pt x="149954" y="27691"/>
                  </a:lnTo>
                  <a:lnTo>
                    <a:pt x="146619" y="48667"/>
                  </a:lnTo>
                  <a:lnTo>
                    <a:pt x="138928" y="74990"/>
                  </a:lnTo>
                  <a:lnTo>
                    <a:pt x="133894" y="82083"/>
                  </a:lnTo>
                  <a:lnTo>
                    <a:pt x="88858" y="116400"/>
                  </a:lnTo>
                  <a:lnTo>
                    <a:pt x="84639" y="118156"/>
                  </a:lnTo>
                  <a:lnTo>
                    <a:pt x="0" y="121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328">
              <a:extLst>
                <a:ext uri="{FF2B5EF4-FFF2-40B4-BE49-F238E27FC236}">
                  <a16:creationId xmlns:a16="http://schemas.microsoft.com/office/drawing/2014/main" id="{F3A6F93D-E895-C516-EB97-613350575A92}"/>
                </a:ext>
              </a:extLst>
            </p:cNvPr>
            <p:cNvSpPr/>
            <p:nvPr>
              <p:custDataLst>
                <p:tags r:id="rId65"/>
              </p:custDataLst>
            </p:nvPr>
          </p:nvSpPr>
          <p:spPr>
            <a:xfrm>
              <a:off x="1047750" y="3848100"/>
              <a:ext cx="85726" cy="28576"/>
            </a:xfrm>
            <a:custGeom>
              <a:avLst/>
              <a:gdLst/>
              <a:ahLst/>
              <a:cxnLst/>
              <a:rect l="0" t="0" r="0" b="0"/>
              <a:pathLst>
                <a:path w="85726" h="28576">
                  <a:moveTo>
                    <a:pt x="0" y="28575"/>
                  </a:moveTo>
                  <a:lnTo>
                    <a:pt x="0" y="28575"/>
                  </a:lnTo>
                  <a:lnTo>
                    <a:pt x="0" y="23518"/>
                  </a:lnTo>
                  <a:lnTo>
                    <a:pt x="1058" y="22029"/>
                  </a:lnTo>
                  <a:lnTo>
                    <a:pt x="2822" y="21036"/>
                  </a:lnTo>
                  <a:lnTo>
                    <a:pt x="5057" y="20374"/>
                  </a:lnTo>
                  <a:lnTo>
                    <a:pt x="19298" y="11685"/>
                  </a:lnTo>
                  <a:lnTo>
                    <a:pt x="22390" y="10965"/>
                  </a:lnTo>
                  <a:lnTo>
                    <a:pt x="38122" y="2175"/>
                  </a:lnTo>
                  <a:lnTo>
                    <a:pt x="71174" y="11"/>
                  </a:lnTo>
                  <a:lnTo>
                    <a:pt x="76789" y="2827"/>
                  </a:lnTo>
                  <a:lnTo>
                    <a:pt x="85725" y="9525"/>
                  </a:lnTo>
                  <a:lnTo>
                    <a:pt x="85725" y="1324"/>
                  </a:lnTo>
                  <a:lnTo>
                    <a:pt x="84667" y="883"/>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329">
              <a:extLst>
                <a:ext uri="{FF2B5EF4-FFF2-40B4-BE49-F238E27FC236}">
                  <a16:creationId xmlns:a16="http://schemas.microsoft.com/office/drawing/2014/main" id="{1656E71E-20DA-AB27-F75E-1101115EFFEE}"/>
                </a:ext>
              </a:extLst>
            </p:cNvPr>
            <p:cNvSpPr/>
            <p:nvPr>
              <p:custDataLst>
                <p:tags r:id="rId66"/>
              </p:custDataLst>
            </p:nvPr>
          </p:nvSpPr>
          <p:spPr>
            <a:xfrm>
              <a:off x="976832" y="3838575"/>
              <a:ext cx="42340" cy="101467"/>
            </a:xfrm>
            <a:custGeom>
              <a:avLst/>
              <a:gdLst/>
              <a:ahLst/>
              <a:cxnLst/>
              <a:rect l="0" t="0" r="0" b="0"/>
              <a:pathLst>
                <a:path w="42340" h="101467">
                  <a:moveTo>
                    <a:pt x="23293" y="38100"/>
                  </a:moveTo>
                  <a:lnTo>
                    <a:pt x="23293" y="38100"/>
                  </a:lnTo>
                  <a:lnTo>
                    <a:pt x="40627" y="20767"/>
                  </a:lnTo>
                  <a:lnTo>
                    <a:pt x="41580" y="16991"/>
                  </a:lnTo>
                  <a:lnTo>
                    <a:pt x="42339" y="431"/>
                  </a:lnTo>
                  <a:lnTo>
                    <a:pt x="37285" y="128"/>
                  </a:lnTo>
                  <a:lnTo>
                    <a:pt x="31981" y="2879"/>
                  </a:lnTo>
                  <a:lnTo>
                    <a:pt x="29085" y="5094"/>
                  </a:lnTo>
                  <a:lnTo>
                    <a:pt x="7385" y="50401"/>
                  </a:lnTo>
                  <a:lnTo>
                    <a:pt x="1054" y="63323"/>
                  </a:lnTo>
                  <a:lnTo>
                    <a:pt x="0" y="68674"/>
                  </a:lnTo>
                  <a:lnTo>
                    <a:pt x="356" y="73299"/>
                  </a:lnTo>
                  <a:lnTo>
                    <a:pt x="8532" y="93383"/>
                  </a:lnTo>
                  <a:lnTo>
                    <a:pt x="14263" y="99712"/>
                  </a:lnTo>
                  <a:lnTo>
                    <a:pt x="17273" y="101400"/>
                  </a:lnTo>
                  <a:lnTo>
                    <a:pt x="20338" y="101466"/>
                  </a:lnTo>
                  <a:lnTo>
                    <a:pt x="26566" y="98718"/>
                  </a:lnTo>
                  <a:lnTo>
                    <a:pt x="36022" y="86165"/>
                  </a:lnTo>
                  <a:lnTo>
                    <a:pt x="40470" y="63983"/>
                  </a:lnTo>
                  <a:lnTo>
                    <a:pt x="36732" y="37302"/>
                  </a:lnTo>
                  <a:lnTo>
                    <a:pt x="232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330">
              <a:extLst>
                <a:ext uri="{FF2B5EF4-FFF2-40B4-BE49-F238E27FC236}">
                  <a16:creationId xmlns:a16="http://schemas.microsoft.com/office/drawing/2014/main" id="{68401A33-B6AA-3AA0-D98A-35CF5D6D081D}"/>
                </a:ext>
              </a:extLst>
            </p:cNvPr>
            <p:cNvSpPr/>
            <p:nvPr>
              <p:custDataLst>
                <p:tags r:id="rId67"/>
              </p:custDataLst>
            </p:nvPr>
          </p:nvSpPr>
          <p:spPr>
            <a:xfrm>
              <a:off x="714375" y="3838575"/>
              <a:ext cx="180976" cy="123060"/>
            </a:xfrm>
            <a:custGeom>
              <a:avLst/>
              <a:gdLst/>
              <a:ahLst/>
              <a:cxnLst/>
              <a:rect l="0" t="0" r="0" b="0"/>
              <a:pathLst>
                <a:path w="180976" h="123060">
                  <a:moveTo>
                    <a:pt x="0" y="66675"/>
                  </a:moveTo>
                  <a:lnTo>
                    <a:pt x="0" y="66675"/>
                  </a:lnTo>
                  <a:lnTo>
                    <a:pt x="0" y="42995"/>
                  </a:lnTo>
                  <a:lnTo>
                    <a:pt x="2822" y="37453"/>
                  </a:lnTo>
                  <a:lnTo>
                    <a:pt x="22390" y="15837"/>
                  </a:lnTo>
                  <a:lnTo>
                    <a:pt x="44434" y="1879"/>
                  </a:lnTo>
                  <a:lnTo>
                    <a:pt x="51851" y="3657"/>
                  </a:lnTo>
                  <a:lnTo>
                    <a:pt x="73860" y="13422"/>
                  </a:lnTo>
                  <a:lnTo>
                    <a:pt x="83274" y="22193"/>
                  </a:lnTo>
                  <a:lnTo>
                    <a:pt x="87266" y="27496"/>
                  </a:lnTo>
                  <a:lnTo>
                    <a:pt x="91701" y="41854"/>
                  </a:lnTo>
                  <a:lnTo>
                    <a:pt x="94783" y="85161"/>
                  </a:lnTo>
                  <a:lnTo>
                    <a:pt x="94053" y="105784"/>
                  </a:lnTo>
                  <a:lnTo>
                    <a:pt x="90132" y="115102"/>
                  </a:lnTo>
                  <a:lnTo>
                    <a:pt x="85488" y="118009"/>
                  </a:lnTo>
                  <a:lnTo>
                    <a:pt x="56452" y="123059"/>
                  </a:lnTo>
                  <a:lnTo>
                    <a:pt x="53510" y="121198"/>
                  </a:lnTo>
                  <a:lnTo>
                    <a:pt x="51548" y="117840"/>
                  </a:lnTo>
                  <a:lnTo>
                    <a:pt x="42654" y="85799"/>
                  </a:lnTo>
                  <a:lnTo>
                    <a:pt x="49166" y="46739"/>
                  </a:lnTo>
                  <a:lnTo>
                    <a:pt x="57482" y="32767"/>
                  </a:lnTo>
                  <a:lnTo>
                    <a:pt x="79121" y="13001"/>
                  </a:lnTo>
                  <a:lnTo>
                    <a:pt x="93726" y="5778"/>
                  </a:lnTo>
                  <a:lnTo>
                    <a:pt x="122370" y="761"/>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331">
              <a:extLst>
                <a:ext uri="{FF2B5EF4-FFF2-40B4-BE49-F238E27FC236}">
                  <a16:creationId xmlns:a16="http://schemas.microsoft.com/office/drawing/2014/main" id="{86B6DC48-15E4-E124-03B1-B8AA07C7D38D}"/>
                </a:ext>
              </a:extLst>
            </p:cNvPr>
            <p:cNvSpPr/>
            <p:nvPr>
              <p:custDataLst>
                <p:tags r:id="rId68"/>
              </p:custDataLst>
            </p:nvPr>
          </p:nvSpPr>
          <p:spPr>
            <a:xfrm>
              <a:off x="542925" y="3801960"/>
              <a:ext cx="123223" cy="120185"/>
            </a:xfrm>
            <a:custGeom>
              <a:avLst/>
              <a:gdLst/>
              <a:ahLst/>
              <a:cxnLst/>
              <a:rect l="0" t="0" r="0" b="0"/>
              <a:pathLst>
                <a:path w="123223" h="120185">
                  <a:moveTo>
                    <a:pt x="0" y="55665"/>
                  </a:moveTo>
                  <a:lnTo>
                    <a:pt x="0" y="55665"/>
                  </a:lnTo>
                  <a:lnTo>
                    <a:pt x="0" y="46174"/>
                  </a:lnTo>
                  <a:lnTo>
                    <a:pt x="31905" y="14235"/>
                  </a:lnTo>
                  <a:lnTo>
                    <a:pt x="40991" y="10793"/>
                  </a:lnTo>
                  <a:lnTo>
                    <a:pt x="51027" y="8205"/>
                  </a:lnTo>
                  <a:lnTo>
                    <a:pt x="63685" y="1857"/>
                  </a:lnTo>
                  <a:lnTo>
                    <a:pt x="74518" y="0"/>
                  </a:lnTo>
                  <a:lnTo>
                    <a:pt x="92517" y="4012"/>
                  </a:lnTo>
                  <a:lnTo>
                    <a:pt x="106199" y="11903"/>
                  </a:lnTo>
                  <a:lnTo>
                    <a:pt x="116956" y="26000"/>
                  </a:lnTo>
                  <a:lnTo>
                    <a:pt x="121790" y="48639"/>
                  </a:lnTo>
                  <a:lnTo>
                    <a:pt x="123222" y="65342"/>
                  </a:lnTo>
                  <a:lnTo>
                    <a:pt x="117913" y="76194"/>
                  </a:lnTo>
                  <a:lnTo>
                    <a:pt x="97257" y="100407"/>
                  </a:lnTo>
                  <a:lnTo>
                    <a:pt x="85206" y="107300"/>
                  </a:lnTo>
                  <a:lnTo>
                    <a:pt x="44757" y="119870"/>
                  </a:lnTo>
                  <a:lnTo>
                    <a:pt x="29417" y="120184"/>
                  </a:lnTo>
                  <a:lnTo>
                    <a:pt x="0" y="112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332">
              <a:extLst>
                <a:ext uri="{FF2B5EF4-FFF2-40B4-BE49-F238E27FC236}">
                  <a16:creationId xmlns:a16="http://schemas.microsoft.com/office/drawing/2014/main" id="{832DF254-080E-1E93-D85B-D73B9DD3F76E}"/>
                </a:ext>
              </a:extLst>
            </p:cNvPr>
            <p:cNvSpPr/>
            <p:nvPr>
              <p:custDataLst>
                <p:tags r:id="rId69"/>
              </p:custDataLst>
            </p:nvPr>
          </p:nvSpPr>
          <p:spPr>
            <a:xfrm>
              <a:off x="523875" y="3848110"/>
              <a:ext cx="28576" cy="285741"/>
            </a:xfrm>
            <a:custGeom>
              <a:avLst/>
              <a:gdLst/>
              <a:ahLst/>
              <a:cxnLst/>
              <a:rect l="0" t="0" r="0" b="0"/>
              <a:pathLst>
                <a:path w="28576" h="285741">
                  <a:moveTo>
                    <a:pt x="28575" y="9515"/>
                  </a:moveTo>
                  <a:lnTo>
                    <a:pt x="28575" y="9515"/>
                  </a:lnTo>
                  <a:lnTo>
                    <a:pt x="28575" y="0"/>
                  </a:lnTo>
                  <a:lnTo>
                    <a:pt x="28575" y="47053"/>
                  </a:lnTo>
                  <a:lnTo>
                    <a:pt x="28575" y="85548"/>
                  </a:lnTo>
                  <a:lnTo>
                    <a:pt x="28575" y="126369"/>
                  </a:lnTo>
                  <a:lnTo>
                    <a:pt x="22029" y="170024"/>
                  </a:lnTo>
                  <a:lnTo>
                    <a:pt x="18874" y="206886"/>
                  </a:lnTo>
                  <a:lnTo>
                    <a:pt x="11685" y="248801"/>
                  </a:lnTo>
                  <a:lnTo>
                    <a:pt x="8751" y="277426"/>
                  </a:lnTo>
                  <a:lnTo>
                    <a:pt x="0" y="285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0" name="SMARTInkShape-Group35">
            <a:extLst>
              <a:ext uri="{FF2B5EF4-FFF2-40B4-BE49-F238E27FC236}">
                <a16:creationId xmlns:a16="http://schemas.microsoft.com/office/drawing/2014/main" id="{7F26BBEC-742C-8D5D-3198-AB2047553BCD}"/>
              </a:ext>
            </a:extLst>
          </p:cNvPr>
          <p:cNvGrpSpPr/>
          <p:nvPr/>
        </p:nvGrpSpPr>
        <p:grpSpPr>
          <a:xfrm>
            <a:off x="6972300" y="2743630"/>
            <a:ext cx="342901" cy="243794"/>
            <a:chOff x="6972300" y="2743630"/>
            <a:chExt cx="342901" cy="243794"/>
          </a:xfrm>
        </p:grpSpPr>
        <p:sp>
          <p:nvSpPr>
            <p:cNvPr id="368" name="SMARTInkShape-333">
              <a:extLst>
                <a:ext uri="{FF2B5EF4-FFF2-40B4-BE49-F238E27FC236}">
                  <a16:creationId xmlns:a16="http://schemas.microsoft.com/office/drawing/2014/main" id="{80711A83-B549-15AE-68DA-E917FB8B008E}"/>
                </a:ext>
              </a:extLst>
            </p:cNvPr>
            <p:cNvSpPr/>
            <p:nvPr>
              <p:custDataLst>
                <p:tags r:id="rId55"/>
              </p:custDataLst>
            </p:nvPr>
          </p:nvSpPr>
          <p:spPr>
            <a:xfrm>
              <a:off x="7305675" y="2867141"/>
              <a:ext cx="9526" cy="120283"/>
            </a:xfrm>
            <a:custGeom>
              <a:avLst/>
              <a:gdLst/>
              <a:ahLst/>
              <a:cxnLst/>
              <a:rect l="0" t="0" r="0" b="0"/>
              <a:pathLst>
                <a:path w="9526" h="120283">
                  <a:moveTo>
                    <a:pt x="0" y="9409"/>
                  </a:moveTo>
                  <a:lnTo>
                    <a:pt x="0" y="9409"/>
                  </a:lnTo>
                  <a:lnTo>
                    <a:pt x="8201" y="9409"/>
                  </a:lnTo>
                  <a:lnTo>
                    <a:pt x="8643" y="8351"/>
                  </a:lnTo>
                  <a:lnTo>
                    <a:pt x="9515" y="0"/>
                  </a:lnTo>
                  <a:lnTo>
                    <a:pt x="9521" y="4975"/>
                  </a:lnTo>
                  <a:lnTo>
                    <a:pt x="4037" y="23742"/>
                  </a:lnTo>
                  <a:lnTo>
                    <a:pt x="8594" y="59131"/>
                  </a:lnTo>
                  <a:lnTo>
                    <a:pt x="3853" y="86886"/>
                  </a:lnTo>
                  <a:lnTo>
                    <a:pt x="8568" y="107166"/>
                  </a:lnTo>
                  <a:lnTo>
                    <a:pt x="7829" y="109505"/>
                  </a:lnTo>
                  <a:lnTo>
                    <a:pt x="6278" y="111065"/>
                  </a:lnTo>
                  <a:lnTo>
                    <a:pt x="4185" y="112104"/>
                  </a:lnTo>
                  <a:lnTo>
                    <a:pt x="3849" y="112798"/>
                  </a:lnTo>
                  <a:lnTo>
                    <a:pt x="4682" y="113259"/>
                  </a:lnTo>
                  <a:lnTo>
                    <a:pt x="6297" y="113568"/>
                  </a:lnTo>
                  <a:lnTo>
                    <a:pt x="7372" y="114831"/>
                  </a:lnTo>
                  <a:lnTo>
                    <a:pt x="8887" y="119550"/>
                  </a:lnTo>
                  <a:lnTo>
                    <a:pt x="9242" y="117274"/>
                  </a:lnTo>
                  <a:lnTo>
                    <a:pt x="9335" y="117302"/>
                  </a:lnTo>
                  <a:lnTo>
                    <a:pt x="9469" y="120282"/>
                  </a:lnTo>
                  <a:lnTo>
                    <a:pt x="9525"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334">
              <a:extLst>
                <a:ext uri="{FF2B5EF4-FFF2-40B4-BE49-F238E27FC236}">
                  <a16:creationId xmlns:a16="http://schemas.microsoft.com/office/drawing/2014/main" id="{B7D33B7B-6AB0-6147-9744-A3B74A36B1BD}"/>
                </a:ext>
              </a:extLst>
            </p:cNvPr>
            <p:cNvSpPr/>
            <p:nvPr>
              <p:custDataLst>
                <p:tags r:id="rId56"/>
              </p:custDataLst>
            </p:nvPr>
          </p:nvSpPr>
          <p:spPr>
            <a:xfrm>
              <a:off x="6972300" y="2743630"/>
              <a:ext cx="219076" cy="151366"/>
            </a:xfrm>
            <a:custGeom>
              <a:avLst/>
              <a:gdLst/>
              <a:ahLst/>
              <a:cxnLst/>
              <a:rect l="0" t="0" r="0" b="0"/>
              <a:pathLst>
                <a:path w="219076" h="151366">
                  <a:moveTo>
                    <a:pt x="0" y="37670"/>
                  </a:moveTo>
                  <a:lnTo>
                    <a:pt x="0" y="37670"/>
                  </a:lnTo>
                  <a:lnTo>
                    <a:pt x="0" y="29469"/>
                  </a:lnTo>
                  <a:lnTo>
                    <a:pt x="1058" y="29028"/>
                  </a:lnTo>
                  <a:lnTo>
                    <a:pt x="5056" y="28537"/>
                  </a:lnTo>
                  <a:lnTo>
                    <a:pt x="6545" y="27348"/>
                  </a:lnTo>
                  <a:lnTo>
                    <a:pt x="8200" y="23205"/>
                  </a:lnTo>
                  <a:lnTo>
                    <a:pt x="9701" y="21676"/>
                  </a:lnTo>
                  <a:lnTo>
                    <a:pt x="19711" y="16402"/>
                  </a:lnTo>
                  <a:lnTo>
                    <a:pt x="25694" y="12342"/>
                  </a:lnTo>
                  <a:lnTo>
                    <a:pt x="35013" y="8999"/>
                  </a:lnTo>
                  <a:lnTo>
                    <a:pt x="44476" y="2834"/>
                  </a:lnTo>
                  <a:lnTo>
                    <a:pt x="55272" y="0"/>
                  </a:lnTo>
                  <a:lnTo>
                    <a:pt x="67264" y="7166"/>
                  </a:lnTo>
                  <a:lnTo>
                    <a:pt x="70243" y="7809"/>
                  </a:lnTo>
                  <a:lnTo>
                    <a:pt x="72229" y="9296"/>
                  </a:lnTo>
                  <a:lnTo>
                    <a:pt x="74435" y="13770"/>
                  </a:lnTo>
                  <a:lnTo>
                    <a:pt x="76154" y="58218"/>
                  </a:lnTo>
                  <a:lnTo>
                    <a:pt x="73358" y="65500"/>
                  </a:lnTo>
                  <a:lnTo>
                    <a:pt x="34910" y="112573"/>
                  </a:lnTo>
                  <a:lnTo>
                    <a:pt x="28568" y="118585"/>
                  </a:lnTo>
                  <a:lnTo>
                    <a:pt x="25396" y="120188"/>
                  </a:lnTo>
                  <a:lnTo>
                    <a:pt x="23281" y="122315"/>
                  </a:lnTo>
                  <a:lnTo>
                    <a:pt x="14551" y="136371"/>
                  </a:lnTo>
                  <a:lnTo>
                    <a:pt x="8937" y="139745"/>
                  </a:lnTo>
                  <a:lnTo>
                    <a:pt x="46" y="142431"/>
                  </a:lnTo>
                  <a:lnTo>
                    <a:pt x="40705" y="106797"/>
                  </a:lnTo>
                  <a:lnTo>
                    <a:pt x="86068" y="75675"/>
                  </a:lnTo>
                  <a:lnTo>
                    <a:pt x="108757" y="62336"/>
                  </a:lnTo>
                  <a:lnTo>
                    <a:pt x="119245" y="57099"/>
                  </a:lnTo>
                  <a:lnTo>
                    <a:pt x="163288" y="25295"/>
                  </a:lnTo>
                  <a:lnTo>
                    <a:pt x="180796" y="9263"/>
                  </a:lnTo>
                  <a:lnTo>
                    <a:pt x="175865" y="9145"/>
                  </a:lnTo>
                  <a:lnTo>
                    <a:pt x="170590" y="11939"/>
                  </a:lnTo>
                  <a:lnTo>
                    <a:pt x="126427" y="40895"/>
                  </a:lnTo>
                  <a:lnTo>
                    <a:pt x="93907" y="68101"/>
                  </a:lnTo>
                  <a:lnTo>
                    <a:pt x="73186" y="101612"/>
                  </a:lnTo>
                  <a:lnTo>
                    <a:pt x="72074" y="107815"/>
                  </a:lnTo>
                  <a:lnTo>
                    <a:pt x="73660" y="120351"/>
                  </a:lnTo>
                  <a:lnTo>
                    <a:pt x="80715" y="130156"/>
                  </a:lnTo>
                  <a:lnTo>
                    <a:pt x="91965" y="138042"/>
                  </a:lnTo>
                  <a:lnTo>
                    <a:pt x="116148" y="147373"/>
                  </a:lnTo>
                  <a:lnTo>
                    <a:pt x="157111" y="151365"/>
                  </a:lnTo>
                  <a:lnTo>
                    <a:pt x="182769" y="150792"/>
                  </a:lnTo>
                  <a:lnTo>
                    <a:pt x="209283" y="140204"/>
                  </a:lnTo>
                  <a:lnTo>
                    <a:pt x="212547" y="137776"/>
                  </a:lnTo>
                  <a:lnTo>
                    <a:pt x="219075" y="123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3" name="SMARTInkShape-Group36">
            <a:extLst>
              <a:ext uri="{FF2B5EF4-FFF2-40B4-BE49-F238E27FC236}">
                <a16:creationId xmlns:a16="http://schemas.microsoft.com/office/drawing/2014/main" id="{B7CB5592-83A8-BFE7-F281-0A74D5AC32C8}"/>
              </a:ext>
            </a:extLst>
          </p:cNvPr>
          <p:cNvGrpSpPr/>
          <p:nvPr/>
        </p:nvGrpSpPr>
        <p:grpSpPr>
          <a:xfrm>
            <a:off x="3305175" y="2838580"/>
            <a:ext cx="342901" cy="266571"/>
            <a:chOff x="3305175" y="2838580"/>
            <a:chExt cx="342901" cy="266571"/>
          </a:xfrm>
        </p:grpSpPr>
        <p:sp>
          <p:nvSpPr>
            <p:cNvPr id="371" name="SMARTInkShape-335">
              <a:extLst>
                <a:ext uri="{FF2B5EF4-FFF2-40B4-BE49-F238E27FC236}">
                  <a16:creationId xmlns:a16="http://schemas.microsoft.com/office/drawing/2014/main" id="{7F9A88AE-0793-29CE-67C0-03C10F15528C}"/>
                </a:ext>
              </a:extLst>
            </p:cNvPr>
            <p:cNvSpPr/>
            <p:nvPr>
              <p:custDataLst>
                <p:tags r:id="rId53"/>
              </p:custDataLst>
            </p:nvPr>
          </p:nvSpPr>
          <p:spPr>
            <a:xfrm>
              <a:off x="3648075" y="2981325"/>
              <a:ext cx="1" cy="123826"/>
            </a:xfrm>
            <a:custGeom>
              <a:avLst/>
              <a:gdLst/>
              <a:ahLst/>
              <a:cxnLst/>
              <a:rect l="0" t="0" r="0" b="0"/>
              <a:pathLst>
                <a:path w="1" h="123826">
                  <a:moveTo>
                    <a:pt x="0" y="0"/>
                  </a:moveTo>
                  <a:lnTo>
                    <a:pt x="0" y="0"/>
                  </a:lnTo>
                  <a:lnTo>
                    <a:pt x="0" y="46135"/>
                  </a:lnTo>
                  <a:lnTo>
                    <a:pt x="0" y="91988"/>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336">
              <a:extLst>
                <a:ext uri="{FF2B5EF4-FFF2-40B4-BE49-F238E27FC236}">
                  <a16:creationId xmlns:a16="http://schemas.microsoft.com/office/drawing/2014/main" id="{58F2C1EF-1760-39BC-2EC3-E3A3AE7E9354}"/>
                </a:ext>
              </a:extLst>
            </p:cNvPr>
            <p:cNvSpPr/>
            <p:nvPr>
              <p:custDataLst>
                <p:tags r:id="rId54"/>
              </p:custDataLst>
            </p:nvPr>
          </p:nvSpPr>
          <p:spPr>
            <a:xfrm>
              <a:off x="3305175" y="2838580"/>
              <a:ext cx="255471" cy="161192"/>
            </a:xfrm>
            <a:custGeom>
              <a:avLst/>
              <a:gdLst/>
              <a:ahLst/>
              <a:cxnLst/>
              <a:rect l="0" t="0" r="0" b="0"/>
              <a:pathLst>
                <a:path w="255471" h="161192">
                  <a:moveTo>
                    <a:pt x="0" y="47495"/>
                  </a:moveTo>
                  <a:lnTo>
                    <a:pt x="0" y="47495"/>
                  </a:lnTo>
                  <a:lnTo>
                    <a:pt x="0" y="39294"/>
                  </a:lnTo>
                  <a:lnTo>
                    <a:pt x="1058" y="38853"/>
                  </a:lnTo>
                  <a:lnTo>
                    <a:pt x="5056" y="38362"/>
                  </a:lnTo>
                  <a:lnTo>
                    <a:pt x="6546" y="37173"/>
                  </a:lnTo>
                  <a:lnTo>
                    <a:pt x="10321" y="28292"/>
                  </a:lnTo>
                  <a:lnTo>
                    <a:pt x="22748" y="15307"/>
                  </a:lnTo>
                  <a:lnTo>
                    <a:pt x="31629" y="12023"/>
                  </a:lnTo>
                  <a:lnTo>
                    <a:pt x="48530" y="7351"/>
                  </a:lnTo>
                  <a:lnTo>
                    <a:pt x="68147" y="1347"/>
                  </a:lnTo>
                  <a:lnTo>
                    <a:pt x="88750" y="0"/>
                  </a:lnTo>
                  <a:lnTo>
                    <a:pt x="103437" y="4965"/>
                  </a:lnTo>
                  <a:lnTo>
                    <a:pt x="112294" y="13070"/>
                  </a:lnTo>
                  <a:lnTo>
                    <a:pt x="116137" y="18195"/>
                  </a:lnTo>
                  <a:lnTo>
                    <a:pt x="120409" y="32356"/>
                  </a:lnTo>
                  <a:lnTo>
                    <a:pt x="123150" y="62261"/>
                  </a:lnTo>
                  <a:lnTo>
                    <a:pt x="118568" y="82091"/>
                  </a:lnTo>
                  <a:lnTo>
                    <a:pt x="110508" y="96316"/>
                  </a:lnTo>
                  <a:lnTo>
                    <a:pt x="72617" y="135593"/>
                  </a:lnTo>
                  <a:lnTo>
                    <a:pt x="29685" y="161191"/>
                  </a:lnTo>
                  <a:lnTo>
                    <a:pt x="33961" y="151503"/>
                  </a:lnTo>
                  <a:lnTo>
                    <a:pt x="41904" y="143815"/>
                  </a:lnTo>
                  <a:lnTo>
                    <a:pt x="82179" y="113428"/>
                  </a:lnTo>
                  <a:lnTo>
                    <a:pt x="126336" y="83381"/>
                  </a:lnTo>
                  <a:lnTo>
                    <a:pt x="165243" y="64540"/>
                  </a:lnTo>
                  <a:lnTo>
                    <a:pt x="208324" y="40749"/>
                  </a:lnTo>
                  <a:lnTo>
                    <a:pt x="255470" y="19632"/>
                  </a:lnTo>
                  <a:lnTo>
                    <a:pt x="230510" y="18983"/>
                  </a:lnTo>
                  <a:lnTo>
                    <a:pt x="221335" y="21770"/>
                  </a:lnTo>
                  <a:lnTo>
                    <a:pt x="174362" y="46548"/>
                  </a:lnTo>
                  <a:lnTo>
                    <a:pt x="147213" y="74942"/>
                  </a:lnTo>
                  <a:lnTo>
                    <a:pt x="131032" y="101248"/>
                  </a:lnTo>
                  <a:lnTo>
                    <a:pt x="125960" y="120454"/>
                  </a:lnTo>
                  <a:lnTo>
                    <a:pt x="127596" y="130368"/>
                  </a:lnTo>
                  <a:lnTo>
                    <a:pt x="129514" y="134494"/>
                  </a:lnTo>
                  <a:lnTo>
                    <a:pt x="137290" y="141900"/>
                  </a:lnTo>
                  <a:lnTo>
                    <a:pt x="146743" y="147661"/>
                  </a:lnTo>
                  <a:lnTo>
                    <a:pt x="159073" y="150904"/>
                  </a:lnTo>
                  <a:lnTo>
                    <a:pt x="169830" y="151663"/>
                  </a:lnTo>
                  <a:lnTo>
                    <a:pt x="211568" y="144015"/>
                  </a:lnTo>
                  <a:lnTo>
                    <a:pt x="247650" y="1427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 name="SMARTInkShape-Group37">
            <a:extLst>
              <a:ext uri="{FF2B5EF4-FFF2-40B4-BE49-F238E27FC236}">
                <a16:creationId xmlns:a16="http://schemas.microsoft.com/office/drawing/2014/main" id="{363B6EC5-CBA0-3A8B-5922-3C84D3262C43}"/>
              </a:ext>
            </a:extLst>
          </p:cNvPr>
          <p:cNvGrpSpPr/>
          <p:nvPr/>
        </p:nvGrpSpPr>
        <p:grpSpPr>
          <a:xfrm>
            <a:off x="190500" y="2857545"/>
            <a:ext cx="2390776" cy="647656"/>
            <a:chOff x="190500" y="2857545"/>
            <a:chExt cx="2390776" cy="647656"/>
          </a:xfrm>
        </p:grpSpPr>
        <p:sp>
          <p:nvSpPr>
            <p:cNvPr id="374" name="SMARTInkShape-337">
              <a:extLst>
                <a:ext uri="{FF2B5EF4-FFF2-40B4-BE49-F238E27FC236}">
                  <a16:creationId xmlns:a16="http://schemas.microsoft.com/office/drawing/2014/main" id="{9485E1B1-5837-625B-EA95-4A58E583ACC1}"/>
                </a:ext>
              </a:extLst>
            </p:cNvPr>
            <p:cNvSpPr/>
            <p:nvPr>
              <p:custDataLst>
                <p:tags r:id="rId27"/>
              </p:custDataLst>
            </p:nvPr>
          </p:nvSpPr>
          <p:spPr>
            <a:xfrm>
              <a:off x="2397908" y="3319881"/>
              <a:ext cx="183368" cy="109120"/>
            </a:xfrm>
            <a:custGeom>
              <a:avLst/>
              <a:gdLst/>
              <a:ahLst/>
              <a:cxnLst/>
              <a:rect l="0" t="0" r="0" b="0"/>
              <a:pathLst>
                <a:path w="183368" h="109120">
                  <a:moveTo>
                    <a:pt x="107167" y="23394"/>
                  </a:moveTo>
                  <a:lnTo>
                    <a:pt x="107167" y="23394"/>
                  </a:lnTo>
                  <a:lnTo>
                    <a:pt x="112223" y="23394"/>
                  </a:lnTo>
                  <a:lnTo>
                    <a:pt x="117528" y="20572"/>
                  </a:lnTo>
                  <a:lnTo>
                    <a:pt x="129557" y="10137"/>
                  </a:lnTo>
                  <a:lnTo>
                    <a:pt x="130561" y="7147"/>
                  </a:lnTo>
                  <a:lnTo>
                    <a:pt x="130171" y="4096"/>
                  </a:lnTo>
                  <a:lnTo>
                    <a:pt x="128853" y="1004"/>
                  </a:lnTo>
                  <a:lnTo>
                    <a:pt x="125858" y="0"/>
                  </a:lnTo>
                  <a:lnTo>
                    <a:pt x="86274" y="11428"/>
                  </a:lnTo>
                  <a:lnTo>
                    <a:pt x="60054" y="21495"/>
                  </a:lnTo>
                  <a:lnTo>
                    <a:pt x="20046" y="49380"/>
                  </a:lnTo>
                  <a:lnTo>
                    <a:pt x="7416" y="64577"/>
                  </a:lnTo>
                  <a:lnTo>
                    <a:pt x="392" y="79798"/>
                  </a:lnTo>
                  <a:lnTo>
                    <a:pt x="0" y="85338"/>
                  </a:lnTo>
                  <a:lnTo>
                    <a:pt x="798" y="90090"/>
                  </a:lnTo>
                  <a:lnTo>
                    <a:pt x="3446" y="94316"/>
                  </a:lnTo>
                  <a:lnTo>
                    <a:pt x="12033" y="101834"/>
                  </a:lnTo>
                  <a:lnTo>
                    <a:pt x="25726" y="105882"/>
                  </a:lnTo>
                  <a:lnTo>
                    <a:pt x="65445" y="108480"/>
                  </a:lnTo>
                  <a:lnTo>
                    <a:pt x="101625" y="108929"/>
                  </a:lnTo>
                  <a:lnTo>
                    <a:pt x="139156" y="109063"/>
                  </a:lnTo>
                  <a:lnTo>
                    <a:pt x="183367" y="1091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338">
              <a:extLst>
                <a:ext uri="{FF2B5EF4-FFF2-40B4-BE49-F238E27FC236}">
                  <a16:creationId xmlns:a16="http://schemas.microsoft.com/office/drawing/2014/main" id="{47B4C613-9239-C181-D902-0BA4E4673FF4}"/>
                </a:ext>
              </a:extLst>
            </p:cNvPr>
            <p:cNvSpPr/>
            <p:nvPr>
              <p:custDataLst>
                <p:tags r:id="rId28"/>
              </p:custDataLst>
            </p:nvPr>
          </p:nvSpPr>
          <p:spPr>
            <a:xfrm>
              <a:off x="2390775" y="3276600"/>
              <a:ext cx="8202" cy="28576"/>
            </a:xfrm>
            <a:custGeom>
              <a:avLst/>
              <a:gdLst/>
              <a:ahLst/>
              <a:cxnLst/>
              <a:rect l="0" t="0" r="0" b="0"/>
              <a:pathLst>
                <a:path w="8202" h="28576">
                  <a:moveTo>
                    <a:pt x="0" y="28575"/>
                  </a:moveTo>
                  <a:lnTo>
                    <a:pt x="0" y="28575"/>
                  </a:lnTo>
                  <a:lnTo>
                    <a:pt x="0" y="23518"/>
                  </a:lnTo>
                  <a:lnTo>
                    <a:pt x="1058" y="22029"/>
                  </a:lnTo>
                  <a:lnTo>
                    <a:pt x="2822" y="21036"/>
                  </a:lnTo>
                  <a:lnTo>
                    <a:pt x="5056" y="20374"/>
                  </a:lnTo>
                  <a:lnTo>
                    <a:pt x="6546" y="18874"/>
                  </a:lnTo>
                  <a:lnTo>
                    <a:pt x="8201" y="14386"/>
                  </a:lnTo>
                  <a:lnTo>
                    <a:pt x="7584" y="1170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339">
              <a:extLst>
                <a:ext uri="{FF2B5EF4-FFF2-40B4-BE49-F238E27FC236}">
                  <a16:creationId xmlns:a16="http://schemas.microsoft.com/office/drawing/2014/main" id="{CBA42E22-3955-5BB1-ADBD-163864FDC1E3}"/>
                </a:ext>
              </a:extLst>
            </p:cNvPr>
            <p:cNvSpPr/>
            <p:nvPr>
              <p:custDataLst>
                <p:tags r:id="rId29"/>
              </p:custDataLst>
            </p:nvPr>
          </p:nvSpPr>
          <p:spPr>
            <a:xfrm>
              <a:off x="2286000" y="3314851"/>
              <a:ext cx="80130" cy="114150"/>
            </a:xfrm>
            <a:custGeom>
              <a:avLst/>
              <a:gdLst/>
              <a:ahLst/>
              <a:cxnLst/>
              <a:rect l="0" t="0" r="0" b="0"/>
              <a:pathLst>
                <a:path w="80130" h="114150">
                  <a:moveTo>
                    <a:pt x="0" y="18899"/>
                  </a:moveTo>
                  <a:lnTo>
                    <a:pt x="0" y="18899"/>
                  </a:lnTo>
                  <a:lnTo>
                    <a:pt x="5056" y="13842"/>
                  </a:lnTo>
                  <a:lnTo>
                    <a:pt x="29339" y="3711"/>
                  </a:lnTo>
                  <a:lnTo>
                    <a:pt x="60031" y="188"/>
                  </a:lnTo>
                  <a:lnTo>
                    <a:pt x="68308" y="0"/>
                  </a:lnTo>
                  <a:lnTo>
                    <a:pt x="75515" y="2738"/>
                  </a:lnTo>
                  <a:lnTo>
                    <a:pt x="78918" y="4950"/>
                  </a:lnTo>
                  <a:lnTo>
                    <a:pt x="80129" y="7483"/>
                  </a:lnTo>
                  <a:lnTo>
                    <a:pt x="79878" y="10230"/>
                  </a:lnTo>
                  <a:lnTo>
                    <a:pt x="78652" y="13120"/>
                  </a:lnTo>
                  <a:lnTo>
                    <a:pt x="73701" y="53938"/>
                  </a:lnTo>
                  <a:lnTo>
                    <a:pt x="57150" y="114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340">
              <a:extLst>
                <a:ext uri="{FF2B5EF4-FFF2-40B4-BE49-F238E27FC236}">
                  <a16:creationId xmlns:a16="http://schemas.microsoft.com/office/drawing/2014/main" id="{5CC83998-1CC6-0825-9D70-69C455EEF9F4}"/>
                </a:ext>
              </a:extLst>
            </p:cNvPr>
            <p:cNvSpPr/>
            <p:nvPr>
              <p:custDataLst>
                <p:tags r:id="rId30"/>
              </p:custDataLst>
            </p:nvPr>
          </p:nvSpPr>
          <p:spPr>
            <a:xfrm>
              <a:off x="2257717" y="3229367"/>
              <a:ext cx="75517" cy="188942"/>
            </a:xfrm>
            <a:custGeom>
              <a:avLst/>
              <a:gdLst/>
              <a:ahLst/>
              <a:cxnLst/>
              <a:rect l="0" t="0" r="0" b="0"/>
              <a:pathLst>
                <a:path w="75517" h="188942">
                  <a:moveTo>
                    <a:pt x="66383" y="9133"/>
                  </a:moveTo>
                  <a:lnTo>
                    <a:pt x="66383" y="9133"/>
                  </a:lnTo>
                  <a:lnTo>
                    <a:pt x="75516" y="0"/>
                  </a:lnTo>
                  <a:lnTo>
                    <a:pt x="54415" y="39414"/>
                  </a:lnTo>
                  <a:lnTo>
                    <a:pt x="34581" y="82691"/>
                  </a:lnTo>
                  <a:lnTo>
                    <a:pt x="16553" y="122911"/>
                  </a:lnTo>
                  <a:lnTo>
                    <a:pt x="4699" y="149031"/>
                  </a:lnTo>
                  <a:lnTo>
                    <a:pt x="0" y="186171"/>
                  </a:lnTo>
                  <a:lnTo>
                    <a:pt x="2019" y="187483"/>
                  </a:lnTo>
                  <a:lnTo>
                    <a:pt x="9908" y="188941"/>
                  </a:lnTo>
                  <a:lnTo>
                    <a:pt x="26248" y="184706"/>
                  </a:lnTo>
                  <a:lnTo>
                    <a:pt x="44496" y="176748"/>
                  </a:lnTo>
                  <a:lnTo>
                    <a:pt x="66383"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341">
              <a:extLst>
                <a:ext uri="{FF2B5EF4-FFF2-40B4-BE49-F238E27FC236}">
                  <a16:creationId xmlns:a16="http://schemas.microsoft.com/office/drawing/2014/main" id="{44E35052-91F3-0881-A21C-0465DAA1B17D}"/>
                </a:ext>
              </a:extLst>
            </p:cNvPr>
            <p:cNvSpPr/>
            <p:nvPr>
              <p:custDataLst>
                <p:tags r:id="rId31"/>
              </p:custDataLst>
            </p:nvPr>
          </p:nvSpPr>
          <p:spPr>
            <a:xfrm>
              <a:off x="2162175" y="3329145"/>
              <a:ext cx="93419" cy="136099"/>
            </a:xfrm>
            <a:custGeom>
              <a:avLst/>
              <a:gdLst/>
              <a:ahLst/>
              <a:cxnLst/>
              <a:rect l="0" t="0" r="0" b="0"/>
              <a:pathLst>
                <a:path w="93419" h="136099">
                  <a:moveTo>
                    <a:pt x="66675" y="14130"/>
                  </a:moveTo>
                  <a:lnTo>
                    <a:pt x="66675" y="14130"/>
                  </a:lnTo>
                  <a:lnTo>
                    <a:pt x="79932" y="14130"/>
                  </a:lnTo>
                  <a:lnTo>
                    <a:pt x="85972" y="11308"/>
                  </a:lnTo>
                  <a:lnTo>
                    <a:pt x="89065" y="9073"/>
                  </a:lnTo>
                  <a:lnTo>
                    <a:pt x="92501" y="3769"/>
                  </a:lnTo>
                  <a:lnTo>
                    <a:pt x="93418" y="873"/>
                  </a:lnTo>
                  <a:lnTo>
                    <a:pt x="91912" y="0"/>
                  </a:lnTo>
                  <a:lnTo>
                    <a:pt x="46294" y="12048"/>
                  </a:lnTo>
                  <a:lnTo>
                    <a:pt x="28063" y="20804"/>
                  </a:lnTo>
                  <a:lnTo>
                    <a:pt x="23056" y="26974"/>
                  </a:lnTo>
                  <a:lnTo>
                    <a:pt x="20237" y="36398"/>
                  </a:lnTo>
                  <a:lnTo>
                    <a:pt x="19402" y="50949"/>
                  </a:lnTo>
                  <a:lnTo>
                    <a:pt x="20343" y="54551"/>
                  </a:lnTo>
                  <a:lnTo>
                    <a:pt x="22028" y="56953"/>
                  </a:lnTo>
                  <a:lnTo>
                    <a:pt x="69198" y="88268"/>
                  </a:lnTo>
                  <a:lnTo>
                    <a:pt x="77674" y="98586"/>
                  </a:lnTo>
                  <a:lnTo>
                    <a:pt x="79299" y="102184"/>
                  </a:lnTo>
                  <a:lnTo>
                    <a:pt x="79324" y="104583"/>
                  </a:lnTo>
                  <a:lnTo>
                    <a:pt x="71761" y="113489"/>
                  </a:lnTo>
                  <a:lnTo>
                    <a:pt x="29703" y="135169"/>
                  </a:lnTo>
                  <a:lnTo>
                    <a:pt x="26152" y="136098"/>
                  </a:lnTo>
                  <a:lnTo>
                    <a:pt x="0" y="128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342">
              <a:extLst>
                <a:ext uri="{FF2B5EF4-FFF2-40B4-BE49-F238E27FC236}">
                  <a16:creationId xmlns:a16="http://schemas.microsoft.com/office/drawing/2014/main" id="{0C6B2D94-D859-FE84-AAEC-FC9A9F2C31E6}"/>
                </a:ext>
              </a:extLst>
            </p:cNvPr>
            <p:cNvSpPr/>
            <p:nvPr>
              <p:custDataLst>
                <p:tags r:id="rId32"/>
              </p:custDataLst>
            </p:nvPr>
          </p:nvSpPr>
          <p:spPr>
            <a:xfrm>
              <a:off x="2143125" y="3286125"/>
              <a:ext cx="19051" cy="47626"/>
            </a:xfrm>
            <a:custGeom>
              <a:avLst/>
              <a:gdLst/>
              <a:ahLst/>
              <a:cxnLst/>
              <a:rect l="0" t="0" r="0" b="0"/>
              <a:pathLst>
                <a:path w="19051" h="47626">
                  <a:moveTo>
                    <a:pt x="0" y="47625"/>
                  </a:moveTo>
                  <a:lnTo>
                    <a:pt x="0" y="47625"/>
                  </a:lnTo>
                  <a:lnTo>
                    <a:pt x="6546" y="32417"/>
                  </a:lnTo>
                  <a:lnTo>
                    <a:pt x="9701" y="1619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343">
              <a:extLst>
                <a:ext uri="{FF2B5EF4-FFF2-40B4-BE49-F238E27FC236}">
                  <a16:creationId xmlns:a16="http://schemas.microsoft.com/office/drawing/2014/main" id="{994D5526-B031-826E-B5A2-7FC1A9052951}"/>
                </a:ext>
              </a:extLst>
            </p:cNvPr>
            <p:cNvSpPr/>
            <p:nvPr>
              <p:custDataLst>
                <p:tags r:id="rId33"/>
              </p:custDataLst>
            </p:nvPr>
          </p:nvSpPr>
          <p:spPr>
            <a:xfrm>
              <a:off x="2105025" y="3362718"/>
              <a:ext cx="19051" cy="85333"/>
            </a:xfrm>
            <a:custGeom>
              <a:avLst/>
              <a:gdLst/>
              <a:ahLst/>
              <a:cxnLst/>
              <a:rect l="0" t="0" r="0" b="0"/>
              <a:pathLst>
                <a:path w="19051" h="85333">
                  <a:moveTo>
                    <a:pt x="19050" y="9132"/>
                  </a:moveTo>
                  <a:lnTo>
                    <a:pt x="19050" y="9132"/>
                  </a:lnTo>
                  <a:lnTo>
                    <a:pt x="19050" y="0"/>
                  </a:lnTo>
                  <a:lnTo>
                    <a:pt x="17992" y="14893"/>
                  </a:lnTo>
                  <a:lnTo>
                    <a:pt x="7291" y="56908"/>
                  </a:lnTo>
                  <a:lnTo>
                    <a:pt x="0" y="85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344">
              <a:extLst>
                <a:ext uri="{FF2B5EF4-FFF2-40B4-BE49-F238E27FC236}">
                  <a16:creationId xmlns:a16="http://schemas.microsoft.com/office/drawing/2014/main" id="{5BC416C3-7F4F-F52F-9848-DB7CB922FA8C}"/>
                </a:ext>
              </a:extLst>
            </p:cNvPr>
            <p:cNvSpPr/>
            <p:nvPr>
              <p:custDataLst>
                <p:tags r:id="rId34"/>
              </p:custDataLst>
            </p:nvPr>
          </p:nvSpPr>
          <p:spPr>
            <a:xfrm>
              <a:off x="1857375" y="3324940"/>
              <a:ext cx="247651" cy="122227"/>
            </a:xfrm>
            <a:custGeom>
              <a:avLst/>
              <a:gdLst/>
              <a:ahLst/>
              <a:cxnLst/>
              <a:rect l="0" t="0" r="0" b="0"/>
              <a:pathLst>
                <a:path w="247651" h="122227">
                  <a:moveTo>
                    <a:pt x="0" y="37385"/>
                  </a:moveTo>
                  <a:lnTo>
                    <a:pt x="0" y="37385"/>
                  </a:lnTo>
                  <a:lnTo>
                    <a:pt x="0" y="42442"/>
                  </a:lnTo>
                  <a:lnTo>
                    <a:pt x="1058" y="43931"/>
                  </a:lnTo>
                  <a:lnTo>
                    <a:pt x="2822" y="44924"/>
                  </a:lnTo>
                  <a:lnTo>
                    <a:pt x="13257" y="46517"/>
                  </a:lnTo>
                  <a:lnTo>
                    <a:pt x="59847" y="45829"/>
                  </a:lnTo>
                  <a:lnTo>
                    <a:pt x="78174" y="39299"/>
                  </a:lnTo>
                  <a:lnTo>
                    <a:pt x="94386" y="30433"/>
                  </a:lnTo>
                  <a:lnTo>
                    <a:pt x="102723" y="28368"/>
                  </a:lnTo>
                  <a:lnTo>
                    <a:pt x="103407" y="27141"/>
                  </a:lnTo>
                  <a:lnTo>
                    <a:pt x="104595" y="19704"/>
                  </a:lnTo>
                  <a:lnTo>
                    <a:pt x="96558" y="10254"/>
                  </a:lnTo>
                  <a:lnTo>
                    <a:pt x="85524" y="4181"/>
                  </a:lnTo>
                  <a:lnTo>
                    <a:pt x="68850" y="736"/>
                  </a:lnTo>
                  <a:lnTo>
                    <a:pt x="50504" y="4771"/>
                  </a:lnTo>
                  <a:lnTo>
                    <a:pt x="40791" y="12660"/>
                  </a:lnTo>
                  <a:lnTo>
                    <a:pt x="25931" y="34971"/>
                  </a:lnTo>
                  <a:lnTo>
                    <a:pt x="21089" y="58542"/>
                  </a:lnTo>
                  <a:lnTo>
                    <a:pt x="25601" y="76421"/>
                  </a:lnTo>
                  <a:lnTo>
                    <a:pt x="34397" y="101515"/>
                  </a:lnTo>
                  <a:lnTo>
                    <a:pt x="37512" y="113513"/>
                  </a:lnTo>
                  <a:lnTo>
                    <a:pt x="39825" y="116712"/>
                  </a:lnTo>
                  <a:lnTo>
                    <a:pt x="45217" y="120266"/>
                  </a:lnTo>
                  <a:lnTo>
                    <a:pt x="51141" y="121847"/>
                  </a:lnTo>
                  <a:lnTo>
                    <a:pt x="65482" y="117679"/>
                  </a:lnTo>
                  <a:lnTo>
                    <a:pt x="83137" y="109741"/>
                  </a:lnTo>
                  <a:lnTo>
                    <a:pt x="92689" y="100941"/>
                  </a:lnTo>
                  <a:lnTo>
                    <a:pt x="104016" y="81263"/>
                  </a:lnTo>
                  <a:lnTo>
                    <a:pt x="118754" y="39574"/>
                  </a:lnTo>
                  <a:lnTo>
                    <a:pt x="141871" y="4715"/>
                  </a:lnTo>
                  <a:lnTo>
                    <a:pt x="150804" y="0"/>
                  </a:lnTo>
                  <a:lnTo>
                    <a:pt x="156984" y="14666"/>
                  </a:lnTo>
                  <a:lnTo>
                    <a:pt x="160461" y="39120"/>
                  </a:lnTo>
                  <a:lnTo>
                    <a:pt x="154193" y="85238"/>
                  </a:lnTo>
                  <a:lnTo>
                    <a:pt x="152431" y="122226"/>
                  </a:lnTo>
                  <a:lnTo>
                    <a:pt x="153460" y="98149"/>
                  </a:lnTo>
                  <a:lnTo>
                    <a:pt x="160005" y="76909"/>
                  </a:lnTo>
                  <a:lnTo>
                    <a:pt x="162762" y="73259"/>
                  </a:lnTo>
                  <a:lnTo>
                    <a:pt x="168647" y="67087"/>
                  </a:lnTo>
                  <a:lnTo>
                    <a:pt x="178968" y="52770"/>
                  </a:lnTo>
                  <a:lnTo>
                    <a:pt x="216507" y="23300"/>
                  </a:lnTo>
                  <a:lnTo>
                    <a:pt x="247650" y="8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345">
              <a:extLst>
                <a:ext uri="{FF2B5EF4-FFF2-40B4-BE49-F238E27FC236}">
                  <a16:creationId xmlns:a16="http://schemas.microsoft.com/office/drawing/2014/main" id="{8AF8D374-3988-85EF-2BFC-91972566F9DF}"/>
                </a:ext>
              </a:extLst>
            </p:cNvPr>
            <p:cNvSpPr/>
            <p:nvPr>
              <p:custDataLst>
                <p:tags r:id="rId35"/>
              </p:custDataLst>
            </p:nvPr>
          </p:nvSpPr>
          <p:spPr>
            <a:xfrm>
              <a:off x="1762125" y="3352800"/>
              <a:ext cx="95251" cy="24539"/>
            </a:xfrm>
            <a:custGeom>
              <a:avLst/>
              <a:gdLst/>
              <a:ahLst/>
              <a:cxnLst/>
              <a:rect l="0" t="0" r="0" b="0"/>
              <a:pathLst>
                <a:path w="95251" h="24539">
                  <a:moveTo>
                    <a:pt x="0" y="19050"/>
                  </a:moveTo>
                  <a:lnTo>
                    <a:pt x="0" y="19050"/>
                  </a:lnTo>
                  <a:lnTo>
                    <a:pt x="0" y="24107"/>
                  </a:lnTo>
                  <a:lnTo>
                    <a:pt x="2117" y="24538"/>
                  </a:lnTo>
                  <a:lnTo>
                    <a:pt x="41417" y="910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346">
              <a:extLst>
                <a:ext uri="{FF2B5EF4-FFF2-40B4-BE49-F238E27FC236}">
                  <a16:creationId xmlns:a16="http://schemas.microsoft.com/office/drawing/2014/main" id="{043845EB-7CAB-DF16-934A-FB6533512BF4}"/>
                </a:ext>
              </a:extLst>
            </p:cNvPr>
            <p:cNvSpPr/>
            <p:nvPr>
              <p:custDataLst>
                <p:tags r:id="rId36"/>
              </p:custDataLst>
            </p:nvPr>
          </p:nvSpPr>
          <p:spPr>
            <a:xfrm>
              <a:off x="1737672" y="3259267"/>
              <a:ext cx="72079" cy="217046"/>
            </a:xfrm>
            <a:custGeom>
              <a:avLst/>
              <a:gdLst/>
              <a:ahLst/>
              <a:cxnLst/>
              <a:rect l="0" t="0" r="0" b="0"/>
              <a:pathLst>
                <a:path w="72079" h="217046">
                  <a:moveTo>
                    <a:pt x="24453" y="17333"/>
                  </a:moveTo>
                  <a:lnTo>
                    <a:pt x="24453" y="17333"/>
                  </a:lnTo>
                  <a:lnTo>
                    <a:pt x="41787" y="0"/>
                  </a:lnTo>
                  <a:lnTo>
                    <a:pt x="28214" y="43969"/>
                  </a:lnTo>
                  <a:lnTo>
                    <a:pt x="19892" y="85216"/>
                  </a:lnTo>
                  <a:lnTo>
                    <a:pt x="12760" y="127076"/>
                  </a:lnTo>
                  <a:lnTo>
                    <a:pt x="6856" y="168833"/>
                  </a:lnTo>
                  <a:lnTo>
                    <a:pt x="4632" y="193505"/>
                  </a:lnTo>
                  <a:lnTo>
                    <a:pt x="0" y="209350"/>
                  </a:lnTo>
                  <a:lnTo>
                    <a:pt x="743" y="212019"/>
                  </a:lnTo>
                  <a:lnTo>
                    <a:pt x="2296" y="213799"/>
                  </a:lnTo>
                  <a:lnTo>
                    <a:pt x="6845" y="215776"/>
                  </a:lnTo>
                  <a:lnTo>
                    <a:pt x="18388" y="217045"/>
                  </a:lnTo>
                  <a:lnTo>
                    <a:pt x="32769" y="212209"/>
                  </a:lnTo>
                  <a:lnTo>
                    <a:pt x="61021" y="194547"/>
                  </a:lnTo>
                  <a:lnTo>
                    <a:pt x="72078" y="179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347">
              <a:extLst>
                <a:ext uri="{FF2B5EF4-FFF2-40B4-BE49-F238E27FC236}">
                  <a16:creationId xmlns:a16="http://schemas.microsoft.com/office/drawing/2014/main" id="{90F082E4-1660-E54D-1C09-1713E1858FE1}"/>
                </a:ext>
              </a:extLst>
            </p:cNvPr>
            <p:cNvSpPr/>
            <p:nvPr>
              <p:custDataLst>
                <p:tags r:id="rId37"/>
              </p:custDataLst>
            </p:nvPr>
          </p:nvSpPr>
          <p:spPr>
            <a:xfrm>
              <a:off x="1628857" y="3372358"/>
              <a:ext cx="76119" cy="80725"/>
            </a:xfrm>
            <a:custGeom>
              <a:avLst/>
              <a:gdLst/>
              <a:ahLst/>
              <a:cxnLst/>
              <a:rect l="0" t="0" r="0" b="0"/>
              <a:pathLst>
                <a:path w="76119" h="80725">
                  <a:moveTo>
                    <a:pt x="38018" y="18542"/>
                  </a:moveTo>
                  <a:lnTo>
                    <a:pt x="38018" y="18542"/>
                  </a:lnTo>
                  <a:lnTo>
                    <a:pt x="38018" y="0"/>
                  </a:lnTo>
                  <a:lnTo>
                    <a:pt x="7020" y="31557"/>
                  </a:lnTo>
                  <a:lnTo>
                    <a:pt x="3075" y="39496"/>
                  </a:lnTo>
                  <a:lnTo>
                    <a:pt x="0" y="73385"/>
                  </a:lnTo>
                  <a:lnTo>
                    <a:pt x="10055" y="80065"/>
                  </a:lnTo>
                  <a:lnTo>
                    <a:pt x="14085" y="80724"/>
                  </a:lnTo>
                  <a:lnTo>
                    <a:pt x="17829" y="80105"/>
                  </a:lnTo>
                  <a:lnTo>
                    <a:pt x="26929" y="77654"/>
                  </a:lnTo>
                  <a:lnTo>
                    <a:pt x="41556" y="76564"/>
                  </a:lnTo>
                  <a:lnTo>
                    <a:pt x="76118" y="56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348">
              <a:extLst>
                <a:ext uri="{FF2B5EF4-FFF2-40B4-BE49-F238E27FC236}">
                  <a16:creationId xmlns:a16="http://schemas.microsoft.com/office/drawing/2014/main" id="{7A9D5155-D07D-857D-2E61-5C607F217D53}"/>
                </a:ext>
              </a:extLst>
            </p:cNvPr>
            <p:cNvSpPr/>
            <p:nvPr>
              <p:custDataLst>
                <p:tags r:id="rId38"/>
              </p:custDataLst>
            </p:nvPr>
          </p:nvSpPr>
          <p:spPr>
            <a:xfrm>
              <a:off x="1459364" y="3353497"/>
              <a:ext cx="112262" cy="111409"/>
            </a:xfrm>
            <a:custGeom>
              <a:avLst/>
              <a:gdLst/>
              <a:ahLst/>
              <a:cxnLst/>
              <a:rect l="0" t="0" r="0" b="0"/>
              <a:pathLst>
                <a:path w="112262" h="111409">
                  <a:moveTo>
                    <a:pt x="64636" y="56453"/>
                  </a:moveTo>
                  <a:lnTo>
                    <a:pt x="64636" y="56453"/>
                  </a:lnTo>
                  <a:lnTo>
                    <a:pt x="82246" y="56453"/>
                  </a:lnTo>
                  <a:lnTo>
                    <a:pt x="82726" y="55395"/>
                  </a:lnTo>
                  <a:lnTo>
                    <a:pt x="83675" y="25586"/>
                  </a:lnTo>
                  <a:lnTo>
                    <a:pt x="80859" y="18745"/>
                  </a:lnTo>
                  <a:lnTo>
                    <a:pt x="77138" y="12177"/>
                  </a:lnTo>
                  <a:lnTo>
                    <a:pt x="75484" y="5731"/>
                  </a:lnTo>
                  <a:lnTo>
                    <a:pt x="72926" y="3588"/>
                  </a:lnTo>
                  <a:lnTo>
                    <a:pt x="64440" y="1208"/>
                  </a:lnTo>
                  <a:lnTo>
                    <a:pt x="59214" y="2689"/>
                  </a:lnTo>
                  <a:lnTo>
                    <a:pt x="35617" y="20276"/>
                  </a:lnTo>
                  <a:lnTo>
                    <a:pt x="24222" y="32966"/>
                  </a:lnTo>
                  <a:lnTo>
                    <a:pt x="4842" y="76173"/>
                  </a:lnTo>
                  <a:lnTo>
                    <a:pt x="0" y="94164"/>
                  </a:lnTo>
                  <a:lnTo>
                    <a:pt x="379" y="98527"/>
                  </a:lnTo>
                  <a:lnTo>
                    <a:pt x="6341" y="111408"/>
                  </a:lnTo>
                  <a:lnTo>
                    <a:pt x="17260" y="102840"/>
                  </a:lnTo>
                  <a:lnTo>
                    <a:pt x="32308" y="87527"/>
                  </a:lnTo>
                  <a:lnTo>
                    <a:pt x="59794" y="41986"/>
                  </a:lnTo>
                  <a:lnTo>
                    <a:pt x="64601" y="32032"/>
                  </a:lnTo>
                  <a:lnTo>
                    <a:pt x="79289" y="11216"/>
                  </a:lnTo>
                  <a:lnTo>
                    <a:pt x="82817" y="1656"/>
                  </a:lnTo>
                  <a:lnTo>
                    <a:pt x="84165" y="872"/>
                  </a:lnTo>
                  <a:lnTo>
                    <a:pt x="88485" y="0"/>
                  </a:lnTo>
                  <a:lnTo>
                    <a:pt x="89002" y="2943"/>
                  </a:lnTo>
                  <a:lnTo>
                    <a:pt x="84595" y="44193"/>
                  </a:lnTo>
                  <a:lnTo>
                    <a:pt x="84924" y="75825"/>
                  </a:lnTo>
                  <a:lnTo>
                    <a:pt x="91911" y="91878"/>
                  </a:lnTo>
                  <a:lnTo>
                    <a:pt x="93402" y="92769"/>
                  </a:lnTo>
                  <a:lnTo>
                    <a:pt x="97882" y="93760"/>
                  </a:lnTo>
                  <a:lnTo>
                    <a:pt x="103401" y="91378"/>
                  </a:lnTo>
                  <a:lnTo>
                    <a:pt x="106354" y="89262"/>
                  </a:lnTo>
                  <a:lnTo>
                    <a:pt x="112261" y="75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349">
              <a:extLst>
                <a:ext uri="{FF2B5EF4-FFF2-40B4-BE49-F238E27FC236}">
                  <a16:creationId xmlns:a16="http://schemas.microsoft.com/office/drawing/2014/main" id="{8434F939-E34B-EF3A-4CD7-1F3B092BB709}"/>
                </a:ext>
              </a:extLst>
            </p:cNvPr>
            <p:cNvSpPr/>
            <p:nvPr>
              <p:custDataLst>
                <p:tags r:id="rId39"/>
              </p:custDataLst>
            </p:nvPr>
          </p:nvSpPr>
          <p:spPr>
            <a:xfrm>
              <a:off x="1285875" y="3372406"/>
              <a:ext cx="190501" cy="103374"/>
            </a:xfrm>
            <a:custGeom>
              <a:avLst/>
              <a:gdLst/>
              <a:ahLst/>
              <a:cxnLst/>
              <a:rect l="0" t="0" r="0" b="0"/>
              <a:pathLst>
                <a:path w="190501" h="103374">
                  <a:moveTo>
                    <a:pt x="0" y="47069"/>
                  </a:moveTo>
                  <a:lnTo>
                    <a:pt x="0" y="47069"/>
                  </a:lnTo>
                  <a:lnTo>
                    <a:pt x="22120" y="27771"/>
                  </a:lnTo>
                  <a:lnTo>
                    <a:pt x="47058" y="8947"/>
                  </a:lnTo>
                  <a:lnTo>
                    <a:pt x="53723" y="3667"/>
                  </a:lnTo>
                  <a:lnTo>
                    <a:pt x="60213" y="1321"/>
                  </a:lnTo>
                  <a:lnTo>
                    <a:pt x="74873" y="0"/>
                  </a:lnTo>
                  <a:lnTo>
                    <a:pt x="79549" y="1931"/>
                  </a:lnTo>
                  <a:lnTo>
                    <a:pt x="87566" y="9722"/>
                  </a:lnTo>
                  <a:lnTo>
                    <a:pt x="98029" y="31064"/>
                  </a:lnTo>
                  <a:lnTo>
                    <a:pt x="103443" y="60175"/>
                  </a:lnTo>
                  <a:lnTo>
                    <a:pt x="103322" y="84114"/>
                  </a:lnTo>
                  <a:lnTo>
                    <a:pt x="99543" y="94577"/>
                  </a:lnTo>
                  <a:lnTo>
                    <a:pt x="97054" y="97791"/>
                  </a:lnTo>
                  <a:lnTo>
                    <a:pt x="91465" y="101362"/>
                  </a:lnTo>
                  <a:lnTo>
                    <a:pt x="82369" y="103373"/>
                  </a:lnTo>
                  <a:lnTo>
                    <a:pt x="79255" y="100480"/>
                  </a:lnTo>
                  <a:lnTo>
                    <a:pt x="72971" y="88799"/>
                  </a:lnTo>
                  <a:lnTo>
                    <a:pt x="71931" y="83356"/>
                  </a:lnTo>
                  <a:lnTo>
                    <a:pt x="73597" y="74485"/>
                  </a:lnTo>
                  <a:lnTo>
                    <a:pt x="107483" y="35174"/>
                  </a:lnTo>
                  <a:lnTo>
                    <a:pt x="125927" y="19280"/>
                  </a:lnTo>
                  <a:lnTo>
                    <a:pt x="137459" y="13552"/>
                  </a:lnTo>
                  <a:lnTo>
                    <a:pt x="190500" y="8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350">
              <a:extLst>
                <a:ext uri="{FF2B5EF4-FFF2-40B4-BE49-F238E27FC236}">
                  <a16:creationId xmlns:a16="http://schemas.microsoft.com/office/drawing/2014/main" id="{1878AD58-47FE-5043-3B01-A26DA9DCA6FE}"/>
                </a:ext>
              </a:extLst>
            </p:cNvPr>
            <p:cNvSpPr/>
            <p:nvPr>
              <p:custDataLst>
                <p:tags r:id="rId40"/>
              </p:custDataLst>
            </p:nvPr>
          </p:nvSpPr>
          <p:spPr>
            <a:xfrm>
              <a:off x="1112235" y="3371861"/>
              <a:ext cx="173641" cy="122200"/>
            </a:xfrm>
            <a:custGeom>
              <a:avLst/>
              <a:gdLst/>
              <a:ahLst/>
              <a:cxnLst/>
              <a:rect l="0" t="0" r="0" b="0"/>
              <a:pathLst>
                <a:path w="173641" h="122200">
                  <a:moveTo>
                    <a:pt x="87915" y="28564"/>
                  </a:moveTo>
                  <a:lnTo>
                    <a:pt x="87915" y="28564"/>
                  </a:lnTo>
                  <a:lnTo>
                    <a:pt x="104317" y="20363"/>
                  </a:lnTo>
                  <a:lnTo>
                    <a:pt x="105200" y="18863"/>
                  </a:lnTo>
                  <a:lnTo>
                    <a:pt x="106896" y="9940"/>
                  </a:lnTo>
                  <a:lnTo>
                    <a:pt x="106963" y="392"/>
                  </a:lnTo>
                  <a:lnTo>
                    <a:pt x="76374" y="0"/>
                  </a:lnTo>
                  <a:lnTo>
                    <a:pt x="60977" y="5049"/>
                  </a:lnTo>
                  <a:lnTo>
                    <a:pt x="19194" y="49333"/>
                  </a:lnTo>
                  <a:lnTo>
                    <a:pt x="8689" y="62136"/>
                  </a:lnTo>
                  <a:lnTo>
                    <a:pt x="492" y="78410"/>
                  </a:lnTo>
                  <a:lnTo>
                    <a:pt x="0" y="87195"/>
                  </a:lnTo>
                  <a:lnTo>
                    <a:pt x="5097" y="105422"/>
                  </a:lnTo>
                  <a:lnTo>
                    <a:pt x="11596" y="115640"/>
                  </a:lnTo>
                  <a:lnTo>
                    <a:pt x="18012" y="120181"/>
                  </a:lnTo>
                  <a:lnTo>
                    <a:pt x="24391" y="122199"/>
                  </a:lnTo>
                  <a:lnTo>
                    <a:pt x="33577" y="120274"/>
                  </a:lnTo>
                  <a:lnTo>
                    <a:pt x="38990" y="118279"/>
                  </a:lnTo>
                  <a:lnTo>
                    <a:pt x="47826" y="110418"/>
                  </a:lnTo>
                  <a:lnTo>
                    <a:pt x="85181" y="64556"/>
                  </a:lnTo>
                  <a:lnTo>
                    <a:pt x="101564" y="30264"/>
                  </a:lnTo>
                  <a:lnTo>
                    <a:pt x="106423" y="15074"/>
                  </a:lnTo>
                  <a:lnTo>
                    <a:pt x="111310" y="7399"/>
                  </a:lnTo>
                  <a:lnTo>
                    <a:pt x="111978" y="4929"/>
                  </a:lnTo>
                  <a:lnTo>
                    <a:pt x="111366" y="3282"/>
                  </a:lnTo>
                  <a:lnTo>
                    <a:pt x="109899" y="2184"/>
                  </a:lnTo>
                  <a:lnTo>
                    <a:pt x="108921" y="3569"/>
                  </a:lnTo>
                  <a:lnTo>
                    <a:pt x="100591" y="45703"/>
                  </a:lnTo>
                  <a:lnTo>
                    <a:pt x="97855" y="81869"/>
                  </a:lnTo>
                  <a:lnTo>
                    <a:pt x="100447" y="92119"/>
                  </a:lnTo>
                  <a:lnTo>
                    <a:pt x="102619" y="96334"/>
                  </a:lnTo>
                  <a:lnTo>
                    <a:pt x="105126" y="99144"/>
                  </a:lnTo>
                  <a:lnTo>
                    <a:pt x="110734" y="102266"/>
                  </a:lnTo>
                  <a:lnTo>
                    <a:pt x="119841" y="104024"/>
                  </a:lnTo>
                  <a:lnTo>
                    <a:pt x="173640" y="857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351">
              <a:extLst>
                <a:ext uri="{FF2B5EF4-FFF2-40B4-BE49-F238E27FC236}">
                  <a16:creationId xmlns:a16="http://schemas.microsoft.com/office/drawing/2014/main" id="{F6B65056-540F-53D4-30D7-D3BE9066E13F}"/>
                </a:ext>
              </a:extLst>
            </p:cNvPr>
            <p:cNvSpPr/>
            <p:nvPr>
              <p:custDataLst>
                <p:tags r:id="rId41"/>
              </p:custDataLst>
            </p:nvPr>
          </p:nvSpPr>
          <p:spPr>
            <a:xfrm>
              <a:off x="933450" y="3267583"/>
              <a:ext cx="132738" cy="237618"/>
            </a:xfrm>
            <a:custGeom>
              <a:avLst/>
              <a:gdLst/>
              <a:ahLst/>
              <a:cxnLst/>
              <a:rect l="0" t="0" r="0" b="0"/>
              <a:pathLst>
                <a:path w="132738" h="237618">
                  <a:moveTo>
                    <a:pt x="0" y="18542"/>
                  </a:moveTo>
                  <a:lnTo>
                    <a:pt x="0" y="18542"/>
                  </a:lnTo>
                  <a:lnTo>
                    <a:pt x="0" y="5285"/>
                  </a:lnTo>
                  <a:lnTo>
                    <a:pt x="1058" y="3354"/>
                  </a:lnTo>
                  <a:lnTo>
                    <a:pt x="2822" y="2067"/>
                  </a:lnTo>
                  <a:lnTo>
                    <a:pt x="8201" y="0"/>
                  </a:lnTo>
                  <a:lnTo>
                    <a:pt x="9448" y="41736"/>
                  </a:lnTo>
                  <a:lnTo>
                    <a:pt x="9502" y="80918"/>
                  </a:lnTo>
                  <a:lnTo>
                    <a:pt x="9520" y="126975"/>
                  </a:lnTo>
                  <a:lnTo>
                    <a:pt x="9524" y="167196"/>
                  </a:lnTo>
                  <a:lnTo>
                    <a:pt x="17064" y="212429"/>
                  </a:lnTo>
                  <a:lnTo>
                    <a:pt x="18934" y="227175"/>
                  </a:lnTo>
                  <a:lnTo>
                    <a:pt x="50478" y="195545"/>
                  </a:lnTo>
                  <a:lnTo>
                    <a:pt x="71629" y="170785"/>
                  </a:lnTo>
                  <a:lnTo>
                    <a:pt x="115326" y="139740"/>
                  </a:lnTo>
                  <a:lnTo>
                    <a:pt x="119217" y="138499"/>
                  </a:lnTo>
                  <a:lnTo>
                    <a:pt x="122870" y="138730"/>
                  </a:lnTo>
                  <a:lnTo>
                    <a:pt x="126363" y="139942"/>
                  </a:lnTo>
                  <a:lnTo>
                    <a:pt x="128692" y="141809"/>
                  </a:lnTo>
                  <a:lnTo>
                    <a:pt x="131280" y="146705"/>
                  </a:lnTo>
                  <a:lnTo>
                    <a:pt x="132737" y="165525"/>
                  </a:lnTo>
                  <a:lnTo>
                    <a:pt x="125730" y="206760"/>
                  </a:lnTo>
                  <a:lnTo>
                    <a:pt x="123825" y="2376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352">
              <a:extLst>
                <a:ext uri="{FF2B5EF4-FFF2-40B4-BE49-F238E27FC236}">
                  <a16:creationId xmlns:a16="http://schemas.microsoft.com/office/drawing/2014/main" id="{AAC9A818-2329-9EBB-4124-95AA1B88E422}"/>
                </a:ext>
              </a:extLst>
            </p:cNvPr>
            <p:cNvSpPr/>
            <p:nvPr>
              <p:custDataLst>
                <p:tags r:id="rId42"/>
              </p:custDataLst>
            </p:nvPr>
          </p:nvSpPr>
          <p:spPr>
            <a:xfrm>
              <a:off x="705974" y="3381375"/>
              <a:ext cx="170327" cy="103280"/>
            </a:xfrm>
            <a:custGeom>
              <a:avLst/>
              <a:gdLst/>
              <a:ahLst/>
              <a:cxnLst/>
              <a:rect l="0" t="0" r="0" b="0"/>
              <a:pathLst>
                <a:path w="170327" h="103280">
                  <a:moveTo>
                    <a:pt x="113176" y="0"/>
                  </a:moveTo>
                  <a:lnTo>
                    <a:pt x="113176" y="0"/>
                  </a:lnTo>
                  <a:lnTo>
                    <a:pt x="122309" y="0"/>
                  </a:lnTo>
                  <a:lnTo>
                    <a:pt x="109409" y="0"/>
                  </a:lnTo>
                  <a:lnTo>
                    <a:pt x="64949" y="16247"/>
                  </a:lnTo>
                  <a:lnTo>
                    <a:pt x="50819" y="22390"/>
                  </a:lnTo>
                  <a:lnTo>
                    <a:pt x="37484" y="37115"/>
                  </a:lnTo>
                  <a:lnTo>
                    <a:pt x="30965" y="46968"/>
                  </a:lnTo>
                  <a:lnTo>
                    <a:pt x="24502" y="52479"/>
                  </a:lnTo>
                  <a:lnTo>
                    <a:pt x="18077" y="55094"/>
                  </a:lnTo>
                  <a:lnTo>
                    <a:pt x="11676" y="55780"/>
                  </a:lnTo>
                  <a:lnTo>
                    <a:pt x="7410" y="58353"/>
                  </a:lnTo>
                  <a:lnTo>
                    <a:pt x="4565" y="62185"/>
                  </a:lnTo>
                  <a:lnTo>
                    <a:pt x="562" y="74870"/>
                  </a:lnTo>
                  <a:lnTo>
                    <a:pt x="0" y="78488"/>
                  </a:lnTo>
                  <a:lnTo>
                    <a:pt x="2800" y="81959"/>
                  </a:lnTo>
                  <a:lnTo>
                    <a:pt x="14378" y="88638"/>
                  </a:lnTo>
                  <a:lnTo>
                    <a:pt x="61019" y="99726"/>
                  </a:lnTo>
                  <a:lnTo>
                    <a:pt x="86081" y="103279"/>
                  </a:lnTo>
                  <a:lnTo>
                    <a:pt x="126776" y="99861"/>
                  </a:lnTo>
                  <a:lnTo>
                    <a:pt x="131768" y="101499"/>
                  </a:lnTo>
                  <a:lnTo>
                    <a:pt x="136154" y="101533"/>
                  </a:lnTo>
                  <a:lnTo>
                    <a:pt x="170326"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353">
              <a:extLst>
                <a:ext uri="{FF2B5EF4-FFF2-40B4-BE49-F238E27FC236}">
                  <a16:creationId xmlns:a16="http://schemas.microsoft.com/office/drawing/2014/main" id="{33721D7E-C520-7328-1634-C24D80976D3F}"/>
                </a:ext>
              </a:extLst>
            </p:cNvPr>
            <p:cNvSpPr/>
            <p:nvPr>
              <p:custDataLst>
                <p:tags r:id="rId43"/>
              </p:custDataLst>
            </p:nvPr>
          </p:nvSpPr>
          <p:spPr>
            <a:xfrm>
              <a:off x="1533575" y="2857616"/>
              <a:ext cx="85641" cy="311464"/>
            </a:xfrm>
            <a:custGeom>
              <a:avLst/>
              <a:gdLst/>
              <a:ahLst/>
              <a:cxnLst/>
              <a:rect l="0" t="0" r="0" b="0"/>
              <a:pathLst>
                <a:path w="85641" h="311464">
                  <a:moveTo>
                    <a:pt x="76150" y="9409"/>
                  </a:moveTo>
                  <a:lnTo>
                    <a:pt x="76150" y="9409"/>
                  </a:lnTo>
                  <a:lnTo>
                    <a:pt x="81207" y="9409"/>
                  </a:lnTo>
                  <a:lnTo>
                    <a:pt x="82696" y="8351"/>
                  </a:lnTo>
                  <a:lnTo>
                    <a:pt x="83689" y="6587"/>
                  </a:lnTo>
                  <a:lnTo>
                    <a:pt x="85640" y="0"/>
                  </a:lnTo>
                  <a:lnTo>
                    <a:pt x="72487" y="44167"/>
                  </a:lnTo>
                  <a:lnTo>
                    <a:pt x="58837" y="81796"/>
                  </a:lnTo>
                  <a:lnTo>
                    <a:pt x="45267" y="118699"/>
                  </a:lnTo>
                  <a:lnTo>
                    <a:pt x="30663" y="157502"/>
                  </a:lnTo>
                  <a:lnTo>
                    <a:pt x="12931" y="203379"/>
                  </a:lnTo>
                  <a:lnTo>
                    <a:pt x="2828" y="248847"/>
                  </a:lnTo>
                  <a:lnTo>
                    <a:pt x="329" y="294940"/>
                  </a:lnTo>
                  <a:lnTo>
                    <a:pt x="0" y="311463"/>
                  </a:lnTo>
                  <a:lnTo>
                    <a:pt x="1042" y="311320"/>
                  </a:lnTo>
                  <a:lnTo>
                    <a:pt x="22745" y="298860"/>
                  </a:lnTo>
                  <a:lnTo>
                    <a:pt x="38050" y="295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354">
              <a:extLst>
                <a:ext uri="{FF2B5EF4-FFF2-40B4-BE49-F238E27FC236}">
                  <a16:creationId xmlns:a16="http://schemas.microsoft.com/office/drawing/2014/main" id="{8AE09BBF-47C3-A5E5-4124-10571D4E5A47}"/>
                </a:ext>
              </a:extLst>
            </p:cNvPr>
            <p:cNvSpPr/>
            <p:nvPr>
              <p:custDataLst>
                <p:tags r:id="rId44"/>
              </p:custDataLst>
            </p:nvPr>
          </p:nvSpPr>
          <p:spPr>
            <a:xfrm>
              <a:off x="1290343" y="2924175"/>
              <a:ext cx="166983" cy="146948"/>
            </a:xfrm>
            <a:custGeom>
              <a:avLst/>
              <a:gdLst/>
              <a:ahLst/>
              <a:cxnLst/>
              <a:rect l="0" t="0" r="0" b="0"/>
              <a:pathLst>
                <a:path w="166983" h="146948">
                  <a:moveTo>
                    <a:pt x="5057" y="19050"/>
                  </a:moveTo>
                  <a:lnTo>
                    <a:pt x="5057" y="19050"/>
                  </a:lnTo>
                  <a:lnTo>
                    <a:pt x="5057" y="29163"/>
                  </a:lnTo>
                  <a:lnTo>
                    <a:pt x="2235" y="36950"/>
                  </a:lnTo>
                  <a:lnTo>
                    <a:pt x="0" y="40509"/>
                  </a:lnTo>
                  <a:lnTo>
                    <a:pt x="340" y="52929"/>
                  </a:lnTo>
                  <a:lnTo>
                    <a:pt x="7757" y="96317"/>
                  </a:lnTo>
                  <a:lnTo>
                    <a:pt x="10032" y="102311"/>
                  </a:lnTo>
                  <a:lnTo>
                    <a:pt x="18204" y="111794"/>
                  </a:lnTo>
                  <a:lnTo>
                    <a:pt x="30585" y="121449"/>
                  </a:lnTo>
                  <a:lnTo>
                    <a:pt x="32659" y="121183"/>
                  </a:lnTo>
                  <a:lnTo>
                    <a:pt x="40634" y="115751"/>
                  </a:lnTo>
                  <a:lnTo>
                    <a:pt x="55943" y="101373"/>
                  </a:lnTo>
                  <a:lnTo>
                    <a:pt x="59423" y="95149"/>
                  </a:lnTo>
                  <a:lnTo>
                    <a:pt x="66713" y="77473"/>
                  </a:lnTo>
                  <a:lnTo>
                    <a:pt x="80081" y="57606"/>
                  </a:lnTo>
                  <a:lnTo>
                    <a:pt x="80734" y="52767"/>
                  </a:lnTo>
                  <a:lnTo>
                    <a:pt x="81967" y="51053"/>
                  </a:lnTo>
                  <a:lnTo>
                    <a:pt x="83847" y="49910"/>
                  </a:lnTo>
                  <a:lnTo>
                    <a:pt x="86159" y="49148"/>
                  </a:lnTo>
                  <a:lnTo>
                    <a:pt x="87700" y="49699"/>
                  </a:lnTo>
                  <a:lnTo>
                    <a:pt x="88727" y="51124"/>
                  </a:lnTo>
                  <a:lnTo>
                    <a:pt x="89412" y="53133"/>
                  </a:lnTo>
                  <a:lnTo>
                    <a:pt x="97057" y="65019"/>
                  </a:lnTo>
                  <a:lnTo>
                    <a:pt x="100403" y="79708"/>
                  </a:lnTo>
                  <a:lnTo>
                    <a:pt x="106568" y="93350"/>
                  </a:lnTo>
                  <a:lnTo>
                    <a:pt x="112009" y="119686"/>
                  </a:lnTo>
                  <a:lnTo>
                    <a:pt x="122962" y="135708"/>
                  </a:lnTo>
                  <a:lnTo>
                    <a:pt x="132184" y="145808"/>
                  </a:lnTo>
                  <a:lnTo>
                    <a:pt x="134259" y="146947"/>
                  </a:lnTo>
                  <a:lnTo>
                    <a:pt x="135642" y="146648"/>
                  </a:lnTo>
                  <a:lnTo>
                    <a:pt x="144589" y="134709"/>
                  </a:lnTo>
                  <a:lnTo>
                    <a:pt x="154185" y="88070"/>
                  </a:lnTo>
                  <a:lnTo>
                    <a:pt x="162082" y="46470"/>
                  </a:lnTo>
                  <a:lnTo>
                    <a:pt x="161982" y="30884"/>
                  </a:lnTo>
                  <a:lnTo>
                    <a:pt x="158350" y="8688"/>
                  </a:lnTo>
                  <a:lnTo>
                    <a:pt x="159111" y="5792"/>
                  </a:lnTo>
                  <a:lnTo>
                    <a:pt x="160677" y="3861"/>
                  </a:lnTo>
                  <a:lnTo>
                    <a:pt x="1669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355">
              <a:extLst>
                <a:ext uri="{FF2B5EF4-FFF2-40B4-BE49-F238E27FC236}">
                  <a16:creationId xmlns:a16="http://schemas.microsoft.com/office/drawing/2014/main" id="{820A1D59-7518-ACDE-023F-FD2D33C6EFAA}"/>
                </a:ext>
              </a:extLst>
            </p:cNvPr>
            <p:cNvSpPr/>
            <p:nvPr>
              <p:custDataLst>
                <p:tags r:id="rId45"/>
              </p:custDataLst>
            </p:nvPr>
          </p:nvSpPr>
          <p:spPr>
            <a:xfrm>
              <a:off x="1066800" y="3057525"/>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356">
              <a:extLst>
                <a:ext uri="{FF2B5EF4-FFF2-40B4-BE49-F238E27FC236}">
                  <a16:creationId xmlns:a16="http://schemas.microsoft.com/office/drawing/2014/main" id="{F2FD448F-D807-F779-DE0D-5EB33BAE3D2C}"/>
                </a:ext>
              </a:extLst>
            </p:cNvPr>
            <p:cNvSpPr/>
            <p:nvPr>
              <p:custDataLst>
                <p:tags r:id="rId46"/>
              </p:custDataLst>
            </p:nvPr>
          </p:nvSpPr>
          <p:spPr>
            <a:xfrm>
              <a:off x="904875" y="2924683"/>
              <a:ext cx="112236" cy="123318"/>
            </a:xfrm>
            <a:custGeom>
              <a:avLst/>
              <a:gdLst/>
              <a:ahLst/>
              <a:cxnLst/>
              <a:rect l="0" t="0" r="0" b="0"/>
              <a:pathLst>
                <a:path w="112236" h="123318">
                  <a:moveTo>
                    <a:pt x="76200" y="18542"/>
                  </a:moveTo>
                  <a:lnTo>
                    <a:pt x="76200" y="18542"/>
                  </a:lnTo>
                  <a:lnTo>
                    <a:pt x="81257" y="18542"/>
                  </a:lnTo>
                  <a:lnTo>
                    <a:pt x="86561" y="15720"/>
                  </a:lnTo>
                  <a:lnTo>
                    <a:pt x="89458" y="13486"/>
                  </a:lnTo>
                  <a:lnTo>
                    <a:pt x="92675" y="8181"/>
                  </a:lnTo>
                  <a:lnTo>
                    <a:pt x="94742" y="1208"/>
                  </a:lnTo>
                  <a:lnTo>
                    <a:pt x="93853" y="636"/>
                  </a:lnTo>
                  <a:lnTo>
                    <a:pt x="90043" y="0"/>
                  </a:lnTo>
                  <a:lnTo>
                    <a:pt x="84822" y="2540"/>
                  </a:lnTo>
                  <a:lnTo>
                    <a:pt x="39253" y="37083"/>
                  </a:lnTo>
                  <a:lnTo>
                    <a:pt x="33321" y="43715"/>
                  </a:lnTo>
                  <a:lnTo>
                    <a:pt x="30684" y="50191"/>
                  </a:lnTo>
                  <a:lnTo>
                    <a:pt x="29200" y="59788"/>
                  </a:lnTo>
                  <a:lnTo>
                    <a:pt x="30050" y="61914"/>
                  </a:lnTo>
                  <a:lnTo>
                    <a:pt x="31675" y="63332"/>
                  </a:lnTo>
                  <a:lnTo>
                    <a:pt x="36303" y="65965"/>
                  </a:lnTo>
                  <a:lnTo>
                    <a:pt x="46975" y="73398"/>
                  </a:lnTo>
                  <a:lnTo>
                    <a:pt x="75131" y="82569"/>
                  </a:lnTo>
                  <a:lnTo>
                    <a:pt x="87367" y="85098"/>
                  </a:lnTo>
                  <a:lnTo>
                    <a:pt x="109653" y="94815"/>
                  </a:lnTo>
                  <a:lnTo>
                    <a:pt x="111202" y="96907"/>
                  </a:lnTo>
                  <a:lnTo>
                    <a:pt x="112235" y="99361"/>
                  </a:lnTo>
                  <a:lnTo>
                    <a:pt x="111865" y="102054"/>
                  </a:lnTo>
                  <a:lnTo>
                    <a:pt x="108632" y="107870"/>
                  </a:lnTo>
                  <a:lnTo>
                    <a:pt x="100861" y="117094"/>
                  </a:lnTo>
                  <a:lnTo>
                    <a:pt x="92100" y="120551"/>
                  </a:lnTo>
                  <a:lnTo>
                    <a:pt x="49334" y="123074"/>
                  </a:lnTo>
                  <a:lnTo>
                    <a:pt x="0"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357">
              <a:extLst>
                <a:ext uri="{FF2B5EF4-FFF2-40B4-BE49-F238E27FC236}">
                  <a16:creationId xmlns:a16="http://schemas.microsoft.com/office/drawing/2014/main" id="{2FC248AF-CB5E-EF61-2F5B-DA302981E329}"/>
                </a:ext>
              </a:extLst>
            </p:cNvPr>
            <p:cNvSpPr/>
            <p:nvPr>
              <p:custDataLst>
                <p:tags r:id="rId47"/>
              </p:custDataLst>
            </p:nvPr>
          </p:nvSpPr>
          <p:spPr>
            <a:xfrm>
              <a:off x="800100" y="2857545"/>
              <a:ext cx="83813" cy="227943"/>
            </a:xfrm>
            <a:custGeom>
              <a:avLst/>
              <a:gdLst/>
              <a:ahLst/>
              <a:cxnLst/>
              <a:rect l="0" t="0" r="0" b="0"/>
              <a:pathLst>
                <a:path w="83813" h="227943">
                  <a:moveTo>
                    <a:pt x="0" y="19005"/>
                  </a:moveTo>
                  <a:lnTo>
                    <a:pt x="0" y="19005"/>
                  </a:lnTo>
                  <a:lnTo>
                    <a:pt x="0" y="13949"/>
                  </a:lnTo>
                  <a:lnTo>
                    <a:pt x="2822" y="8644"/>
                  </a:lnTo>
                  <a:lnTo>
                    <a:pt x="9491" y="0"/>
                  </a:lnTo>
                  <a:lnTo>
                    <a:pt x="16064" y="15172"/>
                  </a:lnTo>
                  <a:lnTo>
                    <a:pt x="26414" y="60075"/>
                  </a:lnTo>
                  <a:lnTo>
                    <a:pt x="28290" y="104063"/>
                  </a:lnTo>
                  <a:lnTo>
                    <a:pt x="23481" y="149262"/>
                  </a:lnTo>
                  <a:lnTo>
                    <a:pt x="19439" y="195976"/>
                  </a:lnTo>
                  <a:lnTo>
                    <a:pt x="22045" y="206314"/>
                  </a:lnTo>
                  <a:lnTo>
                    <a:pt x="26640" y="218085"/>
                  </a:lnTo>
                  <a:lnTo>
                    <a:pt x="27285" y="221575"/>
                  </a:lnTo>
                  <a:lnTo>
                    <a:pt x="28773" y="223902"/>
                  </a:lnTo>
                  <a:lnTo>
                    <a:pt x="30824" y="225453"/>
                  </a:lnTo>
                  <a:lnTo>
                    <a:pt x="36983" y="227176"/>
                  </a:lnTo>
                  <a:lnTo>
                    <a:pt x="46776" y="227942"/>
                  </a:lnTo>
                  <a:lnTo>
                    <a:pt x="51292" y="226030"/>
                  </a:lnTo>
                  <a:lnTo>
                    <a:pt x="69497" y="207042"/>
                  </a:lnTo>
                  <a:lnTo>
                    <a:pt x="81422" y="173074"/>
                  </a:lnTo>
                  <a:lnTo>
                    <a:pt x="83812" y="157683"/>
                  </a:lnTo>
                  <a:lnTo>
                    <a:pt x="82053" y="143787"/>
                  </a:lnTo>
                  <a:lnTo>
                    <a:pt x="76685" y="130556"/>
                  </a:lnTo>
                  <a:lnTo>
                    <a:pt x="67243" y="117619"/>
                  </a:lnTo>
                  <a:lnTo>
                    <a:pt x="55991" y="110458"/>
                  </a:lnTo>
                  <a:lnTo>
                    <a:pt x="50028" y="108549"/>
                  </a:lnTo>
                  <a:lnTo>
                    <a:pt x="37757" y="109250"/>
                  </a:lnTo>
                  <a:lnTo>
                    <a:pt x="9525" y="114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358">
              <a:extLst>
                <a:ext uri="{FF2B5EF4-FFF2-40B4-BE49-F238E27FC236}">
                  <a16:creationId xmlns:a16="http://schemas.microsoft.com/office/drawing/2014/main" id="{A512F8A2-2230-6848-2661-AB7C06E59E8F}"/>
                </a:ext>
              </a:extLst>
            </p:cNvPr>
            <p:cNvSpPr/>
            <p:nvPr>
              <p:custDataLst>
                <p:tags r:id="rId48"/>
              </p:custDataLst>
            </p:nvPr>
          </p:nvSpPr>
          <p:spPr>
            <a:xfrm>
              <a:off x="678234" y="2981325"/>
              <a:ext cx="88521" cy="108569"/>
            </a:xfrm>
            <a:custGeom>
              <a:avLst/>
              <a:gdLst/>
              <a:ahLst/>
              <a:cxnLst/>
              <a:rect l="0" t="0" r="0" b="0"/>
              <a:pathLst>
                <a:path w="88521" h="108569">
                  <a:moveTo>
                    <a:pt x="45666" y="9525"/>
                  </a:moveTo>
                  <a:lnTo>
                    <a:pt x="45666" y="9525"/>
                  </a:lnTo>
                  <a:lnTo>
                    <a:pt x="54799" y="392"/>
                  </a:lnTo>
                  <a:lnTo>
                    <a:pt x="37468" y="0"/>
                  </a:lnTo>
                  <a:lnTo>
                    <a:pt x="11330" y="25947"/>
                  </a:lnTo>
                  <a:lnTo>
                    <a:pt x="4653" y="36579"/>
                  </a:lnTo>
                  <a:lnTo>
                    <a:pt x="0" y="59522"/>
                  </a:lnTo>
                  <a:lnTo>
                    <a:pt x="3678" y="81371"/>
                  </a:lnTo>
                  <a:lnTo>
                    <a:pt x="11471" y="96194"/>
                  </a:lnTo>
                  <a:lnTo>
                    <a:pt x="20482" y="107289"/>
                  </a:lnTo>
                  <a:lnTo>
                    <a:pt x="24644" y="108568"/>
                  </a:lnTo>
                  <a:lnTo>
                    <a:pt x="52592" y="105483"/>
                  </a:lnTo>
                  <a:lnTo>
                    <a:pt x="64972" y="99445"/>
                  </a:lnTo>
                  <a:lnTo>
                    <a:pt x="71237" y="94872"/>
                  </a:lnTo>
                  <a:lnTo>
                    <a:pt x="78198" y="84146"/>
                  </a:lnTo>
                  <a:lnTo>
                    <a:pt x="88520" y="53767"/>
                  </a:lnTo>
                  <a:lnTo>
                    <a:pt x="86585" y="41183"/>
                  </a:lnTo>
                  <a:lnTo>
                    <a:pt x="79545" y="27254"/>
                  </a:lnTo>
                  <a:lnTo>
                    <a:pt x="70756" y="16424"/>
                  </a:lnTo>
                  <a:lnTo>
                    <a:pt x="56393" y="6513"/>
                  </a:lnTo>
                  <a:lnTo>
                    <a:pt x="3614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359">
              <a:extLst>
                <a:ext uri="{FF2B5EF4-FFF2-40B4-BE49-F238E27FC236}">
                  <a16:creationId xmlns:a16="http://schemas.microsoft.com/office/drawing/2014/main" id="{486018F8-6901-344D-8013-7E35D661F415}"/>
                </a:ext>
              </a:extLst>
            </p:cNvPr>
            <p:cNvSpPr/>
            <p:nvPr>
              <p:custDataLst>
                <p:tags r:id="rId49"/>
              </p:custDataLst>
            </p:nvPr>
          </p:nvSpPr>
          <p:spPr>
            <a:xfrm>
              <a:off x="209550" y="3029539"/>
              <a:ext cx="266701" cy="18462"/>
            </a:xfrm>
            <a:custGeom>
              <a:avLst/>
              <a:gdLst/>
              <a:ahLst/>
              <a:cxnLst/>
              <a:rect l="0" t="0" r="0" b="0"/>
              <a:pathLst>
                <a:path w="266701" h="18462">
                  <a:moveTo>
                    <a:pt x="0" y="8936"/>
                  </a:moveTo>
                  <a:lnTo>
                    <a:pt x="0" y="8936"/>
                  </a:lnTo>
                  <a:lnTo>
                    <a:pt x="45761" y="3880"/>
                  </a:lnTo>
                  <a:lnTo>
                    <a:pt x="85571" y="0"/>
                  </a:lnTo>
                  <a:lnTo>
                    <a:pt x="123779" y="2408"/>
                  </a:lnTo>
                  <a:lnTo>
                    <a:pt x="161912" y="7002"/>
                  </a:lnTo>
                  <a:lnTo>
                    <a:pt x="207666" y="13610"/>
                  </a:lnTo>
                  <a:lnTo>
                    <a:pt x="266700" y="184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360">
              <a:extLst>
                <a:ext uri="{FF2B5EF4-FFF2-40B4-BE49-F238E27FC236}">
                  <a16:creationId xmlns:a16="http://schemas.microsoft.com/office/drawing/2014/main" id="{81765973-D2E4-779F-2582-F690A21EC845}"/>
                </a:ext>
              </a:extLst>
            </p:cNvPr>
            <p:cNvSpPr/>
            <p:nvPr>
              <p:custDataLst>
                <p:tags r:id="rId50"/>
              </p:custDataLst>
            </p:nvPr>
          </p:nvSpPr>
          <p:spPr>
            <a:xfrm>
              <a:off x="190500" y="2962275"/>
              <a:ext cx="247651" cy="19051"/>
            </a:xfrm>
            <a:custGeom>
              <a:avLst/>
              <a:gdLst/>
              <a:ahLst/>
              <a:cxnLst/>
              <a:rect l="0" t="0" r="0" b="0"/>
              <a:pathLst>
                <a:path w="247651" h="19051">
                  <a:moveTo>
                    <a:pt x="0" y="19050"/>
                  </a:moveTo>
                  <a:lnTo>
                    <a:pt x="0" y="19050"/>
                  </a:lnTo>
                  <a:lnTo>
                    <a:pt x="19442" y="11446"/>
                  </a:lnTo>
                  <a:lnTo>
                    <a:pt x="60794" y="3862"/>
                  </a:lnTo>
                  <a:lnTo>
                    <a:pt x="100798" y="1144"/>
                  </a:lnTo>
                  <a:lnTo>
                    <a:pt x="146597" y="226"/>
                  </a:lnTo>
                  <a:lnTo>
                    <a:pt x="190990" y="30"/>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361">
              <a:extLst>
                <a:ext uri="{FF2B5EF4-FFF2-40B4-BE49-F238E27FC236}">
                  <a16:creationId xmlns:a16="http://schemas.microsoft.com/office/drawing/2014/main" id="{F85426F9-E21A-D37D-4468-536BDEE96231}"/>
                </a:ext>
              </a:extLst>
            </p:cNvPr>
            <p:cNvSpPr/>
            <p:nvPr>
              <p:custDataLst>
                <p:tags r:id="rId51"/>
              </p:custDataLst>
            </p:nvPr>
          </p:nvSpPr>
          <p:spPr>
            <a:xfrm>
              <a:off x="381000" y="2872545"/>
              <a:ext cx="47400" cy="280231"/>
            </a:xfrm>
            <a:custGeom>
              <a:avLst/>
              <a:gdLst/>
              <a:ahLst/>
              <a:cxnLst/>
              <a:rect l="0" t="0" r="0" b="0"/>
              <a:pathLst>
                <a:path w="47400" h="280231">
                  <a:moveTo>
                    <a:pt x="28575" y="42105"/>
                  </a:moveTo>
                  <a:lnTo>
                    <a:pt x="28575" y="42105"/>
                  </a:lnTo>
                  <a:lnTo>
                    <a:pt x="36179" y="33442"/>
                  </a:lnTo>
                  <a:lnTo>
                    <a:pt x="43763" y="19312"/>
                  </a:lnTo>
                  <a:lnTo>
                    <a:pt x="46862" y="4520"/>
                  </a:lnTo>
                  <a:lnTo>
                    <a:pt x="47286" y="0"/>
                  </a:lnTo>
                  <a:lnTo>
                    <a:pt x="47399" y="277"/>
                  </a:lnTo>
                  <a:lnTo>
                    <a:pt x="46537" y="20839"/>
                  </a:lnTo>
                  <a:lnTo>
                    <a:pt x="37258" y="66048"/>
                  </a:lnTo>
                  <a:lnTo>
                    <a:pt x="28325" y="104585"/>
                  </a:lnTo>
                  <a:lnTo>
                    <a:pt x="18976" y="141756"/>
                  </a:lnTo>
                  <a:lnTo>
                    <a:pt x="12325" y="183462"/>
                  </a:lnTo>
                  <a:lnTo>
                    <a:pt x="7533" y="222630"/>
                  </a:lnTo>
                  <a:lnTo>
                    <a:pt x="0" y="280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362">
              <a:extLst>
                <a:ext uri="{FF2B5EF4-FFF2-40B4-BE49-F238E27FC236}">
                  <a16:creationId xmlns:a16="http://schemas.microsoft.com/office/drawing/2014/main" id="{96CA6338-DDCE-3821-3A0E-393A8D1E2D4E}"/>
                </a:ext>
              </a:extLst>
            </p:cNvPr>
            <p:cNvSpPr/>
            <p:nvPr>
              <p:custDataLst>
                <p:tags r:id="rId52"/>
              </p:custDataLst>
            </p:nvPr>
          </p:nvSpPr>
          <p:spPr>
            <a:xfrm>
              <a:off x="266700" y="2895726"/>
              <a:ext cx="76167" cy="276100"/>
            </a:xfrm>
            <a:custGeom>
              <a:avLst/>
              <a:gdLst/>
              <a:ahLst/>
              <a:cxnLst/>
              <a:rect l="0" t="0" r="0" b="0"/>
              <a:pathLst>
                <a:path w="76167" h="276100">
                  <a:moveTo>
                    <a:pt x="66675" y="18924"/>
                  </a:moveTo>
                  <a:lnTo>
                    <a:pt x="66675" y="18924"/>
                  </a:lnTo>
                  <a:lnTo>
                    <a:pt x="66675" y="13868"/>
                  </a:lnTo>
                  <a:lnTo>
                    <a:pt x="67733" y="12378"/>
                  </a:lnTo>
                  <a:lnTo>
                    <a:pt x="69497" y="11385"/>
                  </a:lnTo>
                  <a:lnTo>
                    <a:pt x="71731" y="10723"/>
                  </a:lnTo>
                  <a:lnTo>
                    <a:pt x="73221" y="9223"/>
                  </a:lnTo>
                  <a:lnTo>
                    <a:pt x="76166" y="0"/>
                  </a:lnTo>
                  <a:lnTo>
                    <a:pt x="62939" y="36513"/>
                  </a:lnTo>
                  <a:lnTo>
                    <a:pt x="53809" y="76229"/>
                  </a:lnTo>
                  <a:lnTo>
                    <a:pt x="44401" y="111398"/>
                  </a:lnTo>
                  <a:lnTo>
                    <a:pt x="34911" y="152039"/>
                  </a:lnTo>
                  <a:lnTo>
                    <a:pt x="25396" y="192539"/>
                  </a:lnTo>
                  <a:lnTo>
                    <a:pt x="7211" y="235487"/>
                  </a:lnTo>
                  <a:lnTo>
                    <a:pt x="0" y="276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3" name="SMARTInkShape-Group38">
            <a:extLst>
              <a:ext uri="{FF2B5EF4-FFF2-40B4-BE49-F238E27FC236}">
                <a16:creationId xmlns:a16="http://schemas.microsoft.com/office/drawing/2014/main" id="{30D500D4-698C-7809-A64F-5B88D904D673}"/>
              </a:ext>
            </a:extLst>
          </p:cNvPr>
          <p:cNvGrpSpPr/>
          <p:nvPr/>
        </p:nvGrpSpPr>
        <p:grpSpPr>
          <a:xfrm>
            <a:off x="6762750" y="1957079"/>
            <a:ext cx="485776" cy="271347"/>
            <a:chOff x="6762750" y="1957079"/>
            <a:chExt cx="485776" cy="271347"/>
          </a:xfrm>
        </p:grpSpPr>
        <p:sp>
          <p:nvSpPr>
            <p:cNvPr id="401" name="SMARTInkShape-363">
              <a:extLst>
                <a:ext uri="{FF2B5EF4-FFF2-40B4-BE49-F238E27FC236}">
                  <a16:creationId xmlns:a16="http://schemas.microsoft.com/office/drawing/2014/main" id="{D37EE821-A654-EEB0-0599-C76F555FE37D}"/>
                </a:ext>
              </a:extLst>
            </p:cNvPr>
            <p:cNvSpPr/>
            <p:nvPr>
              <p:custDataLst>
                <p:tags r:id="rId25"/>
              </p:custDataLst>
            </p:nvPr>
          </p:nvSpPr>
          <p:spPr>
            <a:xfrm>
              <a:off x="7101483" y="2105036"/>
              <a:ext cx="147043" cy="123390"/>
            </a:xfrm>
            <a:custGeom>
              <a:avLst/>
              <a:gdLst/>
              <a:ahLst/>
              <a:cxnLst/>
              <a:rect l="0" t="0" r="0" b="0"/>
              <a:pathLst>
                <a:path w="147043" h="123390">
                  <a:moveTo>
                    <a:pt x="13692" y="28564"/>
                  </a:moveTo>
                  <a:lnTo>
                    <a:pt x="13692" y="28564"/>
                  </a:lnTo>
                  <a:lnTo>
                    <a:pt x="13692" y="15306"/>
                  </a:lnTo>
                  <a:lnTo>
                    <a:pt x="14750" y="13376"/>
                  </a:lnTo>
                  <a:lnTo>
                    <a:pt x="16514" y="12088"/>
                  </a:lnTo>
                  <a:lnTo>
                    <a:pt x="21296" y="9600"/>
                  </a:lnTo>
                  <a:lnTo>
                    <a:pt x="31025" y="1464"/>
                  </a:lnTo>
                  <a:lnTo>
                    <a:pt x="42138" y="0"/>
                  </a:lnTo>
                  <a:lnTo>
                    <a:pt x="49789" y="17891"/>
                  </a:lnTo>
                  <a:lnTo>
                    <a:pt x="50456" y="21448"/>
                  </a:lnTo>
                  <a:lnTo>
                    <a:pt x="46340" y="36569"/>
                  </a:lnTo>
                  <a:lnTo>
                    <a:pt x="21167" y="81360"/>
                  </a:lnTo>
                  <a:lnTo>
                    <a:pt x="10850" y="96183"/>
                  </a:lnTo>
                  <a:lnTo>
                    <a:pt x="4315" y="100950"/>
                  </a:lnTo>
                  <a:lnTo>
                    <a:pt x="1091" y="102222"/>
                  </a:lnTo>
                  <a:lnTo>
                    <a:pt x="0" y="103069"/>
                  </a:lnTo>
                  <a:lnTo>
                    <a:pt x="331" y="103634"/>
                  </a:lnTo>
                  <a:lnTo>
                    <a:pt x="1610" y="104011"/>
                  </a:lnTo>
                  <a:lnTo>
                    <a:pt x="2462" y="105320"/>
                  </a:lnTo>
                  <a:lnTo>
                    <a:pt x="3409" y="109597"/>
                  </a:lnTo>
                  <a:lnTo>
                    <a:pt x="4720" y="110103"/>
                  </a:lnTo>
                  <a:lnTo>
                    <a:pt x="13738" y="106816"/>
                  </a:lnTo>
                  <a:lnTo>
                    <a:pt x="35578" y="106431"/>
                  </a:lnTo>
                  <a:lnTo>
                    <a:pt x="75684" y="113045"/>
                  </a:lnTo>
                  <a:lnTo>
                    <a:pt x="122592" y="122858"/>
                  </a:lnTo>
                  <a:lnTo>
                    <a:pt x="130179" y="123389"/>
                  </a:lnTo>
                  <a:lnTo>
                    <a:pt x="132624" y="122473"/>
                  </a:lnTo>
                  <a:lnTo>
                    <a:pt x="134255" y="120803"/>
                  </a:lnTo>
                  <a:lnTo>
                    <a:pt x="135343" y="118632"/>
                  </a:lnTo>
                  <a:lnTo>
                    <a:pt x="137126" y="117184"/>
                  </a:lnTo>
                  <a:lnTo>
                    <a:pt x="141930" y="115576"/>
                  </a:lnTo>
                  <a:lnTo>
                    <a:pt x="143634" y="114088"/>
                  </a:lnTo>
                  <a:lnTo>
                    <a:pt x="147042" y="10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364">
              <a:extLst>
                <a:ext uri="{FF2B5EF4-FFF2-40B4-BE49-F238E27FC236}">
                  <a16:creationId xmlns:a16="http://schemas.microsoft.com/office/drawing/2014/main" id="{354AA65F-157F-0FD1-41BD-E4E33A8F8967}"/>
                </a:ext>
              </a:extLst>
            </p:cNvPr>
            <p:cNvSpPr/>
            <p:nvPr>
              <p:custDataLst>
                <p:tags r:id="rId26"/>
              </p:custDataLst>
            </p:nvPr>
          </p:nvSpPr>
          <p:spPr>
            <a:xfrm>
              <a:off x="6762750" y="1957079"/>
              <a:ext cx="255129" cy="186047"/>
            </a:xfrm>
            <a:custGeom>
              <a:avLst/>
              <a:gdLst/>
              <a:ahLst/>
              <a:cxnLst/>
              <a:rect l="0" t="0" r="0" b="0"/>
              <a:pathLst>
                <a:path w="255129" h="186047">
                  <a:moveTo>
                    <a:pt x="0" y="33646"/>
                  </a:moveTo>
                  <a:lnTo>
                    <a:pt x="0" y="33646"/>
                  </a:lnTo>
                  <a:lnTo>
                    <a:pt x="13257" y="33646"/>
                  </a:lnTo>
                  <a:lnTo>
                    <a:pt x="59847" y="9815"/>
                  </a:lnTo>
                  <a:lnTo>
                    <a:pt x="82808" y="3186"/>
                  </a:lnTo>
                  <a:lnTo>
                    <a:pt x="86956" y="639"/>
                  </a:lnTo>
                  <a:lnTo>
                    <a:pt x="89720" y="0"/>
                  </a:lnTo>
                  <a:lnTo>
                    <a:pt x="91563" y="632"/>
                  </a:lnTo>
                  <a:lnTo>
                    <a:pt x="100091" y="14924"/>
                  </a:lnTo>
                  <a:lnTo>
                    <a:pt x="103387" y="26452"/>
                  </a:lnTo>
                  <a:lnTo>
                    <a:pt x="104694" y="72264"/>
                  </a:lnTo>
                  <a:lnTo>
                    <a:pt x="104773" y="116814"/>
                  </a:lnTo>
                  <a:lnTo>
                    <a:pt x="104775" y="140214"/>
                  </a:lnTo>
                  <a:lnTo>
                    <a:pt x="107597" y="147332"/>
                  </a:lnTo>
                  <a:lnTo>
                    <a:pt x="111320" y="154023"/>
                  </a:lnTo>
                  <a:lnTo>
                    <a:pt x="114184" y="166428"/>
                  </a:lnTo>
                  <a:lnTo>
                    <a:pt x="115351" y="149658"/>
                  </a:lnTo>
                  <a:lnTo>
                    <a:pt x="133597" y="104858"/>
                  </a:lnTo>
                  <a:lnTo>
                    <a:pt x="160877" y="58851"/>
                  </a:lnTo>
                  <a:lnTo>
                    <a:pt x="202416" y="21496"/>
                  </a:lnTo>
                  <a:lnTo>
                    <a:pt x="212023" y="17663"/>
                  </a:lnTo>
                  <a:lnTo>
                    <a:pt x="225326" y="15202"/>
                  </a:lnTo>
                  <a:lnTo>
                    <a:pt x="229967" y="17687"/>
                  </a:lnTo>
                  <a:lnTo>
                    <a:pt x="235557" y="23378"/>
                  </a:lnTo>
                  <a:lnTo>
                    <a:pt x="241571" y="32963"/>
                  </a:lnTo>
                  <a:lnTo>
                    <a:pt x="247507" y="71572"/>
                  </a:lnTo>
                  <a:lnTo>
                    <a:pt x="254952" y="114319"/>
                  </a:lnTo>
                  <a:lnTo>
                    <a:pt x="255128" y="130884"/>
                  </a:lnTo>
                  <a:lnTo>
                    <a:pt x="248003" y="175514"/>
                  </a:lnTo>
                  <a:lnTo>
                    <a:pt x="247650" y="186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6" name="SMARTInkShape-Group39">
            <a:extLst>
              <a:ext uri="{FF2B5EF4-FFF2-40B4-BE49-F238E27FC236}">
                <a16:creationId xmlns:a16="http://schemas.microsoft.com/office/drawing/2014/main" id="{BC74AFF3-E69F-1440-A9D0-511F95413940}"/>
              </a:ext>
            </a:extLst>
          </p:cNvPr>
          <p:cNvGrpSpPr/>
          <p:nvPr/>
        </p:nvGrpSpPr>
        <p:grpSpPr>
          <a:xfrm>
            <a:off x="3086216" y="2057400"/>
            <a:ext cx="304685" cy="190501"/>
            <a:chOff x="3086216" y="2057400"/>
            <a:chExt cx="304685" cy="190501"/>
          </a:xfrm>
        </p:grpSpPr>
        <p:sp>
          <p:nvSpPr>
            <p:cNvPr id="404" name="SMARTInkShape-365">
              <a:extLst>
                <a:ext uri="{FF2B5EF4-FFF2-40B4-BE49-F238E27FC236}">
                  <a16:creationId xmlns:a16="http://schemas.microsoft.com/office/drawing/2014/main" id="{0EE4D4D5-50D2-6351-A50B-8322E4A9A194}"/>
                </a:ext>
              </a:extLst>
            </p:cNvPr>
            <p:cNvSpPr/>
            <p:nvPr>
              <p:custDataLst>
                <p:tags r:id="rId23"/>
              </p:custDataLst>
            </p:nvPr>
          </p:nvSpPr>
          <p:spPr>
            <a:xfrm>
              <a:off x="3390900" y="2153974"/>
              <a:ext cx="1" cy="93927"/>
            </a:xfrm>
            <a:custGeom>
              <a:avLst/>
              <a:gdLst/>
              <a:ahLst/>
              <a:cxnLst/>
              <a:rect l="0" t="0" r="0" b="0"/>
              <a:pathLst>
                <a:path w="1" h="93927">
                  <a:moveTo>
                    <a:pt x="0" y="8201"/>
                  </a:moveTo>
                  <a:lnTo>
                    <a:pt x="0" y="8201"/>
                  </a:lnTo>
                  <a:lnTo>
                    <a:pt x="0" y="0"/>
                  </a:lnTo>
                  <a:lnTo>
                    <a:pt x="0" y="43815"/>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366">
              <a:extLst>
                <a:ext uri="{FF2B5EF4-FFF2-40B4-BE49-F238E27FC236}">
                  <a16:creationId xmlns:a16="http://schemas.microsoft.com/office/drawing/2014/main" id="{29DF94C8-0F8D-DF62-10AC-26A9DC3FD09A}"/>
                </a:ext>
              </a:extLst>
            </p:cNvPr>
            <p:cNvSpPr/>
            <p:nvPr>
              <p:custDataLst>
                <p:tags r:id="rId24"/>
              </p:custDataLst>
            </p:nvPr>
          </p:nvSpPr>
          <p:spPr>
            <a:xfrm>
              <a:off x="3086216" y="2057400"/>
              <a:ext cx="199543" cy="171451"/>
            </a:xfrm>
            <a:custGeom>
              <a:avLst/>
              <a:gdLst/>
              <a:ahLst/>
              <a:cxnLst/>
              <a:rect l="0" t="0" r="0" b="0"/>
              <a:pathLst>
                <a:path w="199543" h="171451">
                  <a:moveTo>
                    <a:pt x="9409" y="0"/>
                  </a:moveTo>
                  <a:lnTo>
                    <a:pt x="9409" y="0"/>
                  </a:lnTo>
                  <a:lnTo>
                    <a:pt x="0" y="9409"/>
                  </a:lnTo>
                  <a:lnTo>
                    <a:pt x="10032" y="9491"/>
                  </a:lnTo>
                  <a:lnTo>
                    <a:pt x="17800" y="6687"/>
                  </a:lnTo>
                  <a:lnTo>
                    <a:pt x="21353" y="4458"/>
                  </a:lnTo>
                  <a:lnTo>
                    <a:pt x="36466" y="1321"/>
                  </a:lnTo>
                  <a:lnTo>
                    <a:pt x="45423" y="3409"/>
                  </a:lnTo>
                  <a:lnTo>
                    <a:pt x="59797" y="13373"/>
                  </a:lnTo>
                  <a:lnTo>
                    <a:pt x="69612" y="27481"/>
                  </a:lnTo>
                  <a:lnTo>
                    <a:pt x="74166" y="50123"/>
                  </a:lnTo>
                  <a:lnTo>
                    <a:pt x="74647" y="84102"/>
                  </a:lnTo>
                  <a:lnTo>
                    <a:pt x="67125" y="121372"/>
                  </a:lnTo>
                  <a:lnTo>
                    <a:pt x="66671" y="130984"/>
                  </a:lnTo>
                  <a:lnTo>
                    <a:pt x="67692" y="130714"/>
                  </a:lnTo>
                  <a:lnTo>
                    <a:pt x="71649" y="127592"/>
                  </a:lnTo>
                  <a:lnTo>
                    <a:pt x="94188" y="88398"/>
                  </a:lnTo>
                  <a:lnTo>
                    <a:pt x="134886" y="41357"/>
                  </a:lnTo>
                  <a:lnTo>
                    <a:pt x="167668" y="21122"/>
                  </a:lnTo>
                  <a:lnTo>
                    <a:pt x="175304" y="19664"/>
                  </a:lnTo>
                  <a:lnTo>
                    <a:pt x="181212" y="22145"/>
                  </a:lnTo>
                  <a:lnTo>
                    <a:pt x="184270" y="24288"/>
                  </a:lnTo>
                  <a:lnTo>
                    <a:pt x="193629" y="37418"/>
                  </a:lnTo>
                  <a:lnTo>
                    <a:pt x="198048" y="59770"/>
                  </a:lnTo>
                  <a:lnTo>
                    <a:pt x="199542" y="101255"/>
                  </a:lnTo>
                  <a:lnTo>
                    <a:pt x="198742" y="125016"/>
                  </a:lnTo>
                  <a:lnTo>
                    <a:pt x="190384"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3" name="SMARTInkShape-Group40">
            <a:extLst>
              <a:ext uri="{FF2B5EF4-FFF2-40B4-BE49-F238E27FC236}">
                <a16:creationId xmlns:a16="http://schemas.microsoft.com/office/drawing/2014/main" id="{4DE6541E-5459-A2C2-A4E1-226AE71778C3}"/>
              </a:ext>
            </a:extLst>
          </p:cNvPr>
          <p:cNvGrpSpPr/>
          <p:nvPr/>
        </p:nvGrpSpPr>
        <p:grpSpPr>
          <a:xfrm>
            <a:off x="638175" y="2105025"/>
            <a:ext cx="685801" cy="209551"/>
            <a:chOff x="638175" y="2105025"/>
            <a:chExt cx="685801" cy="209551"/>
          </a:xfrm>
        </p:grpSpPr>
        <p:sp>
          <p:nvSpPr>
            <p:cNvPr id="407" name="SMARTInkShape-367">
              <a:extLst>
                <a:ext uri="{FF2B5EF4-FFF2-40B4-BE49-F238E27FC236}">
                  <a16:creationId xmlns:a16="http://schemas.microsoft.com/office/drawing/2014/main" id="{66602AD7-DF3D-627A-7635-0231229E91A9}"/>
                </a:ext>
              </a:extLst>
            </p:cNvPr>
            <p:cNvSpPr/>
            <p:nvPr>
              <p:custDataLst>
                <p:tags r:id="rId17"/>
              </p:custDataLst>
            </p:nvPr>
          </p:nvSpPr>
          <p:spPr>
            <a:xfrm>
              <a:off x="1166827" y="2164045"/>
              <a:ext cx="157149" cy="118195"/>
            </a:xfrm>
            <a:custGeom>
              <a:avLst/>
              <a:gdLst/>
              <a:ahLst/>
              <a:cxnLst/>
              <a:rect l="0" t="0" r="0" b="0"/>
              <a:pathLst>
                <a:path w="157149" h="118195">
                  <a:moveTo>
                    <a:pt x="14273" y="45755"/>
                  </a:moveTo>
                  <a:lnTo>
                    <a:pt x="14273" y="45755"/>
                  </a:lnTo>
                  <a:lnTo>
                    <a:pt x="22474" y="53956"/>
                  </a:lnTo>
                  <a:lnTo>
                    <a:pt x="33519" y="54888"/>
                  </a:lnTo>
                  <a:lnTo>
                    <a:pt x="41524" y="52283"/>
                  </a:lnTo>
                  <a:lnTo>
                    <a:pt x="45140" y="50107"/>
                  </a:lnTo>
                  <a:lnTo>
                    <a:pt x="69321" y="43506"/>
                  </a:lnTo>
                  <a:lnTo>
                    <a:pt x="76839" y="39464"/>
                  </a:lnTo>
                  <a:lnTo>
                    <a:pt x="83708" y="37667"/>
                  </a:lnTo>
                  <a:lnTo>
                    <a:pt x="85963" y="36130"/>
                  </a:lnTo>
                  <a:lnTo>
                    <a:pt x="87466" y="34047"/>
                  </a:lnTo>
                  <a:lnTo>
                    <a:pt x="90195" y="28910"/>
                  </a:lnTo>
                  <a:lnTo>
                    <a:pt x="94936" y="23099"/>
                  </a:lnTo>
                  <a:lnTo>
                    <a:pt x="95565" y="20067"/>
                  </a:lnTo>
                  <a:lnTo>
                    <a:pt x="94926" y="16988"/>
                  </a:lnTo>
                  <a:lnTo>
                    <a:pt x="88970" y="7598"/>
                  </a:lnTo>
                  <a:lnTo>
                    <a:pt x="86296" y="4442"/>
                  </a:lnTo>
                  <a:lnTo>
                    <a:pt x="77680" y="935"/>
                  </a:lnTo>
                  <a:lnTo>
                    <a:pt x="72420" y="0"/>
                  </a:lnTo>
                  <a:lnTo>
                    <a:pt x="60929" y="1783"/>
                  </a:lnTo>
                  <a:lnTo>
                    <a:pt x="48768" y="7162"/>
                  </a:lnTo>
                  <a:lnTo>
                    <a:pt x="17391" y="33826"/>
                  </a:lnTo>
                  <a:lnTo>
                    <a:pt x="10367" y="46098"/>
                  </a:lnTo>
                  <a:lnTo>
                    <a:pt x="0" y="77550"/>
                  </a:lnTo>
                  <a:lnTo>
                    <a:pt x="3929" y="96568"/>
                  </a:lnTo>
                  <a:lnTo>
                    <a:pt x="8971" y="109261"/>
                  </a:lnTo>
                  <a:lnTo>
                    <a:pt x="14738" y="116313"/>
                  </a:lnTo>
                  <a:lnTo>
                    <a:pt x="17758" y="118194"/>
                  </a:lnTo>
                  <a:lnTo>
                    <a:pt x="29580" y="117461"/>
                  </a:lnTo>
                  <a:lnTo>
                    <a:pt x="71126" y="106547"/>
                  </a:lnTo>
                  <a:lnTo>
                    <a:pt x="93678" y="101867"/>
                  </a:lnTo>
                  <a:lnTo>
                    <a:pt x="157148" y="74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368">
              <a:extLst>
                <a:ext uri="{FF2B5EF4-FFF2-40B4-BE49-F238E27FC236}">
                  <a16:creationId xmlns:a16="http://schemas.microsoft.com/office/drawing/2014/main" id="{226E0D79-8D6C-D072-F35F-3999AE1006AA}"/>
                </a:ext>
              </a:extLst>
            </p:cNvPr>
            <p:cNvSpPr/>
            <p:nvPr>
              <p:custDataLst>
                <p:tags r:id="rId18"/>
              </p:custDataLst>
            </p:nvPr>
          </p:nvSpPr>
          <p:spPr>
            <a:xfrm>
              <a:off x="990600" y="2209800"/>
              <a:ext cx="114301" cy="19051"/>
            </a:xfrm>
            <a:custGeom>
              <a:avLst/>
              <a:gdLst/>
              <a:ahLst/>
              <a:cxnLst/>
              <a:rect l="0" t="0" r="0" b="0"/>
              <a:pathLst>
                <a:path w="114301" h="19051">
                  <a:moveTo>
                    <a:pt x="0" y="19050"/>
                  </a:moveTo>
                  <a:lnTo>
                    <a:pt x="0" y="19050"/>
                  </a:lnTo>
                  <a:lnTo>
                    <a:pt x="5057" y="13994"/>
                  </a:lnTo>
                  <a:lnTo>
                    <a:pt x="10361" y="11511"/>
                  </a:lnTo>
                  <a:lnTo>
                    <a:pt x="55169" y="4585"/>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369">
              <a:extLst>
                <a:ext uri="{FF2B5EF4-FFF2-40B4-BE49-F238E27FC236}">
                  <a16:creationId xmlns:a16="http://schemas.microsoft.com/office/drawing/2014/main" id="{AC3CD330-C37D-8BF6-E6C6-0925B9717B9A}"/>
                </a:ext>
              </a:extLst>
            </p:cNvPr>
            <p:cNvSpPr/>
            <p:nvPr>
              <p:custDataLst>
                <p:tags r:id="rId19"/>
              </p:custDataLst>
            </p:nvPr>
          </p:nvSpPr>
          <p:spPr>
            <a:xfrm>
              <a:off x="952500" y="2135501"/>
              <a:ext cx="133351" cy="160020"/>
            </a:xfrm>
            <a:custGeom>
              <a:avLst/>
              <a:gdLst/>
              <a:ahLst/>
              <a:cxnLst/>
              <a:rect l="0" t="0" r="0" b="0"/>
              <a:pathLst>
                <a:path w="133351" h="160020">
                  <a:moveTo>
                    <a:pt x="0" y="45724"/>
                  </a:moveTo>
                  <a:lnTo>
                    <a:pt x="0" y="45724"/>
                  </a:lnTo>
                  <a:lnTo>
                    <a:pt x="5057" y="35611"/>
                  </a:lnTo>
                  <a:lnTo>
                    <a:pt x="13183" y="27824"/>
                  </a:lnTo>
                  <a:lnTo>
                    <a:pt x="51045" y="4516"/>
                  </a:lnTo>
                  <a:lnTo>
                    <a:pt x="67100" y="0"/>
                  </a:lnTo>
                  <a:lnTo>
                    <a:pt x="70134" y="425"/>
                  </a:lnTo>
                  <a:lnTo>
                    <a:pt x="72155" y="1766"/>
                  </a:lnTo>
                  <a:lnTo>
                    <a:pt x="80458" y="16580"/>
                  </a:lnTo>
                  <a:lnTo>
                    <a:pt x="84164" y="38853"/>
                  </a:lnTo>
                  <a:lnTo>
                    <a:pt x="77980" y="81351"/>
                  </a:lnTo>
                  <a:lnTo>
                    <a:pt x="77387" y="88525"/>
                  </a:lnTo>
                  <a:lnTo>
                    <a:pt x="71083" y="102141"/>
                  </a:lnTo>
                  <a:lnTo>
                    <a:pt x="44708" y="142225"/>
                  </a:lnTo>
                  <a:lnTo>
                    <a:pt x="20007" y="159416"/>
                  </a:lnTo>
                  <a:lnTo>
                    <a:pt x="22297" y="159754"/>
                  </a:lnTo>
                  <a:lnTo>
                    <a:pt x="65045" y="160019"/>
                  </a:lnTo>
                  <a:lnTo>
                    <a:pt x="95751" y="158965"/>
                  </a:lnTo>
                  <a:lnTo>
                    <a:pt x="133350" y="15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370">
              <a:extLst>
                <a:ext uri="{FF2B5EF4-FFF2-40B4-BE49-F238E27FC236}">
                  <a16:creationId xmlns:a16="http://schemas.microsoft.com/office/drawing/2014/main" id="{C5BCCB21-ED27-05A7-2FF4-0C3ED1A6764F}"/>
                </a:ext>
              </a:extLst>
            </p:cNvPr>
            <p:cNvSpPr/>
            <p:nvPr>
              <p:custDataLst>
                <p:tags r:id="rId20"/>
              </p:custDataLst>
            </p:nvPr>
          </p:nvSpPr>
          <p:spPr>
            <a:xfrm>
              <a:off x="895350" y="2105025"/>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371">
              <a:extLst>
                <a:ext uri="{FF2B5EF4-FFF2-40B4-BE49-F238E27FC236}">
                  <a16:creationId xmlns:a16="http://schemas.microsoft.com/office/drawing/2014/main" id="{BE232EDD-D3CD-6E26-CC11-956324114905}"/>
                </a:ext>
              </a:extLst>
            </p:cNvPr>
            <p:cNvSpPr/>
            <p:nvPr>
              <p:custDataLst>
                <p:tags r:id="rId21"/>
              </p:custDataLst>
            </p:nvPr>
          </p:nvSpPr>
          <p:spPr>
            <a:xfrm>
              <a:off x="876300" y="2181225"/>
              <a:ext cx="9526" cy="133351"/>
            </a:xfrm>
            <a:custGeom>
              <a:avLst/>
              <a:gdLst/>
              <a:ahLst/>
              <a:cxnLst/>
              <a:rect l="0" t="0" r="0" b="0"/>
              <a:pathLst>
                <a:path w="9526" h="133351">
                  <a:moveTo>
                    <a:pt x="0" y="0"/>
                  </a:moveTo>
                  <a:lnTo>
                    <a:pt x="0" y="0"/>
                  </a:lnTo>
                  <a:lnTo>
                    <a:pt x="9133" y="0"/>
                  </a:lnTo>
                  <a:lnTo>
                    <a:pt x="9510" y="44737"/>
                  </a:lnTo>
                  <a:lnTo>
                    <a:pt x="9525" y="88612"/>
                  </a:lnTo>
                  <a:lnTo>
                    <a:pt x="952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372">
              <a:extLst>
                <a:ext uri="{FF2B5EF4-FFF2-40B4-BE49-F238E27FC236}">
                  <a16:creationId xmlns:a16="http://schemas.microsoft.com/office/drawing/2014/main" id="{0CB19651-BB33-78CB-5F61-EE506BB9CCA1}"/>
                </a:ext>
              </a:extLst>
            </p:cNvPr>
            <p:cNvSpPr/>
            <p:nvPr>
              <p:custDataLst>
                <p:tags r:id="rId22"/>
              </p:custDataLst>
            </p:nvPr>
          </p:nvSpPr>
          <p:spPr>
            <a:xfrm>
              <a:off x="638175" y="2152650"/>
              <a:ext cx="158432" cy="161070"/>
            </a:xfrm>
            <a:custGeom>
              <a:avLst/>
              <a:gdLst/>
              <a:ahLst/>
              <a:cxnLst/>
              <a:rect l="0" t="0" r="0" b="0"/>
              <a:pathLst>
                <a:path w="158432" h="161070">
                  <a:moveTo>
                    <a:pt x="152400" y="0"/>
                  </a:moveTo>
                  <a:lnTo>
                    <a:pt x="152400" y="0"/>
                  </a:lnTo>
                  <a:lnTo>
                    <a:pt x="106054" y="0"/>
                  </a:lnTo>
                  <a:lnTo>
                    <a:pt x="82175" y="1058"/>
                  </a:lnTo>
                  <a:lnTo>
                    <a:pt x="69683" y="5056"/>
                  </a:lnTo>
                  <a:lnTo>
                    <a:pt x="50751" y="18314"/>
                  </a:lnTo>
                  <a:lnTo>
                    <a:pt x="43722" y="26837"/>
                  </a:lnTo>
                  <a:lnTo>
                    <a:pt x="40599" y="34152"/>
                  </a:lnTo>
                  <a:lnTo>
                    <a:pt x="39211" y="40932"/>
                  </a:lnTo>
                  <a:lnTo>
                    <a:pt x="40957" y="44221"/>
                  </a:lnTo>
                  <a:lnTo>
                    <a:pt x="59656" y="60295"/>
                  </a:lnTo>
                  <a:lnTo>
                    <a:pt x="79765" y="69841"/>
                  </a:lnTo>
                  <a:lnTo>
                    <a:pt x="111111" y="78185"/>
                  </a:lnTo>
                  <a:lnTo>
                    <a:pt x="149596" y="103598"/>
                  </a:lnTo>
                  <a:lnTo>
                    <a:pt x="156445" y="115188"/>
                  </a:lnTo>
                  <a:lnTo>
                    <a:pt x="158272" y="121242"/>
                  </a:lnTo>
                  <a:lnTo>
                    <a:pt x="158431" y="126336"/>
                  </a:lnTo>
                  <a:lnTo>
                    <a:pt x="155786" y="134819"/>
                  </a:lnTo>
                  <a:lnTo>
                    <a:pt x="148260" y="142117"/>
                  </a:lnTo>
                  <a:lnTo>
                    <a:pt x="126182" y="155425"/>
                  </a:lnTo>
                  <a:lnTo>
                    <a:pt x="82887" y="161069"/>
                  </a:lnTo>
                  <a:lnTo>
                    <a:pt x="69647" y="160486"/>
                  </a:lnTo>
                  <a:lnTo>
                    <a:pt x="24707" y="153674"/>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4" name="SMARTInkShape-373">
            <a:extLst>
              <a:ext uri="{FF2B5EF4-FFF2-40B4-BE49-F238E27FC236}">
                <a16:creationId xmlns:a16="http://schemas.microsoft.com/office/drawing/2014/main" id="{5818C454-E711-5DC9-319F-3FA14D045A7D}"/>
              </a:ext>
            </a:extLst>
          </p:cNvPr>
          <p:cNvSpPr/>
          <p:nvPr>
            <p:custDataLst>
              <p:tags r:id="rId1"/>
            </p:custDataLst>
          </p:nvPr>
        </p:nvSpPr>
        <p:spPr>
          <a:xfrm>
            <a:off x="2791378" y="1666875"/>
            <a:ext cx="961473" cy="55817"/>
          </a:xfrm>
          <a:custGeom>
            <a:avLst/>
            <a:gdLst/>
            <a:ahLst/>
            <a:cxnLst/>
            <a:rect l="0" t="0" r="0" b="0"/>
            <a:pathLst>
              <a:path w="961473" h="55817">
                <a:moveTo>
                  <a:pt x="37547" y="38100"/>
                </a:moveTo>
                <a:lnTo>
                  <a:pt x="37547" y="38100"/>
                </a:lnTo>
                <a:lnTo>
                  <a:pt x="32491" y="38100"/>
                </a:lnTo>
                <a:lnTo>
                  <a:pt x="27186" y="40922"/>
                </a:lnTo>
                <a:lnTo>
                  <a:pt x="21301" y="44646"/>
                </a:lnTo>
                <a:lnTo>
                  <a:pt x="8899" y="47036"/>
                </a:lnTo>
                <a:lnTo>
                  <a:pt x="1314" y="47509"/>
                </a:lnTo>
                <a:lnTo>
                  <a:pt x="692" y="48606"/>
                </a:lnTo>
                <a:lnTo>
                  <a:pt x="0" y="52647"/>
                </a:lnTo>
                <a:lnTo>
                  <a:pt x="874" y="54148"/>
                </a:lnTo>
                <a:lnTo>
                  <a:pt x="2515" y="55149"/>
                </a:lnTo>
                <a:lnTo>
                  <a:pt x="4667" y="55816"/>
                </a:lnTo>
                <a:lnTo>
                  <a:pt x="45133" y="49435"/>
                </a:lnTo>
                <a:lnTo>
                  <a:pt x="84597" y="48161"/>
                </a:lnTo>
                <a:lnTo>
                  <a:pt x="123102" y="44962"/>
                </a:lnTo>
                <a:lnTo>
                  <a:pt x="164144" y="40133"/>
                </a:lnTo>
                <a:lnTo>
                  <a:pt x="195412" y="37945"/>
                </a:lnTo>
                <a:lnTo>
                  <a:pt x="230476" y="33445"/>
                </a:lnTo>
                <a:lnTo>
                  <a:pt x="270049" y="30739"/>
                </a:lnTo>
                <a:lnTo>
                  <a:pt x="311273" y="28479"/>
                </a:lnTo>
                <a:lnTo>
                  <a:pt x="350761" y="23946"/>
                </a:lnTo>
                <a:lnTo>
                  <a:pt x="392301" y="21226"/>
                </a:lnTo>
                <a:lnTo>
                  <a:pt x="435457" y="18959"/>
                </a:lnTo>
                <a:lnTo>
                  <a:pt x="479332" y="14423"/>
                </a:lnTo>
                <a:lnTo>
                  <a:pt x="520705" y="11702"/>
                </a:lnTo>
                <a:lnTo>
                  <a:pt x="560259" y="10493"/>
                </a:lnTo>
                <a:lnTo>
                  <a:pt x="599005" y="9955"/>
                </a:lnTo>
                <a:lnTo>
                  <a:pt x="634570" y="9716"/>
                </a:lnTo>
                <a:lnTo>
                  <a:pt x="668015" y="9610"/>
                </a:lnTo>
                <a:lnTo>
                  <a:pt x="715537" y="8492"/>
                </a:lnTo>
                <a:lnTo>
                  <a:pt x="757957" y="2986"/>
                </a:lnTo>
                <a:lnTo>
                  <a:pt x="802511" y="885"/>
                </a:lnTo>
                <a:lnTo>
                  <a:pt x="841935" y="262"/>
                </a:lnTo>
                <a:lnTo>
                  <a:pt x="887060" y="52"/>
                </a:lnTo>
                <a:lnTo>
                  <a:pt x="932741" y="7"/>
                </a:lnTo>
                <a:lnTo>
                  <a:pt x="96147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3" name="SMARTInkShape-Group42">
            <a:extLst>
              <a:ext uri="{FF2B5EF4-FFF2-40B4-BE49-F238E27FC236}">
                <a16:creationId xmlns:a16="http://schemas.microsoft.com/office/drawing/2014/main" id="{718F5A23-7E05-9672-B315-7C9EFD0E9FA8}"/>
              </a:ext>
            </a:extLst>
          </p:cNvPr>
          <p:cNvGrpSpPr/>
          <p:nvPr/>
        </p:nvGrpSpPr>
        <p:grpSpPr>
          <a:xfrm>
            <a:off x="6229350" y="1262220"/>
            <a:ext cx="1252139" cy="357031"/>
            <a:chOff x="6229350" y="1262220"/>
            <a:chExt cx="1252139" cy="357031"/>
          </a:xfrm>
        </p:grpSpPr>
        <p:sp>
          <p:nvSpPr>
            <p:cNvPr id="415" name="SMARTInkShape-374">
              <a:extLst>
                <a:ext uri="{FF2B5EF4-FFF2-40B4-BE49-F238E27FC236}">
                  <a16:creationId xmlns:a16="http://schemas.microsoft.com/office/drawing/2014/main" id="{733DFBB7-D55C-5E2A-3907-2B5EE602B540}"/>
                </a:ext>
              </a:extLst>
            </p:cNvPr>
            <p:cNvSpPr/>
            <p:nvPr>
              <p:custDataLst>
                <p:tags r:id="rId9"/>
              </p:custDataLst>
            </p:nvPr>
          </p:nvSpPr>
          <p:spPr>
            <a:xfrm>
              <a:off x="6381750" y="1592115"/>
              <a:ext cx="907898" cy="27136"/>
            </a:xfrm>
            <a:custGeom>
              <a:avLst/>
              <a:gdLst/>
              <a:ahLst/>
              <a:cxnLst/>
              <a:rect l="0" t="0" r="0" b="0"/>
              <a:pathLst>
                <a:path w="907898" h="27136">
                  <a:moveTo>
                    <a:pt x="0" y="27135"/>
                  </a:moveTo>
                  <a:lnTo>
                    <a:pt x="0" y="27135"/>
                  </a:lnTo>
                  <a:lnTo>
                    <a:pt x="42616" y="27135"/>
                  </a:lnTo>
                  <a:lnTo>
                    <a:pt x="89885" y="22079"/>
                  </a:lnTo>
                  <a:lnTo>
                    <a:pt x="133995" y="18934"/>
                  </a:lnTo>
                  <a:lnTo>
                    <a:pt x="178932" y="18003"/>
                  </a:lnTo>
                  <a:lnTo>
                    <a:pt x="212875" y="17784"/>
                  </a:lnTo>
                  <a:lnTo>
                    <a:pt x="250186" y="16629"/>
                  </a:lnTo>
                  <a:lnTo>
                    <a:pt x="291464" y="12588"/>
                  </a:lnTo>
                  <a:lnTo>
                    <a:pt x="334503" y="10086"/>
                  </a:lnTo>
                  <a:lnTo>
                    <a:pt x="379385" y="8974"/>
                  </a:lnTo>
                  <a:lnTo>
                    <a:pt x="403206" y="8678"/>
                  </a:lnTo>
                  <a:lnTo>
                    <a:pt x="427555" y="8480"/>
                  </a:lnTo>
                  <a:lnTo>
                    <a:pt x="474363" y="8261"/>
                  </a:lnTo>
                  <a:lnTo>
                    <a:pt x="518802" y="8163"/>
                  </a:lnTo>
                  <a:lnTo>
                    <a:pt x="559720" y="8120"/>
                  </a:lnTo>
                  <a:lnTo>
                    <a:pt x="599073" y="10923"/>
                  </a:lnTo>
                  <a:lnTo>
                    <a:pt x="636671" y="14638"/>
                  </a:lnTo>
                  <a:lnTo>
                    <a:pt x="671020" y="16289"/>
                  </a:lnTo>
                  <a:lnTo>
                    <a:pt x="706748" y="17023"/>
                  </a:lnTo>
                  <a:lnTo>
                    <a:pt x="741676" y="17349"/>
                  </a:lnTo>
                  <a:lnTo>
                    <a:pt x="787258" y="17533"/>
                  </a:lnTo>
                  <a:lnTo>
                    <a:pt x="821909" y="17576"/>
                  </a:lnTo>
                  <a:lnTo>
                    <a:pt x="867004" y="12543"/>
                  </a:lnTo>
                  <a:lnTo>
                    <a:pt x="897355" y="7907"/>
                  </a:lnTo>
                  <a:lnTo>
                    <a:pt x="906118" y="3420"/>
                  </a:lnTo>
                  <a:lnTo>
                    <a:pt x="907820" y="1800"/>
                  </a:lnTo>
                  <a:lnTo>
                    <a:pt x="907897" y="720"/>
                  </a:lnTo>
                  <a:lnTo>
                    <a:pt x="906890" y="0"/>
                  </a:lnTo>
                  <a:lnTo>
                    <a:pt x="905159" y="578"/>
                  </a:lnTo>
                  <a:lnTo>
                    <a:pt x="895350"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375">
              <a:extLst>
                <a:ext uri="{FF2B5EF4-FFF2-40B4-BE49-F238E27FC236}">
                  <a16:creationId xmlns:a16="http://schemas.microsoft.com/office/drawing/2014/main" id="{F1859BD4-0625-E2E0-01C8-9388B86585C1}"/>
                </a:ext>
              </a:extLst>
            </p:cNvPr>
            <p:cNvSpPr/>
            <p:nvPr>
              <p:custDataLst>
                <p:tags r:id="rId10"/>
              </p:custDataLst>
            </p:nvPr>
          </p:nvSpPr>
          <p:spPr>
            <a:xfrm>
              <a:off x="7317136" y="1276504"/>
              <a:ext cx="164353" cy="180821"/>
            </a:xfrm>
            <a:custGeom>
              <a:avLst/>
              <a:gdLst/>
              <a:ahLst/>
              <a:cxnLst/>
              <a:rect l="0" t="0" r="0" b="0"/>
              <a:pathLst>
                <a:path w="164353" h="180821">
                  <a:moveTo>
                    <a:pt x="17114" y="28421"/>
                  </a:moveTo>
                  <a:lnTo>
                    <a:pt x="17114" y="28421"/>
                  </a:lnTo>
                  <a:lnTo>
                    <a:pt x="42808" y="3785"/>
                  </a:lnTo>
                  <a:lnTo>
                    <a:pt x="52127" y="1013"/>
                  </a:lnTo>
                  <a:lnTo>
                    <a:pt x="72981" y="0"/>
                  </a:lnTo>
                  <a:lnTo>
                    <a:pt x="81809" y="2737"/>
                  </a:lnTo>
                  <a:lnTo>
                    <a:pt x="85644" y="4948"/>
                  </a:lnTo>
                  <a:lnTo>
                    <a:pt x="88200" y="7481"/>
                  </a:lnTo>
                  <a:lnTo>
                    <a:pt x="91041" y="13117"/>
                  </a:lnTo>
                  <a:lnTo>
                    <a:pt x="92640" y="27297"/>
                  </a:lnTo>
                  <a:lnTo>
                    <a:pt x="82864" y="67627"/>
                  </a:lnTo>
                  <a:lnTo>
                    <a:pt x="74910" y="86063"/>
                  </a:lnTo>
                  <a:lnTo>
                    <a:pt x="40051" y="128204"/>
                  </a:lnTo>
                  <a:lnTo>
                    <a:pt x="0" y="169352"/>
                  </a:lnTo>
                  <a:lnTo>
                    <a:pt x="413" y="171058"/>
                  </a:lnTo>
                  <a:lnTo>
                    <a:pt x="3694" y="175776"/>
                  </a:lnTo>
                  <a:lnTo>
                    <a:pt x="11503" y="178579"/>
                  </a:lnTo>
                  <a:lnTo>
                    <a:pt x="48931" y="180378"/>
                  </a:lnTo>
                  <a:lnTo>
                    <a:pt x="92073" y="180734"/>
                  </a:lnTo>
                  <a:lnTo>
                    <a:pt x="131169" y="180804"/>
                  </a:lnTo>
                  <a:lnTo>
                    <a:pt x="163359" y="180820"/>
                  </a:lnTo>
                  <a:lnTo>
                    <a:pt x="164352" y="179762"/>
                  </a:lnTo>
                  <a:lnTo>
                    <a:pt x="159989" y="1712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376">
              <a:extLst>
                <a:ext uri="{FF2B5EF4-FFF2-40B4-BE49-F238E27FC236}">
                  <a16:creationId xmlns:a16="http://schemas.microsoft.com/office/drawing/2014/main" id="{36A172E5-3F05-A674-7974-7BC8ABB98604}"/>
                </a:ext>
              </a:extLst>
            </p:cNvPr>
            <p:cNvSpPr/>
            <p:nvPr>
              <p:custDataLst>
                <p:tags r:id="rId11"/>
              </p:custDataLst>
            </p:nvPr>
          </p:nvSpPr>
          <p:spPr>
            <a:xfrm>
              <a:off x="6963953" y="1353212"/>
              <a:ext cx="151223" cy="93212"/>
            </a:xfrm>
            <a:custGeom>
              <a:avLst/>
              <a:gdLst/>
              <a:ahLst/>
              <a:cxnLst/>
              <a:rect l="0" t="0" r="0" b="0"/>
              <a:pathLst>
                <a:path w="151223" h="93212">
                  <a:moveTo>
                    <a:pt x="8347" y="66013"/>
                  </a:moveTo>
                  <a:lnTo>
                    <a:pt x="8347" y="66013"/>
                  </a:lnTo>
                  <a:lnTo>
                    <a:pt x="8347" y="60956"/>
                  </a:lnTo>
                  <a:lnTo>
                    <a:pt x="10464" y="59467"/>
                  </a:lnTo>
                  <a:lnTo>
                    <a:pt x="33236" y="55691"/>
                  </a:lnTo>
                  <a:lnTo>
                    <a:pt x="46345" y="49001"/>
                  </a:lnTo>
                  <a:lnTo>
                    <a:pt x="63200" y="45984"/>
                  </a:lnTo>
                  <a:lnTo>
                    <a:pt x="72107" y="40441"/>
                  </a:lnTo>
                  <a:lnTo>
                    <a:pt x="81449" y="37269"/>
                  </a:lnTo>
                  <a:lnTo>
                    <a:pt x="87757" y="32777"/>
                  </a:lnTo>
                  <a:lnTo>
                    <a:pt x="97257" y="19241"/>
                  </a:lnTo>
                  <a:lnTo>
                    <a:pt x="101719" y="6881"/>
                  </a:lnTo>
                  <a:lnTo>
                    <a:pt x="101286" y="4367"/>
                  </a:lnTo>
                  <a:lnTo>
                    <a:pt x="99940" y="2691"/>
                  </a:lnTo>
                  <a:lnTo>
                    <a:pt x="97984" y="1573"/>
                  </a:lnTo>
                  <a:lnTo>
                    <a:pt x="85118" y="0"/>
                  </a:lnTo>
                  <a:lnTo>
                    <a:pt x="57787" y="4591"/>
                  </a:lnTo>
                  <a:lnTo>
                    <a:pt x="32991" y="17710"/>
                  </a:lnTo>
                  <a:lnTo>
                    <a:pt x="12239" y="35003"/>
                  </a:lnTo>
                  <a:lnTo>
                    <a:pt x="4785" y="47292"/>
                  </a:lnTo>
                  <a:lnTo>
                    <a:pt x="0" y="67371"/>
                  </a:lnTo>
                  <a:lnTo>
                    <a:pt x="1724" y="71152"/>
                  </a:lnTo>
                  <a:lnTo>
                    <a:pt x="9284" y="78175"/>
                  </a:lnTo>
                  <a:lnTo>
                    <a:pt x="19700" y="82002"/>
                  </a:lnTo>
                  <a:lnTo>
                    <a:pt x="58955" y="87616"/>
                  </a:lnTo>
                  <a:lnTo>
                    <a:pt x="99717" y="93211"/>
                  </a:lnTo>
                  <a:lnTo>
                    <a:pt x="151222" y="85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377">
              <a:extLst>
                <a:ext uri="{FF2B5EF4-FFF2-40B4-BE49-F238E27FC236}">
                  <a16:creationId xmlns:a16="http://schemas.microsoft.com/office/drawing/2014/main" id="{D25B29F1-46FF-0AA9-7313-1F563641B936}"/>
                </a:ext>
              </a:extLst>
            </p:cNvPr>
            <p:cNvSpPr/>
            <p:nvPr>
              <p:custDataLst>
                <p:tags r:id="rId12"/>
              </p:custDataLst>
            </p:nvPr>
          </p:nvSpPr>
          <p:spPr>
            <a:xfrm>
              <a:off x="6905625" y="1262220"/>
              <a:ext cx="47557" cy="223681"/>
            </a:xfrm>
            <a:custGeom>
              <a:avLst/>
              <a:gdLst/>
              <a:ahLst/>
              <a:cxnLst/>
              <a:rect l="0" t="0" r="0" b="0"/>
              <a:pathLst>
                <a:path w="47557" h="223681">
                  <a:moveTo>
                    <a:pt x="28575" y="14130"/>
                  </a:moveTo>
                  <a:lnTo>
                    <a:pt x="28575" y="14130"/>
                  </a:lnTo>
                  <a:lnTo>
                    <a:pt x="38688" y="9073"/>
                  </a:lnTo>
                  <a:lnTo>
                    <a:pt x="41667" y="6526"/>
                  </a:lnTo>
                  <a:lnTo>
                    <a:pt x="45859" y="0"/>
                  </a:lnTo>
                  <a:lnTo>
                    <a:pt x="46448" y="477"/>
                  </a:lnTo>
                  <a:lnTo>
                    <a:pt x="47101" y="4887"/>
                  </a:lnTo>
                  <a:lnTo>
                    <a:pt x="47556" y="40991"/>
                  </a:lnTo>
                  <a:lnTo>
                    <a:pt x="33461" y="88071"/>
                  </a:lnTo>
                  <a:lnTo>
                    <a:pt x="19388" y="132491"/>
                  </a:lnTo>
                  <a:lnTo>
                    <a:pt x="6417" y="172389"/>
                  </a:lnTo>
                  <a:lnTo>
                    <a:pt x="0" y="223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378">
              <a:extLst>
                <a:ext uri="{FF2B5EF4-FFF2-40B4-BE49-F238E27FC236}">
                  <a16:creationId xmlns:a16="http://schemas.microsoft.com/office/drawing/2014/main" id="{02F3E38C-0C5B-9F5B-1C0D-BCBB7C84CEE9}"/>
                </a:ext>
              </a:extLst>
            </p:cNvPr>
            <p:cNvSpPr/>
            <p:nvPr>
              <p:custDataLst>
                <p:tags r:id="rId13"/>
              </p:custDataLst>
            </p:nvPr>
          </p:nvSpPr>
          <p:spPr>
            <a:xfrm>
              <a:off x="6795363" y="1392452"/>
              <a:ext cx="79773" cy="74399"/>
            </a:xfrm>
            <a:custGeom>
              <a:avLst/>
              <a:gdLst/>
              <a:ahLst/>
              <a:cxnLst/>
              <a:rect l="0" t="0" r="0" b="0"/>
              <a:pathLst>
                <a:path w="79773" h="74399">
                  <a:moveTo>
                    <a:pt x="5487" y="74398"/>
                  </a:moveTo>
                  <a:lnTo>
                    <a:pt x="5487" y="74398"/>
                  </a:lnTo>
                  <a:lnTo>
                    <a:pt x="431" y="69342"/>
                  </a:lnTo>
                  <a:lnTo>
                    <a:pt x="0" y="65735"/>
                  </a:lnTo>
                  <a:lnTo>
                    <a:pt x="2342" y="56084"/>
                  </a:lnTo>
                  <a:lnTo>
                    <a:pt x="18468" y="28410"/>
                  </a:lnTo>
                  <a:lnTo>
                    <a:pt x="24662" y="22209"/>
                  </a:lnTo>
                  <a:lnTo>
                    <a:pt x="62052" y="901"/>
                  </a:lnTo>
                  <a:lnTo>
                    <a:pt x="65422" y="0"/>
                  </a:lnTo>
                  <a:lnTo>
                    <a:pt x="68727" y="1516"/>
                  </a:lnTo>
                  <a:lnTo>
                    <a:pt x="75222" y="8845"/>
                  </a:lnTo>
                  <a:lnTo>
                    <a:pt x="78814" y="16336"/>
                  </a:lnTo>
                  <a:lnTo>
                    <a:pt x="79772" y="19815"/>
                  </a:lnTo>
                  <a:lnTo>
                    <a:pt x="78014" y="29325"/>
                  </a:lnTo>
                  <a:lnTo>
                    <a:pt x="68261" y="52677"/>
                  </a:lnTo>
                  <a:lnTo>
                    <a:pt x="59492" y="62275"/>
                  </a:lnTo>
                  <a:lnTo>
                    <a:pt x="48539" y="69010"/>
                  </a:lnTo>
                  <a:lnTo>
                    <a:pt x="36615" y="72003"/>
                  </a:lnTo>
                  <a:lnTo>
                    <a:pt x="5487" y="648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379">
              <a:extLst>
                <a:ext uri="{FF2B5EF4-FFF2-40B4-BE49-F238E27FC236}">
                  <a16:creationId xmlns:a16="http://schemas.microsoft.com/office/drawing/2014/main" id="{8378B642-7F42-150C-6484-BEB9796A473E}"/>
                </a:ext>
              </a:extLst>
            </p:cNvPr>
            <p:cNvSpPr/>
            <p:nvPr>
              <p:custDataLst>
                <p:tags r:id="rId14"/>
              </p:custDataLst>
            </p:nvPr>
          </p:nvSpPr>
          <p:spPr>
            <a:xfrm>
              <a:off x="6772275" y="1411024"/>
              <a:ext cx="38091" cy="208227"/>
            </a:xfrm>
            <a:custGeom>
              <a:avLst/>
              <a:gdLst/>
              <a:ahLst/>
              <a:cxnLst/>
              <a:rect l="0" t="0" r="0" b="0"/>
              <a:pathLst>
                <a:path w="38091" h="208227">
                  <a:moveTo>
                    <a:pt x="28575" y="8201"/>
                  </a:moveTo>
                  <a:lnTo>
                    <a:pt x="28575" y="8201"/>
                  </a:lnTo>
                  <a:lnTo>
                    <a:pt x="36775" y="0"/>
                  </a:lnTo>
                  <a:lnTo>
                    <a:pt x="37217" y="617"/>
                  </a:lnTo>
                  <a:lnTo>
                    <a:pt x="38048" y="46287"/>
                  </a:lnTo>
                  <a:lnTo>
                    <a:pt x="38090" y="84398"/>
                  </a:lnTo>
                  <a:lnTo>
                    <a:pt x="30559" y="129203"/>
                  </a:lnTo>
                  <a:lnTo>
                    <a:pt x="22291" y="169950"/>
                  </a:lnTo>
                  <a:lnTo>
                    <a:pt x="20490" y="184512"/>
                  </a:lnTo>
                  <a:lnTo>
                    <a:pt x="17893" y="190300"/>
                  </a:lnTo>
                  <a:lnTo>
                    <a:pt x="0"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380">
              <a:extLst>
                <a:ext uri="{FF2B5EF4-FFF2-40B4-BE49-F238E27FC236}">
                  <a16:creationId xmlns:a16="http://schemas.microsoft.com/office/drawing/2014/main" id="{3CCBFDC3-B3CA-4821-0BC2-8CAEFF40C693}"/>
                </a:ext>
              </a:extLst>
            </p:cNvPr>
            <p:cNvSpPr/>
            <p:nvPr>
              <p:custDataLst>
                <p:tags r:id="rId15"/>
              </p:custDataLst>
            </p:nvPr>
          </p:nvSpPr>
          <p:spPr>
            <a:xfrm>
              <a:off x="6424549" y="1392012"/>
              <a:ext cx="336234" cy="103414"/>
            </a:xfrm>
            <a:custGeom>
              <a:avLst/>
              <a:gdLst/>
              <a:ahLst/>
              <a:cxnLst/>
              <a:rect l="0" t="0" r="0" b="0"/>
              <a:pathLst>
                <a:path w="336234" h="103414">
                  <a:moveTo>
                    <a:pt x="81026" y="46263"/>
                  </a:moveTo>
                  <a:lnTo>
                    <a:pt x="81026" y="46263"/>
                  </a:lnTo>
                  <a:lnTo>
                    <a:pt x="86082" y="41206"/>
                  </a:lnTo>
                  <a:lnTo>
                    <a:pt x="91387" y="38724"/>
                  </a:lnTo>
                  <a:lnTo>
                    <a:pt x="94283" y="38062"/>
                  </a:lnTo>
                  <a:lnTo>
                    <a:pt x="96214" y="36562"/>
                  </a:lnTo>
                  <a:lnTo>
                    <a:pt x="99568" y="28653"/>
                  </a:lnTo>
                  <a:lnTo>
                    <a:pt x="99926" y="22583"/>
                  </a:lnTo>
                  <a:lnTo>
                    <a:pt x="98917" y="20951"/>
                  </a:lnTo>
                  <a:lnTo>
                    <a:pt x="97187" y="19864"/>
                  </a:lnTo>
                  <a:lnTo>
                    <a:pt x="94975" y="19138"/>
                  </a:lnTo>
                  <a:lnTo>
                    <a:pt x="93500" y="17597"/>
                  </a:lnTo>
                  <a:lnTo>
                    <a:pt x="90939" y="9614"/>
                  </a:lnTo>
                  <a:lnTo>
                    <a:pt x="87902" y="8808"/>
                  </a:lnTo>
                  <a:lnTo>
                    <a:pt x="85609" y="8593"/>
                  </a:lnTo>
                  <a:lnTo>
                    <a:pt x="80241" y="5532"/>
                  </a:lnTo>
                  <a:lnTo>
                    <a:pt x="77327" y="3234"/>
                  </a:lnTo>
                  <a:lnTo>
                    <a:pt x="68446" y="681"/>
                  </a:lnTo>
                  <a:lnTo>
                    <a:pt x="63114" y="0"/>
                  </a:lnTo>
                  <a:lnTo>
                    <a:pt x="51547" y="4888"/>
                  </a:lnTo>
                  <a:lnTo>
                    <a:pt x="35955" y="13895"/>
                  </a:lnTo>
                  <a:lnTo>
                    <a:pt x="31928" y="15159"/>
                  </a:lnTo>
                  <a:lnTo>
                    <a:pt x="16148" y="27052"/>
                  </a:lnTo>
                  <a:lnTo>
                    <a:pt x="9859" y="38077"/>
                  </a:lnTo>
                  <a:lnTo>
                    <a:pt x="0" y="67606"/>
                  </a:lnTo>
                  <a:lnTo>
                    <a:pt x="1976" y="76210"/>
                  </a:lnTo>
                  <a:lnTo>
                    <a:pt x="9038" y="87004"/>
                  </a:lnTo>
                  <a:lnTo>
                    <a:pt x="17634" y="90828"/>
                  </a:lnTo>
                  <a:lnTo>
                    <a:pt x="35343" y="93284"/>
                  </a:lnTo>
                  <a:lnTo>
                    <a:pt x="42378" y="90797"/>
                  </a:lnTo>
                  <a:lnTo>
                    <a:pt x="45736" y="88652"/>
                  </a:lnTo>
                  <a:lnTo>
                    <a:pt x="55517" y="75521"/>
                  </a:lnTo>
                  <a:lnTo>
                    <a:pt x="60063" y="63281"/>
                  </a:lnTo>
                  <a:lnTo>
                    <a:pt x="62923" y="39980"/>
                  </a:lnTo>
                  <a:lnTo>
                    <a:pt x="69493" y="27226"/>
                  </a:lnTo>
                  <a:lnTo>
                    <a:pt x="71104" y="19572"/>
                  </a:lnTo>
                  <a:lnTo>
                    <a:pt x="70178" y="18944"/>
                  </a:lnTo>
                  <a:lnTo>
                    <a:pt x="65934" y="18060"/>
                  </a:lnTo>
                  <a:lnTo>
                    <a:pt x="68322" y="17853"/>
                  </a:lnTo>
                  <a:lnTo>
                    <a:pt x="69381" y="18857"/>
                  </a:lnTo>
                  <a:lnTo>
                    <a:pt x="70560" y="22794"/>
                  </a:lnTo>
                  <a:lnTo>
                    <a:pt x="71222" y="30960"/>
                  </a:lnTo>
                  <a:lnTo>
                    <a:pt x="74199" y="36992"/>
                  </a:lnTo>
                  <a:lnTo>
                    <a:pt x="98065" y="70790"/>
                  </a:lnTo>
                  <a:lnTo>
                    <a:pt x="115935" y="82367"/>
                  </a:lnTo>
                  <a:lnTo>
                    <a:pt x="123352" y="80654"/>
                  </a:lnTo>
                  <a:lnTo>
                    <a:pt x="136606" y="73739"/>
                  </a:lnTo>
                  <a:lnTo>
                    <a:pt x="150566" y="61921"/>
                  </a:lnTo>
                  <a:lnTo>
                    <a:pt x="166710" y="33979"/>
                  </a:lnTo>
                  <a:lnTo>
                    <a:pt x="169899" y="31723"/>
                  </a:lnTo>
                  <a:lnTo>
                    <a:pt x="182621" y="15012"/>
                  </a:lnTo>
                  <a:lnTo>
                    <a:pt x="193443" y="9065"/>
                  </a:lnTo>
                  <a:lnTo>
                    <a:pt x="194071" y="9823"/>
                  </a:lnTo>
                  <a:lnTo>
                    <a:pt x="204241" y="56120"/>
                  </a:lnTo>
                  <a:lnTo>
                    <a:pt x="204840" y="83646"/>
                  </a:lnTo>
                  <a:lnTo>
                    <a:pt x="233505" y="55703"/>
                  </a:lnTo>
                  <a:lnTo>
                    <a:pt x="238754" y="47636"/>
                  </a:lnTo>
                  <a:lnTo>
                    <a:pt x="240152" y="44004"/>
                  </a:lnTo>
                  <a:lnTo>
                    <a:pt x="243201" y="41582"/>
                  </a:lnTo>
                  <a:lnTo>
                    <a:pt x="260482" y="34873"/>
                  </a:lnTo>
                  <a:lnTo>
                    <a:pt x="264164" y="32319"/>
                  </a:lnTo>
                  <a:lnTo>
                    <a:pt x="266619" y="31676"/>
                  </a:lnTo>
                  <a:lnTo>
                    <a:pt x="268254" y="32305"/>
                  </a:lnTo>
                  <a:lnTo>
                    <a:pt x="276390" y="46591"/>
                  </a:lnTo>
                  <a:lnTo>
                    <a:pt x="276885" y="51774"/>
                  </a:lnTo>
                  <a:lnTo>
                    <a:pt x="271606" y="74535"/>
                  </a:lnTo>
                  <a:lnTo>
                    <a:pt x="284720" y="64437"/>
                  </a:lnTo>
                  <a:lnTo>
                    <a:pt x="289847" y="61554"/>
                  </a:lnTo>
                  <a:lnTo>
                    <a:pt x="293265" y="57515"/>
                  </a:lnTo>
                  <a:lnTo>
                    <a:pt x="300192" y="42777"/>
                  </a:lnTo>
                  <a:lnTo>
                    <a:pt x="312592" y="31236"/>
                  </a:lnTo>
                  <a:lnTo>
                    <a:pt x="318267" y="22173"/>
                  </a:lnTo>
                  <a:lnTo>
                    <a:pt x="328208" y="17863"/>
                  </a:lnTo>
                  <a:lnTo>
                    <a:pt x="333594" y="22796"/>
                  </a:lnTo>
                  <a:lnTo>
                    <a:pt x="336153" y="30895"/>
                  </a:lnTo>
                  <a:lnTo>
                    <a:pt x="336233" y="42608"/>
                  </a:lnTo>
                  <a:lnTo>
                    <a:pt x="329212" y="85856"/>
                  </a:lnTo>
                  <a:lnTo>
                    <a:pt x="329033" y="91709"/>
                  </a:lnTo>
                  <a:lnTo>
                    <a:pt x="327856" y="95610"/>
                  </a:lnTo>
                  <a:lnTo>
                    <a:pt x="319151" y="103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381">
              <a:extLst>
                <a:ext uri="{FF2B5EF4-FFF2-40B4-BE49-F238E27FC236}">
                  <a16:creationId xmlns:a16="http://schemas.microsoft.com/office/drawing/2014/main" id="{A39877A3-630F-1D08-3C19-380FEB936012}"/>
                </a:ext>
              </a:extLst>
            </p:cNvPr>
            <p:cNvSpPr/>
            <p:nvPr>
              <p:custDataLst>
                <p:tags r:id="rId16"/>
              </p:custDataLst>
            </p:nvPr>
          </p:nvSpPr>
          <p:spPr>
            <a:xfrm>
              <a:off x="6229350" y="1304926"/>
              <a:ext cx="180942" cy="198259"/>
            </a:xfrm>
            <a:custGeom>
              <a:avLst/>
              <a:gdLst/>
              <a:ahLst/>
              <a:cxnLst/>
              <a:rect l="0" t="0" r="0" b="0"/>
              <a:pathLst>
                <a:path w="180942" h="198259">
                  <a:moveTo>
                    <a:pt x="171450" y="9524"/>
                  </a:moveTo>
                  <a:lnTo>
                    <a:pt x="171450" y="9524"/>
                  </a:lnTo>
                  <a:lnTo>
                    <a:pt x="171450" y="4467"/>
                  </a:lnTo>
                  <a:lnTo>
                    <a:pt x="172508" y="2978"/>
                  </a:lnTo>
                  <a:lnTo>
                    <a:pt x="174272" y="1985"/>
                  </a:lnTo>
                  <a:lnTo>
                    <a:pt x="180941" y="9"/>
                  </a:lnTo>
                  <a:lnTo>
                    <a:pt x="167714" y="0"/>
                  </a:lnTo>
                  <a:lnTo>
                    <a:pt x="124282" y="24888"/>
                  </a:lnTo>
                  <a:lnTo>
                    <a:pt x="77748" y="55133"/>
                  </a:lnTo>
                  <a:lnTo>
                    <a:pt x="66304" y="62603"/>
                  </a:lnTo>
                  <a:lnTo>
                    <a:pt x="61219" y="69451"/>
                  </a:lnTo>
                  <a:lnTo>
                    <a:pt x="58356" y="79256"/>
                  </a:lnTo>
                  <a:lnTo>
                    <a:pt x="62564" y="93921"/>
                  </a:lnTo>
                  <a:lnTo>
                    <a:pt x="73315" y="102772"/>
                  </a:lnTo>
                  <a:lnTo>
                    <a:pt x="120481" y="126882"/>
                  </a:lnTo>
                  <a:lnTo>
                    <a:pt x="153679" y="154240"/>
                  </a:lnTo>
                  <a:lnTo>
                    <a:pt x="155369" y="157859"/>
                  </a:lnTo>
                  <a:lnTo>
                    <a:pt x="155438" y="161331"/>
                  </a:lnTo>
                  <a:lnTo>
                    <a:pt x="152693" y="168010"/>
                  </a:lnTo>
                  <a:lnTo>
                    <a:pt x="147943" y="174507"/>
                  </a:lnTo>
                  <a:lnTo>
                    <a:pt x="142306" y="178100"/>
                  </a:lnTo>
                  <a:lnTo>
                    <a:pt x="102303" y="194063"/>
                  </a:lnTo>
                  <a:lnTo>
                    <a:pt x="70411" y="198258"/>
                  </a:lnTo>
                  <a:lnTo>
                    <a:pt x="30371" y="193129"/>
                  </a:lnTo>
                  <a:lnTo>
                    <a:pt x="0" y="19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6" name="SMARTInkShape-Group43">
            <a:extLst>
              <a:ext uri="{FF2B5EF4-FFF2-40B4-BE49-F238E27FC236}">
                <a16:creationId xmlns:a16="http://schemas.microsoft.com/office/drawing/2014/main" id="{61EE6A41-3829-3704-DCE8-A4EDE511CA0A}"/>
              </a:ext>
            </a:extLst>
          </p:cNvPr>
          <p:cNvGrpSpPr/>
          <p:nvPr/>
        </p:nvGrpSpPr>
        <p:grpSpPr>
          <a:xfrm>
            <a:off x="3810000" y="1316458"/>
            <a:ext cx="219076" cy="245643"/>
            <a:chOff x="3810000" y="1316458"/>
            <a:chExt cx="219076" cy="245643"/>
          </a:xfrm>
        </p:grpSpPr>
        <p:sp>
          <p:nvSpPr>
            <p:cNvPr id="424" name="SMARTInkShape-382">
              <a:extLst>
                <a:ext uri="{FF2B5EF4-FFF2-40B4-BE49-F238E27FC236}">
                  <a16:creationId xmlns:a16="http://schemas.microsoft.com/office/drawing/2014/main" id="{1CB06BA0-0949-1C38-DA67-C9CBF57BA087}"/>
                </a:ext>
              </a:extLst>
            </p:cNvPr>
            <p:cNvSpPr/>
            <p:nvPr>
              <p:custDataLst>
                <p:tags r:id="rId7"/>
              </p:custDataLst>
            </p:nvPr>
          </p:nvSpPr>
          <p:spPr>
            <a:xfrm>
              <a:off x="3810000" y="1533525"/>
              <a:ext cx="219076" cy="28576"/>
            </a:xfrm>
            <a:custGeom>
              <a:avLst/>
              <a:gdLst/>
              <a:ahLst/>
              <a:cxnLst/>
              <a:rect l="0" t="0" r="0" b="0"/>
              <a:pathLst>
                <a:path w="219076" h="28576">
                  <a:moveTo>
                    <a:pt x="0" y="28575"/>
                  </a:moveTo>
                  <a:lnTo>
                    <a:pt x="0" y="28575"/>
                  </a:lnTo>
                  <a:lnTo>
                    <a:pt x="9721" y="27517"/>
                  </a:lnTo>
                  <a:lnTo>
                    <a:pt x="48905" y="20374"/>
                  </a:lnTo>
                  <a:lnTo>
                    <a:pt x="87036" y="19312"/>
                  </a:lnTo>
                  <a:lnTo>
                    <a:pt x="131471" y="19084"/>
                  </a:lnTo>
                  <a:lnTo>
                    <a:pt x="174701" y="10410"/>
                  </a:lnTo>
                  <a:lnTo>
                    <a:pt x="193697" y="8729"/>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383">
              <a:extLst>
                <a:ext uri="{FF2B5EF4-FFF2-40B4-BE49-F238E27FC236}">
                  <a16:creationId xmlns:a16="http://schemas.microsoft.com/office/drawing/2014/main" id="{FD12477E-B79E-141D-2F02-BAD0EA49AB47}"/>
                </a:ext>
              </a:extLst>
            </p:cNvPr>
            <p:cNvSpPr/>
            <p:nvPr>
              <p:custDataLst>
                <p:tags r:id="rId8"/>
              </p:custDataLst>
            </p:nvPr>
          </p:nvSpPr>
          <p:spPr>
            <a:xfrm>
              <a:off x="3876675" y="1316458"/>
              <a:ext cx="38090" cy="236118"/>
            </a:xfrm>
            <a:custGeom>
              <a:avLst/>
              <a:gdLst/>
              <a:ahLst/>
              <a:cxnLst/>
              <a:rect l="0" t="0" r="0" b="0"/>
              <a:pathLst>
                <a:path w="38090" h="236118">
                  <a:moveTo>
                    <a:pt x="0" y="83717"/>
                  </a:moveTo>
                  <a:lnTo>
                    <a:pt x="0" y="83717"/>
                  </a:lnTo>
                  <a:lnTo>
                    <a:pt x="5056" y="83717"/>
                  </a:lnTo>
                  <a:lnTo>
                    <a:pt x="10361" y="80895"/>
                  </a:lnTo>
                  <a:lnTo>
                    <a:pt x="13257" y="78660"/>
                  </a:lnTo>
                  <a:lnTo>
                    <a:pt x="16475" y="73356"/>
                  </a:lnTo>
                  <a:lnTo>
                    <a:pt x="33194" y="28238"/>
                  </a:lnTo>
                  <a:lnTo>
                    <a:pt x="37131" y="11649"/>
                  </a:lnTo>
                  <a:lnTo>
                    <a:pt x="37972" y="0"/>
                  </a:lnTo>
                  <a:lnTo>
                    <a:pt x="38089" y="21539"/>
                  </a:lnTo>
                  <a:lnTo>
                    <a:pt x="30559" y="68081"/>
                  </a:lnTo>
                  <a:lnTo>
                    <a:pt x="28837" y="115525"/>
                  </a:lnTo>
                  <a:lnTo>
                    <a:pt x="28627" y="158360"/>
                  </a:lnTo>
                  <a:lnTo>
                    <a:pt x="28582" y="199733"/>
                  </a:lnTo>
                  <a:lnTo>
                    <a:pt x="28575" y="236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2" name="SMARTInkShape-Group44">
            <a:extLst>
              <a:ext uri="{FF2B5EF4-FFF2-40B4-BE49-F238E27FC236}">
                <a16:creationId xmlns:a16="http://schemas.microsoft.com/office/drawing/2014/main" id="{547B5057-A991-AF26-60D5-8B4E456F4D01}"/>
              </a:ext>
            </a:extLst>
          </p:cNvPr>
          <p:cNvGrpSpPr/>
          <p:nvPr/>
        </p:nvGrpSpPr>
        <p:grpSpPr>
          <a:xfrm>
            <a:off x="2619375" y="1319088"/>
            <a:ext cx="809626" cy="355968"/>
            <a:chOff x="2619375" y="1319088"/>
            <a:chExt cx="809626" cy="355968"/>
          </a:xfrm>
        </p:grpSpPr>
        <p:sp>
          <p:nvSpPr>
            <p:cNvPr id="427" name="SMARTInkShape-384">
              <a:extLst>
                <a:ext uri="{FF2B5EF4-FFF2-40B4-BE49-F238E27FC236}">
                  <a16:creationId xmlns:a16="http://schemas.microsoft.com/office/drawing/2014/main" id="{9B418F7C-A4AB-7D33-0AA5-9F97625E7C4F}"/>
                </a:ext>
              </a:extLst>
            </p:cNvPr>
            <p:cNvSpPr/>
            <p:nvPr>
              <p:custDataLst>
                <p:tags r:id="rId2"/>
              </p:custDataLst>
            </p:nvPr>
          </p:nvSpPr>
          <p:spPr>
            <a:xfrm>
              <a:off x="3313271" y="1414225"/>
              <a:ext cx="115730" cy="117105"/>
            </a:xfrm>
            <a:custGeom>
              <a:avLst/>
              <a:gdLst/>
              <a:ahLst/>
              <a:cxnLst/>
              <a:rect l="0" t="0" r="0" b="0"/>
              <a:pathLst>
                <a:path w="115730" h="117105">
                  <a:moveTo>
                    <a:pt x="20479" y="71675"/>
                  </a:moveTo>
                  <a:lnTo>
                    <a:pt x="20479" y="71675"/>
                  </a:lnTo>
                  <a:lnTo>
                    <a:pt x="33736" y="71675"/>
                  </a:lnTo>
                  <a:lnTo>
                    <a:pt x="74202" y="61353"/>
                  </a:lnTo>
                  <a:lnTo>
                    <a:pt x="98970" y="45926"/>
                  </a:lnTo>
                  <a:lnTo>
                    <a:pt x="102988" y="39770"/>
                  </a:lnTo>
                  <a:lnTo>
                    <a:pt x="105251" y="30354"/>
                  </a:lnTo>
                  <a:lnTo>
                    <a:pt x="100865" y="10748"/>
                  </a:lnTo>
                  <a:lnTo>
                    <a:pt x="97353" y="5657"/>
                  </a:lnTo>
                  <a:lnTo>
                    <a:pt x="92896" y="2263"/>
                  </a:lnTo>
                  <a:lnTo>
                    <a:pt x="87806" y="0"/>
                  </a:lnTo>
                  <a:lnTo>
                    <a:pt x="73685" y="309"/>
                  </a:lnTo>
                  <a:lnTo>
                    <a:pt x="56826" y="5031"/>
                  </a:lnTo>
                  <a:lnTo>
                    <a:pt x="31602" y="19591"/>
                  </a:lnTo>
                  <a:lnTo>
                    <a:pt x="3769" y="54755"/>
                  </a:lnTo>
                  <a:lnTo>
                    <a:pt x="0" y="72622"/>
                  </a:lnTo>
                  <a:lnTo>
                    <a:pt x="2299" y="104216"/>
                  </a:lnTo>
                  <a:lnTo>
                    <a:pt x="6402" y="111890"/>
                  </a:lnTo>
                  <a:lnTo>
                    <a:pt x="10036" y="114360"/>
                  </a:lnTo>
                  <a:lnTo>
                    <a:pt x="19718" y="117104"/>
                  </a:lnTo>
                  <a:lnTo>
                    <a:pt x="63817" y="110906"/>
                  </a:lnTo>
                  <a:lnTo>
                    <a:pt x="95597" y="102394"/>
                  </a:lnTo>
                  <a:lnTo>
                    <a:pt x="115729" y="90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385">
              <a:extLst>
                <a:ext uri="{FF2B5EF4-FFF2-40B4-BE49-F238E27FC236}">
                  <a16:creationId xmlns:a16="http://schemas.microsoft.com/office/drawing/2014/main" id="{FC140D80-1FB7-DACE-2544-795216C90599}"/>
                </a:ext>
              </a:extLst>
            </p:cNvPr>
            <p:cNvSpPr/>
            <p:nvPr>
              <p:custDataLst>
                <p:tags r:id="rId3"/>
              </p:custDataLst>
            </p:nvPr>
          </p:nvSpPr>
          <p:spPr>
            <a:xfrm>
              <a:off x="3253206" y="1319088"/>
              <a:ext cx="23350" cy="223963"/>
            </a:xfrm>
            <a:custGeom>
              <a:avLst/>
              <a:gdLst/>
              <a:ahLst/>
              <a:cxnLst/>
              <a:rect l="0" t="0" r="0" b="0"/>
              <a:pathLst>
                <a:path w="23350" h="223963">
                  <a:moveTo>
                    <a:pt x="4344" y="33462"/>
                  </a:moveTo>
                  <a:lnTo>
                    <a:pt x="4344" y="33462"/>
                  </a:lnTo>
                  <a:lnTo>
                    <a:pt x="11948" y="24799"/>
                  </a:lnTo>
                  <a:lnTo>
                    <a:pt x="21677" y="7927"/>
                  </a:lnTo>
                  <a:lnTo>
                    <a:pt x="23055" y="0"/>
                  </a:lnTo>
                  <a:lnTo>
                    <a:pt x="23349" y="24260"/>
                  </a:lnTo>
                  <a:lnTo>
                    <a:pt x="15781" y="70764"/>
                  </a:lnTo>
                  <a:lnTo>
                    <a:pt x="7145" y="113423"/>
                  </a:lnTo>
                  <a:lnTo>
                    <a:pt x="0" y="151228"/>
                  </a:lnTo>
                  <a:lnTo>
                    <a:pt x="3563" y="196053"/>
                  </a:lnTo>
                  <a:lnTo>
                    <a:pt x="4344" y="2239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386">
              <a:extLst>
                <a:ext uri="{FF2B5EF4-FFF2-40B4-BE49-F238E27FC236}">
                  <a16:creationId xmlns:a16="http://schemas.microsoft.com/office/drawing/2014/main" id="{09D43061-76A8-2D9A-F60F-EB2896D8C876}"/>
                </a:ext>
              </a:extLst>
            </p:cNvPr>
            <p:cNvSpPr/>
            <p:nvPr>
              <p:custDataLst>
                <p:tags r:id="rId4"/>
              </p:custDataLst>
            </p:nvPr>
          </p:nvSpPr>
          <p:spPr>
            <a:xfrm>
              <a:off x="3133725" y="1435219"/>
              <a:ext cx="94972" cy="239837"/>
            </a:xfrm>
            <a:custGeom>
              <a:avLst/>
              <a:gdLst/>
              <a:ahLst/>
              <a:cxnLst/>
              <a:rect l="0" t="0" r="0" b="0"/>
              <a:pathLst>
                <a:path w="94972" h="239837">
                  <a:moveTo>
                    <a:pt x="38100" y="69731"/>
                  </a:moveTo>
                  <a:lnTo>
                    <a:pt x="38100" y="69731"/>
                  </a:lnTo>
                  <a:lnTo>
                    <a:pt x="46300" y="61530"/>
                  </a:lnTo>
                  <a:lnTo>
                    <a:pt x="45684" y="61089"/>
                  </a:lnTo>
                  <a:lnTo>
                    <a:pt x="42176" y="60599"/>
                  </a:lnTo>
                  <a:lnTo>
                    <a:pt x="40818" y="61526"/>
                  </a:lnTo>
                  <a:lnTo>
                    <a:pt x="39912" y="63203"/>
                  </a:lnTo>
                  <a:lnTo>
                    <a:pt x="38905" y="70005"/>
                  </a:lnTo>
                  <a:lnTo>
                    <a:pt x="35437" y="97420"/>
                  </a:lnTo>
                  <a:lnTo>
                    <a:pt x="30608" y="119916"/>
                  </a:lnTo>
                  <a:lnTo>
                    <a:pt x="23920" y="166074"/>
                  </a:lnTo>
                  <a:lnTo>
                    <a:pt x="18953" y="209882"/>
                  </a:lnTo>
                  <a:lnTo>
                    <a:pt x="9955" y="239836"/>
                  </a:lnTo>
                  <a:lnTo>
                    <a:pt x="9563" y="194322"/>
                  </a:lnTo>
                  <a:lnTo>
                    <a:pt x="9530" y="148122"/>
                  </a:lnTo>
                  <a:lnTo>
                    <a:pt x="9526" y="110851"/>
                  </a:lnTo>
                  <a:lnTo>
                    <a:pt x="17129" y="65898"/>
                  </a:lnTo>
                  <a:lnTo>
                    <a:pt x="36093" y="28259"/>
                  </a:lnTo>
                  <a:lnTo>
                    <a:pt x="52364" y="5839"/>
                  </a:lnTo>
                  <a:lnTo>
                    <a:pt x="53959" y="1736"/>
                  </a:lnTo>
                  <a:lnTo>
                    <a:pt x="56081" y="60"/>
                  </a:lnTo>
                  <a:lnTo>
                    <a:pt x="58554" y="0"/>
                  </a:lnTo>
                  <a:lnTo>
                    <a:pt x="64124" y="2756"/>
                  </a:lnTo>
                  <a:lnTo>
                    <a:pt x="70128" y="7509"/>
                  </a:lnTo>
                  <a:lnTo>
                    <a:pt x="84514" y="26248"/>
                  </a:lnTo>
                  <a:lnTo>
                    <a:pt x="90478" y="40175"/>
                  </a:lnTo>
                  <a:lnTo>
                    <a:pt x="94971" y="80492"/>
                  </a:lnTo>
                  <a:lnTo>
                    <a:pt x="92947" y="84313"/>
                  </a:lnTo>
                  <a:lnTo>
                    <a:pt x="85054" y="91382"/>
                  </a:lnTo>
                  <a:lnTo>
                    <a:pt x="77313" y="95228"/>
                  </a:lnTo>
                  <a:lnTo>
                    <a:pt x="64182" y="97394"/>
                  </a:lnTo>
                  <a:lnTo>
                    <a:pt x="22563" y="97127"/>
                  </a:lnTo>
                  <a:lnTo>
                    <a:pt x="0" y="88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387">
              <a:extLst>
                <a:ext uri="{FF2B5EF4-FFF2-40B4-BE49-F238E27FC236}">
                  <a16:creationId xmlns:a16="http://schemas.microsoft.com/office/drawing/2014/main" id="{7C7069D5-180B-D6E3-377E-561C28EC044E}"/>
                </a:ext>
              </a:extLst>
            </p:cNvPr>
            <p:cNvSpPr/>
            <p:nvPr>
              <p:custDataLst>
                <p:tags r:id="rId5"/>
              </p:custDataLst>
            </p:nvPr>
          </p:nvSpPr>
          <p:spPr>
            <a:xfrm>
              <a:off x="2797282" y="1429153"/>
              <a:ext cx="306549" cy="171048"/>
            </a:xfrm>
            <a:custGeom>
              <a:avLst/>
              <a:gdLst/>
              <a:ahLst/>
              <a:cxnLst/>
              <a:rect l="0" t="0" r="0" b="0"/>
              <a:pathLst>
                <a:path w="306549" h="171048">
                  <a:moveTo>
                    <a:pt x="88793" y="37697"/>
                  </a:moveTo>
                  <a:lnTo>
                    <a:pt x="88793" y="37697"/>
                  </a:lnTo>
                  <a:lnTo>
                    <a:pt x="88793" y="18773"/>
                  </a:lnTo>
                  <a:lnTo>
                    <a:pt x="74328" y="4183"/>
                  </a:lnTo>
                  <a:lnTo>
                    <a:pt x="68959" y="1635"/>
                  </a:lnTo>
                  <a:lnTo>
                    <a:pt x="51832" y="0"/>
                  </a:lnTo>
                  <a:lnTo>
                    <a:pt x="34214" y="4773"/>
                  </a:lnTo>
                  <a:lnTo>
                    <a:pt x="15589" y="17946"/>
                  </a:lnTo>
                  <a:lnTo>
                    <a:pt x="1722" y="35255"/>
                  </a:lnTo>
                  <a:lnTo>
                    <a:pt x="0" y="50370"/>
                  </a:lnTo>
                  <a:lnTo>
                    <a:pt x="7945" y="97679"/>
                  </a:lnTo>
                  <a:lnTo>
                    <a:pt x="16172" y="109511"/>
                  </a:lnTo>
                  <a:lnTo>
                    <a:pt x="25825" y="117239"/>
                  </a:lnTo>
                  <a:lnTo>
                    <a:pt x="33643" y="120674"/>
                  </a:lnTo>
                  <a:lnTo>
                    <a:pt x="43468" y="119379"/>
                  </a:lnTo>
                  <a:lnTo>
                    <a:pt x="53832" y="115275"/>
                  </a:lnTo>
                  <a:lnTo>
                    <a:pt x="61966" y="109923"/>
                  </a:lnTo>
                  <a:lnTo>
                    <a:pt x="72495" y="95904"/>
                  </a:lnTo>
                  <a:lnTo>
                    <a:pt x="91931" y="51535"/>
                  </a:lnTo>
                  <a:lnTo>
                    <a:pt x="105016" y="29158"/>
                  </a:lnTo>
                  <a:lnTo>
                    <a:pt x="107839" y="18663"/>
                  </a:lnTo>
                  <a:lnTo>
                    <a:pt x="102785" y="23708"/>
                  </a:lnTo>
                  <a:lnTo>
                    <a:pt x="100303" y="29010"/>
                  </a:lnTo>
                  <a:lnTo>
                    <a:pt x="98328" y="74508"/>
                  </a:lnTo>
                  <a:lnTo>
                    <a:pt x="103378" y="97287"/>
                  </a:lnTo>
                  <a:lnTo>
                    <a:pt x="108681" y="106515"/>
                  </a:lnTo>
                  <a:lnTo>
                    <a:pt x="120708" y="117496"/>
                  </a:lnTo>
                  <a:lnTo>
                    <a:pt x="123828" y="118413"/>
                  </a:lnTo>
                  <a:lnTo>
                    <a:pt x="126966" y="117966"/>
                  </a:lnTo>
                  <a:lnTo>
                    <a:pt x="130117" y="116610"/>
                  </a:lnTo>
                  <a:lnTo>
                    <a:pt x="136440" y="109458"/>
                  </a:lnTo>
                  <a:lnTo>
                    <a:pt x="161819" y="66079"/>
                  </a:lnTo>
                  <a:lnTo>
                    <a:pt x="172637" y="49914"/>
                  </a:lnTo>
                  <a:lnTo>
                    <a:pt x="174353" y="39257"/>
                  </a:lnTo>
                  <a:lnTo>
                    <a:pt x="177267" y="41213"/>
                  </a:lnTo>
                  <a:lnTo>
                    <a:pt x="179525" y="43216"/>
                  </a:lnTo>
                  <a:lnTo>
                    <a:pt x="182035" y="48264"/>
                  </a:lnTo>
                  <a:lnTo>
                    <a:pt x="192126" y="90966"/>
                  </a:lnTo>
                  <a:lnTo>
                    <a:pt x="193531" y="129558"/>
                  </a:lnTo>
                  <a:lnTo>
                    <a:pt x="194601" y="130688"/>
                  </a:lnTo>
                  <a:lnTo>
                    <a:pt x="198613" y="131943"/>
                  </a:lnTo>
                  <a:lnTo>
                    <a:pt x="200106" y="131219"/>
                  </a:lnTo>
                  <a:lnTo>
                    <a:pt x="201102" y="129678"/>
                  </a:lnTo>
                  <a:lnTo>
                    <a:pt x="202208" y="124086"/>
                  </a:lnTo>
                  <a:lnTo>
                    <a:pt x="203889" y="110096"/>
                  </a:lnTo>
                  <a:lnTo>
                    <a:pt x="210620" y="98777"/>
                  </a:lnTo>
                  <a:lnTo>
                    <a:pt x="218259" y="88721"/>
                  </a:lnTo>
                  <a:lnTo>
                    <a:pt x="224198" y="75841"/>
                  </a:lnTo>
                  <a:lnTo>
                    <a:pt x="240671" y="57305"/>
                  </a:lnTo>
                  <a:lnTo>
                    <a:pt x="246095" y="61969"/>
                  </a:lnTo>
                  <a:lnTo>
                    <a:pt x="248663" y="70004"/>
                  </a:lnTo>
                  <a:lnTo>
                    <a:pt x="251506" y="97455"/>
                  </a:lnTo>
                  <a:lnTo>
                    <a:pt x="260124" y="113689"/>
                  </a:lnTo>
                  <a:lnTo>
                    <a:pt x="282630" y="91501"/>
                  </a:lnTo>
                  <a:lnTo>
                    <a:pt x="286068" y="85246"/>
                  </a:lnTo>
                  <a:lnTo>
                    <a:pt x="298213" y="57028"/>
                  </a:lnTo>
                  <a:lnTo>
                    <a:pt x="298304" y="61887"/>
                  </a:lnTo>
                  <a:lnTo>
                    <a:pt x="306540" y="92402"/>
                  </a:lnTo>
                  <a:lnTo>
                    <a:pt x="306548" y="123762"/>
                  </a:lnTo>
                  <a:lnTo>
                    <a:pt x="298343" y="171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388">
              <a:extLst>
                <a:ext uri="{FF2B5EF4-FFF2-40B4-BE49-F238E27FC236}">
                  <a16:creationId xmlns:a16="http://schemas.microsoft.com/office/drawing/2014/main" id="{966254AC-3701-91B8-D072-F496F4A59FD3}"/>
                </a:ext>
              </a:extLst>
            </p:cNvPr>
            <p:cNvSpPr/>
            <p:nvPr>
              <p:custDataLst>
                <p:tags r:id="rId6"/>
              </p:custDataLst>
            </p:nvPr>
          </p:nvSpPr>
          <p:spPr>
            <a:xfrm>
              <a:off x="2619375" y="1325299"/>
              <a:ext cx="180976" cy="227277"/>
            </a:xfrm>
            <a:custGeom>
              <a:avLst/>
              <a:gdLst/>
              <a:ahLst/>
              <a:cxnLst/>
              <a:rect l="0" t="0" r="0" b="0"/>
              <a:pathLst>
                <a:path w="180976" h="227277">
                  <a:moveTo>
                    <a:pt x="180975" y="17726"/>
                  </a:moveTo>
                  <a:lnTo>
                    <a:pt x="180975" y="17726"/>
                  </a:lnTo>
                  <a:lnTo>
                    <a:pt x="180975" y="8201"/>
                  </a:lnTo>
                  <a:lnTo>
                    <a:pt x="163365" y="8201"/>
                  </a:lnTo>
                  <a:lnTo>
                    <a:pt x="154605" y="1655"/>
                  </a:lnTo>
                  <a:lnTo>
                    <a:pt x="148793" y="0"/>
                  </a:lnTo>
                  <a:lnTo>
                    <a:pt x="145762" y="617"/>
                  </a:lnTo>
                  <a:lnTo>
                    <a:pt x="135381" y="5484"/>
                  </a:lnTo>
                  <a:lnTo>
                    <a:pt x="88984" y="17831"/>
                  </a:lnTo>
                  <a:lnTo>
                    <a:pt x="54762" y="33889"/>
                  </a:lnTo>
                  <a:lnTo>
                    <a:pt x="15921" y="68529"/>
                  </a:lnTo>
                  <a:lnTo>
                    <a:pt x="12367" y="74878"/>
                  </a:lnTo>
                  <a:lnTo>
                    <a:pt x="9899" y="84205"/>
                  </a:lnTo>
                  <a:lnTo>
                    <a:pt x="9691" y="88900"/>
                  </a:lnTo>
                  <a:lnTo>
                    <a:pt x="12422" y="94515"/>
                  </a:lnTo>
                  <a:lnTo>
                    <a:pt x="23719" y="107984"/>
                  </a:lnTo>
                  <a:lnTo>
                    <a:pt x="29239" y="110758"/>
                  </a:lnTo>
                  <a:lnTo>
                    <a:pt x="32192" y="111497"/>
                  </a:lnTo>
                  <a:lnTo>
                    <a:pt x="47683" y="120320"/>
                  </a:lnTo>
                  <a:lnTo>
                    <a:pt x="50839" y="121047"/>
                  </a:lnTo>
                  <a:lnTo>
                    <a:pt x="64566" y="128760"/>
                  </a:lnTo>
                  <a:lnTo>
                    <a:pt x="79573" y="132117"/>
                  </a:lnTo>
                  <a:lnTo>
                    <a:pt x="120977" y="149246"/>
                  </a:lnTo>
                  <a:lnTo>
                    <a:pt x="132437" y="159435"/>
                  </a:lnTo>
                  <a:lnTo>
                    <a:pt x="138236" y="168196"/>
                  </a:lnTo>
                  <a:lnTo>
                    <a:pt x="140814" y="176677"/>
                  </a:lnTo>
                  <a:lnTo>
                    <a:pt x="141959" y="187501"/>
                  </a:lnTo>
                  <a:lnTo>
                    <a:pt x="139646" y="196546"/>
                  </a:lnTo>
                  <a:lnTo>
                    <a:pt x="137547" y="200439"/>
                  </a:lnTo>
                  <a:lnTo>
                    <a:pt x="126749" y="207587"/>
                  </a:lnTo>
                  <a:lnTo>
                    <a:pt x="90343" y="222959"/>
                  </a:lnTo>
                  <a:lnTo>
                    <a:pt x="48758" y="226897"/>
                  </a:lnTo>
                  <a:lnTo>
                    <a:pt x="0"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196">
            <p14:nvContentPartPr>
              <p14:cNvPr id="3" name="Ink 2">
                <a:extLst>
                  <a:ext uri="{FF2B5EF4-FFF2-40B4-BE49-F238E27FC236}">
                    <a16:creationId xmlns:a16="http://schemas.microsoft.com/office/drawing/2014/main" id="{AC15EED9-520F-F2B8-D291-41705A764757}"/>
                  </a:ext>
                </a:extLst>
              </p14:cNvPr>
              <p14:cNvContentPartPr/>
              <p14:nvPr/>
            </p14:nvContentPartPr>
            <p14:xfrm>
              <a:off x="7201080" y="2847600"/>
              <a:ext cx="200160" cy="162360"/>
            </p14:xfrm>
          </p:contentPart>
        </mc:Choice>
        <mc:Fallback>
          <p:pic>
            <p:nvPicPr>
              <p:cNvPr id="3" name="Ink 2">
                <a:extLst>
                  <a:ext uri="{FF2B5EF4-FFF2-40B4-BE49-F238E27FC236}">
                    <a16:creationId xmlns:a16="http://schemas.microsoft.com/office/drawing/2014/main" id="{AC15EED9-520F-F2B8-D291-41705A764757}"/>
                  </a:ext>
                </a:extLst>
              </p:cNvPr>
              <p:cNvPicPr/>
              <p:nvPr/>
            </p:nvPicPr>
            <p:blipFill>
              <a:blip r:embed="rId197"/>
              <a:stretch>
                <a:fillRect/>
              </a:stretch>
            </p:blipFill>
            <p:spPr>
              <a:xfrm>
                <a:off x="7191720" y="2838240"/>
                <a:ext cx="218880" cy="18108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a:t>
            </a:r>
            <a:r>
              <a:rPr lang="el-GR" i="1" dirty="0">
                <a:latin typeface="Cambria Math" panose="02040503050406030204" pitchFamily="18" charset="0"/>
                <a:ea typeface="Cambria Math" panose="02040503050406030204" pitchFamily="18" charset="0"/>
              </a:rPr>
              <a:t>α</a:t>
            </a:r>
            <a:r>
              <a:rPr lang="en-US" dirty="0"/>
              <a:t>)% Confidence Interval for </a:t>
            </a:r>
            <a:r>
              <a:rPr lang="en-US" i="1" dirty="0"/>
              <a:t>p</a:t>
            </a:r>
            <a:r>
              <a:rPr lang="en-US" baseline="-25000" dirty="0"/>
              <a:t>1 </a:t>
            </a:r>
            <a:r>
              <a:rPr lang="en-US" dirty="0">
                <a:latin typeface="Symbol" pitchFamily="98" charset="2"/>
              </a:rPr>
              <a:t>-</a:t>
            </a:r>
            <a:r>
              <a:rPr lang="en-US" dirty="0"/>
              <a:t> </a:t>
            </a:r>
            <a:r>
              <a:rPr lang="en-US" i="1" dirty="0"/>
              <a:t>p</a:t>
            </a:r>
            <a:r>
              <a:rPr lang="en-US" baseline="-25000" dirty="0"/>
              <a:t>2</a:t>
            </a:r>
          </a:p>
        </p:txBody>
      </p:sp>
      <p:grpSp>
        <p:nvGrpSpPr>
          <p:cNvPr id="9" name="SMARTInkShape-Group45">
            <a:extLst>
              <a:ext uri="{FF2B5EF4-FFF2-40B4-BE49-F238E27FC236}">
                <a16:creationId xmlns:a16="http://schemas.microsoft.com/office/drawing/2014/main" id="{BC6214DE-131C-92F6-9977-3C2A8CF24368}"/>
              </a:ext>
            </a:extLst>
          </p:cNvPr>
          <p:cNvGrpSpPr/>
          <p:nvPr/>
        </p:nvGrpSpPr>
        <p:grpSpPr>
          <a:xfrm>
            <a:off x="523880" y="1419663"/>
            <a:ext cx="771521" cy="321424"/>
            <a:chOff x="523880" y="1419663"/>
            <a:chExt cx="771521" cy="321424"/>
          </a:xfrm>
        </p:grpSpPr>
        <p:sp>
          <p:nvSpPr>
            <p:cNvPr id="3" name="SMARTInkShape-389">
              <a:extLst>
                <a:ext uri="{FF2B5EF4-FFF2-40B4-BE49-F238E27FC236}">
                  <a16:creationId xmlns:a16="http://schemas.microsoft.com/office/drawing/2014/main" id="{A2B7E794-D3D0-14A7-5833-2A92DDF627B3}"/>
                </a:ext>
              </a:extLst>
            </p:cNvPr>
            <p:cNvSpPr/>
            <p:nvPr>
              <p:custDataLst>
                <p:tags r:id="rId88"/>
              </p:custDataLst>
            </p:nvPr>
          </p:nvSpPr>
          <p:spPr>
            <a:xfrm>
              <a:off x="523880" y="1504950"/>
              <a:ext cx="161921" cy="133316"/>
            </a:xfrm>
            <a:custGeom>
              <a:avLst/>
              <a:gdLst/>
              <a:ahLst/>
              <a:cxnLst/>
              <a:rect l="0" t="0" r="0" b="0"/>
              <a:pathLst>
                <a:path w="161921" h="133316">
                  <a:moveTo>
                    <a:pt x="114295" y="0"/>
                  </a:moveTo>
                  <a:lnTo>
                    <a:pt x="114295" y="0"/>
                  </a:lnTo>
                  <a:lnTo>
                    <a:pt x="91629" y="0"/>
                  </a:lnTo>
                  <a:lnTo>
                    <a:pt x="85524" y="2822"/>
                  </a:lnTo>
                  <a:lnTo>
                    <a:pt x="39388" y="41289"/>
                  </a:lnTo>
                  <a:lnTo>
                    <a:pt x="6461" y="69850"/>
                  </a:lnTo>
                  <a:lnTo>
                    <a:pt x="2869" y="76200"/>
                  </a:lnTo>
                  <a:lnTo>
                    <a:pt x="563" y="88900"/>
                  </a:lnTo>
                  <a:lnTo>
                    <a:pt x="0" y="112811"/>
                  </a:lnTo>
                  <a:lnTo>
                    <a:pt x="8196" y="122370"/>
                  </a:lnTo>
                  <a:lnTo>
                    <a:pt x="11754" y="123178"/>
                  </a:lnTo>
                  <a:lnTo>
                    <a:pt x="26748" y="124798"/>
                  </a:lnTo>
                  <a:lnTo>
                    <a:pt x="49510" y="132015"/>
                  </a:lnTo>
                  <a:lnTo>
                    <a:pt x="92594" y="133315"/>
                  </a:lnTo>
                  <a:lnTo>
                    <a:pt x="138967" y="125806"/>
                  </a:lnTo>
                  <a:lnTo>
                    <a:pt x="16192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390">
              <a:extLst>
                <a:ext uri="{FF2B5EF4-FFF2-40B4-BE49-F238E27FC236}">
                  <a16:creationId xmlns:a16="http://schemas.microsoft.com/office/drawing/2014/main" id="{D5BD15E5-6FCA-B06B-C657-B322848F64AE}"/>
                </a:ext>
              </a:extLst>
            </p:cNvPr>
            <p:cNvSpPr/>
            <p:nvPr>
              <p:custDataLst>
                <p:tags r:id="rId89"/>
              </p:custDataLst>
            </p:nvPr>
          </p:nvSpPr>
          <p:spPr>
            <a:xfrm>
              <a:off x="777692" y="1524117"/>
              <a:ext cx="94747" cy="83650"/>
            </a:xfrm>
            <a:custGeom>
              <a:avLst/>
              <a:gdLst/>
              <a:ahLst/>
              <a:cxnLst/>
              <a:rect l="0" t="0" r="0" b="0"/>
              <a:pathLst>
                <a:path w="94747" h="83650">
                  <a:moveTo>
                    <a:pt x="70033" y="18933"/>
                  </a:moveTo>
                  <a:lnTo>
                    <a:pt x="70033" y="18933"/>
                  </a:lnTo>
                  <a:lnTo>
                    <a:pt x="52317" y="1217"/>
                  </a:lnTo>
                  <a:lnTo>
                    <a:pt x="46322" y="278"/>
                  </a:lnTo>
                  <a:lnTo>
                    <a:pt x="37843" y="0"/>
                  </a:lnTo>
                  <a:lnTo>
                    <a:pt x="31737" y="2757"/>
                  </a:lnTo>
                  <a:lnTo>
                    <a:pt x="14138" y="18207"/>
                  </a:lnTo>
                  <a:lnTo>
                    <a:pt x="1496" y="40590"/>
                  </a:lnTo>
                  <a:lnTo>
                    <a:pt x="0" y="47129"/>
                  </a:lnTo>
                  <a:lnTo>
                    <a:pt x="1160" y="57218"/>
                  </a:lnTo>
                  <a:lnTo>
                    <a:pt x="7763" y="68847"/>
                  </a:lnTo>
                  <a:lnTo>
                    <a:pt x="21479" y="78996"/>
                  </a:lnTo>
                  <a:lnTo>
                    <a:pt x="44005" y="83649"/>
                  </a:lnTo>
                  <a:lnTo>
                    <a:pt x="65731" y="79971"/>
                  </a:lnTo>
                  <a:lnTo>
                    <a:pt x="85574" y="67122"/>
                  </a:lnTo>
                  <a:lnTo>
                    <a:pt x="92815" y="55873"/>
                  </a:lnTo>
                  <a:lnTo>
                    <a:pt x="94746" y="49909"/>
                  </a:lnTo>
                  <a:lnTo>
                    <a:pt x="94069" y="37639"/>
                  </a:lnTo>
                  <a:lnTo>
                    <a:pt x="90241" y="26188"/>
                  </a:lnTo>
                  <a:lnTo>
                    <a:pt x="85011" y="17571"/>
                  </a:lnTo>
                  <a:lnTo>
                    <a:pt x="81077" y="14850"/>
                  </a:lnTo>
                  <a:lnTo>
                    <a:pt x="66485" y="11021"/>
                  </a:lnTo>
                  <a:lnTo>
                    <a:pt x="50983"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91">
              <a:extLst>
                <a:ext uri="{FF2B5EF4-FFF2-40B4-BE49-F238E27FC236}">
                  <a16:creationId xmlns:a16="http://schemas.microsoft.com/office/drawing/2014/main" id="{7F82E64B-7D15-1960-59E2-99D56F8EAC05}"/>
                </a:ext>
              </a:extLst>
            </p:cNvPr>
            <p:cNvSpPr/>
            <p:nvPr>
              <p:custDataLst>
                <p:tags r:id="rId90"/>
              </p:custDataLst>
            </p:nvPr>
          </p:nvSpPr>
          <p:spPr>
            <a:xfrm>
              <a:off x="904875" y="1515021"/>
              <a:ext cx="142876" cy="104230"/>
            </a:xfrm>
            <a:custGeom>
              <a:avLst/>
              <a:gdLst/>
              <a:ahLst/>
              <a:cxnLst/>
              <a:rect l="0" t="0" r="0" b="0"/>
              <a:pathLst>
                <a:path w="142876" h="104230">
                  <a:moveTo>
                    <a:pt x="0" y="37554"/>
                  </a:moveTo>
                  <a:lnTo>
                    <a:pt x="0" y="37554"/>
                  </a:lnTo>
                  <a:lnTo>
                    <a:pt x="0" y="23365"/>
                  </a:lnTo>
                  <a:lnTo>
                    <a:pt x="2822" y="17842"/>
                  </a:lnTo>
                  <a:lnTo>
                    <a:pt x="13258" y="5673"/>
                  </a:lnTo>
                  <a:lnTo>
                    <a:pt x="19298" y="2218"/>
                  </a:lnTo>
                  <a:lnTo>
                    <a:pt x="31799" y="0"/>
                  </a:lnTo>
                  <a:lnTo>
                    <a:pt x="38122" y="2519"/>
                  </a:lnTo>
                  <a:lnTo>
                    <a:pt x="41289" y="4672"/>
                  </a:lnTo>
                  <a:lnTo>
                    <a:pt x="43401" y="7166"/>
                  </a:lnTo>
                  <a:lnTo>
                    <a:pt x="45748" y="12759"/>
                  </a:lnTo>
                  <a:lnTo>
                    <a:pt x="47576" y="59010"/>
                  </a:lnTo>
                  <a:lnTo>
                    <a:pt x="47625" y="94024"/>
                  </a:lnTo>
                  <a:lnTo>
                    <a:pt x="47625" y="84390"/>
                  </a:lnTo>
                  <a:lnTo>
                    <a:pt x="50447" y="76714"/>
                  </a:lnTo>
                  <a:lnTo>
                    <a:pt x="92749" y="30631"/>
                  </a:lnTo>
                  <a:lnTo>
                    <a:pt x="106856" y="19275"/>
                  </a:lnTo>
                  <a:lnTo>
                    <a:pt x="121619" y="12030"/>
                  </a:lnTo>
                  <a:lnTo>
                    <a:pt x="131033" y="9582"/>
                  </a:lnTo>
                  <a:lnTo>
                    <a:pt x="131805" y="10439"/>
                  </a:lnTo>
                  <a:lnTo>
                    <a:pt x="141491" y="52843"/>
                  </a:lnTo>
                  <a:lnTo>
                    <a:pt x="142875" y="1042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92">
              <a:extLst>
                <a:ext uri="{FF2B5EF4-FFF2-40B4-BE49-F238E27FC236}">
                  <a16:creationId xmlns:a16="http://schemas.microsoft.com/office/drawing/2014/main" id="{72CB7105-F528-96C6-368C-43CA30FB55CF}"/>
                </a:ext>
              </a:extLst>
            </p:cNvPr>
            <p:cNvSpPr/>
            <p:nvPr>
              <p:custDataLst>
                <p:tags r:id="rId91"/>
              </p:custDataLst>
            </p:nvPr>
          </p:nvSpPr>
          <p:spPr>
            <a:xfrm>
              <a:off x="1114986" y="1419663"/>
              <a:ext cx="94689" cy="321424"/>
            </a:xfrm>
            <a:custGeom>
              <a:avLst/>
              <a:gdLst/>
              <a:ahLst/>
              <a:cxnLst/>
              <a:rect l="0" t="0" r="0" b="0"/>
              <a:pathLst>
                <a:path w="94689" h="321424">
                  <a:moveTo>
                    <a:pt x="85164" y="56712"/>
                  </a:moveTo>
                  <a:lnTo>
                    <a:pt x="85164" y="56712"/>
                  </a:lnTo>
                  <a:lnTo>
                    <a:pt x="90221" y="51656"/>
                  </a:lnTo>
                  <a:lnTo>
                    <a:pt x="92703" y="46351"/>
                  </a:lnTo>
                  <a:lnTo>
                    <a:pt x="94684" y="17970"/>
                  </a:lnTo>
                  <a:lnTo>
                    <a:pt x="94688" y="10842"/>
                  </a:lnTo>
                  <a:lnTo>
                    <a:pt x="86488" y="1040"/>
                  </a:lnTo>
                  <a:lnTo>
                    <a:pt x="82930" y="219"/>
                  </a:lnTo>
                  <a:lnTo>
                    <a:pt x="80500" y="0"/>
                  </a:lnTo>
                  <a:lnTo>
                    <a:pt x="74977" y="2579"/>
                  </a:lnTo>
                  <a:lnTo>
                    <a:pt x="48319" y="27020"/>
                  </a:lnTo>
                  <a:lnTo>
                    <a:pt x="35677" y="44622"/>
                  </a:lnTo>
                  <a:lnTo>
                    <a:pt x="21923" y="84741"/>
                  </a:lnTo>
                  <a:lnTo>
                    <a:pt x="12216" y="122049"/>
                  </a:lnTo>
                  <a:lnTo>
                    <a:pt x="3695" y="162972"/>
                  </a:lnTo>
                  <a:lnTo>
                    <a:pt x="0" y="209517"/>
                  </a:lnTo>
                  <a:lnTo>
                    <a:pt x="7154" y="253838"/>
                  </a:lnTo>
                  <a:lnTo>
                    <a:pt x="18413" y="298424"/>
                  </a:lnTo>
                  <a:lnTo>
                    <a:pt x="25804" y="313341"/>
                  </a:lnTo>
                  <a:lnTo>
                    <a:pt x="27577" y="321423"/>
                  </a:lnTo>
                  <a:lnTo>
                    <a:pt x="28781" y="321027"/>
                  </a:lnTo>
                  <a:lnTo>
                    <a:pt x="37539" y="3138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93">
              <a:extLst>
                <a:ext uri="{FF2B5EF4-FFF2-40B4-BE49-F238E27FC236}">
                  <a16:creationId xmlns:a16="http://schemas.microsoft.com/office/drawing/2014/main" id="{13D4E182-D405-4EAC-2D1C-F3EFA34D4DF4}"/>
                </a:ext>
              </a:extLst>
            </p:cNvPr>
            <p:cNvSpPr/>
            <p:nvPr>
              <p:custDataLst>
                <p:tags r:id="rId92"/>
              </p:custDataLst>
            </p:nvPr>
          </p:nvSpPr>
          <p:spPr>
            <a:xfrm>
              <a:off x="1095375" y="1590675"/>
              <a:ext cx="66676" cy="19051"/>
            </a:xfrm>
            <a:custGeom>
              <a:avLst/>
              <a:gdLst/>
              <a:ahLst/>
              <a:cxnLst/>
              <a:rect l="0" t="0" r="0" b="0"/>
              <a:pathLst>
                <a:path w="66676" h="19051">
                  <a:moveTo>
                    <a:pt x="0" y="19050"/>
                  </a:moveTo>
                  <a:lnTo>
                    <a:pt x="0" y="19050"/>
                  </a:lnTo>
                  <a:lnTo>
                    <a:pt x="0" y="13994"/>
                  </a:lnTo>
                  <a:lnTo>
                    <a:pt x="1058" y="12504"/>
                  </a:lnTo>
                  <a:lnTo>
                    <a:pt x="2822" y="11511"/>
                  </a:lnTo>
                  <a:lnTo>
                    <a:pt x="13183" y="10113"/>
                  </a:lnTo>
                  <a:lnTo>
                    <a:pt x="23851" y="8728"/>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94">
              <a:extLst>
                <a:ext uri="{FF2B5EF4-FFF2-40B4-BE49-F238E27FC236}">
                  <a16:creationId xmlns:a16="http://schemas.microsoft.com/office/drawing/2014/main" id="{729AFAFE-A92B-9F9C-C4F0-C1573E73C81E}"/>
                </a:ext>
              </a:extLst>
            </p:cNvPr>
            <p:cNvSpPr/>
            <p:nvPr>
              <p:custDataLst>
                <p:tags r:id="rId93"/>
              </p:custDataLst>
            </p:nvPr>
          </p:nvSpPr>
          <p:spPr>
            <a:xfrm>
              <a:off x="1286268" y="1638300"/>
              <a:ext cx="9133" cy="1"/>
            </a:xfrm>
            <a:custGeom>
              <a:avLst/>
              <a:gdLst/>
              <a:ahLst/>
              <a:cxnLst/>
              <a:rect l="0" t="0" r="0" b="0"/>
              <a:pathLst>
                <a:path w="9133" h="1">
                  <a:moveTo>
                    <a:pt x="9132" y="0"/>
                  </a:moveTo>
                  <a:lnTo>
                    <a:pt x="9132" y="0"/>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SMARTInkShape-Group46">
            <a:extLst>
              <a:ext uri="{FF2B5EF4-FFF2-40B4-BE49-F238E27FC236}">
                <a16:creationId xmlns:a16="http://schemas.microsoft.com/office/drawing/2014/main" id="{C43D73D6-21B4-8748-6176-639D709CB146}"/>
              </a:ext>
            </a:extLst>
          </p:cNvPr>
          <p:cNvGrpSpPr/>
          <p:nvPr/>
        </p:nvGrpSpPr>
        <p:grpSpPr>
          <a:xfrm>
            <a:off x="1638300" y="1384831"/>
            <a:ext cx="609209" cy="282045"/>
            <a:chOff x="1638300" y="1384831"/>
            <a:chExt cx="609209" cy="282045"/>
          </a:xfrm>
        </p:grpSpPr>
        <p:sp>
          <p:nvSpPr>
            <p:cNvPr id="10" name="SMARTInkShape-395">
              <a:extLst>
                <a:ext uri="{FF2B5EF4-FFF2-40B4-BE49-F238E27FC236}">
                  <a16:creationId xmlns:a16="http://schemas.microsoft.com/office/drawing/2014/main" id="{3F34F292-29E1-56AE-D07A-750B2117A6D2}"/>
                </a:ext>
              </a:extLst>
            </p:cNvPr>
            <p:cNvSpPr/>
            <p:nvPr>
              <p:custDataLst>
                <p:tags r:id="rId83"/>
              </p:custDataLst>
            </p:nvPr>
          </p:nvSpPr>
          <p:spPr>
            <a:xfrm>
              <a:off x="1638300" y="1419225"/>
              <a:ext cx="9526" cy="228601"/>
            </a:xfrm>
            <a:custGeom>
              <a:avLst/>
              <a:gdLst/>
              <a:ahLst/>
              <a:cxnLst/>
              <a:rect l="0" t="0" r="0" b="0"/>
              <a:pathLst>
                <a:path w="9526" h="228601">
                  <a:moveTo>
                    <a:pt x="0" y="0"/>
                  </a:moveTo>
                  <a:lnTo>
                    <a:pt x="0" y="0"/>
                  </a:lnTo>
                  <a:lnTo>
                    <a:pt x="9409" y="0"/>
                  </a:lnTo>
                  <a:lnTo>
                    <a:pt x="9523" y="41757"/>
                  </a:lnTo>
                  <a:lnTo>
                    <a:pt x="4468" y="88258"/>
                  </a:lnTo>
                  <a:lnTo>
                    <a:pt x="883" y="126481"/>
                  </a:lnTo>
                  <a:lnTo>
                    <a:pt x="175" y="172602"/>
                  </a:lnTo>
                  <a:lnTo>
                    <a:pt x="9525"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96">
              <a:extLst>
                <a:ext uri="{FF2B5EF4-FFF2-40B4-BE49-F238E27FC236}">
                  <a16:creationId xmlns:a16="http://schemas.microsoft.com/office/drawing/2014/main" id="{504A6745-E009-7677-296F-8868AD026D52}"/>
                </a:ext>
              </a:extLst>
            </p:cNvPr>
            <p:cNvSpPr/>
            <p:nvPr>
              <p:custDataLst>
                <p:tags r:id="rId84"/>
              </p:custDataLst>
            </p:nvPr>
          </p:nvSpPr>
          <p:spPr>
            <a:xfrm>
              <a:off x="1734672" y="1520102"/>
              <a:ext cx="103654" cy="120827"/>
            </a:xfrm>
            <a:custGeom>
              <a:avLst/>
              <a:gdLst/>
              <a:ahLst/>
              <a:cxnLst/>
              <a:rect l="0" t="0" r="0" b="0"/>
              <a:pathLst>
                <a:path w="103654" h="120827">
                  <a:moveTo>
                    <a:pt x="8403" y="61048"/>
                  </a:moveTo>
                  <a:lnTo>
                    <a:pt x="8403" y="61048"/>
                  </a:lnTo>
                  <a:lnTo>
                    <a:pt x="24650" y="45860"/>
                  </a:lnTo>
                  <a:lnTo>
                    <a:pt x="30793" y="43714"/>
                  </a:lnTo>
                  <a:lnTo>
                    <a:pt x="56886" y="39402"/>
                  </a:lnTo>
                  <a:lnTo>
                    <a:pt x="83842" y="30259"/>
                  </a:lnTo>
                  <a:lnTo>
                    <a:pt x="97153" y="19336"/>
                  </a:lnTo>
                  <a:lnTo>
                    <a:pt x="100764" y="13229"/>
                  </a:lnTo>
                  <a:lnTo>
                    <a:pt x="101727" y="10118"/>
                  </a:lnTo>
                  <a:lnTo>
                    <a:pt x="100252" y="6987"/>
                  </a:lnTo>
                  <a:lnTo>
                    <a:pt x="92969" y="685"/>
                  </a:lnTo>
                  <a:lnTo>
                    <a:pt x="79855" y="0"/>
                  </a:lnTo>
                  <a:lnTo>
                    <a:pt x="50622" y="8185"/>
                  </a:lnTo>
                  <a:lnTo>
                    <a:pt x="30908" y="27040"/>
                  </a:lnTo>
                  <a:lnTo>
                    <a:pt x="11661" y="52736"/>
                  </a:lnTo>
                  <a:lnTo>
                    <a:pt x="4559" y="71112"/>
                  </a:lnTo>
                  <a:lnTo>
                    <a:pt x="0" y="103723"/>
                  </a:lnTo>
                  <a:lnTo>
                    <a:pt x="1743" y="109606"/>
                  </a:lnTo>
                  <a:lnTo>
                    <a:pt x="9324" y="118966"/>
                  </a:lnTo>
                  <a:lnTo>
                    <a:pt x="14308" y="120826"/>
                  </a:lnTo>
                  <a:lnTo>
                    <a:pt x="57522" y="117510"/>
                  </a:lnTo>
                  <a:lnTo>
                    <a:pt x="82929" y="110703"/>
                  </a:lnTo>
                  <a:lnTo>
                    <a:pt x="103653" y="991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397">
              <a:extLst>
                <a:ext uri="{FF2B5EF4-FFF2-40B4-BE49-F238E27FC236}">
                  <a16:creationId xmlns:a16="http://schemas.microsoft.com/office/drawing/2014/main" id="{4BC65A18-69F2-D13C-13A1-929D30F8D01A}"/>
                </a:ext>
              </a:extLst>
            </p:cNvPr>
            <p:cNvSpPr/>
            <p:nvPr>
              <p:custDataLst>
                <p:tags r:id="rId85"/>
              </p:custDataLst>
            </p:nvPr>
          </p:nvSpPr>
          <p:spPr>
            <a:xfrm>
              <a:off x="1914525" y="1533525"/>
              <a:ext cx="85726" cy="98427"/>
            </a:xfrm>
            <a:custGeom>
              <a:avLst/>
              <a:gdLst/>
              <a:ahLst/>
              <a:cxnLst/>
              <a:rect l="0" t="0" r="0" b="0"/>
              <a:pathLst>
                <a:path w="85726" h="98427">
                  <a:moveTo>
                    <a:pt x="0" y="28575"/>
                  </a:moveTo>
                  <a:lnTo>
                    <a:pt x="0" y="28575"/>
                  </a:lnTo>
                  <a:lnTo>
                    <a:pt x="0" y="11241"/>
                  </a:lnTo>
                  <a:lnTo>
                    <a:pt x="1058" y="10669"/>
                  </a:lnTo>
                  <a:lnTo>
                    <a:pt x="5057" y="10033"/>
                  </a:lnTo>
                  <a:lnTo>
                    <a:pt x="6546" y="10922"/>
                  </a:lnTo>
                  <a:lnTo>
                    <a:pt x="7539" y="12573"/>
                  </a:lnTo>
                  <a:lnTo>
                    <a:pt x="8642" y="18288"/>
                  </a:lnTo>
                  <a:lnTo>
                    <a:pt x="9473" y="63121"/>
                  </a:lnTo>
                  <a:lnTo>
                    <a:pt x="10560" y="80971"/>
                  </a:lnTo>
                  <a:lnTo>
                    <a:pt x="12332" y="85731"/>
                  </a:lnTo>
                  <a:lnTo>
                    <a:pt x="16064" y="92078"/>
                  </a:lnTo>
                  <a:lnTo>
                    <a:pt x="17723" y="98426"/>
                  </a:lnTo>
                  <a:lnTo>
                    <a:pt x="19223" y="98426"/>
                  </a:lnTo>
                  <a:lnTo>
                    <a:pt x="23713" y="92781"/>
                  </a:lnTo>
                  <a:lnTo>
                    <a:pt x="45595" y="46040"/>
                  </a:lnTo>
                  <a:lnTo>
                    <a:pt x="63481" y="14961"/>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398">
              <a:extLst>
                <a:ext uri="{FF2B5EF4-FFF2-40B4-BE49-F238E27FC236}">
                  <a16:creationId xmlns:a16="http://schemas.microsoft.com/office/drawing/2014/main" id="{733D239E-10FD-8755-5C96-23EDFF7B34B6}"/>
                </a:ext>
              </a:extLst>
            </p:cNvPr>
            <p:cNvSpPr/>
            <p:nvPr>
              <p:custDataLst>
                <p:tags r:id="rId86"/>
              </p:custDataLst>
            </p:nvPr>
          </p:nvSpPr>
          <p:spPr>
            <a:xfrm>
              <a:off x="2010490" y="1524672"/>
              <a:ext cx="127882" cy="117350"/>
            </a:xfrm>
            <a:custGeom>
              <a:avLst/>
              <a:gdLst/>
              <a:ahLst/>
              <a:cxnLst/>
              <a:rect l="0" t="0" r="0" b="0"/>
              <a:pathLst>
                <a:path w="127882" h="117350">
                  <a:moveTo>
                    <a:pt x="46910" y="46953"/>
                  </a:moveTo>
                  <a:lnTo>
                    <a:pt x="46910" y="46953"/>
                  </a:lnTo>
                  <a:lnTo>
                    <a:pt x="51967" y="52009"/>
                  </a:lnTo>
                  <a:lnTo>
                    <a:pt x="60093" y="54492"/>
                  </a:lnTo>
                  <a:lnTo>
                    <a:pt x="77501" y="56085"/>
                  </a:lnTo>
                  <a:lnTo>
                    <a:pt x="98735" y="48796"/>
                  </a:lnTo>
                  <a:lnTo>
                    <a:pt x="114947" y="40208"/>
                  </a:lnTo>
                  <a:lnTo>
                    <a:pt x="119482" y="34078"/>
                  </a:lnTo>
                  <a:lnTo>
                    <a:pt x="127091" y="19620"/>
                  </a:lnTo>
                  <a:lnTo>
                    <a:pt x="127881" y="14972"/>
                  </a:lnTo>
                  <a:lnTo>
                    <a:pt x="127349" y="10816"/>
                  </a:lnTo>
                  <a:lnTo>
                    <a:pt x="125936" y="6987"/>
                  </a:lnTo>
                  <a:lnTo>
                    <a:pt x="122877" y="4434"/>
                  </a:lnTo>
                  <a:lnTo>
                    <a:pt x="113834" y="1597"/>
                  </a:lnTo>
                  <a:lnTo>
                    <a:pt x="96843" y="0"/>
                  </a:lnTo>
                  <a:lnTo>
                    <a:pt x="73347" y="4584"/>
                  </a:lnTo>
                  <a:lnTo>
                    <a:pt x="56390" y="12645"/>
                  </a:lnTo>
                  <a:lnTo>
                    <a:pt x="21228" y="44390"/>
                  </a:lnTo>
                  <a:lnTo>
                    <a:pt x="1699" y="80020"/>
                  </a:lnTo>
                  <a:lnTo>
                    <a:pt x="0" y="93675"/>
                  </a:lnTo>
                  <a:lnTo>
                    <a:pt x="1878" y="98209"/>
                  </a:lnTo>
                  <a:lnTo>
                    <a:pt x="9610" y="106070"/>
                  </a:lnTo>
                  <a:lnTo>
                    <a:pt x="25862" y="116445"/>
                  </a:lnTo>
                  <a:lnTo>
                    <a:pt x="40730" y="117349"/>
                  </a:lnTo>
                  <a:lnTo>
                    <a:pt x="87290" y="103594"/>
                  </a:lnTo>
                  <a:lnTo>
                    <a:pt x="123110" y="850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99">
              <a:extLst>
                <a:ext uri="{FF2B5EF4-FFF2-40B4-BE49-F238E27FC236}">
                  <a16:creationId xmlns:a16="http://schemas.microsoft.com/office/drawing/2014/main" id="{42C64DE6-D1E2-B20D-AF51-C6694252F96E}"/>
                </a:ext>
              </a:extLst>
            </p:cNvPr>
            <p:cNvSpPr/>
            <p:nvPr>
              <p:custDataLst>
                <p:tags r:id="rId87"/>
              </p:custDataLst>
            </p:nvPr>
          </p:nvSpPr>
          <p:spPr>
            <a:xfrm>
              <a:off x="2229134" y="1384831"/>
              <a:ext cx="18375" cy="282045"/>
            </a:xfrm>
            <a:custGeom>
              <a:avLst/>
              <a:gdLst/>
              <a:ahLst/>
              <a:cxnLst/>
              <a:rect l="0" t="0" r="0" b="0"/>
              <a:pathLst>
                <a:path w="18375" h="282045">
                  <a:moveTo>
                    <a:pt x="9241" y="24869"/>
                  </a:moveTo>
                  <a:lnTo>
                    <a:pt x="9241" y="24869"/>
                  </a:lnTo>
                  <a:lnTo>
                    <a:pt x="17442" y="266"/>
                  </a:lnTo>
                  <a:lnTo>
                    <a:pt x="17883" y="0"/>
                  </a:lnTo>
                  <a:lnTo>
                    <a:pt x="18374" y="2527"/>
                  </a:lnTo>
                  <a:lnTo>
                    <a:pt x="11175" y="46830"/>
                  </a:lnTo>
                  <a:lnTo>
                    <a:pt x="6992" y="85704"/>
                  </a:lnTo>
                  <a:lnTo>
                    <a:pt x="1153" y="131078"/>
                  </a:lnTo>
                  <a:lnTo>
                    <a:pt x="0" y="175632"/>
                  </a:lnTo>
                  <a:lnTo>
                    <a:pt x="858" y="212649"/>
                  </a:lnTo>
                  <a:lnTo>
                    <a:pt x="7272" y="254617"/>
                  </a:lnTo>
                  <a:lnTo>
                    <a:pt x="9241" y="282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47">
            <a:extLst>
              <a:ext uri="{FF2B5EF4-FFF2-40B4-BE49-F238E27FC236}">
                <a16:creationId xmlns:a16="http://schemas.microsoft.com/office/drawing/2014/main" id="{59288207-7959-314B-2338-A5DB2C76D0CD}"/>
              </a:ext>
            </a:extLst>
          </p:cNvPr>
          <p:cNvGrpSpPr/>
          <p:nvPr/>
        </p:nvGrpSpPr>
        <p:grpSpPr>
          <a:xfrm>
            <a:off x="2638425" y="1428750"/>
            <a:ext cx="1028701" cy="219076"/>
            <a:chOff x="2638425" y="1428750"/>
            <a:chExt cx="1028701" cy="219076"/>
          </a:xfrm>
        </p:grpSpPr>
        <p:sp>
          <p:nvSpPr>
            <p:cNvPr id="16" name="SMARTInkShape-400">
              <a:extLst>
                <a:ext uri="{FF2B5EF4-FFF2-40B4-BE49-F238E27FC236}">
                  <a16:creationId xmlns:a16="http://schemas.microsoft.com/office/drawing/2014/main" id="{4EE42745-40FA-A1B2-91AD-1C046E6F07BC}"/>
                </a:ext>
              </a:extLst>
            </p:cNvPr>
            <p:cNvSpPr/>
            <p:nvPr>
              <p:custDataLst>
                <p:tags r:id="rId78"/>
              </p:custDataLst>
            </p:nvPr>
          </p:nvSpPr>
          <p:spPr>
            <a:xfrm>
              <a:off x="2638425" y="1476375"/>
              <a:ext cx="133351" cy="9526"/>
            </a:xfrm>
            <a:custGeom>
              <a:avLst/>
              <a:gdLst/>
              <a:ahLst/>
              <a:cxnLst/>
              <a:rect l="0" t="0" r="0" b="0"/>
              <a:pathLst>
                <a:path w="133351" h="9526">
                  <a:moveTo>
                    <a:pt x="0" y="0"/>
                  </a:moveTo>
                  <a:lnTo>
                    <a:pt x="0" y="0"/>
                  </a:lnTo>
                  <a:lnTo>
                    <a:pt x="41418" y="0"/>
                  </a:lnTo>
                  <a:lnTo>
                    <a:pt x="85104" y="0"/>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401">
              <a:extLst>
                <a:ext uri="{FF2B5EF4-FFF2-40B4-BE49-F238E27FC236}">
                  <a16:creationId xmlns:a16="http://schemas.microsoft.com/office/drawing/2014/main" id="{AE199F27-F207-CD57-8D48-35B047951A5E}"/>
                </a:ext>
              </a:extLst>
            </p:cNvPr>
            <p:cNvSpPr/>
            <p:nvPr>
              <p:custDataLst>
                <p:tags r:id="rId79"/>
              </p:custDataLst>
            </p:nvPr>
          </p:nvSpPr>
          <p:spPr>
            <a:xfrm>
              <a:off x="2667000" y="1524000"/>
              <a:ext cx="161926" cy="19051"/>
            </a:xfrm>
            <a:custGeom>
              <a:avLst/>
              <a:gdLst/>
              <a:ahLst/>
              <a:cxnLst/>
              <a:rect l="0" t="0" r="0" b="0"/>
              <a:pathLst>
                <a:path w="161926" h="19051">
                  <a:moveTo>
                    <a:pt x="0" y="0"/>
                  </a:moveTo>
                  <a:lnTo>
                    <a:pt x="0" y="0"/>
                  </a:lnTo>
                  <a:lnTo>
                    <a:pt x="44240" y="0"/>
                  </a:lnTo>
                  <a:lnTo>
                    <a:pt x="85057" y="5056"/>
                  </a:lnTo>
                  <a:lnTo>
                    <a:pt x="129559" y="9132"/>
                  </a:lnTo>
                  <a:lnTo>
                    <a:pt x="1619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402">
              <a:extLst>
                <a:ext uri="{FF2B5EF4-FFF2-40B4-BE49-F238E27FC236}">
                  <a16:creationId xmlns:a16="http://schemas.microsoft.com/office/drawing/2014/main" id="{E2B1C0C7-8DAF-2921-EEF0-AFC37CA7D16F}"/>
                </a:ext>
              </a:extLst>
            </p:cNvPr>
            <p:cNvSpPr/>
            <p:nvPr>
              <p:custDataLst>
                <p:tags r:id="rId80"/>
              </p:custDataLst>
            </p:nvPr>
          </p:nvSpPr>
          <p:spPr>
            <a:xfrm>
              <a:off x="3076575" y="1428785"/>
              <a:ext cx="19051" cy="219041"/>
            </a:xfrm>
            <a:custGeom>
              <a:avLst/>
              <a:gdLst/>
              <a:ahLst/>
              <a:cxnLst/>
              <a:rect l="0" t="0" r="0" b="0"/>
              <a:pathLst>
                <a:path w="19051" h="219041">
                  <a:moveTo>
                    <a:pt x="19050" y="9490"/>
                  </a:moveTo>
                  <a:lnTo>
                    <a:pt x="19050" y="9490"/>
                  </a:lnTo>
                  <a:lnTo>
                    <a:pt x="19050" y="0"/>
                  </a:lnTo>
                  <a:lnTo>
                    <a:pt x="19050" y="44797"/>
                  </a:lnTo>
                  <a:lnTo>
                    <a:pt x="13994" y="80394"/>
                  </a:lnTo>
                  <a:lnTo>
                    <a:pt x="5793" y="117752"/>
                  </a:lnTo>
                  <a:lnTo>
                    <a:pt x="763" y="163081"/>
                  </a:lnTo>
                  <a:lnTo>
                    <a:pt x="0" y="2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403">
              <a:extLst>
                <a:ext uri="{FF2B5EF4-FFF2-40B4-BE49-F238E27FC236}">
                  <a16:creationId xmlns:a16="http://schemas.microsoft.com/office/drawing/2014/main" id="{C965C656-69CD-F737-E8E2-D7C05CE61620}"/>
                </a:ext>
              </a:extLst>
            </p:cNvPr>
            <p:cNvSpPr/>
            <p:nvPr>
              <p:custDataLst>
                <p:tags r:id="rId81"/>
              </p:custDataLst>
            </p:nvPr>
          </p:nvSpPr>
          <p:spPr>
            <a:xfrm>
              <a:off x="3152775" y="1524000"/>
              <a:ext cx="161926" cy="1"/>
            </a:xfrm>
            <a:custGeom>
              <a:avLst/>
              <a:gdLst/>
              <a:ahLst/>
              <a:cxnLst/>
              <a:rect l="0" t="0" r="0" b="0"/>
              <a:pathLst>
                <a:path w="161926" h="1">
                  <a:moveTo>
                    <a:pt x="0" y="0"/>
                  </a:moveTo>
                  <a:lnTo>
                    <a:pt x="0" y="0"/>
                  </a:lnTo>
                  <a:lnTo>
                    <a:pt x="40704" y="0"/>
                  </a:lnTo>
                  <a:lnTo>
                    <a:pt x="82202" y="0"/>
                  </a:lnTo>
                  <a:lnTo>
                    <a:pt x="125354" y="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04">
              <a:extLst>
                <a:ext uri="{FF2B5EF4-FFF2-40B4-BE49-F238E27FC236}">
                  <a16:creationId xmlns:a16="http://schemas.microsoft.com/office/drawing/2014/main" id="{7F76FAA3-93CE-A6B9-CA41-45D217E9D706}"/>
                </a:ext>
              </a:extLst>
            </p:cNvPr>
            <p:cNvSpPr/>
            <p:nvPr>
              <p:custDataLst>
                <p:tags r:id="rId82"/>
              </p:custDataLst>
            </p:nvPr>
          </p:nvSpPr>
          <p:spPr>
            <a:xfrm>
              <a:off x="3431341" y="1428750"/>
              <a:ext cx="235785" cy="216905"/>
            </a:xfrm>
            <a:custGeom>
              <a:avLst/>
              <a:gdLst/>
              <a:ahLst/>
              <a:cxnLst/>
              <a:rect l="0" t="0" r="0" b="0"/>
              <a:pathLst>
                <a:path w="235785" h="216905">
                  <a:moveTo>
                    <a:pt x="188159" y="0"/>
                  </a:moveTo>
                  <a:lnTo>
                    <a:pt x="188159" y="0"/>
                  </a:lnTo>
                  <a:lnTo>
                    <a:pt x="197650" y="0"/>
                  </a:lnTo>
                  <a:lnTo>
                    <a:pt x="152903" y="44781"/>
                  </a:lnTo>
                  <a:lnTo>
                    <a:pt x="118249" y="87635"/>
                  </a:lnTo>
                  <a:lnTo>
                    <a:pt x="72251" y="134842"/>
                  </a:lnTo>
                  <a:lnTo>
                    <a:pt x="43922" y="160449"/>
                  </a:lnTo>
                  <a:lnTo>
                    <a:pt x="17426" y="178023"/>
                  </a:lnTo>
                  <a:lnTo>
                    <a:pt x="14012" y="179007"/>
                  </a:lnTo>
                  <a:lnTo>
                    <a:pt x="10678" y="177546"/>
                  </a:lnTo>
                  <a:lnTo>
                    <a:pt x="4150" y="170279"/>
                  </a:lnTo>
                  <a:lnTo>
                    <a:pt x="544" y="157171"/>
                  </a:lnTo>
                  <a:lnTo>
                    <a:pt x="0" y="141821"/>
                  </a:lnTo>
                  <a:lnTo>
                    <a:pt x="11086" y="103173"/>
                  </a:lnTo>
                  <a:lnTo>
                    <a:pt x="19854" y="90657"/>
                  </a:lnTo>
                  <a:lnTo>
                    <a:pt x="42730" y="73999"/>
                  </a:lnTo>
                  <a:lnTo>
                    <a:pt x="61343" y="68845"/>
                  </a:lnTo>
                  <a:lnTo>
                    <a:pt x="66574" y="70238"/>
                  </a:lnTo>
                  <a:lnTo>
                    <a:pt x="75207" y="77431"/>
                  </a:lnTo>
                  <a:lnTo>
                    <a:pt x="109911" y="120888"/>
                  </a:lnTo>
                  <a:lnTo>
                    <a:pt x="151044" y="157736"/>
                  </a:lnTo>
                  <a:lnTo>
                    <a:pt x="194038" y="199905"/>
                  </a:lnTo>
                  <a:lnTo>
                    <a:pt x="212211" y="214191"/>
                  </a:lnTo>
                  <a:lnTo>
                    <a:pt x="219310" y="216904"/>
                  </a:lnTo>
                  <a:lnTo>
                    <a:pt x="222684" y="216570"/>
                  </a:lnTo>
                  <a:lnTo>
                    <a:pt x="235784"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SMARTInkShape-405">
            <a:extLst>
              <a:ext uri="{FF2B5EF4-FFF2-40B4-BE49-F238E27FC236}">
                <a16:creationId xmlns:a16="http://schemas.microsoft.com/office/drawing/2014/main" id="{3B9B5134-B531-DAB6-1BAC-1A1DBAE096F1}"/>
              </a:ext>
            </a:extLst>
          </p:cNvPr>
          <p:cNvSpPr/>
          <p:nvPr>
            <p:custDataLst>
              <p:tags r:id="rId1"/>
            </p:custDataLst>
          </p:nvPr>
        </p:nvSpPr>
        <p:spPr>
          <a:xfrm>
            <a:off x="4867275" y="1962150"/>
            <a:ext cx="2133601" cy="28576"/>
          </a:xfrm>
          <a:custGeom>
            <a:avLst/>
            <a:gdLst/>
            <a:ahLst/>
            <a:cxnLst/>
            <a:rect l="0" t="0" r="0" b="0"/>
            <a:pathLst>
              <a:path w="2133601" h="28576">
                <a:moveTo>
                  <a:pt x="0" y="9525"/>
                </a:moveTo>
                <a:lnTo>
                  <a:pt x="0" y="9525"/>
                </a:lnTo>
                <a:lnTo>
                  <a:pt x="42562" y="9525"/>
                </a:lnTo>
                <a:lnTo>
                  <a:pt x="88622" y="9525"/>
                </a:lnTo>
                <a:lnTo>
                  <a:pt x="134790" y="9525"/>
                </a:lnTo>
                <a:lnTo>
                  <a:pt x="176242" y="9525"/>
                </a:lnTo>
                <a:lnTo>
                  <a:pt x="215553" y="9525"/>
                </a:lnTo>
                <a:lnTo>
                  <a:pt x="251663" y="9525"/>
                </a:lnTo>
                <a:lnTo>
                  <a:pt x="299286" y="9525"/>
                </a:lnTo>
                <a:lnTo>
                  <a:pt x="335158" y="9525"/>
                </a:lnTo>
                <a:lnTo>
                  <a:pt x="382586" y="9525"/>
                </a:lnTo>
                <a:lnTo>
                  <a:pt x="425215" y="6703"/>
                </a:lnTo>
                <a:lnTo>
                  <a:pt x="472417" y="1986"/>
                </a:lnTo>
                <a:lnTo>
                  <a:pt x="513215" y="589"/>
                </a:lnTo>
                <a:lnTo>
                  <a:pt x="557758" y="174"/>
                </a:lnTo>
                <a:lnTo>
                  <a:pt x="590792" y="78"/>
                </a:lnTo>
                <a:lnTo>
                  <a:pt x="633190" y="23"/>
                </a:lnTo>
                <a:lnTo>
                  <a:pt x="671505" y="7"/>
                </a:lnTo>
                <a:lnTo>
                  <a:pt x="716256" y="1"/>
                </a:lnTo>
                <a:lnTo>
                  <a:pt x="753033" y="1"/>
                </a:lnTo>
                <a:lnTo>
                  <a:pt x="799207" y="0"/>
                </a:lnTo>
                <a:lnTo>
                  <a:pt x="835687" y="0"/>
                </a:lnTo>
                <a:lnTo>
                  <a:pt x="883198" y="0"/>
                </a:lnTo>
                <a:lnTo>
                  <a:pt x="922052" y="0"/>
                </a:lnTo>
                <a:lnTo>
                  <a:pt x="955549" y="0"/>
                </a:lnTo>
                <a:lnTo>
                  <a:pt x="998207" y="0"/>
                </a:lnTo>
                <a:lnTo>
                  <a:pt x="1037656" y="0"/>
                </a:lnTo>
                <a:lnTo>
                  <a:pt x="1076156" y="0"/>
                </a:lnTo>
                <a:lnTo>
                  <a:pt x="1114375" y="0"/>
                </a:lnTo>
                <a:lnTo>
                  <a:pt x="1155333" y="0"/>
                </a:lnTo>
                <a:lnTo>
                  <a:pt x="1198159" y="0"/>
                </a:lnTo>
                <a:lnTo>
                  <a:pt x="1240482" y="0"/>
                </a:lnTo>
                <a:lnTo>
                  <a:pt x="1283715" y="0"/>
                </a:lnTo>
                <a:lnTo>
                  <a:pt x="1326157" y="0"/>
                </a:lnTo>
                <a:lnTo>
                  <a:pt x="1372247" y="0"/>
                </a:lnTo>
                <a:lnTo>
                  <a:pt x="1419417" y="0"/>
                </a:lnTo>
                <a:lnTo>
                  <a:pt x="1466907" y="0"/>
                </a:lnTo>
                <a:lnTo>
                  <a:pt x="1514492" y="0"/>
                </a:lnTo>
                <a:lnTo>
                  <a:pt x="1562105" y="0"/>
                </a:lnTo>
                <a:lnTo>
                  <a:pt x="1609726" y="0"/>
                </a:lnTo>
                <a:lnTo>
                  <a:pt x="1657350" y="2822"/>
                </a:lnTo>
                <a:lnTo>
                  <a:pt x="1704975" y="7539"/>
                </a:lnTo>
                <a:lnTo>
                  <a:pt x="1752600" y="8936"/>
                </a:lnTo>
                <a:lnTo>
                  <a:pt x="1797403" y="9351"/>
                </a:lnTo>
                <a:lnTo>
                  <a:pt x="1840312" y="9473"/>
                </a:lnTo>
                <a:lnTo>
                  <a:pt x="1883717" y="12332"/>
                </a:lnTo>
                <a:lnTo>
                  <a:pt x="1923389" y="17060"/>
                </a:lnTo>
                <a:lnTo>
                  <a:pt x="1961954" y="18460"/>
                </a:lnTo>
                <a:lnTo>
                  <a:pt x="2008658" y="21698"/>
                </a:lnTo>
                <a:lnTo>
                  <a:pt x="2045262" y="25518"/>
                </a:lnTo>
                <a:lnTo>
                  <a:pt x="2088611" y="27669"/>
                </a:lnTo>
                <a:lnTo>
                  <a:pt x="213360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SMARTInkShape-Group49">
            <a:extLst>
              <a:ext uri="{FF2B5EF4-FFF2-40B4-BE49-F238E27FC236}">
                <a16:creationId xmlns:a16="http://schemas.microsoft.com/office/drawing/2014/main" id="{A2F1EA08-DFBB-4949-2062-EFFAC474E143}"/>
              </a:ext>
            </a:extLst>
          </p:cNvPr>
          <p:cNvGrpSpPr/>
          <p:nvPr/>
        </p:nvGrpSpPr>
        <p:grpSpPr>
          <a:xfrm>
            <a:off x="4857750" y="1190817"/>
            <a:ext cx="2000038" cy="742759"/>
            <a:chOff x="4857750" y="1190817"/>
            <a:chExt cx="2000038" cy="742759"/>
          </a:xfrm>
        </p:grpSpPr>
        <p:sp>
          <p:nvSpPr>
            <p:cNvPr id="23" name="SMARTInkShape-406">
              <a:extLst>
                <a:ext uri="{FF2B5EF4-FFF2-40B4-BE49-F238E27FC236}">
                  <a16:creationId xmlns:a16="http://schemas.microsoft.com/office/drawing/2014/main" id="{1E3F2A9A-B245-8A1D-2D62-3F9633286A20}"/>
                </a:ext>
              </a:extLst>
            </p:cNvPr>
            <p:cNvSpPr/>
            <p:nvPr>
              <p:custDataLst>
                <p:tags r:id="rId72"/>
              </p:custDataLst>
            </p:nvPr>
          </p:nvSpPr>
          <p:spPr>
            <a:xfrm>
              <a:off x="4857750" y="1190817"/>
              <a:ext cx="2000038" cy="598550"/>
            </a:xfrm>
            <a:custGeom>
              <a:avLst/>
              <a:gdLst/>
              <a:ahLst/>
              <a:cxnLst/>
              <a:rect l="0" t="0" r="0" b="0"/>
              <a:pathLst>
                <a:path w="2000038" h="598550">
                  <a:moveTo>
                    <a:pt x="0" y="580833"/>
                  </a:moveTo>
                  <a:lnTo>
                    <a:pt x="0" y="580833"/>
                  </a:lnTo>
                  <a:lnTo>
                    <a:pt x="9409" y="590242"/>
                  </a:lnTo>
                  <a:lnTo>
                    <a:pt x="27410" y="597882"/>
                  </a:lnTo>
                  <a:lnTo>
                    <a:pt x="30974" y="598549"/>
                  </a:lnTo>
                  <a:lnTo>
                    <a:pt x="34407" y="597935"/>
                  </a:lnTo>
                  <a:lnTo>
                    <a:pt x="45355" y="593073"/>
                  </a:lnTo>
                  <a:lnTo>
                    <a:pt x="92234" y="582263"/>
                  </a:lnTo>
                  <a:lnTo>
                    <a:pt x="111172" y="576200"/>
                  </a:lnTo>
                  <a:lnTo>
                    <a:pt x="157430" y="550279"/>
                  </a:lnTo>
                  <a:lnTo>
                    <a:pt x="200687" y="530543"/>
                  </a:lnTo>
                  <a:lnTo>
                    <a:pt x="246872" y="502413"/>
                  </a:lnTo>
                  <a:lnTo>
                    <a:pt x="289778" y="468935"/>
                  </a:lnTo>
                  <a:lnTo>
                    <a:pt x="335292" y="426500"/>
                  </a:lnTo>
                  <a:lnTo>
                    <a:pt x="341635" y="421224"/>
                  </a:lnTo>
                  <a:lnTo>
                    <a:pt x="356048" y="411245"/>
                  </a:lnTo>
                  <a:lnTo>
                    <a:pt x="385190" y="378297"/>
                  </a:lnTo>
                  <a:lnTo>
                    <a:pt x="416059" y="354032"/>
                  </a:lnTo>
                  <a:lnTo>
                    <a:pt x="423040" y="342096"/>
                  </a:lnTo>
                  <a:lnTo>
                    <a:pt x="424901" y="335950"/>
                  </a:lnTo>
                  <a:lnTo>
                    <a:pt x="432614" y="326299"/>
                  </a:lnTo>
                  <a:lnTo>
                    <a:pt x="459842" y="300526"/>
                  </a:lnTo>
                  <a:lnTo>
                    <a:pt x="493862" y="253742"/>
                  </a:lnTo>
                  <a:lnTo>
                    <a:pt x="520872" y="219252"/>
                  </a:lnTo>
                  <a:lnTo>
                    <a:pt x="521874" y="215954"/>
                  </a:lnTo>
                  <a:lnTo>
                    <a:pt x="528630" y="209467"/>
                  </a:lnTo>
                  <a:lnTo>
                    <a:pt x="550214" y="191623"/>
                  </a:lnTo>
                  <a:lnTo>
                    <a:pt x="583637" y="145433"/>
                  </a:lnTo>
                  <a:lnTo>
                    <a:pt x="615515" y="117474"/>
                  </a:lnTo>
                  <a:lnTo>
                    <a:pt x="627075" y="100623"/>
                  </a:lnTo>
                  <a:lnTo>
                    <a:pt x="673028" y="61078"/>
                  </a:lnTo>
                  <a:lnTo>
                    <a:pt x="714556" y="30424"/>
                  </a:lnTo>
                  <a:lnTo>
                    <a:pt x="727156" y="23998"/>
                  </a:lnTo>
                  <a:lnTo>
                    <a:pt x="772822" y="10858"/>
                  </a:lnTo>
                  <a:lnTo>
                    <a:pt x="803512" y="1995"/>
                  </a:lnTo>
                  <a:lnTo>
                    <a:pt x="847189" y="0"/>
                  </a:lnTo>
                  <a:lnTo>
                    <a:pt x="892496" y="892"/>
                  </a:lnTo>
                  <a:lnTo>
                    <a:pt x="939594" y="13069"/>
                  </a:lnTo>
                  <a:lnTo>
                    <a:pt x="979349" y="19831"/>
                  </a:lnTo>
                  <a:lnTo>
                    <a:pt x="1025467" y="40166"/>
                  </a:lnTo>
                  <a:lnTo>
                    <a:pt x="1060821" y="52121"/>
                  </a:lnTo>
                  <a:lnTo>
                    <a:pt x="1105367" y="79800"/>
                  </a:lnTo>
                  <a:lnTo>
                    <a:pt x="1145913" y="104705"/>
                  </a:lnTo>
                  <a:lnTo>
                    <a:pt x="1186188" y="129803"/>
                  </a:lnTo>
                  <a:lnTo>
                    <a:pt x="1223027" y="152800"/>
                  </a:lnTo>
                  <a:lnTo>
                    <a:pt x="1265700" y="182781"/>
                  </a:lnTo>
                  <a:lnTo>
                    <a:pt x="1312531" y="216650"/>
                  </a:lnTo>
                  <a:lnTo>
                    <a:pt x="1354283" y="255121"/>
                  </a:lnTo>
                  <a:lnTo>
                    <a:pt x="1375994" y="275481"/>
                  </a:lnTo>
                  <a:lnTo>
                    <a:pt x="1394774" y="294919"/>
                  </a:lnTo>
                  <a:lnTo>
                    <a:pt x="1438818" y="327870"/>
                  </a:lnTo>
                  <a:lnTo>
                    <a:pt x="1482380" y="367027"/>
                  </a:lnTo>
                  <a:lnTo>
                    <a:pt x="1524791" y="396959"/>
                  </a:lnTo>
                  <a:lnTo>
                    <a:pt x="1568907" y="425647"/>
                  </a:lnTo>
                  <a:lnTo>
                    <a:pt x="1610621" y="445000"/>
                  </a:lnTo>
                  <a:lnTo>
                    <a:pt x="1650824" y="464474"/>
                  </a:lnTo>
                  <a:lnTo>
                    <a:pt x="1692082" y="482137"/>
                  </a:lnTo>
                  <a:lnTo>
                    <a:pt x="1732571" y="495054"/>
                  </a:lnTo>
                  <a:lnTo>
                    <a:pt x="1771456" y="512854"/>
                  </a:lnTo>
                  <a:lnTo>
                    <a:pt x="1808653" y="528090"/>
                  </a:lnTo>
                  <a:lnTo>
                    <a:pt x="1849169" y="537590"/>
                  </a:lnTo>
                  <a:lnTo>
                    <a:pt x="1895649" y="544878"/>
                  </a:lnTo>
                  <a:lnTo>
                    <a:pt x="1940701" y="551826"/>
                  </a:lnTo>
                  <a:lnTo>
                    <a:pt x="1965478" y="553231"/>
                  </a:lnTo>
                  <a:lnTo>
                    <a:pt x="2000037" y="561748"/>
                  </a:lnTo>
                  <a:lnTo>
                    <a:pt x="1990725" y="561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407">
              <a:extLst>
                <a:ext uri="{FF2B5EF4-FFF2-40B4-BE49-F238E27FC236}">
                  <a16:creationId xmlns:a16="http://schemas.microsoft.com/office/drawing/2014/main" id="{0AA6C2C8-2F0F-840C-36B6-4B25589363C7}"/>
                </a:ext>
              </a:extLst>
            </p:cNvPr>
            <p:cNvSpPr/>
            <p:nvPr>
              <p:custDataLst>
                <p:tags r:id="rId73"/>
              </p:custDataLst>
            </p:nvPr>
          </p:nvSpPr>
          <p:spPr>
            <a:xfrm>
              <a:off x="5200650" y="1553002"/>
              <a:ext cx="28576" cy="323424"/>
            </a:xfrm>
            <a:custGeom>
              <a:avLst/>
              <a:gdLst/>
              <a:ahLst/>
              <a:cxnLst/>
              <a:rect l="0" t="0" r="0" b="0"/>
              <a:pathLst>
                <a:path w="28576" h="323424">
                  <a:moveTo>
                    <a:pt x="0" y="18623"/>
                  </a:moveTo>
                  <a:lnTo>
                    <a:pt x="0" y="18623"/>
                  </a:lnTo>
                  <a:lnTo>
                    <a:pt x="8201" y="10422"/>
                  </a:lnTo>
                  <a:lnTo>
                    <a:pt x="9491" y="0"/>
                  </a:lnTo>
                  <a:lnTo>
                    <a:pt x="10576" y="9378"/>
                  </a:lnTo>
                  <a:lnTo>
                    <a:pt x="14578" y="22981"/>
                  </a:lnTo>
                  <a:lnTo>
                    <a:pt x="12669" y="58602"/>
                  </a:lnTo>
                  <a:lnTo>
                    <a:pt x="10146" y="106013"/>
                  </a:lnTo>
                  <a:lnTo>
                    <a:pt x="9801" y="137896"/>
                  </a:lnTo>
                  <a:lnTo>
                    <a:pt x="9647" y="170411"/>
                  </a:lnTo>
                  <a:lnTo>
                    <a:pt x="9561" y="210000"/>
                  </a:lnTo>
                  <a:lnTo>
                    <a:pt x="12359" y="237958"/>
                  </a:lnTo>
                  <a:lnTo>
                    <a:pt x="24715" y="284299"/>
                  </a:lnTo>
                  <a:lnTo>
                    <a:pt x="28575" y="3234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408">
              <a:extLst>
                <a:ext uri="{FF2B5EF4-FFF2-40B4-BE49-F238E27FC236}">
                  <a16:creationId xmlns:a16="http://schemas.microsoft.com/office/drawing/2014/main" id="{DCCC6D30-7D64-B555-DCD4-6B4FB5345E33}"/>
                </a:ext>
              </a:extLst>
            </p:cNvPr>
            <p:cNvSpPr/>
            <p:nvPr>
              <p:custDataLst>
                <p:tags r:id="rId74"/>
              </p:custDataLst>
            </p:nvPr>
          </p:nvSpPr>
          <p:spPr>
            <a:xfrm>
              <a:off x="6315075" y="1590826"/>
              <a:ext cx="18973" cy="342750"/>
            </a:xfrm>
            <a:custGeom>
              <a:avLst/>
              <a:gdLst/>
              <a:ahLst/>
              <a:cxnLst/>
              <a:rect l="0" t="0" r="0" b="0"/>
              <a:pathLst>
                <a:path w="18973" h="342750">
                  <a:moveTo>
                    <a:pt x="0" y="18899"/>
                  </a:moveTo>
                  <a:lnTo>
                    <a:pt x="0" y="18899"/>
                  </a:lnTo>
                  <a:lnTo>
                    <a:pt x="0" y="5642"/>
                  </a:lnTo>
                  <a:lnTo>
                    <a:pt x="1058" y="3711"/>
                  </a:lnTo>
                  <a:lnTo>
                    <a:pt x="2822" y="2424"/>
                  </a:lnTo>
                  <a:lnTo>
                    <a:pt x="9132" y="0"/>
                  </a:lnTo>
                  <a:lnTo>
                    <a:pt x="12296" y="41314"/>
                  </a:lnTo>
                  <a:lnTo>
                    <a:pt x="17049" y="82690"/>
                  </a:lnTo>
                  <a:lnTo>
                    <a:pt x="18161" y="117101"/>
                  </a:lnTo>
                  <a:lnTo>
                    <a:pt x="18655" y="153561"/>
                  </a:lnTo>
                  <a:lnTo>
                    <a:pt x="18972" y="200407"/>
                  </a:lnTo>
                  <a:lnTo>
                    <a:pt x="17969" y="235898"/>
                  </a:lnTo>
                  <a:lnTo>
                    <a:pt x="12497" y="273225"/>
                  </a:lnTo>
                  <a:lnTo>
                    <a:pt x="7289" y="318119"/>
                  </a:lnTo>
                  <a:lnTo>
                    <a:pt x="0" y="3427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409">
              <a:extLst>
                <a:ext uri="{FF2B5EF4-FFF2-40B4-BE49-F238E27FC236}">
                  <a16:creationId xmlns:a16="http://schemas.microsoft.com/office/drawing/2014/main" id="{BE7AF5B4-03BE-1F67-BD23-5E4CDA20E286}"/>
                </a:ext>
              </a:extLst>
            </p:cNvPr>
            <p:cNvSpPr/>
            <p:nvPr>
              <p:custDataLst>
                <p:tags r:id="rId75"/>
              </p:custDataLst>
            </p:nvPr>
          </p:nvSpPr>
          <p:spPr>
            <a:xfrm>
              <a:off x="5419729" y="1552575"/>
              <a:ext cx="18654" cy="209551"/>
            </a:xfrm>
            <a:custGeom>
              <a:avLst/>
              <a:gdLst/>
              <a:ahLst/>
              <a:cxnLst/>
              <a:rect l="0" t="0" r="0" b="0"/>
              <a:pathLst>
                <a:path w="18654" h="209551">
                  <a:moveTo>
                    <a:pt x="9521" y="0"/>
                  </a:moveTo>
                  <a:lnTo>
                    <a:pt x="9521" y="0"/>
                  </a:lnTo>
                  <a:lnTo>
                    <a:pt x="17722" y="0"/>
                  </a:lnTo>
                  <a:lnTo>
                    <a:pt x="18163" y="1058"/>
                  </a:lnTo>
                  <a:lnTo>
                    <a:pt x="18653" y="5056"/>
                  </a:lnTo>
                  <a:lnTo>
                    <a:pt x="8633" y="42842"/>
                  </a:lnTo>
                  <a:lnTo>
                    <a:pt x="1702" y="89837"/>
                  </a:lnTo>
                  <a:lnTo>
                    <a:pt x="333" y="136710"/>
                  </a:lnTo>
                  <a:lnTo>
                    <a:pt x="10" y="182338"/>
                  </a:lnTo>
                  <a:lnTo>
                    <a:pt x="0" y="193138"/>
                  </a:lnTo>
                  <a:lnTo>
                    <a:pt x="9521"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410">
              <a:extLst>
                <a:ext uri="{FF2B5EF4-FFF2-40B4-BE49-F238E27FC236}">
                  <a16:creationId xmlns:a16="http://schemas.microsoft.com/office/drawing/2014/main" id="{878F6F25-0E23-AFC4-368A-E9B4D1F6F574}"/>
                </a:ext>
              </a:extLst>
            </p:cNvPr>
            <p:cNvSpPr/>
            <p:nvPr>
              <p:custDataLst>
                <p:tags r:id="rId76"/>
              </p:custDataLst>
            </p:nvPr>
          </p:nvSpPr>
          <p:spPr>
            <a:xfrm>
              <a:off x="5495925" y="1647825"/>
              <a:ext cx="133351" cy="9526"/>
            </a:xfrm>
            <a:custGeom>
              <a:avLst/>
              <a:gdLst/>
              <a:ahLst/>
              <a:cxnLst/>
              <a:rect l="0" t="0" r="0" b="0"/>
              <a:pathLst>
                <a:path w="133351" h="9526">
                  <a:moveTo>
                    <a:pt x="0" y="9525"/>
                  </a:moveTo>
                  <a:lnTo>
                    <a:pt x="0" y="9525"/>
                  </a:lnTo>
                  <a:lnTo>
                    <a:pt x="21755" y="8467"/>
                  </a:lnTo>
                  <a:lnTo>
                    <a:pt x="67950" y="392"/>
                  </a:lnTo>
                  <a:lnTo>
                    <a:pt x="114475" y="1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411">
              <a:extLst>
                <a:ext uri="{FF2B5EF4-FFF2-40B4-BE49-F238E27FC236}">
                  <a16:creationId xmlns:a16="http://schemas.microsoft.com/office/drawing/2014/main" id="{F24FC58F-1B9D-9414-77F0-742250D259EA}"/>
                </a:ext>
              </a:extLst>
            </p:cNvPr>
            <p:cNvSpPr/>
            <p:nvPr>
              <p:custDataLst>
                <p:tags r:id="rId77"/>
              </p:custDataLst>
            </p:nvPr>
          </p:nvSpPr>
          <p:spPr>
            <a:xfrm>
              <a:off x="5744020" y="1543050"/>
              <a:ext cx="180531" cy="171451"/>
            </a:xfrm>
            <a:custGeom>
              <a:avLst/>
              <a:gdLst/>
              <a:ahLst/>
              <a:cxnLst/>
              <a:rect l="0" t="0" r="0" b="0"/>
              <a:pathLst>
                <a:path w="180531" h="171451">
                  <a:moveTo>
                    <a:pt x="180530" y="0"/>
                  </a:moveTo>
                  <a:lnTo>
                    <a:pt x="180530" y="0"/>
                  </a:lnTo>
                  <a:lnTo>
                    <a:pt x="164128" y="0"/>
                  </a:lnTo>
                  <a:lnTo>
                    <a:pt x="130141" y="18314"/>
                  </a:lnTo>
                  <a:lnTo>
                    <a:pt x="95318" y="50419"/>
                  </a:lnTo>
                  <a:lnTo>
                    <a:pt x="66957" y="87962"/>
                  </a:lnTo>
                  <a:lnTo>
                    <a:pt x="35633" y="117770"/>
                  </a:lnTo>
                  <a:lnTo>
                    <a:pt x="22004" y="135554"/>
                  </a:lnTo>
                  <a:lnTo>
                    <a:pt x="2930" y="149972"/>
                  </a:lnTo>
                  <a:lnTo>
                    <a:pt x="1804" y="148665"/>
                  </a:lnTo>
                  <a:lnTo>
                    <a:pt x="0" y="125713"/>
                  </a:lnTo>
                  <a:lnTo>
                    <a:pt x="2509" y="95809"/>
                  </a:lnTo>
                  <a:lnTo>
                    <a:pt x="12838" y="62317"/>
                  </a:lnTo>
                  <a:lnTo>
                    <a:pt x="21954" y="46922"/>
                  </a:lnTo>
                  <a:lnTo>
                    <a:pt x="26129" y="43981"/>
                  </a:lnTo>
                  <a:lnTo>
                    <a:pt x="41061" y="39843"/>
                  </a:lnTo>
                  <a:lnTo>
                    <a:pt x="49045" y="38874"/>
                  </a:lnTo>
                  <a:lnTo>
                    <a:pt x="69605" y="48442"/>
                  </a:lnTo>
                  <a:lnTo>
                    <a:pt x="81136" y="58924"/>
                  </a:lnTo>
                  <a:lnTo>
                    <a:pt x="115463" y="104848"/>
                  </a:lnTo>
                  <a:lnTo>
                    <a:pt x="156337" y="148289"/>
                  </a:lnTo>
                  <a:lnTo>
                    <a:pt x="161015" y="157414"/>
                  </a:lnTo>
                  <a:lnTo>
                    <a:pt x="167574" y="161647"/>
                  </a:lnTo>
                  <a:lnTo>
                    <a:pt x="171005"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50">
            <a:extLst>
              <a:ext uri="{FF2B5EF4-FFF2-40B4-BE49-F238E27FC236}">
                <a16:creationId xmlns:a16="http://schemas.microsoft.com/office/drawing/2014/main" id="{FA65434D-3484-B670-A306-B869E0C2BA08}"/>
              </a:ext>
            </a:extLst>
          </p:cNvPr>
          <p:cNvGrpSpPr/>
          <p:nvPr/>
        </p:nvGrpSpPr>
        <p:grpSpPr>
          <a:xfrm>
            <a:off x="539343" y="2419350"/>
            <a:ext cx="432208" cy="195989"/>
            <a:chOff x="539343" y="2419350"/>
            <a:chExt cx="432208" cy="195989"/>
          </a:xfrm>
        </p:grpSpPr>
        <p:sp>
          <p:nvSpPr>
            <p:cNvPr id="30" name="SMARTInkShape-412">
              <a:extLst>
                <a:ext uri="{FF2B5EF4-FFF2-40B4-BE49-F238E27FC236}">
                  <a16:creationId xmlns:a16="http://schemas.microsoft.com/office/drawing/2014/main" id="{F4BBAF46-3867-2E64-34DB-9A4BFB412F54}"/>
                </a:ext>
              </a:extLst>
            </p:cNvPr>
            <p:cNvSpPr/>
            <p:nvPr>
              <p:custDataLst>
                <p:tags r:id="rId68"/>
              </p:custDataLst>
            </p:nvPr>
          </p:nvSpPr>
          <p:spPr>
            <a:xfrm>
              <a:off x="539343" y="2419350"/>
              <a:ext cx="127408" cy="161926"/>
            </a:xfrm>
            <a:custGeom>
              <a:avLst/>
              <a:gdLst/>
              <a:ahLst/>
              <a:cxnLst/>
              <a:rect l="0" t="0" r="0" b="0"/>
              <a:pathLst>
                <a:path w="127408" h="161926">
                  <a:moveTo>
                    <a:pt x="117882" y="9525"/>
                  </a:moveTo>
                  <a:lnTo>
                    <a:pt x="117882" y="9525"/>
                  </a:lnTo>
                  <a:lnTo>
                    <a:pt x="117882" y="4469"/>
                  </a:lnTo>
                  <a:lnTo>
                    <a:pt x="118940" y="2979"/>
                  </a:lnTo>
                  <a:lnTo>
                    <a:pt x="120704" y="1986"/>
                  </a:lnTo>
                  <a:lnTo>
                    <a:pt x="127406" y="0"/>
                  </a:lnTo>
                  <a:lnTo>
                    <a:pt x="122350" y="0"/>
                  </a:lnTo>
                  <a:lnTo>
                    <a:pt x="91759" y="13258"/>
                  </a:lnTo>
                  <a:lnTo>
                    <a:pt x="49262" y="45056"/>
                  </a:lnTo>
                  <a:lnTo>
                    <a:pt x="27112" y="68736"/>
                  </a:lnTo>
                  <a:lnTo>
                    <a:pt x="4590" y="111749"/>
                  </a:lnTo>
                  <a:lnTo>
                    <a:pt x="1079" y="118949"/>
                  </a:lnTo>
                  <a:lnTo>
                    <a:pt x="0" y="132594"/>
                  </a:lnTo>
                  <a:lnTo>
                    <a:pt x="1194" y="139196"/>
                  </a:lnTo>
                  <a:lnTo>
                    <a:pt x="8165" y="149354"/>
                  </a:lnTo>
                  <a:lnTo>
                    <a:pt x="12987" y="153544"/>
                  </a:lnTo>
                  <a:lnTo>
                    <a:pt x="23990" y="158200"/>
                  </a:lnTo>
                  <a:lnTo>
                    <a:pt x="63224" y="161434"/>
                  </a:lnTo>
                  <a:lnTo>
                    <a:pt x="127407"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413">
              <a:extLst>
                <a:ext uri="{FF2B5EF4-FFF2-40B4-BE49-F238E27FC236}">
                  <a16:creationId xmlns:a16="http://schemas.microsoft.com/office/drawing/2014/main" id="{3D5A7E96-C410-43A1-234A-FD50383DB78D}"/>
                </a:ext>
              </a:extLst>
            </p:cNvPr>
            <p:cNvSpPr/>
            <p:nvPr>
              <p:custDataLst>
                <p:tags r:id="rId69"/>
              </p:custDataLst>
            </p:nvPr>
          </p:nvSpPr>
          <p:spPr>
            <a:xfrm>
              <a:off x="819150" y="2433897"/>
              <a:ext cx="142876" cy="42604"/>
            </a:xfrm>
            <a:custGeom>
              <a:avLst/>
              <a:gdLst/>
              <a:ahLst/>
              <a:cxnLst/>
              <a:rect l="0" t="0" r="0" b="0"/>
              <a:pathLst>
                <a:path w="142876" h="42604">
                  <a:moveTo>
                    <a:pt x="0" y="42603"/>
                  </a:moveTo>
                  <a:lnTo>
                    <a:pt x="0" y="42603"/>
                  </a:lnTo>
                  <a:lnTo>
                    <a:pt x="0" y="37547"/>
                  </a:lnTo>
                  <a:lnTo>
                    <a:pt x="2822" y="32242"/>
                  </a:lnTo>
                  <a:lnTo>
                    <a:pt x="13258" y="20213"/>
                  </a:lnTo>
                  <a:lnTo>
                    <a:pt x="27447" y="10804"/>
                  </a:lnTo>
                  <a:lnTo>
                    <a:pt x="71881" y="0"/>
                  </a:lnTo>
                  <a:lnTo>
                    <a:pt x="88039" y="32"/>
                  </a:lnTo>
                  <a:lnTo>
                    <a:pt x="142875" y="140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414">
              <a:extLst>
                <a:ext uri="{FF2B5EF4-FFF2-40B4-BE49-F238E27FC236}">
                  <a16:creationId xmlns:a16="http://schemas.microsoft.com/office/drawing/2014/main" id="{CB8E508A-28D7-1168-3C63-DF76E4027481}"/>
                </a:ext>
              </a:extLst>
            </p:cNvPr>
            <p:cNvSpPr/>
            <p:nvPr>
              <p:custDataLst>
                <p:tags r:id="rId70"/>
              </p:custDataLst>
            </p:nvPr>
          </p:nvSpPr>
          <p:spPr>
            <a:xfrm>
              <a:off x="866775" y="2449249"/>
              <a:ext cx="9526" cy="132027"/>
            </a:xfrm>
            <a:custGeom>
              <a:avLst/>
              <a:gdLst/>
              <a:ahLst/>
              <a:cxnLst/>
              <a:rect l="0" t="0" r="0" b="0"/>
              <a:pathLst>
                <a:path w="9526" h="132027">
                  <a:moveTo>
                    <a:pt x="9525" y="8201"/>
                  </a:moveTo>
                  <a:lnTo>
                    <a:pt x="9525" y="8201"/>
                  </a:lnTo>
                  <a:lnTo>
                    <a:pt x="9525" y="0"/>
                  </a:lnTo>
                  <a:lnTo>
                    <a:pt x="8467" y="23663"/>
                  </a:lnTo>
                  <a:lnTo>
                    <a:pt x="883" y="69909"/>
                  </a:lnTo>
                  <a:lnTo>
                    <a:pt x="0"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415">
              <a:extLst>
                <a:ext uri="{FF2B5EF4-FFF2-40B4-BE49-F238E27FC236}">
                  <a16:creationId xmlns:a16="http://schemas.microsoft.com/office/drawing/2014/main" id="{FC0F5308-5227-FEE6-CE8C-575326705DEB}"/>
                </a:ext>
              </a:extLst>
            </p:cNvPr>
            <p:cNvSpPr/>
            <p:nvPr>
              <p:custDataLst>
                <p:tags r:id="rId71"/>
              </p:custDataLst>
            </p:nvPr>
          </p:nvSpPr>
          <p:spPr>
            <a:xfrm>
              <a:off x="800100" y="2600325"/>
              <a:ext cx="171451" cy="15014"/>
            </a:xfrm>
            <a:custGeom>
              <a:avLst/>
              <a:gdLst/>
              <a:ahLst/>
              <a:cxnLst/>
              <a:rect l="0" t="0" r="0" b="0"/>
              <a:pathLst>
                <a:path w="171451" h="15014">
                  <a:moveTo>
                    <a:pt x="0" y="9525"/>
                  </a:moveTo>
                  <a:lnTo>
                    <a:pt x="0" y="9525"/>
                  </a:lnTo>
                  <a:lnTo>
                    <a:pt x="0" y="14581"/>
                  </a:lnTo>
                  <a:lnTo>
                    <a:pt x="2117" y="15013"/>
                  </a:lnTo>
                  <a:lnTo>
                    <a:pt x="44527" y="9088"/>
                  </a:lnTo>
                  <a:lnTo>
                    <a:pt x="78719" y="1406"/>
                  </a:lnTo>
                  <a:lnTo>
                    <a:pt x="125370" y="123"/>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51">
            <a:extLst>
              <a:ext uri="{FF2B5EF4-FFF2-40B4-BE49-F238E27FC236}">
                <a16:creationId xmlns:a16="http://schemas.microsoft.com/office/drawing/2014/main" id="{B9E3AC5B-D847-2DFD-1BCF-24EA29615716}"/>
              </a:ext>
            </a:extLst>
          </p:cNvPr>
          <p:cNvGrpSpPr/>
          <p:nvPr/>
        </p:nvGrpSpPr>
        <p:grpSpPr>
          <a:xfrm>
            <a:off x="1391974" y="2428890"/>
            <a:ext cx="398727" cy="331119"/>
            <a:chOff x="1391974" y="2428890"/>
            <a:chExt cx="398727" cy="331119"/>
          </a:xfrm>
        </p:grpSpPr>
        <p:sp>
          <p:nvSpPr>
            <p:cNvPr id="35" name="SMARTInkShape-416">
              <a:extLst>
                <a:ext uri="{FF2B5EF4-FFF2-40B4-BE49-F238E27FC236}">
                  <a16:creationId xmlns:a16="http://schemas.microsoft.com/office/drawing/2014/main" id="{51C288BF-25EB-1075-5C59-6CC79642E74A}"/>
                </a:ext>
              </a:extLst>
            </p:cNvPr>
            <p:cNvSpPr/>
            <p:nvPr>
              <p:custDataLst>
                <p:tags r:id="rId64"/>
              </p:custDataLst>
            </p:nvPr>
          </p:nvSpPr>
          <p:spPr>
            <a:xfrm>
              <a:off x="1423288" y="2428890"/>
              <a:ext cx="119763" cy="331119"/>
            </a:xfrm>
            <a:custGeom>
              <a:avLst/>
              <a:gdLst/>
              <a:ahLst/>
              <a:cxnLst/>
              <a:rect l="0" t="0" r="0" b="0"/>
              <a:pathLst>
                <a:path w="119763" h="331119">
                  <a:moveTo>
                    <a:pt x="100712" y="76185"/>
                  </a:moveTo>
                  <a:lnTo>
                    <a:pt x="100712" y="76185"/>
                  </a:lnTo>
                  <a:lnTo>
                    <a:pt x="119717" y="76185"/>
                  </a:lnTo>
                  <a:lnTo>
                    <a:pt x="119762" y="58575"/>
                  </a:lnTo>
                  <a:lnTo>
                    <a:pt x="113216" y="49815"/>
                  </a:lnTo>
                  <a:lnTo>
                    <a:pt x="110061" y="40972"/>
                  </a:lnTo>
                  <a:lnTo>
                    <a:pt x="103953" y="31650"/>
                  </a:lnTo>
                  <a:lnTo>
                    <a:pt x="100614" y="22185"/>
                  </a:lnTo>
                  <a:lnTo>
                    <a:pt x="94450" y="12677"/>
                  </a:lnTo>
                  <a:lnTo>
                    <a:pt x="92638" y="6332"/>
                  </a:lnTo>
                  <a:lnTo>
                    <a:pt x="91096" y="4216"/>
                  </a:lnTo>
                  <a:lnTo>
                    <a:pt x="89009" y="2806"/>
                  </a:lnTo>
                  <a:lnTo>
                    <a:pt x="81017" y="821"/>
                  </a:lnTo>
                  <a:lnTo>
                    <a:pt x="59033" y="0"/>
                  </a:lnTo>
                  <a:lnTo>
                    <a:pt x="50085" y="11280"/>
                  </a:lnTo>
                  <a:lnTo>
                    <a:pt x="32151" y="53016"/>
                  </a:lnTo>
                  <a:lnTo>
                    <a:pt x="19475" y="93363"/>
                  </a:lnTo>
                  <a:lnTo>
                    <a:pt x="10522" y="134552"/>
                  </a:lnTo>
                  <a:lnTo>
                    <a:pt x="6462" y="173792"/>
                  </a:lnTo>
                  <a:lnTo>
                    <a:pt x="5758" y="212115"/>
                  </a:lnTo>
                  <a:lnTo>
                    <a:pt x="2698" y="251280"/>
                  </a:lnTo>
                  <a:lnTo>
                    <a:pt x="0" y="273597"/>
                  </a:lnTo>
                  <a:lnTo>
                    <a:pt x="4843" y="317922"/>
                  </a:lnTo>
                  <a:lnTo>
                    <a:pt x="5381" y="331118"/>
                  </a:lnTo>
                  <a:lnTo>
                    <a:pt x="5462" y="3238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417">
              <a:extLst>
                <a:ext uri="{FF2B5EF4-FFF2-40B4-BE49-F238E27FC236}">
                  <a16:creationId xmlns:a16="http://schemas.microsoft.com/office/drawing/2014/main" id="{C2B648CA-A4A9-497A-E965-662BA7821A02}"/>
                </a:ext>
              </a:extLst>
            </p:cNvPr>
            <p:cNvSpPr/>
            <p:nvPr>
              <p:custDataLst>
                <p:tags r:id="rId65"/>
              </p:custDataLst>
            </p:nvPr>
          </p:nvSpPr>
          <p:spPr>
            <a:xfrm>
              <a:off x="1391974" y="2600325"/>
              <a:ext cx="103452" cy="38101"/>
            </a:xfrm>
            <a:custGeom>
              <a:avLst/>
              <a:gdLst/>
              <a:ahLst/>
              <a:cxnLst/>
              <a:rect l="0" t="0" r="0" b="0"/>
              <a:pathLst>
                <a:path w="103452" h="38101">
                  <a:moveTo>
                    <a:pt x="8201" y="38100"/>
                  </a:moveTo>
                  <a:lnTo>
                    <a:pt x="8201" y="38100"/>
                  </a:lnTo>
                  <a:lnTo>
                    <a:pt x="3144" y="33044"/>
                  </a:lnTo>
                  <a:lnTo>
                    <a:pt x="662" y="27739"/>
                  </a:lnTo>
                  <a:lnTo>
                    <a:pt x="0" y="24842"/>
                  </a:lnTo>
                  <a:lnTo>
                    <a:pt x="617" y="21854"/>
                  </a:lnTo>
                  <a:lnTo>
                    <a:pt x="4125" y="15710"/>
                  </a:lnTo>
                  <a:lnTo>
                    <a:pt x="7600" y="13648"/>
                  </a:lnTo>
                  <a:lnTo>
                    <a:pt x="48060" y="3341"/>
                  </a:lnTo>
                  <a:lnTo>
                    <a:pt x="1034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418">
              <a:extLst>
                <a:ext uri="{FF2B5EF4-FFF2-40B4-BE49-F238E27FC236}">
                  <a16:creationId xmlns:a16="http://schemas.microsoft.com/office/drawing/2014/main" id="{8883ED0A-DCC1-2761-191F-F3611DC5806C}"/>
                </a:ext>
              </a:extLst>
            </p:cNvPr>
            <p:cNvSpPr/>
            <p:nvPr>
              <p:custDataLst>
                <p:tags r:id="rId66"/>
              </p:custDataLst>
            </p:nvPr>
          </p:nvSpPr>
          <p:spPr>
            <a:xfrm>
              <a:off x="1572629" y="2562387"/>
              <a:ext cx="46622" cy="82752"/>
            </a:xfrm>
            <a:custGeom>
              <a:avLst/>
              <a:gdLst/>
              <a:ahLst/>
              <a:cxnLst/>
              <a:rect l="0" t="0" r="0" b="0"/>
              <a:pathLst>
                <a:path w="46622" h="82752">
                  <a:moveTo>
                    <a:pt x="46621" y="37938"/>
                  </a:moveTo>
                  <a:lnTo>
                    <a:pt x="46621" y="37938"/>
                  </a:lnTo>
                  <a:lnTo>
                    <a:pt x="46621" y="1681"/>
                  </a:lnTo>
                  <a:lnTo>
                    <a:pt x="45563" y="1066"/>
                  </a:lnTo>
                  <a:lnTo>
                    <a:pt x="33364" y="0"/>
                  </a:lnTo>
                  <a:lnTo>
                    <a:pt x="19175" y="4942"/>
                  </a:lnTo>
                  <a:lnTo>
                    <a:pt x="10434" y="13043"/>
                  </a:lnTo>
                  <a:lnTo>
                    <a:pt x="4080" y="23698"/>
                  </a:lnTo>
                  <a:lnTo>
                    <a:pt x="0" y="50608"/>
                  </a:lnTo>
                  <a:lnTo>
                    <a:pt x="501" y="65794"/>
                  </a:lnTo>
                  <a:lnTo>
                    <a:pt x="4251" y="76071"/>
                  </a:lnTo>
                  <a:lnTo>
                    <a:pt x="6733" y="79235"/>
                  </a:lnTo>
                  <a:lnTo>
                    <a:pt x="12312" y="82751"/>
                  </a:lnTo>
                  <a:lnTo>
                    <a:pt x="16340" y="81572"/>
                  </a:lnTo>
                  <a:lnTo>
                    <a:pt x="26460" y="74617"/>
                  </a:lnTo>
                  <a:lnTo>
                    <a:pt x="32369" y="64470"/>
                  </a:lnTo>
                  <a:lnTo>
                    <a:pt x="36474" y="35552"/>
                  </a:lnTo>
                  <a:lnTo>
                    <a:pt x="36819" y="27000"/>
                  </a:lnTo>
                  <a:lnTo>
                    <a:pt x="34795" y="24296"/>
                  </a:lnTo>
                  <a:lnTo>
                    <a:pt x="18046" y="18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419">
              <a:extLst>
                <a:ext uri="{FF2B5EF4-FFF2-40B4-BE49-F238E27FC236}">
                  <a16:creationId xmlns:a16="http://schemas.microsoft.com/office/drawing/2014/main" id="{29FAFB94-33B2-90C4-4DBA-C88A0194ACE2}"/>
                </a:ext>
              </a:extLst>
            </p:cNvPr>
            <p:cNvSpPr/>
            <p:nvPr>
              <p:custDataLst>
                <p:tags r:id="rId67"/>
              </p:custDataLst>
            </p:nvPr>
          </p:nvSpPr>
          <p:spPr>
            <a:xfrm>
              <a:off x="1619250" y="2562744"/>
              <a:ext cx="171451" cy="111198"/>
            </a:xfrm>
            <a:custGeom>
              <a:avLst/>
              <a:gdLst/>
              <a:ahLst/>
              <a:cxnLst/>
              <a:rect l="0" t="0" r="0" b="0"/>
              <a:pathLst>
                <a:path w="171451" h="111198">
                  <a:moveTo>
                    <a:pt x="0" y="28056"/>
                  </a:moveTo>
                  <a:lnTo>
                    <a:pt x="0" y="28056"/>
                  </a:lnTo>
                  <a:lnTo>
                    <a:pt x="5057" y="23000"/>
                  </a:lnTo>
                  <a:lnTo>
                    <a:pt x="10361" y="20517"/>
                  </a:lnTo>
                  <a:lnTo>
                    <a:pt x="13257" y="19855"/>
                  </a:lnTo>
                  <a:lnTo>
                    <a:pt x="22390" y="13867"/>
                  </a:lnTo>
                  <a:lnTo>
                    <a:pt x="34958" y="3420"/>
                  </a:lnTo>
                  <a:lnTo>
                    <a:pt x="44460" y="648"/>
                  </a:lnTo>
                  <a:lnTo>
                    <a:pt x="50804" y="0"/>
                  </a:lnTo>
                  <a:lnTo>
                    <a:pt x="65383" y="4691"/>
                  </a:lnTo>
                  <a:lnTo>
                    <a:pt x="68989" y="8246"/>
                  </a:lnTo>
                  <a:lnTo>
                    <a:pt x="80307" y="40199"/>
                  </a:lnTo>
                  <a:lnTo>
                    <a:pt x="80495" y="57794"/>
                  </a:lnTo>
                  <a:lnTo>
                    <a:pt x="71992" y="89904"/>
                  </a:lnTo>
                  <a:lnTo>
                    <a:pt x="63394" y="100700"/>
                  </a:lnTo>
                  <a:lnTo>
                    <a:pt x="53575" y="107967"/>
                  </a:lnTo>
                  <a:lnTo>
                    <a:pt x="45683" y="111197"/>
                  </a:lnTo>
                  <a:lnTo>
                    <a:pt x="42097" y="111000"/>
                  </a:lnTo>
                  <a:lnTo>
                    <a:pt x="35290" y="107959"/>
                  </a:lnTo>
                  <a:lnTo>
                    <a:pt x="33052" y="103550"/>
                  </a:lnTo>
                  <a:lnTo>
                    <a:pt x="30565" y="90183"/>
                  </a:lnTo>
                  <a:lnTo>
                    <a:pt x="32282" y="76482"/>
                  </a:lnTo>
                  <a:lnTo>
                    <a:pt x="42007" y="50439"/>
                  </a:lnTo>
                  <a:lnTo>
                    <a:pt x="47950" y="43296"/>
                  </a:lnTo>
                  <a:lnTo>
                    <a:pt x="65446" y="33653"/>
                  </a:lnTo>
                  <a:lnTo>
                    <a:pt x="108064" y="21838"/>
                  </a:lnTo>
                  <a:lnTo>
                    <a:pt x="153698" y="10459"/>
                  </a:lnTo>
                  <a:lnTo>
                    <a:pt x="171450" y="9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52">
            <a:extLst>
              <a:ext uri="{FF2B5EF4-FFF2-40B4-BE49-F238E27FC236}">
                <a16:creationId xmlns:a16="http://schemas.microsoft.com/office/drawing/2014/main" id="{27EC769E-4D40-15F0-2A23-7E1D2BE6D43D}"/>
              </a:ext>
            </a:extLst>
          </p:cNvPr>
          <p:cNvGrpSpPr/>
          <p:nvPr/>
        </p:nvGrpSpPr>
        <p:grpSpPr>
          <a:xfrm>
            <a:off x="2238375" y="2402948"/>
            <a:ext cx="952501" cy="435503"/>
            <a:chOff x="2238375" y="2402948"/>
            <a:chExt cx="952501" cy="435503"/>
          </a:xfrm>
        </p:grpSpPr>
        <p:sp>
          <p:nvSpPr>
            <p:cNvPr id="40" name="SMARTInkShape-420">
              <a:extLst>
                <a:ext uri="{FF2B5EF4-FFF2-40B4-BE49-F238E27FC236}">
                  <a16:creationId xmlns:a16="http://schemas.microsoft.com/office/drawing/2014/main" id="{641D1519-3087-3591-177F-E0E303184E22}"/>
                </a:ext>
              </a:extLst>
            </p:cNvPr>
            <p:cNvSpPr/>
            <p:nvPr>
              <p:custDataLst>
                <p:tags r:id="rId57"/>
              </p:custDataLst>
            </p:nvPr>
          </p:nvSpPr>
          <p:spPr>
            <a:xfrm>
              <a:off x="2247900" y="2439724"/>
              <a:ext cx="9491" cy="398727"/>
            </a:xfrm>
            <a:custGeom>
              <a:avLst/>
              <a:gdLst/>
              <a:ahLst/>
              <a:cxnLst/>
              <a:rect l="0" t="0" r="0" b="0"/>
              <a:pathLst>
                <a:path w="9491" h="398727">
                  <a:moveTo>
                    <a:pt x="0" y="8201"/>
                  </a:moveTo>
                  <a:lnTo>
                    <a:pt x="0" y="8201"/>
                  </a:lnTo>
                  <a:lnTo>
                    <a:pt x="8201" y="0"/>
                  </a:lnTo>
                  <a:lnTo>
                    <a:pt x="8642" y="617"/>
                  </a:lnTo>
                  <a:lnTo>
                    <a:pt x="9447" y="34442"/>
                  </a:lnTo>
                  <a:lnTo>
                    <a:pt x="9490" y="67842"/>
                  </a:lnTo>
                  <a:lnTo>
                    <a:pt x="6687" y="104558"/>
                  </a:lnTo>
                  <a:lnTo>
                    <a:pt x="2972" y="139926"/>
                  </a:lnTo>
                  <a:lnTo>
                    <a:pt x="881" y="185755"/>
                  </a:lnTo>
                  <a:lnTo>
                    <a:pt x="391" y="220464"/>
                  </a:lnTo>
                  <a:lnTo>
                    <a:pt x="174" y="257057"/>
                  </a:lnTo>
                  <a:lnTo>
                    <a:pt x="77" y="292370"/>
                  </a:lnTo>
                  <a:lnTo>
                    <a:pt x="23" y="333934"/>
                  </a:lnTo>
                  <a:lnTo>
                    <a:pt x="3" y="380133"/>
                  </a:lnTo>
                  <a:lnTo>
                    <a:pt x="0" y="398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421">
              <a:extLst>
                <a:ext uri="{FF2B5EF4-FFF2-40B4-BE49-F238E27FC236}">
                  <a16:creationId xmlns:a16="http://schemas.microsoft.com/office/drawing/2014/main" id="{EAF2AFFF-B588-792C-A2A5-3DA4EA472E43}"/>
                </a:ext>
              </a:extLst>
            </p:cNvPr>
            <p:cNvSpPr/>
            <p:nvPr>
              <p:custDataLst>
                <p:tags r:id="rId58"/>
              </p:custDataLst>
            </p:nvPr>
          </p:nvSpPr>
          <p:spPr>
            <a:xfrm>
              <a:off x="2238375" y="2507179"/>
              <a:ext cx="121391" cy="140394"/>
            </a:xfrm>
            <a:custGeom>
              <a:avLst/>
              <a:gdLst/>
              <a:ahLst/>
              <a:cxnLst/>
              <a:rect l="0" t="0" r="0" b="0"/>
              <a:pathLst>
                <a:path w="121391" h="140394">
                  <a:moveTo>
                    <a:pt x="0" y="83621"/>
                  </a:moveTo>
                  <a:lnTo>
                    <a:pt x="0" y="83621"/>
                  </a:lnTo>
                  <a:lnTo>
                    <a:pt x="0" y="70363"/>
                  </a:lnTo>
                  <a:lnTo>
                    <a:pt x="16246" y="26929"/>
                  </a:lnTo>
                  <a:lnTo>
                    <a:pt x="22390" y="16797"/>
                  </a:lnTo>
                  <a:lnTo>
                    <a:pt x="28648" y="11588"/>
                  </a:lnTo>
                  <a:lnTo>
                    <a:pt x="57993" y="248"/>
                  </a:lnTo>
                  <a:lnTo>
                    <a:pt x="70224" y="0"/>
                  </a:lnTo>
                  <a:lnTo>
                    <a:pt x="82717" y="3417"/>
                  </a:lnTo>
                  <a:lnTo>
                    <a:pt x="95324" y="14108"/>
                  </a:lnTo>
                  <a:lnTo>
                    <a:pt x="111500" y="37977"/>
                  </a:lnTo>
                  <a:lnTo>
                    <a:pt x="118347" y="55927"/>
                  </a:lnTo>
                  <a:lnTo>
                    <a:pt x="121390" y="74487"/>
                  </a:lnTo>
                  <a:lnTo>
                    <a:pt x="117099" y="93320"/>
                  </a:lnTo>
                  <a:lnTo>
                    <a:pt x="102152" y="126224"/>
                  </a:lnTo>
                  <a:lnTo>
                    <a:pt x="97735" y="131073"/>
                  </a:lnTo>
                  <a:lnTo>
                    <a:pt x="87182" y="136461"/>
                  </a:lnTo>
                  <a:lnTo>
                    <a:pt x="42448" y="140393"/>
                  </a:lnTo>
                  <a:lnTo>
                    <a:pt x="19050" y="1312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422">
              <a:extLst>
                <a:ext uri="{FF2B5EF4-FFF2-40B4-BE49-F238E27FC236}">
                  <a16:creationId xmlns:a16="http://schemas.microsoft.com/office/drawing/2014/main" id="{1C55187A-38C4-7153-02BC-6EB8E3156157}"/>
                </a:ext>
              </a:extLst>
            </p:cNvPr>
            <p:cNvSpPr/>
            <p:nvPr>
              <p:custDataLst>
                <p:tags r:id="rId59"/>
              </p:custDataLst>
            </p:nvPr>
          </p:nvSpPr>
          <p:spPr>
            <a:xfrm>
              <a:off x="2419350" y="2676525"/>
              <a:ext cx="19051" cy="114301"/>
            </a:xfrm>
            <a:custGeom>
              <a:avLst/>
              <a:gdLst/>
              <a:ahLst/>
              <a:cxnLst/>
              <a:rect l="0" t="0" r="0" b="0"/>
              <a:pathLst>
                <a:path w="19051" h="114301">
                  <a:moveTo>
                    <a:pt x="19050" y="0"/>
                  </a:moveTo>
                  <a:lnTo>
                    <a:pt x="19050" y="0"/>
                  </a:lnTo>
                  <a:lnTo>
                    <a:pt x="17992" y="15208"/>
                  </a:lnTo>
                  <a:lnTo>
                    <a:pt x="11511" y="41418"/>
                  </a:lnTo>
                  <a:lnTo>
                    <a:pt x="3241" y="84045"/>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423">
              <a:extLst>
                <a:ext uri="{FF2B5EF4-FFF2-40B4-BE49-F238E27FC236}">
                  <a16:creationId xmlns:a16="http://schemas.microsoft.com/office/drawing/2014/main" id="{FD41719F-783F-6491-7895-840AB0A26ECE}"/>
                </a:ext>
              </a:extLst>
            </p:cNvPr>
            <p:cNvSpPr/>
            <p:nvPr>
              <p:custDataLst>
                <p:tags r:id="rId60"/>
              </p:custDataLst>
            </p:nvPr>
          </p:nvSpPr>
          <p:spPr>
            <a:xfrm>
              <a:off x="2638425" y="2619375"/>
              <a:ext cx="171451" cy="9526"/>
            </a:xfrm>
            <a:custGeom>
              <a:avLst/>
              <a:gdLst/>
              <a:ahLst/>
              <a:cxnLst/>
              <a:rect l="0" t="0" r="0" b="0"/>
              <a:pathLst>
                <a:path w="171451" h="9526">
                  <a:moveTo>
                    <a:pt x="0" y="9525"/>
                  </a:moveTo>
                  <a:lnTo>
                    <a:pt x="0" y="9525"/>
                  </a:lnTo>
                  <a:lnTo>
                    <a:pt x="5056" y="9525"/>
                  </a:lnTo>
                  <a:lnTo>
                    <a:pt x="45761" y="1324"/>
                  </a:lnTo>
                  <a:lnTo>
                    <a:pt x="88210" y="116"/>
                  </a:lnTo>
                  <a:lnTo>
                    <a:pt x="133677" y="1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424">
              <a:extLst>
                <a:ext uri="{FF2B5EF4-FFF2-40B4-BE49-F238E27FC236}">
                  <a16:creationId xmlns:a16="http://schemas.microsoft.com/office/drawing/2014/main" id="{8230767C-4070-0B4D-4E27-E103FD1796F4}"/>
                </a:ext>
              </a:extLst>
            </p:cNvPr>
            <p:cNvSpPr/>
            <p:nvPr>
              <p:custDataLst>
                <p:tags r:id="rId61"/>
              </p:custDataLst>
            </p:nvPr>
          </p:nvSpPr>
          <p:spPr>
            <a:xfrm>
              <a:off x="2934341" y="2402948"/>
              <a:ext cx="22538" cy="435503"/>
            </a:xfrm>
            <a:custGeom>
              <a:avLst/>
              <a:gdLst/>
              <a:ahLst/>
              <a:cxnLst/>
              <a:rect l="0" t="0" r="0" b="0"/>
              <a:pathLst>
                <a:path w="22538" h="435503">
                  <a:moveTo>
                    <a:pt x="8884" y="16402"/>
                  </a:moveTo>
                  <a:lnTo>
                    <a:pt x="8884" y="16402"/>
                  </a:lnTo>
                  <a:lnTo>
                    <a:pt x="8884" y="6289"/>
                  </a:lnTo>
                  <a:lnTo>
                    <a:pt x="9942" y="3310"/>
                  </a:lnTo>
                  <a:lnTo>
                    <a:pt x="11706" y="1324"/>
                  </a:lnTo>
                  <a:lnTo>
                    <a:pt x="13940" y="0"/>
                  </a:lnTo>
                  <a:lnTo>
                    <a:pt x="16488" y="176"/>
                  </a:lnTo>
                  <a:lnTo>
                    <a:pt x="22141" y="3193"/>
                  </a:lnTo>
                  <a:lnTo>
                    <a:pt x="22537" y="16528"/>
                  </a:lnTo>
                  <a:lnTo>
                    <a:pt x="19632" y="53481"/>
                  </a:lnTo>
                  <a:lnTo>
                    <a:pt x="18772" y="99002"/>
                  </a:lnTo>
                  <a:lnTo>
                    <a:pt x="15694" y="139301"/>
                  </a:lnTo>
                  <a:lnTo>
                    <a:pt x="10902" y="186519"/>
                  </a:lnTo>
                  <a:lnTo>
                    <a:pt x="8722" y="222185"/>
                  </a:lnTo>
                  <a:lnTo>
                    <a:pt x="2604" y="263289"/>
                  </a:lnTo>
                  <a:lnTo>
                    <a:pt x="801" y="296521"/>
                  </a:lnTo>
                  <a:lnTo>
                    <a:pt x="0" y="329636"/>
                  </a:lnTo>
                  <a:lnTo>
                    <a:pt x="2371" y="375206"/>
                  </a:lnTo>
                  <a:lnTo>
                    <a:pt x="9084" y="418625"/>
                  </a:lnTo>
                  <a:lnTo>
                    <a:pt x="18409" y="4355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425">
              <a:extLst>
                <a:ext uri="{FF2B5EF4-FFF2-40B4-BE49-F238E27FC236}">
                  <a16:creationId xmlns:a16="http://schemas.microsoft.com/office/drawing/2014/main" id="{837F8EC9-0F8B-C0BB-D353-36132954B75F}"/>
                </a:ext>
              </a:extLst>
            </p:cNvPr>
            <p:cNvSpPr/>
            <p:nvPr>
              <p:custDataLst>
                <p:tags r:id="rId62"/>
              </p:custDataLst>
            </p:nvPr>
          </p:nvSpPr>
          <p:spPr>
            <a:xfrm>
              <a:off x="2924175" y="2524173"/>
              <a:ext cx="123268" cy="100157"/>
            </a:xfrm>
            <a:custGeom>
              <a:avLst/>
              <a:gdLst/>
              <a:ahLst/>
              <a:cxnLst/>
              <a:rect l="0" t="0" r="0" b="0"/>
              <a:pathLst>
                <a:path w="123268" h="100157">
                  <a:moveTo>
                    <a:pt x="9525" y="47577"/>
                  </a:moveTo>
                  <a:lnTo>
                    <a:pt x="9525" y="47577"/>
                  </a:lnTo>
                  <a:lnTo>
                    <a:pt x="9525" y="42521"/>
                  </a:lnTo>
                  <a:lnTo>
                    <a:pt x="10583" y="41031"/>
                  </a:lnTo>
                  <a:lnTo>
                    <a:pt x="12347" y="40038"/>
                  </a:lnTo>
                  <a:lnTo>
                    <a:pt x="14581" y="39376"/>
                  </a:lnTo>
                  <a:lnTo>
                    <a:pt x="26859" y="29967"/>
                  </a:lnTo>
                  <a:lnTo>
                    <a:pt x="50628" y="9285"/>
                  </a:lnTo>
                  <a:lnTo>
                    <a:pt x="63505" y="1796"/>
                  </a:lnTo>
                  <a:lnTo>
                    <a:pt x="73653" y="316"/>
                  </a:lnTo>
                  <a:lnTo>
                    <a:pt x="88983" y="0"/>
                  </a:lnTo>
                  <a:lnTo>
                    <a:pt x="95287" y="2796"/>
                  </a:lnTo>
                  <a:lnTo>
                    <a:pt x="117477" y="22343"/>
                  </a:lnTo>
                  <a:lnTo>
                    <a:pt x="121003" y="31424"/>
                  </a:lnTo>
                  <a:lnTo>
                    <a:pt x="123267" y="49443"/>
                  </a:lnTo>
                  <a:lnTo>
                    <a:pt x="118603" y="70002"/>
                  </a:lnTo>
                  <a:lnTo>
                    <a:pt x="110519" y="86089"/>
                  </a:lnTo>
                  <a:lnTo>
                    <a:pt x="105429" y="89127"/>
                  </a:lnTo>
                  <a:lnTo>
                    <a:pt x="61859" y="100156"/>
                  </a:lnTo>
                  <a:lnTo>
                    <a:pt x="15762" y="95776"/>
                  </a:lnTo>
                  <a:lnTo>
                    <a:pt x="0" y="952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426">
              <a:extLst>
                <a:ext uri="{FF2B5EF4-FFF2-40B4-BE49-F238E27FC236}">
                  <a16:creationId xmlns:a16="http://schemas.microsoft.com/office/drawing/2014/main" id="{9CE2F2BB-4815-DD4F-CA85-5CC4A75E9207}"/>
                </a:ext>
              </a:extLst>
            </p:cNvPr>
            <p:cNvSpPr/>
            <p:nvPr>
              <p:custDataLst>
                <p:tags r:id="rId63"/>
              </p:custDataLst>
            </p:nvPr>
          </p:nvSpPr>
          <p:spPr>
            <a:xfrm>
              <a:off x="3095710" y="2638865"/>
              <a:ext cx="95166" cy="113861"/>
            </a:xfrm>
            <a:custGeom>
              <a:avLst/>
              <a:gdLst/>
              <a:ahLst/>
              <a:cxnLst/>
              <a:rect l="0" t="0" r="0" b="0"/>
              <a:pathLst>
                <a:path w="95166" h="113861">
                  <a:moveTo>
                    <a:pt x="9440" y="47185"/>
                  </a:moveTo>
                  <a:lnTo>
                    <a:pt x="9440" y="47185"/>
                  </a:lnTo>
                  <a:lnTo>
                    <a:pt x="9440" y="38984"/>
                  </a:lnTo>
                  <a:lnTo>
                    <a:pt x="15986" y="30317"/>
                  </a:lnTo>
                  <a:lnTo>
                    <a:pt x="18082" y="21491"/>
                  </a:lnTo>
                  <a:lnTo>
                    <a:pt x="18573" y="15304"/>
                  </a:lnTo>
                  <a:lnTo>
                    <a:pt x="20820" y="13231"/>
                  </a:lnTo>
                  <a:lnTo>
                    <a:pt x="36814" y="7081"/>
                  </a:lnTo>
                  <a:lnTo>
                    <a:pt x="46912" y="0"/>
                  </a:lnTo>
                  <a:lnTo>
                    <a:pt x="52410" y="4747"/>
                  </a:lnTo>
                  <a:lnTo>
                    <a:pt x="54996" y="12801"/>
                  </a:lnTo>
                  <a:lnTo>
                    <a:pt x="55686" y="17913"/>
                  </a:lnTo>
                  <a:lnTo>
                    <a:pt x="48743" y="53753"/>
                  </a:lnTo>
                  <a:lnTo>
                    <a:pt x="46225" y="58972"/>
                  </a:lnTo>
                  <a:lnTo>
                    <a:pt x="16530" y="92585"/>
                  </a:lnTo>
                  <a:lnTo>
                    <a:pt x="203" y="104131"/>
                  </a:lnTo>
                  <a:lnTo>
                    <a:pt x="0" y="109331"/>
                  </a:lnTo>
                  <a:lnTo>
                    <a:pt x="1030" y="110841"/>
                  </a:lnTo>
                  <a:lnTo>
                    <a:pt x="2775" y="111847"/>
                  </a:lnTo>
                  <a:lnTo>
                    <a:pt x="9653" y="112965"/>
                  </a:lnTo>
                  <a:lnTo>
                    <a:pt x="53976" y="113808"/>
                  </a:lnTo>
                  <a:lnTo>
                    <a:pt x="95165" y="113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SMARTInkShape-Group53">
            <a:extLst>
              <a:ext uri="{FF2B5EF4-FFF2-40B4-BE49-F238E27FC236}">
                <a16:creationId xmlns:a16="http://schemas.microsoft.com/office/drawing/2014/main" id="{3E5DC143-ED14-D4D7-3B0F-40C705DC5EF3}"/>
              </a:ext>
            </a:extLst>
          </p:cNvPr>
          <p:cNvGrpSpPr/>
          <p:nvPr/>
        </p:nvGrpSpPr>
        <p:grpSpPr>
          <a:xfrm>
            <a:off x="3476625" y="2571750"/>
            <a:ext cx="28576" cy="141552"/>
            <a:chOff x="3476625" y="2571750"/>
            <a:chExt cx="28576" cy="141552"/>
          </a:xfrm>
        </p:grpSpPr>
        <p:sp>
          <p:nvSpPr>
            <p:cNvPr id="48" name="SMARTInkShape-427">
              <a:extLst>
                <a:ext uri="{FF2B5EF4-FFF2-40B4-BE49-F238E27FC236}">
                  <a16:creationId xmlns:a16="http://schemas.microsoft.com/office/drawing/2014/main" id="{5A8190B4-70A3-7E1F-18D7-B4C17001A2AE}"/>
                </a:ext>
              </a:extLst>
            </p:cNvPr>
            <p:cNvSpPr/>
            <p:nvPr>
              <p:custDataLst>
                <p:tags r:id="rId55"/>
              </p:custDataLst>
            </p:nvPr>
          </p:nvSpPr>
          <p:spPr>
            <a:xfrm>
              <a:off x="3476625" y="25717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428">
              <a:extLst>
                <a:ext uri="{FF2B5EF4-FFF2-40B4-BE49-F238E27FC236}">
                  <a16:creationId xmlns:a16="http://schemas.microsoft.com/office/drawing/2014/main" id="{7591E15B-F848-52D9-338E-A14E299E0C20}"/>
                </a:ext>
              </a:extLst>
            </p:cNvPr>
            <p:cNvSpPr/>
            <p:nvPr>
              <p:custDataLst>
                <p:tags r:id="rId56"/>
              </p:custDataLst>
            </p:nvPr>
          </p:nvSpPr>
          <p:spPr>
            <a:xfrm>
              <a:off x="3495675" y="2705100"/>
              <a:ext cx="9526" cy="8202"/>
            </a:xfrm>
            <a:custGeom>
              <a:avLst/>
              <a:gdLst/>
              <a:ahLst/>
              <a:cxnLst/>
              <a:rect l="0" t="0" r="0" b="0"/>
              <a:pathLst>
                <a:path w="9526" h="8202">
                  <a:moveTo>
                    <a:pt x="9525" y="0"/>
                  </a:moveTo>
                  <a:lnTo>
                    <a:pt x="9525" y="0"/>
                  </a:lnTo>
                  <a:lnTo>
                    <a:pt x="9525" y="5056"/>
                  </a:lnTo>
                  <a:lnTo>
                    <a:pt x="8467" y="6546"/>
                  </a:lnTo>
                  <a:lnTo>
                    <a:pt x="6703" y="7539"/>
                  </a:lnTo>
                  <a:lnTo>
                    <a:pt x="4469" y="8201"/>
                  </a:lnTo>
                  <a:lnTo>
                    <a:pt x="2979" y="758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54">
            <a:extLst>
              <a:ext uri="{FF2B5EF4-FFF2-40B4-BE49-F238E27FC236}">
                <a16:creationId xmlns:a16="http://schemas.microsoft.com/office/drawing/2014/main" id="{7F7A1E8D-8F3F-A5C2-406E-6A0ED05BEFD0}"/>
              </a:ext>
            </a:extLst>
          </p:cNvPr>
          <p:cNvGrpSpPr/>
          <p:nvPr/>
        </p:nvGrpSpPr>
        <p:grpSpPr>
          <a:xfrm>
            <a:off x="162226" y="3105150"/>
            <a:ext cx="1808915" cy="762001"/>
            <a:chOff x="162226" y="3105150"/>
            <a:chExt cx="1808915" cy="762001"/>
          </a:xfrm>
        </p:grpSpPr>
        <p:sp>
          <p:nvSpPr>
            <p:cNvPr id="51" name="SMARTInkShape-429">
              <a:extLst>
                <a:ext uri="{FF2B5EF4-FFF2-40B4-BE49-F238E27FC236}">
                  <a16:creationId xmlns:a16="http://schemas.microsoft.com/office/drawing/2014/main" id="{F55F8F61-D107-0DA2-7D68-71EC4C8074AB}"/>
                </a:ext>
              </a:extLst>
            </p:cNvPr>
            <p:cNvSpPr/>
            <p:nvPr>
              <p:custDataLst>
                <p:tags r:id="rId44"/>
              </p:custDataLst>
            </p:nvPr>
          </p:nvSpPr>
          <p:spPr>
            <a:xfrm>
              <a:off x="495300" y="3410446"/>
              <a:ext cx="18973" cy="437655"/>
            </a:xfrm>
            <a:custGeom>
              <a:avLst/>
              <a:gdLst/>
              <a:ahLst/>
              <a:cxnLst/>
              <a:rect l="0" t="0" r="0" b="0"/>
              <a:pathLst>
                <a:path w="18973" h="437655">
                  <a:moveTo>
                    <a:pt x="9525" y="37604"/>
                  </a:moveTo>
                  <a:lnTo>
                    <a:pt x="9525" y="37604"/>
                  </a:lnTo>
                  <a:lnTo>
                    <a:pt x="9525" y="0"/>
                  </a:lnTo>
                  <a:lnTo>
                    <a:pt x="9525" y="34164"/>
                  </a:lnTo>
                  <a:lnTo>
                    <a:pt x="9525" y="77154"/>
                  </a:lnTo>
                  <a:lnTo>
                    <a:pt x="12347" y="124556"/>
                  </a:lnTo>
                  <a:lnTo>
                    <a:pt x="17726" y="169315"/>
                  </a:lnTo>
                  <a:lnTo>
                    <a:pt x="18788" y="215276"/>
                  </a:lnTo>
                  <a:lnTo>
                    <a:pt x="18972" y="249351"/>
                  </a:lnTo>
                  <a:lnTo>
                    <a:pt x="17969" y="295077"/>
                  </a:lnTo>
                  <a:lnTo>
                    <a:pt x="12497" y="331203"/>
                  </a:lnTo>
                  <a:lnTo>
                    <a:pt x="7290" y="377978"/>
                  </a:lnTo>
                  <a:lnTo>
                    <a:pt x="960" y="424621"/>
                  </a:lnTo>
                  <a:lnTo>
                    <a:pt x="0" y="437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430">
              <a:extLst>
                <a:ext uri="{FF2B5EF4-FFF2-40B4-BE49-F238E27FC236}">
                  <a16:creationId xmlns:a16="http://schemas.microsoft.com/office/drawing/2014/main" id="{81EE1532-3518-806D-4CF0-29DBF7888D85}"/>
                </a:ext>
              </a:extLst>
            </p:cNvPr>
            <p:cNvSpPr/>
            <p:nvPr>
              <p:custDataLst>
                <p:tags r:id="rId45"/>
              </p:custDataLst>
            </p:nvPr>
          </p:nvSpPr>
          <p:spPr>
            <a:xfrm>
              <a:off x="485775" y="3506374"/>
              <a:ext cx="131200" cy="103602"/>
            </a:xfrm>
            <a:custGeom>
              <a:avLst/>
              <a:gdLst/>
              <a:ahLst/>
              <a:cxnLst/>
              <a:rect l="0" t="0" r="0" b="0"/>
              <a:pathLst>
                <a:path w="131200" h="103602">
                  <a:moveTo>
                    <a:pt x="9525" y="46451"/>
                  </a:moveTo>
                  <a:lnTo>
                    <a:pt x="9525" y="46451"/>
                  </a:lnTo>
                  <a:lnTo>
                    <a:pt x="14581" y="41394"/>
                  </a:lnTo>
                  <a:lnTo>
                    <a:pt x="15013" y="39905"/>
                  </a:lnTo>
                  <a:lnTo>
                    <a:pt x="14242" y="38912"/>
                  </a:lnTo>
                  <a:lnTo>
                    <a:pt x="9607" y="36960"/>
                  </a:lnTo>
                  <a:lnTo>
                    <a:pt x="14606" y="31879"/>
                  </a:lnTo>
                  <a:lnTo>
                    <a:pt x="17075" y="26569"/>
                  </a:lnTo>
                  <a:lnTo>
                    <a:pt x="17733" y="23671"/>
                  </a:lnTo>
                  <a:lnTo>
                    <a:pt x="19231" y="21739"/>
                  </a:lnTo>
                  <a:lnTo>
                    <a:pt x="51083" y="2788"/>
                  </a:lnTo>
                  <a:lnTo>
                    <a:pt x="63702" y="0"/>
                  </a:lnTo>
                  <a:lnTo>
                    <a:pt x="81434" y="232"/>
                  </a:lnTo>
                  <a:lnTo>
                    <a:pt x="97576" y="4037"/>
                  </a:lnTo>
                  <a:lnTo>
                    <a:pt x="109689" y="12078"/>
                  </a:lnTo>
                  <a:lnTo>
                    <a:pt x="126089" y="34487"/>
                  </a:lnTo>
                  <a:lnTo>
                    <a:pt x="131199" y="53019"/>
                  </a:lnTo>
                  <a:lnTo>
                    <a:pt x="129572" y="62776"/>
                  </a:lnTo>
                  <a:lnTo>
                    <a:pt x="124262" y="71698"/>
                  </a:lnTo>
                  <a:lnTo>
                    <a:pt x="114847" y="82719"/>
                  </a:lnTo>
                  <a:lnTo>
                    <a:pt x="92590" y="95767"/>
                  </a:lnTo>
                  <a:lnTo>
                    <a:pt x="76000" y="101280"/>
                  </a:lnTo>
                  <a:lnTo>
                    <a:pt x="32778" y="103397"/>
                  </a:lnTo>
                  <a:lnTo>
                    <a:pt x="0" y="103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431">
              <a:extLst>
                <a:ext uri="{FF2B5EF4-FFF2-40B4-BE49-F238E27FC236}">
                  <a16:creationId xmlns:a16="http://schemas.microsoft.com/office/drawing/2014/main" id="{A40AFDAF-6DEA-872B-A6A5-00FAF2C93A81}"/>
                </a:ext>
              </a:extLst>
            </p:cNvPr>
            <p:cNvSpPr/>
            <p:nvPr>
              <p:custDataLst>
                <p:tags r:id="rId46"/>
              </p:custDataLst>
            </p:nvPr>
          </p:nvSpPr>
          <p:spPr>
            <a:xfrm>
              <a:off x="714375" y="3591318"/>
              <a:ext cx="9410" cy="152008"/>
            </a:xfrm>
            <a:custGeom>
              <a:avLst/>
              <a:gdLst/>
              <a:ahLst/>
              <a:cxnLst/>
              <a:rect l="0" t="0" r="0" b="0"/>
              <a:pathLst>
                <a:path w="9410" h="152008">
                  <a:moveTo>
                    <a:pt x="0" y="9132"/>
                  </a:moveTo>
                  <a:lnTo>
                    <a:pt x="0" y="9132"/>
                  </a:lnTo>
                  <a:lnTo>
                    <a:pt x="9133" y="0"/>
                  </a:lnTo>
                  <a:lnTo>
                    <a:pt x="9409" y="9836"/>
                  </a:lnTo>
                  <a:lnTo>
                    <a:pt x="1314" y="54510"/>
                  </a:lnTo>
                  <a:lnTo>
                    <a:pt x="389" y="94779"/>
                  </a:lnTo>
                  <a:lnTo>
                    <a:pt x="0" y="1520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32">
              <a:extLst>
                <a:ext uri="{FF2B5EF4-FFF2-40B4-BE49-F238E27FC236}">
                  <a16:creationId xmlns:a16="http://schemas.microsoft.com/office/drawing/2014/main" id="{078CB7BA-E789-19B4-5CE4-4C3A11C95537}"/>
                </a:ext>
              </a:extLst>
            </p:cNvPr>
            <p:cNvSpPr/>
            <p:nvPr>
              <p:custDataLst>
                <p:tags r:id="rId47"/>
              </p:custDataLst>
            </p:nvPr>
          </p:nvSpPr>
          <p:spPr>
            <a:xfrm>
              <a:off x="371475" y="3190929"/>
              <a:ext cx="228601" cy="152347"/>
            </a:xfrm>
            <a:custGeom>
              <a:avLst/>
              <a:gdLst/>
              <a:ahLst/>
              <a:cxnLst/>
              <a:rect l="0" t="0" r="0" b="0"/>
              <a:pathLst>
                <a:path w="228601" h="152347">
                  <a:moveTo>
                    <a:pt x="0" y="152346"/>
                  </a:moveTo>
                  <a:lnTo>
                    <a:pt x="0" y="152346"/>
                  </a:lnTo>
                  <a:lnTo>
                    <a:pt x="19298" y="130226"/>
                  </a:lnTo>
                  <a:lnTo>
                    <a:pt x="48483" y="84565"/>
                  </a:lnTo>
                  <a:lnTo>
                    <a:pt x="75439" y="38785"/>
                  </a:lnTo>
                  <a:lnTo>
                    <a:pt x="95235" y="0"/>
                  </a:lnTo>
                  <a:lnTo>
                    <a:pt x="110456" y="8619"/>
                  </a:lnTo>
                  <a:lnTo>
                    <a:pt x="152547" y="50715"/>
                  </a:lnTo>
                  <a:lnTo>
                    <a:pt x="193505" y="97947"/>
                  </a:lnTo>
                  <a:lnTo>
                    <a:pt x="227099" y="131795"/>
                  </a:lnTo>
                  <a:lnTo>
                    <a:pt x="228600" y="1428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33">
              <a:extLst>
                <a:ext uri="{FF2B5EF4-FFF2-40B4-BE49-F238E27FC236}">
                  <a16:creationId xmlns:a16="http://schemas.microsoft.com/office/drawing/2014/main" id="{0B968CCA-0C2F-06F4-6843-59C66729C9B0}"/>
                </a:ext>
              </a:extLst>
            </p:cNvPr>
            <p:cNvSpPr/>
            <p:nvPr>
              <p:custDataLst>
                <p:tags r:id="rId48"/>
              </p:custDataLst>
            </p:nvPr>
          </p:nvSpPr>
          <p:spPr>
            <a:xfrm>
              <a:off x="942975" y="3543300"/>
              <a:ext cx="200026" cy="9526"/>
            </a:xfrm>
            <a:custGeom>
              <a:avLst/>
              <a:gdLst/>
              <a:ahLst/>
              <a:cxnLst/>
              <a:rect l="0" t="0" r="0" b="0"/>
              <a:pathLst>
                <a:path w="200026" h="9526">
                  <a:moveTo>
                    <a:pt x="0" y="9525"/>
                  </a:moveTo>
                  <a:lnTo>
                    <a:pt x="0" y="9525"/>
                  </a:lnTo>
                  <a:lnTo>
                    <a:pt x="24910" y="8467"/>
                  </a:lnTo>
                  <a:lnTo>
                    <a:pt x="70168" y="883"/>
                  </a:lnTo>
                  <a:lnTo>
                    <a:pt x="114760" y="117"/>
                  </a:lnTo>
                  <a:lnTo>
                    <a:pt x="157978" y="23"/>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34">
              <a:extLst>
                <a:ext uri="{FF2B5EF4-FFF2-40B4-BE49-F238E27FC236}">
                  <a16:creationId xmlns:a16="http://schemas.microsoft.com/office/drawing/2014/main" id="{08B8ABAD-D3E1-BF11-9195-363744FF853C}"/>
                </a:ext>
              </a:extLst>
            </p:cNvPr>
            <p:cNvSpPr/>
            <p:nvPr>
              <p:custDataLst>
                <p:tags r:id="rId49"/>
              </p:custDataLst>
            </p:nvPr>
          </p:nvSpPr>
          <p:spPr>
            <a:xfrm>
              <a:off x="1343025" y="3334197"/>
              <a:ext cx="9479" cy="428179"/>
            </a:xfrm>
            <a:custGeom>
              <a:avLst/>
              <a:gdLst/>
              <a:ahLst/>
              <a:cxnLst/>
              <a:rect l="0" t="0" r="0" b="0"/>
              <a:pathLst>
                <a:path w="9479" h="428179">
                  <a:moveTo>
                    <a:pt x="0" y="37653"/>
                  </a:moveTo>
                  <a:lnTo>
                    <a:pt x="0" y="37653"/>
                  </a:lnTo>
                  <a:lnTo>
                    <a:pt x="0" y="11186"/>
                  </a:lnTo>
                  <a:lnTo>
                    <a:pt x="8201" y="1062"/>
                  </a:lnTo>
                  <a:lnTo>
                    <a:pt x="7584" y="559"/>
                  </a:lnTo>
                  <a:lnTo>
                    <a:pt x="4076" y="0"/>
                  </a:lnTo>
                  <a:lnTo>
                    <a:pt x="3776" y="909"/>
                  </a:lnTo>
                  <a:lnTo>
                    <a:pt x="6264" y="4742"/>
                  </a:lnTo>
                  <a:lnTo>
                    <a:pt x="9096" y="45235"/>
                  </a:lnTo>
                  <a:lnTo>
                    <a:pt x="9440" y="92538"/>
                  </a:lnTo>
                  <a:lnTo>
                    <a:pt x="2962" y="132456"/>
                  </a:lnTo>
                  <a:lnTo>
                    <a:pt x="1936" y="161345"/>
                  </a:lnTo>
                  <a:lnTo>
                    <a:pt x="7712" y="199552"/>
                  </a:lnTo>
                  <a:lnTo>
                    <a:pt x="8988" y="239434"/>
                  </a:lnTo>
                  <a:lnTo>
                    <a:pt x="9366" y="284059"/>
                  </a:lnTo>
                  <a:lnTo>
                    <a:pt x="9478" y="319154"/>
                  </a:lnTo>
                  <a:lnTo>
                    <a:pt x="6689" y="360244"/>
                  </a:lnTo>
                  <a:lnTo>
                    <a:pt x="0" y="428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35">
              <a:extLst>
                <a:ext uri="{FF2B5EF4-FFF2-40B4-BE49-F238E27FC236}">
                  <a16:creationId xmlns:a16="http://schemas.microsoft.com/office/drawing/2014/main" id="{CF247748-FB51-3F8B-5DEA-C49D15AC5D09}"/>
                </a:ext>
              </a:extLst>
            </p:cNvPr>
            <p:cNvSpPr/>
            <p:nvPr>
              <p:custDataLst>
                <p:tags r:id="rId50"/>
              </p:custDataLst>
            </p:nvPr>
          </p:nvSpPr>
          <p:spPr>
            <a:xfrm>
              <a:off x="1333500" y="3429045"/>
              <a:ext cx="123781" cy="104183"/>
            </a:xfrm>
            <a:custGeom>
              <a:avLst/>
              <a:gdLst/>
              <a:ahLst/>
              <a:cxnLst/>
              <a:rect l="0" t="0" r="0" b="0"/>
              <a:pathLst>
                <a:path w="123781" h="104183">
                  <a:moveTo>
                    <a:pt x="9525" y="38055"/>
                  </a:moveTo>
                  <a:lnTo>
                    <a:pt x="9525" y="38055"/>
                  </a:lnTo>
                  <a:lnTo>
                    <a:pt x="9525" y="29854"/>
                  </a:lnTo>
                  <a:lnTo>
                    <a:pt x="14582" y="23866"/>
                  </a:lnTo>
                  <a:lnTo>
                    <a:pt x="19886" y="21165"/>
                  </a:lnTo>
                  <a:lnTo>
                    <a:pt x="22783" y="20445"/>
                  </a:lnTo>
                  <a:lnTo>
                    <a:pt x="56081" y="1124"/>
                  </a:lnTo>
                  <a:lnTo>
                    <a:pt x="79457" y="0"/>
                  </a:lnTo>
                  <a:lnTo>
                    <a:pt x="81546" y="1044"/>
                  </a:lnTo>
                  <a:lnTo>
                    <a:pt x="82939" y="2797"/>
                  </a:lnTo>
                  <a:lnTo>
                    <a:pt x="83868" y="5025"/>
                  </a:lnTo>
                  <a:lnTo>
                    <a:pt x="85545" y="6510"/>
                  </a:lnTo>
                  <a:lnTo>
                    <a:pt x="90231" y="8160"/>
                  </a:lnTo>
                  <a:lnTo>
                    <a:pt x="98820" y="9089"/>
                  </a:lnTo>
                  <a:lnTo>
                    <a:pt x="100805" y="10277"/>
                  </a:lnTo>
                  <a:lnTo>
                    <a:pt x="102128" y="12128"/>
                  </a:lnTo>
                  <a:lnTo>
                    <a:pt x="104657" y="17007"/>
                  </a:lnTo>
                  <a:lnTo>
                    <a:pt x="119860" y="34983"/>
                  </a:lnTo>
                  <a:lnTo>
                    <a:pt x="122063" y="41276"/>
                  </a:lnTo>
                  <a:lnTo>
                    <a:pt x="123780" y="73883"/>
                  </a:lnTo>
                  <a:lnTo>
                    <a:pt x="118755" y="80538"/>
                  </a:lnTo>
                  <a:lnTo>
                    <a:pt x="98913" y="92269"/>
                  </a:lnTo>
                  <a:lnTo>
                    <a:pt x="68339" y="101955"/>
                  </a:lnTo>
                  <a:lnTo>
                    <a:pt x="41604" y="104182"/>
                  </a:lnTo>
                  <a:lnTo>
                    <a:pt x="0" y="95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436">
              <a:extLst>
                <a:ext uri="{FF2B5EF4-FFF2-40B4-BE49-F238E27FC236}">
                  <a16:creationId xmlns:a16="http://schemas.microsoft.com/office/drawing/2014/main" id="{639D5820-3611-F672-284D-BF1B4434B064}"/>
                </a:ext>
              </a:extLst>
            </p:cNvPr>
            <p:cNvSpPr/>
            <p:nvPr>
              <p:custDataLst>
                <p:tags r:id="rId51"/>
              </p:custDataLst>
            </p:nvPr>
          </p:nvSpPr>
          <p:spPr>
            <a:xfrm>
              <a:off x="1524000" y="3533820"/>
              <a:ext cx="142876" cy="121876"/>
            </a:xfrm>
            <a:custGeom>
              <a:avLst/>
              <a:gdLst/>
              <a:ahLst/>
              <a:cxnLst/>
              <a:rect l="0" t="0" r="0" b="0"/>
              <a:pathLst>
                <a:path w="142876" h="121876">
                  <a:moveTo>
                    <a:pt x="0" y="38055"/>
                  </a:moveTo>
                  <a:lnTo>
                    <a:pt x="0" y="38055"/>
                  </a:lnTo>
                  <a:lnTo>
                    <a:pt x="0" y="32998"/>
                  </a:lnTo>
                  <a:lnTo>
                    <a:pt x="2822" y="27694"/>
                  </a:lnTo>
                  <a:lnTo>
                    <a:pt x="22666" y="5898"/>
                  </a:lnTo>
                  <a:lnTo>
                    <a:pt x="28771" y="2596"/>
                  </a:lnTo>
                  <a:lnTo>
                    <a:pt x="44476" y="303"/>
                  </a:lnTo>
                  <a:lnTo>
                    <a:pt x="55272" y="0"/>
                  </a:lnTo>
                  <a:lnTo>
                    <a:pt x="63325" y="20660"/>
                  </a:lnTo>
                  <a:lnTo>
                    <a:pt x="65186" y="29619"/>
                  </a:lnTo>
                  <a:lnTo>
                    <a:pt x="63191" y="39950"/>
                  </a:lnTo>
                  <a:lnTo>
                    <a:pt x="47319" y="81038"/>
                  </a:lnTo>
                  <a:lnTo>
                    <a:pt x="40081" y="89967"/>
                  </a:lnTo>
                  <a:lnTo>
                    <a:pt x="5389" y="114134"/>
                  </a:lnTo>
                  <a:lnTo>
                    <a:pt x="1065" y="121875"/>
                  </a:lnTo>
                  <a:lnTo>
                    <a:pt x="710" y="121452"/>
                  </a:lnTo>
                  <a:lnTo>
                    <a:pt x="316" y="118159"/>
                  </a:lnTo>
                  <a:lnTo>
                    <a:pt x="2327" y="116858"/>
                  </a:lnTo>
                  <a:lnTo>
                    <a:pt x="44788" y="106155"/>
                  </a:lnTo>
                  <a:lnTo>
                    <a:pt x="91323" y="104918"/>
                  </a:lnTo>
                  <a:lnTo>
                    <a:pt x="119937" y="103696"/>
                  </a:lnTo>
                  <a:lnTo>
                    <a:pt x="142875" y="95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437">
              <a:extLst>
                <a:ext uri="{FF2B5EF4-FFF2-40B4-BE49-F238E27FC236}">
                  <a16:creationId xmlns:a16="http://schemas.microsoft.com/office/drawing/2014/main" id="{FE5C34C5-DC80-0EC8-090B-BA9BC7B05841}"/>
                </a:ext>
              </a:extLst>
            </p:cNvPr>
            <p:cNvSpPr/>
            <p:nvPr>
              <p:custDataLst>
                <p:tags r:id="rId52"/>
              </p:custDataLst>
            </p:nvPr>
          </p:nvSpPr>
          <p:spPr>
            <a:xfrm>
              <a:off x="1229118" y="3124240"/>
              <a:ext cx="304408" cy="142836"/>
            </a:xfrm>
            <a:custGeom>
              <a:avLst/>
              <a:gdLst/>
              <a:ahLst/>
              <a:cxnLst/>
              <a:rect l="0" t="0" r="0" b="0"/>
              <a:pathLst>
                <a:path w="304408" h="142836">
                  <a:moveTo>
                    <a:pt x="9132" y="142835"/>
                  </a:moveTo>
                  <a:lnTo>
                    <a:pt x="9132" y="142835"/>
                  </a:lnTo>
                  <a:lnTo>
                    <a:pt x="0" y="142835"/>
                  </a:lnTo>
                  <a:lnTo>
                    <a:pt x="4780" y="142835"/>
                  </a:lnTo>
                  <a:lnTo>
                    <a:pt x="6230" y="141777"/>
                  </a:lnTo>
                  <a:lnTo>
                    <a:pt x="7843" y="137778"/>
                  </a:lnTo>
                  <a:lnTo>
                    <a:pt x="48791" y="107187"/>
                  </a:lnTo>
                  <a:lnTo>
                    <a:pt x="91262" y="69747"/>
                  </a:lnTo>
                  <a:lnTo>
                    <a:pt x="137946" y="31705"/>
                  </a:lnTo>
                  <a:lnTo>
                    <a:pt x="145758" y="21829"/>
                  </a:lnTo>
                  <a:lnTo>
                    <a:pt x="150772" y="11924"/>
                  </a:lnTo>
                  <a:lnTo>
                    <a:pt x="152004" y="0"/>
                  </a:lnTo>
                  <a:lnTo>
                    <a:pt x="152007" y="5028"/>
                  </a:lnTo>
                  <a:lnTo>
                    <a:pt x="153065" y="6514"/>
                  </a:lnTo>
                  <a:lnTo>
                    <a:pt x="154829" y="7504"/>
                  </a:lnTo>
                  <a:lnTo>
                    <a:pt x="165264" y="9094"/>
                  </a:lnTo>
                  <a:lnTo>
                    <a:pt x="167195" y="10282"/>
                  </a:lnTo>
                  <a:lnTo>
                    <a:pt x="168482" y="12133"/>
                  </a:lnTo>
                  <a:lnTo>
                    <a:pt x="170971" y="17012"/>
                  </a:lnTo>
                  <a:lnTo>
                    <a:pt x="201603" y="49482"/>
                  </a:lnTo>
                  <a:lnTo>
                    <a:pt x="243210" y="82955"/>
                  </a:lnTo>
                  <a:lnTo>
                    <a:pt x="288461" y="119382"/>
                  </a:lnTo>
                  <a:lnTo>
                    <a:pt x="295773" y="133965"/>
                  </a:lnTo>
                  <a:lnTo>
                    <a:pt x="304407" y="1428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438">
              <a:extLst>
                <a:ext uri="{FF2B5EF4-FFF2-40B4-BE49-F238E27FC236}">
                  <a16:creationId xmlns:a16="http://schemas.microsoft.com/office/drawing/2014/main" id="{4F490C13-A2F9-053A-82C6-2321BDBF11D3}"/>
                </a:ext>
              </a:extLst>
            </p:cNvPr>
            <p:cNvSpPr/>
            <p:nvPr>
              <p:custDataLst>
                <p:tags r:id="rId53"/>
              </p:custDataLst>
            </p:nvPr>
          </p:nvSpPr>
          <p:spPr>
            <a:xfrm>
              <a:off x="1695450" y="3143642"/>
              <a:ext cx="275691" cy="647309"/>
            </a:xfrm>
            <a:custGeom>
              <a:avLst/>
              <a:gdLst/>
              <a:ahLst/>
              <a:cxnLst/>
              <a:rect l="0" t="0" r="0" b="0"/>
              <a:pathLst>
                <a:path w="275691" h="647309">
                  <a:moveTo>
                    <a:pt x="114300" y="9133"/>
                  </a:moveTo>
                  <a:lnTo>
                    <a:pt x="114300" y="9133"/>
                  </a:lnTo>
                  <a:lnTo>
                    <a:pt x="114300" y="932"/>
                  </a:lnTo>
                  <a:lnTo>
                    <a:pt x="115358" y="491"/>
                  </a:lnTo>
                  <a:lnTo>
                    <a:pt x="119357" y="0"/>
                  </a:lnTo>
                  <a:lnTo>
                    <a:pt x="124661" y="2605"/>
                  </a:lnTo>
                  <a:lnTo>
                    <a:pt x="147414" y="24541"/>
                  </a:lnTo>
                  <a:lnTo>
                    <a:pt x="178782" y="70837"/>
                  </a:lnTo>
                  <a:lnTo>
                    <a:pt x="208176" y="118257"/>
                  </a:lnTo>
                  <a:lnTo>
                    <a:pt x="225371" y="157177"/>
                  </a:lnTo>
                  <a:lnTo>
                    <a:pt x="245719" y="198773"/>
                  </a:lnTo>
                  <a:lnTo>
                    <a:pt x="255970" y="237563"/>
                  </a:lnTo>
                  <a:lnTo>
                    <a:pt x="267089" y="275799"/>
                  </a:lnTo>
                  <a:lnTo>
                    <a:pt x="273518" y="307221"/>
                  </a:lnTo>
                  <a:lnTo>
                    <a:pt x="275690" y="350707"/>
                  </a:lnTo>
                  <a:lnTo>
                    <a:pt x="268515" y="389871"/>
                  </a:lnTo>
                  <a:lnTo>
                    <a:pt x="256906" y="428181"/>
                  </a:lnTo>
                  <a:lnTo>
                    <a:pt x="244422" y="466323"/>
                  </a:lnTo>
                  <a:lnTo>
                    <a:pt x="224160" y="503373"/>
                  </a:lnTo>
                  <a:lnTo>
                    <a:pt x="187214" y="545336"/>
                  </a:lnTo>
                  <a:lnTo>
                    <a:pt x="167184" y="563589"/>
                  </a:lnTo>
                  <a:lnTo>
                    <a:pt x="128319" y="588293"/>
                  </a:lnTo>
                  <a:lnTo>
                    <a:pt x="81165" y="611583"/>
                  </a:lnTo>
                  <a:lnTo>
                    <a:pt x="34285" y="630909"/>
                  </a:lnTo>
                  <a:lnTo>
                    <a:pt x="10695" y="639700"/>
                  </a:lnTo>
                  <a:lnTo>
                    <a:pt x="0" y="647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439">
              <a:extLst>
                <a:ext uri="{FF2B5EF4-FFF2-40B4-BE49-F238E27FC236}">
                  <a16:creationId xmlns:a16="http://schemas.microsoft.com/office/drawing/2014/main" id="{4967D380-DC96-DC22-6EBE-F1DC79C5D884}"/>
                </a:ext>
              </a:extLst>
            </p:cNvPr>
            <p:cNvSpPr/>
            <p:nvPr>
              <p:custDataLst>
                <p:tags r:id="rId54"/>
              </p:custDataLst>
            </p:nvPr>
          </p:nvSpPr>
          <p:spPr>
            <a:xfrm>
              <a:off x="162226" y="3105150"/>
              <a:ext cx="190200" cy="762001"/>
            </a:xfrm>
            <a:custGeom>
              <a:avLst/>
              <a:gdLst/>
              <a:ahLst/>
              <a:cxnLst/>
              <a:rect l="0" t="0" r="0" b="0"/>
              <a:pathLst>
                <a:path w="190200" h="762001">
                  <a:moveTo>
                    <a:pt x="123524" y="0"/>
                  </a:moveTo>
                  <a:lnTo>
                    <a:pt x="123524" y="0"/>
                  </a:lnTo>
                  <a:lnTo>
                    <a:pt x="132657" y="0"/>
                  </a:lnTo>
                  <a:lnTo>
                    <a:pt x="119757" y="18314"/>
                  </a:lnTo>
                  <a:lnTo>
                    <a:pt x="96191" y="64302"/>
                  </a:lnTo>
                  <a:lnTo>
                    <a:pt x="76481" y="106449"/>
                  </a:lnTo>
                  <a:lnTo>
                    <a:pt x="58257" y="143206"/>
                  </a:lnTo>
                  <a:lnTo>
                    <a:pt x="45507" y="181661"/>
                  </a:lnTo>
                  <a:lnTo>
                    <a:pt x="35026" y="221512"/>
                  </a:lnTo>
                  <a:lnTo>
                    <a:pt x="20162" y="265188"/>
                  </a:lnTo>
                  <a:lnTo>
                    <a:pt x="11263" y="298836"/>
                  </a:lnTo>
                  <a:lnTo>
                    <a:pt x="4839" y="333900"/>
                  </a:lnTo>
                  <a:lnTo>
                    <a:pt x="1983" y="367122"/>
                  </a:lnTo>
                  <a:lnTo>
                    <a:pt x="714" y="399526"/>
                  </a:lnTo>
                  <a:lnTo>
                    <a:pt x="0" y="444697"/>
                  </a:lnTo>
                  <a:lnTo>
                    <a:pt x="2610" y="484892"/>
                  </a:lnTo>
                  <a:lnTo>
                    <a:pt x="12909" y="523613"/>
                  </a:lnTo>
                  <a:lnTo>
                    <a:pt x="30295" y="569567"/>
                  </a:lnTo>
                  <a:lnTo>
                    <a:pt x="52584" y="611335"/>
                  </a:lnTo>
                  <a:lnTo>
                    <a:pt x="83641" y="657058"/>
                  </a:lnTo>
                  <a:lnTo>
                    <a:pt x="126190" y="702849"/>
                  </a:lnTo>
                  <a:lnTo>
                    <a:pt x="172041" y="735925"/>
                  </a:lnTo>
                  <a:lnTo>
                    <a:pt x="188650" y="750968"/>
                  </a:lnTo>
                  <a:lnTo>
                    <a:pt x="189511" y="754628"/>
                  </a:lnTo>
                  <a:lnTo>
                    <a:pt x="190199" y="762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55">
            <a:extLst>
              <a:ext uri="{FF2B5EF4-FFF2-40B4-BE49-F238E27FC236}">
                <a16:creationId xmlns:a16="http://schemas.microsoft.com/office/drawing/2014/main" id="{0E4FA4D6-3265-9711-F062-02BAFE7DB425}"/>
              </a:ext>
            </a:extLst>
          </p:cNvPr>
          <p:cNvGrpSpPr/>
          <p:nvPr/>
        </p:nvGrpSpPr>
        <p:grpSpPr>
          <a:xfrm>
            <a:off x="2238375" y="3295650"/>
            <a:ext cx="256873" cy="371476"/>
            <a:chOff x="2238375" y="3295650"/>
            <a:chExt cx="256873" cy="371476"/>
          </a:xfrm>
        </p:grpSpPr>
        <p:sp>
          <p:nvSpPr>
            <p:cNvPr id="63" name="SMARTInkShape-440">
              <a:extLst>
                <a:ext uri="{FF2B5EF4-FFF2-40B4-BE49-F238E27FC236}">
                  <a16:creationId xmlns:a16="http://schemas.microsoft.com/office/drawing/2014/main" id="{E76A4C88-5CB2-4F49-5504-FEBB561641D3}"/>
                </a:ext>
              </a:extLst>
            </p:cNvPr>
            <p:cNvSpPr/>
            <p:nvPr>
              <p:custDataLst>
                <p:tags r:id="rId41"/>
              </p:custDataLst>
            </p:nvPr>
          </p:nvSpPr>
          <p:spPr>
            <a:xfrm>
              <a:off x="2362200" y="3295650"/>
              <a:ext cx="19051" cy="216881"/>
            </a:xfrm>
            <a:custGeom>
              <a:avLst/>
              <a:gdLst/>
              <a:ahLst/>
              <a:cxnLst/>
              <a:rect l="0" t="0" r="0" b="0"/>
              <a:pathLst>
                <a:path w="19051" h="216881">
                  <a:moveTo>
                    <a:pt x="19050" y="9525"/>
                  </a:moveTo>
                  <a:lnTo>
                    <a:pt x="19050" y="9525"/>
                  </a:lnTo>
                  <a:lnTo>
                    <a:pt x="19050" y="0"/>
                  </a:lnTo>
                  <a:lnTo>
                    <a:pt x="11511" y="31084"/>
                  </a:lnTo>
                  <a:lnTo>
                    <a:pt x="4861" y="72227"/>
                  </a:lnTo>
                  <a:lnTo>
                    <a:pt x="960" y="117944"/>
                  </a:lnTo>
                  <a:lnTo>
                    <a:pt x="84" y="163360"/>
                  </a:lnTo>
                  <a:lnTo>
                    <a:pt x="5" y="207961"/>
                  </a:lnTo>
                  <a:lnTo>
                    <a:pt x="1" y="216880"/>
                  </a:lnTo>
                  <a:lnTo>
                    <a:pt x="0" y="213368"/>
                  </a:lnTo>
                  <a:lnTo>
                    <a:pt x="1058" y="212095"/>
                  </a:lnTo>
                  <a:lnTo>
                    <a:pt x="952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441">
              <a:extLst>
                <a:ext uri="{FF2B5EF4-FFF2-40B4-BE49-F238E27FC236}">
                  <a16:creationId xmlns:a16="http://schemas.microsoft.com/office/drawing/2014/main" id="{FF757803-8A09-8F44-DC64-3B97D6CBFA96}"/>
                </a:ext>
              </a:extLst>
            </p:cNvPr>
            <p:cNvSpPr/>
            <p:nvPr>
              <p:custDataLst>
                <p:tags r:id="rId42"/>
              </p:custDataLst>
            </p:nvPr>
          </p:nvSpPr>
          <p:spPr>
            <a:xfrm>
              <a:off x="2268274" y="3373184"/>
              <a:ext cx="208227" cy="17717"/>
            </a:xfrm>
            <a:custGeom>
              <a:avLst/>
              <a:gdLst/>
              <a:ahLst/>
              <a:cxnLst/>
              <a:rect l="0" t="0" r="0" b="0"/>
              <a:pathLst>
                <a:path w="208227" h="17717">
                  <a:moveTo>
                    <a:pt x="8201" y="17716"/>
                  </a:moveTo>
                  <a:lnTo>
                    <a:pt x="8201" y="17716"/>
                  </a:lnTo>
                  <a:lnTo>
                    <a:pt x="0" y="17716"/>
                  </a:lnTo>
                  <a:lnTo>
                    <a:pt x="45397" y="11170"/>
                  </a:lnTo>
                  <a:lnTo>
                    <a:pt x="84223" y="8780"/>
                  </a:lnTo>
                  <a:lnTo>
                    <a:pt x="118567" y="8366"/>
                  </a:lnTo>
                  <a:lnTo>
                    <a:pt x="153791" y="5421"/>
                  </a:lnTo>
                  <a:lnTo>
                    <a:pt x="174543" y="0"/>
                  </a:lnTo>
                  <a:lnTo>
                    <a:pt x="177304" y="614"/>
                  </a:lnTo>
                  <a:lnTo>
                    <a:pt x="189340" y="6381"/>
                  </a:lnTo>
                  <a:lnTo>
                    <a:pt x="208226" y="8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442">
              <a:extLst>
                <a:ext uri="{FF2B5EF4-FFF2-40B4-BE49-F238E27FC236}">
                  <a16:creationId xmlns:a16="http://schemas.microsoft.com/office/drawing/2014/main" id="{D41C8802-7C9A-C490-207C-11317B3E8055}"/>
                </a:ext>
              </a:extLst>
            </p:cNvPr>
            <p:cNvSpPr/>
            <p:nvPr>
              <p:custDataLst>
                <p:tags r:id="rId43"/>
              </p:custDataLst>
            </p:nvPr>
          </p:nvSpPr>
          <p:spPr>
            <a:xfrm>
              <a:off x="2238375" y="3657600"/>
              <a:ext cx="256873" cy="9526"/>
            </a:xfrm>
            <a:custGeom>
              <a:avLst/>
              <a:gdLst/>
              <a:ahLst/>
              <a:cxnLst/>
              <a:rect l="0" t="0" r="0" b="0"/>
              <a:pathLst>
                <a:path w="256873" h="9526">
                  <a:moveTo>
                    <a:pt x="0" y="9525"/>
                  </a:moveTo>
                  <a:lnTo>
                    <a:pt x="0" y="9525"/>
                  </a:lnTo>
                  <a:lnTo>
                    <a:pt x="40020" y="6703"/>
                  </a:lnTo>
                  <a:lnTo>
                    <a:pt x="86692" y="1324"/>
                  </a:lnTo>
                  <a:lnTo>
                    <a:pt x="127230" y="262"/>
                  </a:lnTo>
                  <a:lnTo>
                    <a:pt x="165874" y="78"/>
                  </a:lnTo>
                  <a:lnTo>
                    <a:pt x="211271" y="15"/>
                  </a:lnTo>
                  <a:lnTo>
                    <a:pt x="256872" y="0"/>
                  </a:lnTo>
                  <a:lnTo>
                    <a:pt x="2476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SMARTInkShape-Group56">
            <a:extLst>
              <a:ext uri="{FF2B5EF4-FFF2-40B4-BE49-F238E27FC236}">
                <a16:creationId xmlns:a16="http://schemas.microsoft.com/office/drawing/2014/main" id="{E9E26960-EC7D-8FF6-F57A-55CA379C43C8}"/>
              </a:ext>
            </a:extLst>
          </p:cNvPr>
          <p:cNvGrpSpPr/>
          <p:nvPr/>
        </p:nvGrpSpPr>
        <p:grpSpPr>
          <a:xfrm>
            <a:off x="2857535" y="3390900"/>
            <a:ext cx="790541" cy="504826"/>
            <a:chOff x="2857535" y="3390900"/>
            <a:chExt cx="790541" cy="504826"/>
          </a:xfrm>
        </p:grpSpPr>
        <p:sp>
          <p:nvSpPr>
            <p:cNvPr id="67" name="SMARTInkShape-443">
              <a:extLst>
                <a:ext uri="{FF2B5EF4-FFF2-40B4-BE49-F238E27FC236}">
                  <a16:creationId xmlns:a16="http://schemas.microsoft.com/office/drawing/2014/main" id="{1AC974A8-6B15-C94A-7B67-9B8EDE138D8B}"/>
                </a:ext>
              </a:extLst>
            </p:cNvPr>
            <p:cNvSpPr/>
            <p:nvPr>
              <p:custDataLst>
                <p:tags r:id="rId36"/>
              </p:custDataLst>
            </p:nvPr>
          </p:nvSpPr>
          <p:spPr>
            <a:xfrm>
              <a:off x="2857535" y="3390900"/>
              <a:ext cx="247616" cy="247651"/>
            </a:xfrm>
            <a:custGeom>
              <a:avLst/>
              <a:gdLst/>
              <a:ahLst/>
              <a:cxnLst/>
              <a:rect l="0" t="0" r="0" b="0"/>
              <a:pathLst>
                <a:path w="247616" h="247651">
                  <a:moveTo>
                    <a:pt x="9490" y="0"/>
                  </a:moveTo>
                  <a:lnTo>
                    <a:pt x="9490" y="0"/>
                  </a:lnTo>
                  <a:lnTo>
                    <a:pt x="0" y="0"/>
                  </a:lnTo>
                  <a:lnTo>
                    <a:pt x="40945" y="0"/>
                  </a:lnTo>
                  <a:lnTo>
                    <a:pt x="78850" y="0"/>
                  </a:lnTo>
                  <a:lnTo>
                    <a:pt x="116942" y="0"/>
                  </a:lnTo>
                  <a:lnTo>
                    <a:pt x="143045" y="1058"/>
                  </a:lnTo>
                  <a:lnTo>
                    <a:pt x="176250" y="9701"/>
                  </a:lnTo>
                  <a:lnTo>
                    <a:pt x="183442" y="14189"/>
                  </a:lnTo>
                  <a:lnTo>
                    <a:pt x="187344" y="19712"/>
                  </a:lnTo>
                  <a:lnTo>
                    <a:pt x="188384" y="22666"/>
                  </a:lnTo>
                  <a:lnTo>
                    <a:pt x="186718" y="31593"/>
                  </a:lnTo>
                  <a:lnTo>
                    <a:pt x="172503" y="70850"/>
                  </a:lnTo>
                  <a:lnTo>
                    <a:pt x="134961" y="117544"/>
                  </a:lnTo>
                  <a:lnTo>
                    <a:pt x="94177" y="159530"/>
                  </a:lnTo>
                  <a:lnTo>
                    <a:pt x="49938" y="198034"/>
                  </a:lnTo>
                  <a:lnTo>
                    <a:pt x="2775" y="226584"/>
                  </a:lnTo>
                  <a:lnTo>
                    <a:pt x="2897" y="227256"/>
                  </a:lnTo>
                  <a:lnTo>
                    <a:pt x="5854" y="228003"/>
                  </a:lnTo>
                  <a:lnTo>
                    <a:pt x="23980" y="229540"/>
                  </a:lnTo>
                  <a:lnTo>
                    <a:pt x="53588" y="236115"/>
                  </a:lnTo>
                  <a:lnTo>
                    <a:pt x="99575" y="237728"/>
                  </a:lnTo>
                  <a:lnTo>
                    <a:pt x="141898" y="243064"/>
                  </a:lnTo>
                  <a:lnTo>
                    <a:pt x="181851" y="246744"/>
                  </a:lnTo>
                  <a:lnTo>
                    <a:pt x="223628" y="247531"/>
                  </a:lnTo>
                  <a:lnTo>
                    <a:pt x="247615"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444">
              <a:extLst>
                <a:ext uri="{FF2B5EF4-FFF2-40B4-BE49-F238E27FC236}">
                  <a16:creationId xmlns:a16="http://schemas.microsoft.com/office/drawing/2014/main" id="{DFD17DB2-D5F1-54AB-9DD9-09A27A637537}"/>
                </a:ext>
              </a:extLst>
            </p:cNvPr>
            <p:cNvSpPr/>
            <p:nvPr>
              <p:custDataLst>
                <p:tags r:id="rId37"/>
              </p:custDataLst>
            </p:nvPr>
          </p:nvSpPr>
          <p:spPr>
            <a:xfrm>
              <a:off x="2876550" y="3495986"/>
              <a:ext cx="228601" cy="18740"/>
            </a:xfrm>
            <a:custGeom>
              <a:avLst/>
              <a:gdLst/>
              <a:ahLst/>
              <a:cxnLst/>
              <a:rect l="0" t="0" r="0" b="0"/>
              <a:pathLst>
                <a:path w="228601" h="18740">
                  <a:moveTo>
                    <a:pt x="0" y="18739"/>
                  </a:moveTo>
                  <a:lnTo>
                    <a:pt x="0" y="18739"/>
                  </a:lnTo>
                  <a:lnTo>
                    <a:pt x="5056" y="18739"/>
                  </a:lnTo>
                  <a:lnTo>
                    <a:pt x="10361" y="15917"/>
                  </a:lnTo>
                  <a:lnTo>
                    <a:pt x="13257" y="13682"/>
                  </a:lnTo>
                  <a:lnTo>
                    <a:pt x="32503" y="10538"/>
                  </a:lnTo>
                  <a:lnTo>
                    <a:pt x="69568" y="8417"/>
                  </a:lnTo>
                  <a:lnTo>
                    <a:pt x="109630" y="3804"/>
                  </a:lnTo>
                  <a:lnTo>
                    <a:pt x="155985" y="5009"/>
                  </a:lnTo>
                  <a:lnTo>
                    <a:pt x="199504" y="156"/>
                  </a:lnTo>
                  <a:lnTo>
                    <a:pt x="206027" y="0"/>
                  </a:lnTo>
                  <a:lnTo>
                    <a:pt x="210377" y="955"/>
                  </a:lnTo>
                  <a:lnTo>
                    <a:pt x="213276" y="2650"/>
                  </a:lnTo>
                  <a:lnTo>
                    <a:pt x="215209" y="4838"/>
                  </a:lnTo>
                  <a:lnTo>
                    <a:pt x="220179" y="7269"/>
                  </a:lnTo>
                  <a:lnTo>
                    <a:pt x="228600" y="9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445">
              <a:extLst>
                <a:ext uri="{FF2B5EF4-FFF2-40B4-BE49-F238E27FC236}">
                  <a16:creationId xmlns:a16="http://schemas.microsoft.com/office/drawing/2014/main" id="{95AB64A6-2FB4-6D40-C2A0-F8A6FBABF11D}"/>
                </a:ext>
              </a:extLst>
            </p:cNvPr>
            <p:cNvSpPr/>
            <p:nvPr>
              <p:custDataLst>
                <p:tags r:id="rId38"/>
              </p:custDataLst>
            </p:nvPr>
          </p:nvSpPr>
          <p:spPr>
            <a:xfrm>
              <a:off x="3221220" y="3629142"/>
              <a:ext cx="169681" cy="152284"/>
            </a:xfrm>
            <a:custGeom>
              <a:avLst/>
              <a:gdLst/>
              <a:ahLst/>
              <a:cxnLst/>
              <a:rect l="0" t="0" r="0" b="0"/>
              <a:pathLst>
                <a:path w="169681" h="152284">
                  <a:moveTo>
                    <a:pt x="150630" y="9408"/>
                  </a:moveTo>
                  <a:lnTo>
                    <a:pt x="150630" y="9408"/>
                  </a:lnTo>
                  <a:lnTo>
                    <a:pt x="150630" y="0"/>
                  </a:lnTo>
                  <a:lnTo>
                    <a:pt x="150630" y="4974"/>
                  </a:lnTo>
                  <a:lnTo>
                    <a:pt x="144986" y="10259"/>
                  </a:lnTo>
                  <a:lnTo>
                    <a:pt x="105849" y="44940"/>
                  </a:lnTo>
                  <a:lnTo>
                    <a:pt x="74387" y="86524"/>
                  </a:lnTo>
                  <a:lnTo>
                    <a:pt x="49021" y="118832"/>
                  </a:lnTo>
                  <a:lnTo>
                    <a:pt x="39148" y="126833"/>
                  </a:lnTo>
                  <a:lnTo>
                    <a:pt x="24187" y="137025"/>
                  </a:lnTo>
                  <a:lnTo>
                    <a:pt x="21884" y="136820"/>
                  </a:lnTo>
                  <a:lnTo>
                    <a:pt x="20350" y="134566"/>
                  </a:lnTo>
                  <a:lnTo>
                    <a:pt x="17586" y="127475"/>
                  </a:lnTo>
                  <a:lnTo>
                    <a:pt x="4202" y="100973"/>
                  </a:lnTo>
                  <a:lnTo>
                    <a:pt x="0" y="85104"/>
                  </a:lnTo>
                  <a:lnTo>
                    <a:pt x="468" y="81039"/>
                  </a:lnTo>
                  <a:lnTo>
                    <a:pt x="10058" y="57137"/>
                  </a:lnTo>
                  <a:lnTo>
                    <a:pt x="12465" y="53928"/>
                  </a:lnTo>
                  <a:lnTo>
                    <a:pt x="31023" y="44354"/>
                  </a:lnTo>
                  <a:lnTo>
                    <a:pt x="44908" y="43637"/>
                  </a:lnTo>
                  <a:lnTo>
                    <a:pt x="59193" y="47904"/>
                  </a:lnTo>
                  <a:lnTo>
                    <a:pt x="84027" y="63265"/>
                  </a:lnTo>
                  <a:lnTo>
                    <a:pt x="118411" y="107126"/>
                  </a:lnTo>
                  <a:lnTo>
                    <a:pt x="135996" y="130271"/>
                  </a:lnTo>
                  <a:lnTo>
                    <a:pt x="142414" y="141880"/>
                  </a:lnTo>
                  <a:lnTo>
                    <a:pt x="145152" y="145348"/>
                  </a:lnTo>
                  <a:lnTo>
                    <a:pt x="151018" y="149201"/>
                  </a:lnTo>
                  <a:lnTo>
                    <a:pt x="169680" y="152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446">
              <a:extLst>
                <a:ext uri="{FF2B5EF4-FFF2-40B4-BE49-F238E27FC236}">
                  <a16:creationId xmlns:a16="http://schemas.microsoft.com/office/drawing/2014/main" id="{3E4B8774-98EC-0B17-0F8F-40FBE8821A97}"/>
                </a:ext>
              </a:extLst>
            </p:cNvPr>
            <p:cNvSpPr/>
            <p:nvPr>
              <p:custDataLst>
                <p:tags r:id="rId39"/>
              </p:custDataLst>
            </p:nvPr>
          </p:nvSpPr>
          <p:spPr>
            <a:xfrm>
              <a:off x="3429000" y="3658924"/>
              <a:ext cx="94858" cy="208227"/>
            </a:xfrm>
            <a:custGeom>
              <a:avLst/>
              <a:gdLst/>
              <a:ahLst/>
              <a:cxnLst/>
              <a:rect l="0" t="0" r="0" b="0"/>
              <a:pathLst>
                <a:path w="94858" h="208227">
                  <a:moveTo>
                    <a:pt x="85725" y="8201"/>
                  </a:moveTo>
                  <a:lnTo>
                    <a:pt x="85725" y="8201"/>
                  </a:lnTo>
                  <a:lnTo>
                    <a:pt x="93926" y="0"/>
                  </a:lnTo>
                  <a:lnTo>
                    <a:pt x="94367" y="617"/>
                  </a:lnTo>
                  <a:lnTo>
                    <a:pt x="94857" y="4125"/>
                  </a:lnTo>
                  <a:lnTo>
                    <a:pt x="69279" y="42573"/>
                  </a:lnTo>
                  <a:lnTo>
                    <a:pt x="49707" y="88995"/>
                  </a:lnTo>
                  <a:lnTo>
                    <a:pt x="35895" y="127743"/>
                  </a:lnTo>
                  <a:lnTo>
                    <a:pt x="24041" y="156510"/>
                  </a:lnTo>
                  <a:lnTo>
                    <a:pt x="19152" y="171483"/>
                  </a:lnTo>
                  <a:lnTo>
                    <a:pt x="0"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447">
              <a:extLst>
                <a:ext uri="{FF2B5EF4-FFF2-40B4-BE49-F238E27FC236}">
                  <a16:creationId xmlns:a16="http://schemas.microsoft.com/office/drawing/2014/main" id="{E0A84A27-3F0A-A5E4-22D4-CB2947A786ED}"/>
                </a:ext>
              </a:extLst>
            </p:cNvPr>
            <p:cNvSpPr/>
            <p:nvPr>
              <p:custDataLst>
                <p:tags r:id="rId40"/>
              </p:custDataLst>
            </p:nvPr>
          </p:nvSpPr>
          <p:spPr>
            <a:xfrm>
              <a:off x="3524923" y="3766703"/>
              <a:ext cx="123153" cy="129023"/>
            </a:xfrm>
            <a:custGeom>
              <a:avLst/>
              <a:gdLst/>
              <a:ahLst/>
              <a:cxnLst/>
              <a:rect l="0" t="0" r="0" b="0"/>
              <a:pathLst>
                <a:path w="123153" h="129023">
                  <a:moveTo>
                    <a:pt x="8852" y="33772"/>
                  </a:moveTo>
                  <a:lnTo>
                    <a:pt x="8852" y="33772"/>
                  </a:lnTo>
                  <a:lnTo>
                    <a:pt x="8852" y="28715"/>
                  </a:lnTo>
                  <a:lnTo>
                    <a:pt x="11674" y="23411"/>
                  </a:lnTo>
                  <a:lnTo>
                    <a:pt x="23041" y="10174"/>
                  </a:lnTo>
                  <a:lnTo>
                    <a:pt x="28564" y="7409"/>
                  </a:lnTo>
                  <a:lnTo>
                    <a:pt x="31518" y="6672"/>
                  </a:lnTo>
                  <a:lnTo>
                    <a:pt x="40733" y="578"/>
                  </a:lnTo>
                  <a:lnTo>
                    <a:pt x="43864" y="0"/>
                  </a:lnTo>
                  <a:lnTo>
                    <a:pt x="47010" y="674"/>
                  </a:lnTo>
                  <a:lnTo>
                    <a:pt x="54607" y="4304"/>
                  </a:lnTo>
                  <a:lnTo>
                    <a:pt x="60979" y="9989"/>
                  </a:lnTo>
                  <a:lnTo>
                    <a:pt x="63770" y="15441"/>
                  </a:lnTo>
                  <a:lnTo>
                    <a:pt x="64514" y="18376"/>
                  </a:lnTo>
                  <a:lnTo>
                    <a:pt x="60505" y="32621"/>
                  </a:lnTo>
                  <a:lnTo>
                    <a:pt x="37336" y="77256"/>
                  </a:lnTo>
                  <a:lnTo>
                    <a:pt x="2736" y="118801"/>
                  </a:lnTo>
                  <a:lnTo>
                    <a:pt x="0" y="127003"/>
                  </a:lnTo>
                  <a:lnTo>
                    <a:pt x="834" y="126618"/>
                  </a:lnTo>
                  <a:lnTo>
                    <a:pt x="4583" y="123367"/>
                  </a:lnTo>
                  <a:lnTo>
                    <a:pt x="12599" y="121217"/>
                  </a:lnTo>
                  <a:lnTo>
                    <a:pt x="29936" y="119837"/>
                  </a:lnTo>
                  <a:lnTo>
                    <a:pt x="71485" y="127728"/>
                  </a:lnTo>
                  <a:lnTo>
                    <a:pt x="118532" y="129000"/>
                  </a:lnTo>
                  <a:lnTo>
                    <a:pt x="123152" y="129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SMARTInkShape-448">
            <a:extLst>
              <a:ext uri="{FF2B5EF4-FFF2-40B4-BE49-F238E27FC236}">
                <a16:creationId xmlns:a16="http://schemas.microsoft.com/office/drawing/2014/main" id="{AEEAF907-7794-577A-3527-FC0D895C5CBC}"/>
              </a:ext>
            </a:extLst>
          </p:cNvPr>
          <p:cNvSpPr/>
          <p:nvPr>
            <p:custDataLst>
              <p:tags r:id="rId2"/>
            </p:custDataLst>
          </p:nvPr>
        </p:nvSpPr>
        <p:spPr>
          <a:xfrm>
            <a:off x="3543693" y="3048000"/>
            <a:ext cx="4561554" cy="1531479"/>
          </a:xfrm>
          <a:custGeom>
            <a:avLst/>
            <a:gdLst/>
            <a:ahLst/>
            <a:cxnLst/>
            <a:rect l="0" t="0" r="0" b="0"/>
            <a:pathLst>
              <a:path w="4561554" h="1531479">
                <a:moveTo>
                  <a:pt x="9132" y="1447800"/>
                </a:moveTo>
                <a:lnTo>
                  <a:pt x="9132" y="1447800"/>
                </a:lnTo>
                <a:lnTo>
                  <a:pt x="0" y="1456933"/>
                </a:lnTo>
                <a:lnTo>
                  <a:pt x="28260" y="1425850"/>
                </a:lnTo>
                <a:lnTo>
                  <a:pt x="35625" y="1415819"/>
                </a:lnTo>
                <a:lnTo>
                  <a:pt x="83172" y="1381176"/>
                </a:lnTo>
                <a:lnTo>
                  <a:pt x="90722" y="1375857"/>
                </a:lnTo>
                <a:lnTo>
                  <a:pt x="97605" y="1373492"/>
                </a:lnTo>
                <a:lnTo>
                  <a:pt x="100922" y="1373920"/>
                </a:lnTo>
                <a:lnTo>
                  <a:pt x="121290" y="1382470"/>
                </a:lnTo>
                <a:lnTo>
                  <a:pt x="136320" y="1396105"/>
                </a:lnTo>
                <a:lnTo>
                  <a:pt x="161358" y="1438408"/>
                </a:lnTo>
                <a:lnTo>
                  <a:pt x="166746" y="1451034"/>
                </a:lnTo>
                <a:lnTo>
                  <a:pt x="178344" y="1495428"/>
                </a:lnTo>
                <a:lnTo>
                  <a:pt x="180645" y="1507069"/>
                </a:lnTo>
                <a:lnTo>
                  <a:pt x="187891" y="1519571"/>
                </a:lnTo>
                <a:lnTo>
                  <a:pt x="197877" y="1531478"/>
                </a:lnTo>
                <a:lnTo>
                  <a:pt x="199520" y="1531102"/>
                </a:lnTo>
                <a:lnTo>
                  <a:pt x="204169" y="1527862"/>
                </a:lnTo>
                <a:lnTo>
                  <a:pt x="206940" y="1520072"/>
                </a:lnTo>
                <a:lnTo>
                  <a:pt x="216502" y="1475194"/>
                </a:lnTo>
                <a:lnTo>
                  <a:pt x="223308" y="1432985"/>
                </a:lnTo>
                <a:lnTo>
                  <a:pt x="231812" y="1391317"/>
                </a:lnTo>
                <a:lnTo>
                  <a:pt x="237621" y="1343980"/>
                </a:lnTo>
                <a:lnTo>
                  <a:pt x="244990" y="1306384"/>
                </a:lnTo>
                <a:lnTo>
                  <a:pt x="253876" y="1266434"/>
                </a:lnTo>
                <a:lnTo>
                  <a:pt x="266360" y="1230020"/>
                </a:lnTo>
                <a:lnTo>
                  <a:pt x="278670" y="1191009"/>
                </a:lnTo>
                <a:lnTo>
                  <a:pt x="290079" y="1155461"/>
                </a:lnTo>
                <a:lnTo>
                  <a:pt x="299103" y="1121997"/>
                </a:lnTo>
                <a:lnTo>
                  <a:pt x="312360" y="1082449"/>
                </a:lnTo>
                <a:lnTo>
                  <a:pt x="322992" y="1040040"/>
                </a:lnTo>
                <a:lnTo>
                  <a:pt x="336065" y="992840"/>
                </a:lnTo>
                <a:lnTo>
                  <a:pt x="348839" y="946396"/>
                </a:lnTo>
                <a:lnTo>
                  <a:pt x="364729" y="900857"/>
                </a:lnTo>
                <a:lnTo>
                  <a:pt x="377432" y="858377"/>
                </a:lnTo>
                <a:lnTo>
                  <a:pt x="390132" y="812043"/>
                </a:lnTo>
                <a:lnTo>
                  <a:pt x="402832" y="772002"/>
                </a:lnTo>
                <a:lnTo>
                  <a:pt x="412357" y="732979"/>
                </a:lnTo>
                <a:lnTo>
                  <a:pt x="423999" y="688651"/>
                </a:lnTo>
                <a:lnTo>
                  <a:pt x="433041" y="652771"/>
                </a:lnTo>
                <a:lnTo>
                  <a:pt x="449525" y="610602"/>
                </a:lnTo>
                <a:lnTo>
                  <a:pt x="461915" y="566210"/>
                </a:lnTo>
                <a:lnTo>
                  <a:pt x="470807" y="522970"/>
                </a:lnTo>
                <a:lnTo>
                  <a:pt x="482464" y="483480"/>
                </a:lnTo>
                <a:lnTo>
                  <a:pt x="491808" y="444055"/>
                </a:lnTo>
                <a:lnTo>
                  <a:pt x="501625" y="401216"/>
                </a:lnTo>
                <a:lnTo>
                  <a:pt x="508934" y="362180"/>
                </a:lnTo>
                <a:lnTo>
                  <a:pt x="520569" y="323895"/>
                </a:lnTo>
                <a:lnTo>
                  <a:pt x="530236" y="285759"/>
                </a:lnTo>
                <a:lnTo>
                  <a:pt x="535009" y="260000"/>
                </a:lnTo>
                <a:lnTo>
                  <a:pt x="552233" y="216501"/>
                </a:lnTo>
                <a:lnTo>
                  <a:pt x="559735" y="190579"/>
                </a:lnTo>
                <a:lnTo>
                  <a:pt x="564161" y="161517"/>
                </a:lnTo>
                <a:lnTo>
                  <a:pt x="578901" y="114307"/>
                </a:lnTo>
                <a:lnTo>
                  <a:pt x="589173" y="73898"/>
                </a:lnTo>
                <a:lnTo>
                  <a:pt x="589720" y="65299"/>
                </a:lnTo>
                <a:lnTo>
                  <a:pt x="592785" y="57950"/>
                </a:lnTo>
                <a:lnTo>
                  <a:pt x="596617" y="51156"/>
                </a:lnTo>
                <a:lnTo>
                  <a:pt x="599077" y="38170"/>
                </a:lnTo>
                <a:lnTo>
                  <a:pt x="599679" y="28625"/>
                </a:lnTo>
                <a:lnTo>
                  <a:pt x="599682" y="36781"/>
                </a:lnTo>
                <a:lnTo>
                  <a:pt x="600740" y="37220"/>
                </a:lnTo>
                <a:lnTo>
                  <a:pt x="642919" y="39156"/>
                </a:lnTo>
                <a:lnTo>
                  <a:pt x="672966" y="46300"/>
                </a:lnTo>
                <a:lnTo>
                  <a:pt x="715887" y="47509"/>
                </a:lnTo>
                <a:lnTo>
                  <a:pt x="760063" y="46544"/>
                </a:lnTo>
                <a:lnTo>
                  <a:pt x="797015" y="41072"/>
                </a:lnTo>
                <a:lnTo>
                  <a:pt x="834775" y="38981"/>
                </a:lnTo>
                <a:lnTo>
                  <a:pt x="879816" y="38274"/>
                </a:lnTo>
                <a:lnTo>
                  <a:pt x="905640" y="40974"/>
                </a:lnTo>
                <a:lnTo>
                  <a:pt x="922988" y="43611"/>
                </a:lnTo>
                <a:lnTo>
                  <a:pt x="945713" y="41261"/>
                </a:lnTo>
                <a:lnTo>
                  <a:pt x="985563" y="46578"/>
                </a:lnTo>
                <a:lnTo>
                  <a:pt x="1031780" y="47418"/>
                </a:lnTo>
                <a:lnTo>
                  <a:pt x="1067407" y="44762"/>
                </a:lnTo>
                <a:lnTo>
                  <a:pt x="1104704" y="39416"/>
                </a:lnTo>
                <a:lnTo>
                  <a:pt x="1143253" y="38490"/>
                </a:lnTo>
                <a:lnTo>
                  <a:pt x="1188190" y="38216"/>
                </a:lnTo>
                <a:lnTo>
                  <a:pt x="1231143" y="38123"/>
                </a:lnTo>
                <a:lnTo>
                  <a:pt x="1272322" y="38107"/>
                </a:lnTo>
                <a:lnTo>
                  <a:pt x="1318037" y="38102"/>
                </a:lnTo>
                <a:lnTo>
                  <a:pt x="1362979" y="38101"/>
                </a:lnTo>
                <a:lnTo>
                  <a:pt x="1399461" y="38100"/>
                </a:lnTo>
                <a:lnTo>
                  <a:pt x="1442843" y="37042"/>
                </a:lnTo>
                <a:lnTo>
                  <a:pt x="1489211" y="31554"/>
                </a:lnTo>
                <a:lnTo>
                  <a:pt x="1535406" y="29458"/>
                </a:lnTo>
                <a:lnTo>
                  <a:pt x="1577432" y="28836"/>
                </a:lnTo>
                <a:lnTo>
                  <a:pt x="1622929" y="27594"/>
                </a:lnTo>
                <a:lnTo>
                  <a:pt x="1669922" y="22052"/>
                </a:lnTo>
                <a:lnTo>
                  <a:pt x="1715244" y="19939"/>
                </a:lnTo>
                <a:lnTo>
                  <a:pt x="1751838" y="18255"/>
                </a:lnTo>
                <a:lnTo>
                  <a:pt x="1795254" y="12582"/>
                </a:lnTo>
                <a:lnTo>
                  <a:pt x="1842690" y="10431"/>
                </a:lnTo>
                <a:lnTo>
                  <a:pt x="1878148" y="9927"/>
                </a:lnTo>
                <a:lnTo>
                  <a:pt x="1912250" y="9704"/>
                </a:lnTo>
                <a:lnTo>
                  <a:pt x="1955555" y="6756"/>
                </a:lnTo>
                <a:lnTo>
                  <a:pt x="1994138" y="2001"/>
                </a:lnTo>
                <a:lnTo>
                  <a:pt x="2024833" y="889"/>
                </a:lnTo>
                <a:lnTo>
                  <a:pt x="2059641" y="396"/>
                </a:lnTo>
                <a:lnTo>
                  <a:pt x="2093456" y="176"/>
                </a:lnTo>
                <a:lnTo>
                  <a:pt x="2136598" y="52"/>
                </a:lnTo>
                <a:lnTo>
                  <a:pt x="2177956" y="15"/>
                </a:lnTo>
                <a:lnTo>
                  <a:pt x="2211303" y="7"/>
                </a:lnTo>
                <a:lnTo>
                  <a:pt x="2243763" y="3"/>
                </a:lnTo>
                <a:lnTo>
                  <a:pt x="2278651" y="1"/>
                </a:lnTo>
                <a:lnTo>
                  <a:pt x="2322704" y="0"/>
                </a:lnTo>
                <a:lnTo>
                  <a:pt x="2361609" y="0"/>
                </a:lnTo>
                <a:lnTo>
                  <a:pt x="2399868" y="0"/>
                </a:lnTo>
                <a:lnTo>
                  <a:pt x="2442471" y="0"/>
                </a:lnTo>
                <a:lnTo>
                  <a:pt x="2483074" y="0"/>
                </a:lnTo>
                <a:lnTo>
                  <a:pt x="2517303" y="0"/>
                </a:lnTo>
                <a:lnTo>
                  <a:pt x="2563807" y="0"/>
                </a:lnTo>
                <a:lnTo>
                  <a:pt x="2606162" y="2822"/>
                </a:lnTo>
                <a:lnTo>
                  <a:pt x="2640801" y="6546"/>
                </a:lnTo>
                <a:lnTo>
                  <a:pt x="2677363" y="8201"/>
                </a:lnTo>
                <a:lnTo>
                  <a:pt x="2718477" y="9133"/>
                </a:lnTo>
                <a:lnTo>
                  <a:pt x="2755824" y="9409"/>
                </a:lnTo>
                <a:lnTo>
                  <a:pt x="2793278" y="9502"/>
                </a:lnTo>
                <a:lnTo>
                  <a:pt x="2836424" y="9520"/>
                </a:lnTo>
                <a:lnTo>
                  <a:pt x="2877437" y="9524"/>
                </a:lnTo>
                <a:lnTo>
                  <a:pt x="2914826" y="10583"/>
                </a:lnTo>
                <a:lnTo>
                  <a:pt x="2952610" y="14581"/>
                </a:lnTo>
                <a:lnTo>
                  <a:pt x="2999470" y="17725"/>
                </a:lnTo>
                <a:lnTo>
                  <a:pt x="3032562" y="18461"/>
                </a:lnTo>
                <a:lnTo>
                  <a:pt x="3066321" y="18789"/>
                </a:lnTo>
                <a:lnTo>
                  <a:pt x="3108068" y="18972"/>
                </a:lnTo>
                <a:lnTo>
                  <a:pt x="3153976" y="19035"/>
                </a:lnTo>
                <a:lnTo>
                  <a:pt x="3199422" y="19045"/>
                </a:lnTo>
                <a:lnTo>
                  <a:pt x="3235730" y="19048"/>
                </a:lnTo>
                <a:lnTo>
                  <a:pt x="3278913" y="19049"/>
                </a:lnTo>
                <a:lnTo>
                  <a:pt x="3325307" y="19050"/>
                </a:lnTo>
                <a:lnTo>
                  <a:pt x="3369867" y="19050"/>
                </a:lnTo>
                <a:lnTo>
                  <a:pt x="3416848" y="19050"/>
                </a:lnTo>
                <a:lnTo>
                  <a:pt x="3464071" y="19050"/>
                </a:lnTo>
                <a:lnTo>
                  <a:pt x="3509342" y="19050"/>
                </a:lnTo>
                <a:lnTo>
                  <a:pt x="3546486" y="19050"/>
                </a:lnTo>
                <a:lnTo>
                  <a:pt x="3590417" y="24538"/>
                </a:lnTo>
                <a:lnTo>
                  <a:pt x="3626363" y="21147"/>
                </a:lnTo>
                <a:lnTo>
                  <a:pt x="3673613" y="22286"/>
                </a:lnTo>
                <a:lnTo>
                  <a:pt x="3718892" y="27333"/>
                </a:lnTo>
                <a:lnTo>
                  <a:pt x="3756034" y="28207"/>
                </a:lnTo>
                <a:lnTo>
                  <a:pt x="3803141" y="28502"/>
                </a:lnTo>
                <a:lnTo>
                  <a:pt x="3838836" y="28543"/>
                </a:lnTo>
                <a:lnTo>
                  <a:pt x="3879395" y="28560"/>
                </a:lnTo>
                <a:lnTo>
                  <a:pt x="3917883" y="28569"/>
                </a:lnTo>
                <a:lnTo>
                  <a:pt x="3961633" y="28573"/>
                </a:lnTo>
                <a:lnTo>
                  <a:pt x="3999236" y="28574"/>
                </a:lnTo>
                <a:lnTo>
                  <a:pt x="4037819" y="28575"/>
                </a:lnTo>
                <a:lnTo>
                  <a:pt x="4074018" y="28575"/>
                </a:lnTo>
                <a:lnTo>
                  <a:pt x="4118197" y="28575"/>
                </a:lnTo>
                <a:lnTo>
                  <a:pt x="4157040" y="28575"/>
                </a:lnTo>
                <a:lnTo>
                  <a:pt x="4193361" y="28575"/>
                </a:lnTo>
                <a:lnTo>
                  <a:pt x="4229226" y="28575"/>
                </a:lnTo>
                <a:lnTo>
                  <a:pt x="4267037" y="28575"/>
                </a:lnTo>
                <a:lnTo>
                  <a:pt x="4305010" y="28575"/>
                </a:lnTo>
                <a:lnTo>
                  <a:pt x="4343053" y="28575"/>
                </a:lnTo>
                <a:lnTo>
                  <a:pt x="4385001" y="28575"/>
                </a:lnTo>
                <a:lnTo>
                  <a:pt x="4422595" y="28575"/>
                </a:lnTo>
                <a:lnTo>
                  <a:pt x="4460545" y="28575"/>
                </a:lnTo>
                <a:lnTo>
                  <a:pt x="4503657" y="28575"/>
                </a:lnTo>
                <a:lnTo>
                  <a:pt x="4550102" y="28575"/>
                </a:lnTo>
                <a:lnTo>
                  <a:pt x="4561553" y="28575"/>
                </a:lnTo>
                <a:lnTo>
                  <a:pt x="4552557"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8" name="SMARTInkShape-Group58">
            <a:extLst>
              <a:ext uri="{FF2B5EF4-FFF2-40B4-BE49-F238E27FC236}">
                <a16:creationId xmlns:a16="http://schemas.microsoft.com/office/drawing/2014/main" id="{418AA09D-5EE3-F138-518F-6A36C9152B5F}"/>
              </a:ext>
            </a:extLst>
          </p:cNvPr>
          <p:cNvGrpSpPr/>
          <p:nvPr/>
        </p:nvGrpSpPr>
        <p:grpSpPr>
          <a:xfrm>
            <a:off x="4124325" y="3213962"/>
            <a:ext cx="1276184" cy="648721"/>
            <a:chOff x="4124325" y="3213962"/>
            <a:chExt cx="1276184" cy="648721"/>
          </a:xfrm>
        </p:grpSpPr>
        <p:sp>
          <p:nvSpPr>
            <p:cNvPr id="74" name="SMARTInkShape-449">
              <a:extLst>
                <a:ext uri="{FF2B5EF4-FFF2-40B4-BE49-F238E27FC236}">
                  <a16:creationId xmlns:a16="http://schemas.microsoft.com/office/drawing/2014/main" id="{FAD3F4AB-4B8C-1220-FCAF-811CC49B2CA3}"/>
                </a:ext>
              </a:extLst>
            </p:cNvPr>
            <p:cNvSpPr/>
            <p:nvPr>
              <p:custDataLst>
                <p:tags r:id="rId22"/>
              </p:custDataLst>
            </p:nvPr>
          </p:nvSpPr>
          <p:spPr>
            <a:xfrm>
              <a:off x="4238625" y="3381801"/>
              <a:ext cx="26556" cy="352000"/>
            </a:xfrm>
            <a:custGeom>
              <a:avLst/>
              <a:gdLst/>
              <a:ahLst/>
              <a:cxnLst/>
              <a:rect l="0" t="0" r="0" b="0"/>
              <a:pathLst>
                <a:path w="26556" h="352000">
                  <a:moveTo>
                    <a:pt x="0" y="18624"/>
                  </a:moveTo>
                  <a:lnTo>
                    <a:pt x="0" y="18624"/>
                  </a:lnTo>
                  <a:lnTo>
                    <a:pt x="0" y="10423"/>
                  </a:lnTo>
                  <a:lnTo>
                    <a:pt x="8201" y="1014"/>
                  </a:lnTo>
                  <a:lnTo>
                    <a:pt x="7584" y="534"/>
                  </a:lnTo>
                  <a:lnTo>
                    <a:pt x="4076" y="0"/>
                  </a:lnTo>
                  <a:lnTo>
                    <a:pt x="3776" y="917"/>
                  </a:lnTo>
                  <a:lnTo>
                    <a:pt x="7351" y="8321"/>
                  </a:lnTo>
                  <a:lnTo>
                    <a:pt x="10392" y="53371"/>
                  </a:lnTo>
                  <a:lnTo>
                    <a:pt x="17026" y="87969"/>
                  </a:lnTo>
                  <a:lnTo>
                    <a:pt x="21273" y="128070"/>
                  </a:lnTo>
                  <a:lnTo>
                    <a:pt x="26411" y="168528"/>
                  </a:lnTo>
                  <a:lnTo>
                    <a:pt x="26555" y="201664"/>
                  </a:lnTo>
                  <a:lnTo>
                    <a:pt x="23091" y="234031"/>
                  </a:lnTo>
                  <a:lnTo>
                    <a:pt x="20846" y="266055"/>
                  </a:lnTo>
                  <a:lnTo>
                    <a:pt x="19583" y="308190"/>
                  </a:lnTo>
                  <a:lnTo>
                    <a:pt x="19050" y="351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450">
              <a:extLst>
                <a:ext uri="{FF2B5EF4-FFF2-40B4-BE49-F238E27FC236}">
                  <a16:creationId xmlns:a16="http://schemas.microsoft.com/office/drawing/2014/main" id="{F944313B-8754-CA2E-A4D6-116D6461D258}"/>
                </a:ext>
              </a:extLst>
            </p:cNvPr>
            <p:cNvSpPr/>
            <p:nvPr>
              <p:custDataLst>
                <p:tags r:id="rId23"/>
              </p:custDataLst>
            </p:nvPr>
          </p:nvSpPr>
          <p:spPr>
            <a:xfrm>
              <a:off x="4219575" y="3476638"/>
              <a:ext cx="131322" cy="95238"/>
            </a:xfrm>
            <a:custGeom>
              <a:avLst/>
              <a:gdLst/>
              <a:ahLst/>
              <a:cxnLst/>
              <a:rect l="0" t="0" r="0" b="0"/>
              <a:pathLst>
                <a:path w="131322" h="95238">
                  <a:moveTo>
                    <a:pt x="19050" y="38087"/>
                  </a:moveTo>
                  <a:lnTo>
                    <a:pt x="19050" y="38087"/>
                  </a:lnTo>
                  <a:lnTo>
                    <a:pt x="19050" y="20395"/>
                  </a:lnTo>
                  <a:lnTo>
                    <a:pt x="20108" y="19942"/>
                  </a:lnTo>
                  <a:lnTo>
                    <a:pt x="24106" y="19439"/>
                  </a:lnTo>
                  <a:lnTo>
                    <a:pt x="25596" y="18247"/>
                  </a:lnTo>
                  <a:lnTo>
                    <a:pt x="33239" y="5815"/>
                  </a:lnTo>
                  <a:lnTo>
                    <a:pt x="38762" y="2577"/>
                  </a:lnTo>
                  <a:lnTo>
                    <a:pt x="50931" y="499"/>
                  </a:lnTo>
                  <a:lnTo>
                    <a:pt x="71177" y="0"/>
                  </a:lnTo>
                  <a:lnTo>
                    <a:pt x="102274" y="13246"/>
                  </a:lnTo>
                  <a:lnTo>
                    <a:pt x="115793" y="22377"/>
                  </a:lnTo>
                  <a:lnTo>
                    <a:pt x="126502" y="41899"/>
                  </a:lnTo>
                  <a:lnTo>
                    <a:pt x="131321" y="62735"/>
                  </a:lnTo>
                  <a:lnTo>
                    <a:pt x="129626" y="73030"/>
                  </a:lnTo>
                  <a:lnTo>
                    <a:pt x="122721" y="84777"/>
                  </a:lnTo>
                  <a:lnTo>
                    <a:pt x="119914" y="88263"/>
                  </a:lnTo>
                  <a:lnTo>
                    <a:pt x="108328" y="92138"/>
                  </a:lnTo>
                  <a:lnTo>
                    <a:pt x="64165" y="94965"/>
                  </a:lnTo>
                  <a:lnTo>
                    <a:pt x="17771" y="95213"/>
                  </a:lnTo>
                  <a:lnTo>
                    <a:pt x="0" y="952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451">
              <a:extLst>
                <a:ext uri="{FF2B5EF4-FFF2-40B4-BE49-F238E27FC236}">
                  <a16:creationId xmlns:a16="http://schemas.microsoft.com/office/drawing/2014/main" id="{CD0493B7-AB8F-DC74-5D8B-8A18600C949D}"/>
                </a:ext>
              </a:extLst>
            </p:cNvPr>
            <p:cNvSpPr/>
            <p:nvPr>
              <p:custDataLst>
                <p:tags r:id="rId24"/>
              </p:custDataLst>
            </p:nvPr>
          </p:nvSpPr>
          <p:spPr>
            <a:xfrm>
              <a:off x="4429125" y="3592249"/>
              <a:ext cx="9526" cy="132027"/>
            </a:xfrm>
            <a:custGeom>
              <a:avLst/>
              <a:gdLst/>
              <a:ahLst/>
              <a:cxnLst/>
              <a:rect l="0" t="0" r="0" b="0"/>
              <a:pathLst>
                <a:path w="9526" h="132027">
                  <a:moveTo>
                    <a:pt x="0" y="8201"/>
                  </a:moveTo>
                  <a:lnTo>
                    <a:pt x="0" y="8201"/>
                  </a:lnTo>
                  <a:lnTo>
                    <a:pt x="5056" y="8201"/>
                  </a:lnTo>
                  <a:lnTo>
                    <a:pt x="6545" y="7143"/>
                  </a:lnTo>
                  <a:lnTo>
                    <a:pt x="7539" y="5379"/>
                  </a:lnTo>
                  <a:lnTo>
                    <a:pt x="9132" y="0"/>
                  </a:lnTo>
                  <a:lnTo>
                    <a:pt x="9409" y="4125"/>
                  </a:lnTo>
                  <a:lnTo>
                    <a:pt x="1313" y="47616"/>
                  </a:lnTo>
                  <a:lnTo>
                    <a:pt x="1319" y="90148"/>
                  </a:lnTo>
                  <a:lnTo>
                    <a:pt x="9525"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452">
              <a:extLst>
                <a:ext uri="{FF2B5EF4-FFF2-40B4-BE49-F238E27FC236}">
                  <a16:creationId xmlns:a16="http://schemas.microsoft.com/office/drawing/2014/main" id="{F0F9A508-4FC3-99FF-AF1B-1B6C9AF0C994}"/>
                </a:ext>
              </a:extLst>
            </p:cNvPr>
            <p:cNvSpPr/>
            <p:nvPr>
              <p:custDataLst>
                <p:tags r:id="rId25"/>
              </p:custDataLst>
            </p:nvPr>
          </p:nvSpPr>
          <p:spPr>
            <a:xfrm>
              <a:off x="4124325" y="3238550"/>
              <a:ext cx="228601" cy="161876"/>
            </a:xfrm>
            <a:custGeom>
              <a:avLst/>
              <a:gdLst/>
              <a:ahLst/>
              <a:cxnLst/>
              <a:rect l="0" t="0" r="0" b="0"/>
              <a:pathLst>
                <a:path w="228601" h="161876">
                  <a:moveTo>
                    <a:pt x="0" y="161875"/>
                  </a:moveTo>
                  <a:lnTo>
                    <a:pt x="0" y="161875"/>
                  </a:lnTo>
                  <a:lnTo>
                    <a:pt x="0" y="156818"/>
                  </a:lnTo>
                  <a:lnTo>
                    <a:pt x="19298" y="113929"/>
                  </a:lnTo>
                  <a:lnTo>
                    <a:pt x="36016" y="74853"/>
                  </a:lnTo>
                  <a:lnTo>
                    <a:pt x="63266" y="30122"/>
                  </a:lnTo>
                  <a:lnTo>
                    <a:pt x="66002" y="16140"/>
                  </a:lnTo>
                  <a:lnTo>
                    <a:pt x="66670" y="117"/>
                  </a:lnTo>
                  <a:lnTo>
                    <a:pt x="71730" y="0"/>
                  </a:lnTo>
                  <a:lnTo>
                    <a:pt x="102323" y="13212"/>
                  </a:lnTo>
                  <a:lnTo>
                    <a:pt x="144819" y="48151"/>
                  </a:lnTo>
                  <a:lnTo>
                    <a:pt x="189492" y="84985"/>
                  </a:lnTo>
                  <a:lnTo>
                    <a:pt x="215861" y="109989"/>
                  </a:lnTo>
                  <a:lnTo>
                    <a:pt x="228600" y="11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453">
              <a:extLst>
                <a:ext uri="{FF2B5EF4-FFF2-40B4-BE49-F238E27FC236}">
                  <a16:creationId xmlns:a16="http://schemas.microsoft.com/office/drawing/2014/main" id="{48C3F4B8-C47B-D639-21A8-E47609A6494E}"/>
                </a:ext>
              </a:extLst>
            </p:cNvPr>
            <p:cNvSpPr/>
            <p:nvPr>
              <p:custDataLst>
                <p:tags r:id="rId26"/>
              </p:custDataLst>
            </p:nvPr>
          </p:nvSpPr>
          <p:spPr>
            <a:xfrm>
              <a:off x="4581525" y="34099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454">
              <a:extLst>
                <a:ext uri="{FF2B5EF4-FFF2-40B4-BE49-F238E27FC236}">
                  <a16:creationId xmlns:a16="http://schemas.microsoft.com/office/drawing/2014/main" id="{0F317C77-1DFC-1066-C593-389738540E41}"/>
                </a:ext>
              </a:extLst>
            </p:cNvPr>
            <p:cNvSpPr/>
            <p:nvPr>
              <p:custDataLst>
                <p:tags r:id="rId27"/>
              </p:custDataLst>
            </p:nvPr>
          </p:nvSpPr>
          <p:spPr>
            <a:xfrm>
              <a:off x="4524750" y="3272868"/>
              <a:ext cx="132976" cy="401804"/>
            </a:xfrm>
            <a:custGeom>
              <a:avLst/>
              <a:gdLst/>
              <a:ahLst/>
              <a:cxnLst/>
              <a:rect l="0" t="0" r="0" b="0"/>
              <a:pathLst>
                <a:path w="132976" h="401804">
                  <a:moveTo>
                    <a:pt x="132975" y="13257"/>
                  </a:moveTo>
                  <a:lnTo>
                    <a:pt x="132975" y="13257"/>
                  </a:lnTo>
                  <a:lnTo>
                    <a:pt x="132975" y="0"/>
                  </a:lnTo>
                  <a:lnTo>
                    <a:pt x="132975" y="7385"/>
                  </a:lnTo>
                  <a:lnTo>
                    <a:pt x="132975" y="4422"/>
                  </a:lnTo>
                  <a:lnTo>
                    <a:pt x="127919" y="3937"/>
                  </a:lnTo>
                  <a:lnTo>
                    <a:pt x="122614" y="6645"/>
                  </a:lnTo>
                  <a:lnTo>
                    <a:pt x="75556" y="35205"/>
                  </a:lnTo>
                  <a:lnTo>
                    <a:pt x="63006" y="48411"/>
                  </a:lnTo>
                  <a:lnTo>
                    <a:pt x="36415" y="93328"/>
                  </a:lnTo>
                  <a:lnTo>
                    <a:pt x="22219" y="133810"/>
                  </a:lnTo>
                  <a:lnTo>
                    <a:pt x="3890" y="177791"/>
                  </a:lnTo>
                  <a:lnTo>
                    <a:pt x="0" y="218524"/>
                  </a:lnTo>
                  <a:lnTo>
                    <a:pt x="2521" y="259747"/>
                  </a:lnTo>
                  <a:lnTo>
                    <a:pt x="12897" y="298778"/>
                  </a:lnTo>
                  <a:lnTo>
                    <a:pt x="32742" y="337062"/>
                  </a:lnTo>
                  <a:lnTo>
                    <a:pt x="50830" y="363552"/>
                  </a:lnTo>
                  <a:lnTo>
                    <a:pt x="75905" y="383057"/>
                  </a:lnTo>
                  <a:lnTo>
                    <a:pt x="103571" y="400813"/>
                  </a:lnTo>
                  <a:lnTo>
                    <a:pt x="107023" y="401803"/>
                  </a:lnTo>
                  <a:lnTo>
                    <a:pt x="109324" y="401404"/>
                  </a:lnTo>
                  <a:lnTo>
                    <a:pt x="113925" y="394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455">
              <a:extLst>
                <a:ext uri="{FF2B5EF4-FFF2-40B4-BE49-F238E27FC236}">
                  <a16:creationId xmlns:a16="http://schemas.microsoft.com/office/drawing/2014/main" id="{02AB87BE-907C-E86D-7DEE-7D96D5CC8E4F}"/>
                </a:ext>
              </a:extLst>
            </p:cNvPr>
            <p:cNvSpPr/>
            <p:nvPr>
              <p:custDataLst>
                <p:tags r:id="rId28"/>
              </p:custDataLst>
            </p:nvPr>
          </p:nvSpPr>
          <p:spPr>
            <a:xfrm>
              <a:off x="4733925" y="3367302"/>
              <a:ext cx="28460" cy="233149"/>
            </a:xfrm>
            <a:custGeom>
              <a:avLst/>
              <a:gdLst/>
              <a:ahLst/>
              <a:cxnLst/>
              <a:rect l="0" t="0" r="0" b="0"/>
              <a:pathLst>
                <a:path w="28460" h="233149">
                  <a:moveTo>
                    <a:pt x="19050" y="23598"/>
                  </a:moveTo>
                  <a:lnTo>
                    <a:pt x="19050" y="23598"/>
                  </a:lnTo>
                  <a:lnTo>
                    <a:pt x="24106" y="18541"/>
                  </a:lnTo>
                  <a:lnTo>
                    <a:pt x="26589" y="13237"/>
                  </a:lnTo>
                  <a:lnTo>
                    <a:pt x="28459" y="0"/>
                  </a:lnTo>
                  <a:lnTo>
                    <a:pt x="27510" y="44054"/>
                  </a:lnTo>
                  <a:lnTo>
                    <a:pt x="21034" y="83848"/>
                  </a:lnTo>
                  <a:lnTo>
                    <a:pt x="16816" y="122589"/>
                  </a:lnTo>
                  <a:lnTo>
                    <a:pt x="11685" y="161937"/>
                  </a:lnTo>
                  <a:lnTo>
                    <a:pt x="4895" y="203677"/>
                  </a:lnTo>
                  <a:lnTo>
                    <a:pt x="0" y="2331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456">
              <a:extLst>
                <a:ext uri="{FF2B5EF4-FFF2-40B4-BE49-F238E27FC236}">
                  <a16:creationId xmlns:a16="http://schemas.microsoft.com/office/drawing/2014/main" id="{E469455C-DD0C-6186-A2D8-CD10CED32618}"/>
                </a:ext>
              </a:extLst>
            </p:cNvPr>
            <p:cNvSpPr/>
            <p:nvPr>
              <p:custDataLst>
                <p:tags r:id="rId29"/>
              </p:custDataLst>
            </p:nvPr>
          </p:nvSpPr>
          <p:spPr>
            <a:xfrm>
              <a:off x="4819650" y="3476625"/>
              <a:ext cx="95251" cy="9526"/>
            </a:xfrm>
            <a:custGeom>
              <a:avLst/>
              <a:gdLst/>
              <a:ahLst/>
              <a:cxnLst/>
              <a:rect l="0" t="0" r="0" b="0"/>
              <a:pathLst>
                <a:path w="95251" h="9526">
                  <a:moveTo>
                    <a:pt x="0" y="9525"/>
                  </a:moveTo>
                  <a:lnTo>
                    <a:pt x="0" y="9525"/>
                  </a:lnTo>
                  <a:lnTo>
                    <a:pt x="5056" y="9525"/>
                  </a:lnTo>
                  <a:lnTo>
                    <a:pt x="10361" y="6703"/>
                  </a:lnTo>
                  <a:lnTo>
                    <a:pt x="13257" y="4468"/>
                  </a:lnTo>
                  <a:lnTo>
                    <a:pt x="22120" y="1986"/>
                  </a:lnTo>
                  <a:lnTo>
                    <a:pt x="67873" y="78"/>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457">
              <a:extLst>
                <a:ext uri="{FF2B5EF4-FFF2-40B4-BE49-F238E27FC236}">
                  <a16:creationId xmlns:a16="http://schemas.microsoft.com/office/drawing/2014/main" id="{9FB2F2F0-3147-1495-6C02-40143928FC60}"/>
                </a:ext>
              </a:extLst>
            </p:cNvPr>
            <p:cNvSpPr/>
            <p:nvPr>
              <p:custDataLst>
                <p:tags r:id="rId30"/>
              </p:custDataLst>
            </p:nvPr>
          </p:nvSpPr>
          <p:spPr>
            <a:xfrm>
              <a:off x="5038725" y="3364042"/>
              <a:ext cx="47233" cy="312609"/>
            </a:xfrm>
            <a:custGeom>
              <a:avLst/>
              <a:gdLst/>
              <a:ahLst/>
              <a:cxnLst/>
              <a:rect l="0" t="0" r="0" b="0"/>
              <a:pathLst>
                <a:path w="47233" h="312609">
                  <a:moveTo>
                    <a:pt x="38100" y="17333"/>
                  </a:moveTo>
                  <a:lnTo>
                    <a:pt x="38100" y="17333"/>
                  </a:lnTo>
                  <a:lnTo>
                    <a:pt x="43156" y="12276"/>
                  </a:lnTo>
                  <a:lnTo>
                    <a:pt x="45639" y="6972"/>
                  </a:lnTo>
                  <a:lnTo>
                    <a:pt x="47232" y="0"/>
                  </a:lnTo>
                  <a:lnTo>
                    <a:pt x="46544" y="38481"/>
                  </a:lnTo>
                  <a:lnTo>
                    <a:pt x="37259" y="80542"/>
                  </a:lnTo>
                  <a:lnTo>
                    <a:pt x="28326" y="118259"/>
                  </a:lnTo>
                  <a:lnTo>
                    <a:pt x="19213" y="162680"/>
                  </a:lnTo>
                  <a:lnTo>
                    <a:pt x="11010" y="203102"/>
                  </a:lnTo>
                  <a:lnTo>
                    <a:pt x="8760" y="249389"/>
                  </a:lnTo>
                  <a:lnTo>
                    <a:pt x="0" y="3126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458">
              <a:extLst>
                <a:ext uri="{FF2B5EF4-FFF2-40B4-BE49-F238E27FC236}">
                  <a16:creationId xmlns:a16="http://schemas.microsoft.com/office/drawing/2014/main" id="{1B05020B-221B-F66C-AEAF-0F5D14808C0D}"/>
                </a:ext>
              </a:extLst>
            </p:cNvPr>
            <p:cNvSpPr/>
            <p:nvPr>
              <p:custDataLst>
                <p:tags r:id="rId31"/>
              </p:custDataLst>
            </p:nvPr>
          </p:nvSpPr>
          <p:spPr>
            <a:xfrm>
              <a:off x="5067300" y="3467254"/>
              <a:ext cx="85283" cy="104622"/>
            </a:xfrm>
            <a:custGeom>
              <a:avLst/>
              <a:gdLst/>
              <a:ahLst/>
              <a:cxnLst/>
              <a:rect l="0" t="0" r="0" b="0"/>
              <a:pathLst>
                <a:path w="85283" h="104622">
                  <a:moveTo>
                    <a:pt x="0" y="47471"/>
                  </a:moveTo>
                  <a:lnTo>
                    <a:pt x="0" y="47471"/>
                  </a:lnTo>
                  <a:lnTo>
                    <a:pt x="0" y="42414"/>
                  </a:lnTo>
                  <a:lnTo>
                    <a:pt x="1058" y="40925"/>
                  </a:lnTo>
                  <a:lnTo>
                    <a:pt x="2822" y="39932"/>
                  </a:lnTo>
                  <a:lnTo>
                    <a:pt x="5056" y="39270"/>
                  </a:lnTo>
                  <a:lnTo>
                    <a:pt x="6545" y="37770"/>
                  </a:lnTo>
                  <a:lnTo>
                    <a:pt x="9132" y="29861"/>
                  </a:lnTo>
                  <a:lnTo>
                    <a:pt x="9409" y="23791"/>
                  </a:lnTo>
                  <a:lnTo>
                    <a:pt x="10506" y="22159"/>
                  </a:lnTo>
                  <a:lnTo>
                    <a:pt x="12296" y="21071"/>
                  </a:lnTo>
                  <a:lnTo>
                    <a:pt x="14548" y="20347"/>
                  </a:lnTo>
                  <a:lnTo>
                    <a:pt x="36267" y="1600"/>
                  </a:lnTo>
                  <a:lnTo>
                    <a:pt x="59398" y="0"/>
                  </a:lnTo>
                  <a:lnTo>
                    <a:pt x="66263" y="2737"/>
                  </a:lnTo>
                  <a:lnTo>
                    <a:pt x="69575" y="4948"/>
                  </a:lnTo>
                  <a:lnTo>
                    <a:pt x="71783" y="8539"/>
                  </a:lnTo>
                  <a:lnTo>
                    <a:pt x="78150" y="26689"/>
                  </a:lnTo>
                  <a:lnTo>
                    <a:pt x="80675" y="30441"/>
                  </a:lnTo>
                  <a:lnTo>
                    <a:pt x="84229" y="45835"/>
                  </a:lnTo>
                  <a:lnTo>
                    <a:pt x="85282" y="63802"/>
                  </a:lnTo>
                  <a:lnTo>
                    <a:pt x="82705" y="73426"/>
                  </a:lnTo>
                  <a:lnTo>
                    <a:pt x="80537" y="77475"/>
                  </a:lnTo>
                  <a:lnTo>
                    <a:pt x="69661" y="84795"/>
                  </a:lnTo>
                  <a:lnTo>
                    <a:pt x="48509" y="92044"/>
                  </a:lnTo>
                  <a:lnTo>
                    <a:pt x="9525" y="1046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459">
              <a:extLst>
                <a:ext uri="{FF2B5EF4-FFF2-40B4-BE49-F238E27FC236}">
                  <a16:creationId xmlns:a16="http://schemas.microsoft.com/office/drawing/2014/main" id="{68A970F8-FFC1-ACB5-DB2C-F3FF9F3B86A6}"/>
                </a:ext>
              </a:extLst>
            </p:cNvPr>
            <p:cNvSpPr/>
            <p:nvPr>
              <p:custDataLst>
                <p:tags r:id="rId32"/>
              </p:custDataLst>
            </p:nvPr>
          </p:nvSpPr>
          <p:spPr>
            <a:xfrm>
              <a:off x="5219700" y="3581517"/>
              <a:ext cx="9526" cy="104659"/>
            </a:xfrm>
            <a:custGeom>
              <a:avLst/>
              <a:gdLst/>
              <a:ahLst/>
              <a:cxnLst/>
              <a:rect l="0" t="0" r="0" b="0"/>
              <a:pathLst>
                <a:path w="9526" h="104659">
                  <a:moveTo>
                    <a:pt x="0" y="9408"/>
                  </a:moveTo>
                  <a:lnTo>
                    <a:pt x="0" y="9408"/>
                  </a:lnTo>
                  <a:lnTo>
                    <a:pt x="0" y="1207"/>
                  </a:lnTo>
                  <a:lnTo>
                    <a:pt x="1058" y="766"/>
                  </a:lnTo>
                  <a:lnTo>
                    <a:pt x="8201" y="0"/>
                  </a:lnTo>
                  <a:lnTo>
                    <a:pt x="9409" y="31465"/>
                  </a:lnTo>
                  <a:lnTo>
                    <a:pt x="1313" y="77671"/>
                  </a:lnTo>
                  <a:lnTo>
                    <a:pt x="3406" y="90194"/>
                  </a:lnTo>
                  <a:lnTo>
                    <a:pt x="9525" y="10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460">
              <a:extLst>
                <a:ext uri="{FF2B5EF4-FFF2-40B4-BE49-F238E27FC236}">
                  <a16:creationId xmlns:a16="http://schemas.microsoft.com/office/drawing/2014/main" id="{CC4984E9-2F36-C7A2-9B85-A11F69451C0E}"/>
                </a:ext>
              </a:extLst>
            </p:cNvPr>
            <p:cNvSpPr/>
            <p:nvPr>
              <p:custDataLst>
                <p:tags r:id="rId33"/>
              </p:custDataLst>
            </p:nvPr>
          </p:nvSpPr>
          <p:spPr>
            <a:xfrm>
              <a:off x="5019675" y="3220823"/>
              <a:ext cx="171451" cy="112928"/>
            </a:xfrm>
            <a:custGeom>
              <a:avLst/>
              <a:gdLst/>
              <a:ahLst/>
              <a:cxnLst/>
              <a:rect l="0" t="0" r="0" b="0"/>
              <a:pathLst>
                <a:path w="171451" h="112928">
                  <a:moveTo>
                    <a:pt x="0" y="112927"/>
                  </a:moveTo>
                  <a:lnTo>
                    <a:pt x="0" y="112927"/>
                  </a:lnTo>
                  <a:lnTo>
                    <a:pt x="0" y="98380"/>
                  </a:lnTo>
                  <a:lnTo>
                    <a:pt x="5056" y="85098"/>
                  </a:lnTo>
                  <a:lnTo>
                    <a:pt x="19298" y="65818"/>
                  </a:lnTo>
                  <a:lnTo>
                    <a:pt x="52919" y="30383"/>
                  </a:lnTo>
                  <a:lnTo>
                    <a:pt x="59137" y="17678"/>
                  </a:lnTo>
                  <a:lnTo>
                    <a:pt x="66234" y="8710"/>
                  </a:lnTo>
                  <a:lnTo>
                    <a:pt x="66637" y="0"/>
                  </a:lnTo>
                  <a:lnTo>
                    <a:pt x="69480" y="2059"/>
                  </a:lnTo>
                  <a:lnTo>
                    <a:pt x="116821" y="48780"/>
                  </a:lnTo>
                  <a:lnTo>
                    <a:pt x="144852" y="77862"/>
                  </a:lnTo>
                  <a:lnTo>
                    <a:pt x="156463" y="96616"/>
                  </a:lnTo>
                  <a:lnTo>
                    <a:pt x="171450" y="1034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461">
              <a:extLst>
                <a:ext uri="{FF2B5EF4-FFF2-40B4-BE49-F238E27FC236}">
                  <a16:creationId xmlns:a16="http://schemas.microsoft.com/office/drawing/2014/main" id="{13F88982-3E2F-EFBA-93E3-D6CE0CB79BE6}"/>
                </a:ext>
              </a:extLst>
            </p:cNvPr>
            <p:cNvSpPr/>
            <p:nvPr>
              <p:custDataLst>
                <p:tags r:id="rId34"/>
              </p:custDataLst>
            </p:nvPr>
          </p:nvSpPr>
          <p:spPr>
            <a:xfrm>
              <a:off x="5286375" y="3213962"/>
              <a:ext cx="114134" cy="586514"/>
            </a:xfrm>
            <a:custGeom>
              <a:avLst/>
              <a:gdLst/>
              <a:ahLst/>
              <a:cxnLst/>
              <a:rect l="0" t="0" r="0" b="0"/>
              <a:pathLst>
                <a:path w="114134" h="586514">
                  <a:moveTo>
                    <a:pt x="9525" y="5488"/>
                  </a:moveTo>
                  <a:lnTo>
                    <a:pt x="9525" y="5488"/>
                  </a:lnTo>
                  <a:lnTo>
                    <a:pt x="9525" y="432"/>
                  </a:lnTo>
                  <a:lnTo>
                    <a:pt x="10583" y="0"/>
                  </a:lnTo>
                  <a:lnTo>
                    <a:pt x="14581" y="2343"/>
                  </a:lnTo>
                  <a:lnTo>
                    <a:pt x="33376" y="22192"/>
                  </a:lnTo>
                  <a:lnTo>
                    <a:pt x="57471" y="64683"/>
                  </a:lnTo>
                  <a:lnTo>
                    <a:pt x="77557" y="108786"/>
                  </a:lnTo>
                  <a:lnTo>
                    <a:pt x="88362" y="153570"/>
                  </a:lnTo>
                  <a:lnTo>
                    <a:pt x="95010" y="188777"/>
                  </a:lnTo>
                  <a:lnTo>
                    <a:pt x="104704" y="235832"/>
                  </a:lnTo>
                  <a:lnTo>
                    <a:pt x="112404" y="280176"/>
                  </a:lnTo>
                  <a:lnTo>
                    <a:pt x="113738" y="325002"/>
                  </a:lnTo>
                  <a:lnTo>
                    <a:pt x="114133" y="363331"/>
                  </a:lnTo>
                  <a:lnTo>
                    <a:pt x="109194" y="404909"/>
                  </a:lnTo>
                  <a:lnTo>
                    <a:pt x="101028" y="445686"/>
                  </a:lnTo>
                  <a:lnTo>
                    <a:pt x="74636" y="489786"/>
                  </a:lnTo>
                  <a:lnTo>
                    <a:pt x="41613" y="534133"/>
                  </a:lnTo>
                  <a:lnTo>
                    <a:pt x="18490" y="555431"/>
                  </a:lnTo>
                  <a:lnTo>
                    <a:pt x="8218" y="563174"/>
                  </a:lnTo>
                  <a:lnTo>
                    <a:pt x="3651" y="570142"/>
                  </a:lnTo>
                  <a:lnTo>
                    <a:pt x="0" y="586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462">
              <a:extLst>
                <a:ext uri="{FF2B5EF4-FFF2-40B4-BE49-F238E27FC236}">
                  <a16:creationId xmlns:a16="http://schemas.microsoft.com/office/drawing/2014/main" id="{D3A590EB-61FE-9B8E-2908-501D9A64D54E}"/>
                </a:ext>
              </a:extLst>
            </p:cNvPr>
            <p:cNvSpPr/>
            <p:nvPr>
              <p:custDataLst>
                <p:tags r:id="rId35"/>
              </p:custDataLst>
            </p:nvPr>
          </p:nvSpPr>
          <p:spPr>
            <a:xfrm>
              <a:off x="4181475" y="3810002"/>
              <a:ext cx="1066801" cy="52681"/>
            </a:xfrm>
            <a:custGeom>
              <a:avLst/>
              <a:gdLst/>
              <a:ahLst/>
              <a:cxnLst/>
              <a:rect l="0" t="0" r="0" b="0"/>
              <a:pathLst>
                <a:path w="1066801" h="52681">
                  <a:moveTo>
                    <a:pt x="0" y="47623"/>
                  </a:moveTo>
                  <a:lnTo>
                    <a:pt x="0" y="47623"/>
                  </a:lnTo>
                  <a:lnTo>
                    <a:pt x="5056" y="52680"/>
                  </a:lnTo>
                  <a:lnTo>
                    <a:pt x="18828" y="52340"/>
                  </a:lnTo>
                  <a:lnTo>
                    <a:pt x="53204" y="49021"/>
                  </a:lnTo>
                  <a:lnTo>
                    <a:pt x="91258" y="48037"/>
                  </a:lnTo>
                  <a:lnTo>
                    <a:pt x="137618" y="47705"/>
                  </a:lnTo>
                  <a:lnTo>
                    <a:pt x="180005" y="42590"/>
                  </a:lnTo>
                  <a:lnTo>
                    <a:pt x="221022" y="39429"/>
                  </a:lnTo>
                  <a:lnTo>
                    <a:pt x="252749" y="35868"/>
                  </a:lnTo>
                  <a:lnTo>
                    <a:pt x="286958" y="31815"/>
                  </a:lnTo>
                  <a:lnTo>
                    <a:pt x="319802" y="30014"/>
                  </a:lnTo>
                  <a:lnTo>
                    <a:pt x="357681" y="29213"/>
                  </a:lnTo>
                  <a:lnTo>
                    <a:pt x="398153" y="27799"/>
                  </a:lnTo>
                  <a:lnTo>
                    <a:pt x="437307" y="23643"/>
                  </a:lnTo>
                  <a:lnTo>
                    <a:pt x="473052" y="21090"/>
                  </a:lnTo>
                  <a:lnTo>
                    <a:pt x="507637" y="19956"/>
                  </a:lnTo>
                  <a:lnTo>
                    <a:pt x="544175" y="19451"/>
                  </a:lnTo>
                  <a:lnTo>
                    <a:pt x="581581" y="16405"/>
                  </a:lnTo>
                  <a:lnTo>
                    <a:pt x="618314" y="12582"/>
                  </a:lnTo>
                  <a:lnTo>
                    <a:pt x="652278" y="10883"/>
                  </a:lnTo>
                  <a:lnTo>
                    <a:pt x="687835" y="10127"/>
                  </a:lnTo>
                  <a:lnTo>
                    <a:pt x="723746" y="8733"/>
                  </a:lnTo>
                  <a:lnTo>
                    <a:pt x="757345" y="4586"/>
                  </a:lnTo>
                  <a:lnTo>
                    <a:pt x="800955" y="1358"/>
                  </a:lnTo>
                  <a:lnTo>
                    <a:pt x="845743" y="401"/>
                  </a:lnTo>
                  <a:lnTo>
                    <a:pt x="887472" y="117"/>
                  </a:lnTo>
                  <a:lnTo>
                    <a:pt x="931704" y="33"/>
                  </a:lnTo>
                  <a:lnTo>
                    <a:pt x="978323" y="8"/>
                  </a:lnTo>
                  <a:lnTo>
                    <a:pt x="1019729" y="0"/>
                  </a:lnTo>
                  <a:lnTo>
                    <a:pt x="1045798" y="1056"/>
                  </a:lnTo>
                  <a:lnTo>
                    <a:pt x="1066800" y="9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59">
            <a:extLst>
              <a:ext uri="{FF2B5EF4-FFF2-40B4-BE49-F238E27FC236}">
                <a16:creationId xmlns:a16="http://schemas.microsoft.com/office/drawing/2014/main" id="{53837484-2AD2-3063-7B74-8B50C14EDC4C}"/>
              </a:ext>
            </a:extLst>
          </p:cNvPr>
          <p:cNvGrpSpPr/>
          <p:nvPr/>
        </p:nvGrpSpPr>
        <p:grpSpPr>
          <a:xfrm>
            <a:off x="4410075" y="4097501"/>
            <a:ext cx="323851" cy="274475"/>
            <a:chOff x="4410075" y="4097501"/>
            <a:chExt cx="323851" cy="274475"/>
          </a:xfrm>
        </p:grpSpPr>
        <p:sp>
          <p:nvSpPr>
            <p:cNvPr id="89" name="SMARTInkShape-463">
              <a:extLst>
                <a:ext uri="{FF2B5EF4-FFF2-40B4-BE49-F238E27FC236}">
                  <a16:creationId xmlns:a16="http://schemas.microsoft.com/office/drawing/2014/main" id="{D5B19912-125F-4643-8126-1B969DC45646}"/>
                </a:ext>
              </a:extLst>
            </p:cNvPr>
            <p:cNvSpPr/>
            <p:nvPr>
              <p:custDataLst>
                <p:tags r:id="rId20"/>
              </p:custDataLst>
            </p:nvPr>
          </p:nvSpPr>
          <p:spPr>
            <a:xfrm>
              <a:off x="4410075" y="4097501"/>
              <a:ext cx="228601" cy="188750"/>
            </a:xfrm>
            <a:custGeom>
              <a:avLst/>
              <a:gdLst/>
              <a:ahLst/>
              <a:cxnLst/>
              <a:rect l="0" t="0" r="0" b="0"/>
              <a:pathLst>
                <a:path w="228601" h="188750">
                  <a:moveTo>
                    <a:pt x="0" y="26824"/>
                  </a:moveTo>
                  <a:lnTo>
                    <a:pt x="0" y="26824"/>
                  </a:lnTo>
                  <a:lnTo>
                    <a:pt x="5056" y="21767"/>
                  </a:lnTo>
                  <a:lnTo>
                    <a:pt x="10361" y="19285"/>
                  </a:lnTo>
                  <a:lnTo>
                    <a:pt x="13257" y="18623"/>
                  </a:lnTo>
                  <a:lnTo>
                    <a:pt x="22390" y="12635"/>
                  </a:lnTo>
                  <a:lnTo>
                    <a:pt x="34958" y="2188"/>
                  </a:lnTo>
                  <a:lnTo>
                    <a:pt x="41290" y="0"/>
                  </a:lnTo>
                  <a:lnTo>
                    <a:pt x="44460" y="474"/>
                  </a:lnTo>
                  <a:lnTo>
                    <a:pt x="50804" y="3824"/>
                  </a:lnTo>
                  <a:lnTo>
                    <a:pt x="60327" y="11660"/>
                  </a:lnTo>
                  <a:lnTo>
                    <a:pt x="79375" y="56576"/>
                  </a:lnTo>
                  <a:lnTo>
                    <a:pt x="80080" y="69328"/>
                  </a:lnTo>
                  <a:lnTo>
                    <a:pt x="76966" y="96250"/>
                  </a:lnTo>
                  <a:lnTo>
                    <a:pt x="76301" y="141486"/>
                  </a:lnTo>
                  <a:lnTo>
                    <a:pt x="75186" y="158218"/>
                  </a:lnTo>
                  <a:lnTo>
                    <a:pt x="67069" y="178342"/>
                  </a:lnTo>
                  <a:lnTo>
                    <a:pt x="66709" y="160832"/>
                  </a:lnTo>
                  <a:lnTo>
                    <a:pt x="71743" y="143554"/>
                  </a:lnTo>
                  <a:lnTo>
                    <a:pt x="98146" y="102407"/>
                  </a:lnTo>
                  <a:lnTo>
                    <a:pt x="132033" y="58746"/>
                  </a:lnTo>
                  <a:lnTo>
                    <a:pt x="157902" y="41400"/>
                  </a:lnTo>
                  <a:lnTo>
                    <a:pt x="162418" y="39717"/>
                  </a:lnTo>
                  <a:lnTo>
                    <a:pt x="165429" y="37536"/>
                  </a:lnTo>
                  <a:lnTo>
                    <a:pt x="184472" y="14046"/>
                  </a:lnTo>
                  <a:lnTo>
                    <a:pt x="190643" y="10562"/>
                  </a:lnTo>
                  <a:lnTo>
                    <a:pt x="199476" y="7937"/>
                  </a:lnTo>
                  <a:lnTo>
                    <a:pt x="208212" y="51627"/>
                  </a:lnTo>
                  <a:lnTo>
                    <a:pt x="209433" y="95328"/>
                  </a:lnTo>
                  <a:lnTo>
                    <a:pt x="209527" y="137448"/>
                  </a:lnTo>
                  <a:lnTo>
                    <a:pt x="210601" y="160261"/>
                  </a:lnTo>
                  <a:lnTo>
                    <a:pt x="217750" y="181574"/>
                  </a:lnTo>
                  <a:lnTo>
                    <a:pt x="219250" y="183966"/>
                  </a:lnTo>
                  <a:lnTo>
                    <a:pt x="228600" y="1887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464">
              <a:extLst>
                <a:ext uri="{FF2B5EF4-FFF2-40B4-BE49-F238E27FC236}">
                  <a16:creationId xmlns:a16="http://schemas.microsoft.com/office/drawing/2014/main" id="{9834B0A0-B505-D7B5-4A35-BBE8EB57F45F}"/>
                </a:ext>
              </a:extLst>
            </p:cNvPr>
            <p:cNvSpPr/>
            <p:nvPr>
              <p:custDataLst>
                <p:tags r:id="rId21"/>
              </p:custDataLst>
            </p:nvPr>
          </p:nvSpPr>
          <p:spPr>
            <a:xfrm>
              <a:off x="4719795" y="4267200"/>
              <a:ext cx="14131" cy="104776"/>
            </a:xfrm>
            <a:custGeom>
              <a:avLst/>
              <a:gdLst/>
              <a:ahLst/>
              <a:cxnLst/>
              <a:rect l="0" t="0" r="0" b="0"/>
              <a:pathLst>
                <a:path w="14131" h="104776">
                  <a:moveTo>
                    <a:pt x="14130" y="0"/>
                  </a:moveTo>
                  <a:lnTo>
                    <a:pt x="14130" y="0"/>
                  </a:lnTo>
                  <a:lnTo>
                    <a:pt x="13072" y="9721"/>
                  </a:lnTo>
                  <a:lnTo>
                    <a:pt x="0" y="56945"/>
                  </a:lnTo>
                  <a:lnTo>
                    <a:pt x="3790" y="86573"/>
                  </a:lnTo>
                  <a:lnTo>
                    <a:pt x="1413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SMARTInkShape-Group60">
            <a:extLst>
              <a:ext uri="{FF2B5EF4-FFF2-40B4-BE49-F238E27FC236}">
                <a16:creationId xmlns:a16="http://schemas.microsoft.com/office/drawing/2014/main" id="{A56F9505-63AE-8F84-D1A2-1BB1A51933E3}"/>
              </a:ext>
            </a:extLst>
          </p:cNvPr>
          <p:cNvGrpSpPr/>
          <p:nvPr/>
        </p:nvGrpSpPr>
        <p:grpSpPr>
          <a:xfrm>
            <a:off x="5924943" y="3581517"/>
            <a:ext cx="237733" cy="238009"/>
            <a:chOff x="5924943" y="3581517"/>
            <a:chExt cx="237733" cy="238009"/>
          </a:xfrm>
        </p:grpSpPr>
        <p:sp>
          <p:nvSpPr>
            <p:cNvPr id="92" name="SMARTInkShape-465">
              <a:extLst>
                <a:ext uri="{FF2B5EF4-FFF2-40B4-BE49-F238E27FC236}">
                  <a16:creationId xmlns:a16="http://schemas.microsoft.com/office/drawing/2014/main" id="{CF5568FE-CCDF-F840-B77C-70DA56D5C319}"/>
                </a:ext>
              </a:extLst>
            </p:cNvPr>
            <p:cNvSpPr/>
            <p:nvPr>
              <p:custDataLst>
                <p:tags r:id="rId18"/>
              </p:custDataLst>
            </p:nvPr>
          </p:nvSpPr>
          <p:spPr>
            <a:xfrm>
              <a:off x="6010783" y="3581517"/>
              <a:ext cx="27952" cy="238009"/>
            </a:xfrm>
            <a:custGeom>
              <a:avLst/>
              <a:gdLst/>
              <a:ahLst/>
              <a:cxnLst/>
              <a:rect l="0" t="0" r="0" b="0"/>
              <a:pathLst>
                <a:path w="27952" h="238009">
                  <a:moveTo>
                    <a:pt x="18542" y="9408"/>
                  </a:moveTo>
                  <a:lnTo>
                    <a:pt x="18542" y="9408"/>
                  </a:lnTo>
                  <a:lnTo>
                    <a:pt x="27674" y="9408"/>
                  </a:lnTo>
                  <a:lnTo>
                    <a:pt x="27951" y="4351"/>
                  </a:lnTo>
                  <a:lnTo>
                    <a:pt x="26931" y="2862"/>
                  </a:lnTo>
                  <a:lnTo>
                    <a:pt x="25193" y="1869"/>
                  </a:lnTo>
                  <a:lnTo>
                    <a:pt x="18932" y="0"/>
                  </a:lnTo>
                  <a:lnTo>
                    <a:pt x="15735" y="42730"/>
                  </a:lnTo>
                  <a:lnTo>
                    <a:pt x="8186" y="80312"/>
                  </a:lnTo>
                  <a:lnTo>
                    <a:pt x="2068" y="124961"/>
                  </a:lnTo>
                  <a:lnTo>
                    <a:pt x="0" y="167229"/>
                  </a:lnTo>
                  <a:lnTo>
                    <a:pt x="2381" y="210147"/>
                  </a:lnTo>
                  <a:lnTo>
                    <a:pt x="9017" y="238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466">
              <a:extLst>
                <a:ext uri="{FF2B5EF4-FFF2-40B4-BE49-F238E27FC236}">
                  <a16:creationId xmlns:a16="http://schemas.microsoft.com/office/drawing/2014/main" id="{0E2AFD13-03AA-AA7B-2FAA-A01D77F3CB68}"/>
                </a:ext>
              </a:extLst>
            </p:cNvPr>
            <p:cNvSpPr/>
            <p:nvPr>
              <p:custDataLst>
                <p:tags r:id="rId19"/>
              </p:custDataLst>
            </p:nvPr>
          </p:nvSpPr>
          <p:spPr>
            <a:xfrm>
              <a:off x="5924943" y="3676660"/>
              <a:ext cx="237733" cy="9516"/>
            </a:xfrm>
            <a:custGeom>
              <a:avLst/>
              <a:gdLst/>
              <a:ahLst/>
              <a:cxnLst/>
              <a:rect l="0" t="0" r="0" b="0"/>
              <a:pathLst>
                <a:path w="237733" h="9516">
                  <a:moveTo>
                    <a:pt x="9132" y="9515"/>
                  </a:moveTo>
                  <a:lnTo>
                    <a:pt x="9132" y="9515"/>
                  </a:lnTo>
                  <a:lnTo>
                    <a:pt x="0" y="9515"/>
                  </a:lnTo>
                  <a:lnTo>
                    <a:pt x="44471" y="4458"/>
                  </a:lnTo>
                  <a:lnTo>
                    <a:pt x="85101" y="1314"/>
                  </a:lnTo>
                  <a:lnTo>
                    <a:pt x="130654" y="383"/>
                  </a:lnTo>
                  <a:lnTo>
                    <a:pt x="178246" y="68"/>
                  </a:lnTo>
                  <a:lnTo>
                    <a:pt x="217786" y="0"/>
                  </a:lnTo>
                  <a:lnTo>
                    <a:pt x="237732"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SMARTInkShape-Group61">
            <a:extLst>
              <a:ext uri="{FF2B5EF4-FFF2-40B4-BE49-F238E27FC236}">
                <a16:creationId xmlns:a16="http://schemas.microsoft.com/office/drawing/2014/main" id="{E55DB952-EBAC-9153-9028-5000C90A22E8}"/>
              </a:ext>
            </a:extLst>
          </p:cNvPr>
          <p:cNvGrpSpPr/>
          <p:nvPr/>
        </p:nvGrpSpPr>
        <p:grpSpPr>
          <a:xfrm>
            <a:off x="6343650" y="3252062"/>
            <a:ext cx="1617197" cy="1119914"/>
            <a:chOff x="6343650" y="3252062"/>
            <a:chExt cx="1617197" cy="1119914"/>
          </a:xfrm>
        </p:grpSpPr>
        <p:sp>
          <p:nvSpPr>
            <p:cNvPr id="95" name="SMARTInkShape-467">
              <a:extLst>
                <a:ext uri="{FF2B5EF4-FFF2-40B4-BE49-F238E27FC236}">
                  <a16:creationId xmlns:a16="http://schemas.microsoft.com/office/drawing/2014/main" id="{0E8C216E-D718-C41E-8D12-13D6CC272FEC}"/>
                </a:ext>
              </a:extLst>
            </p:cNvPr>
            <p:cNvSpPr/>
            <p:nvPr>
              <p:custDataLst>
                <p:tags r:id="rId3"/>
              </p:custDataLst>
            </p:nvPr>
          </p:nvSpPr>
          <p:spPr>
            <a:xfrm>
              <a:off x="6486525" y="3477051"/>
              <a:ext cx="19048" cy="371050"/>
            </a:xfrm>
            <a:custGeom>
              <a:avLst/>
              <a:gdLst/>
              <a:ahLst/>
              <a:cxnLst/>
              <a:rect l="0" t="0" r="0" b="0"/>
              <a:pathLst>
                <a:path w="19048" h="371050">
                  <a:moveTo>
                    <a:pt x="9525" y="18624"/>
                  </a:moveTo>
                  <a:lnTo>
                    <a:pt x="9525" y="18624"/>
                  </a:lnTo>
                  <a:lnTo>
                    <a:pt x="17725" y="10423"/>
                  </a:lnTo>
                  <a:lnTo>
                    <a:pt x="19016" y="0"/>
                  </a:lnTo>
                  <a:lnTo>
                    <a:pt x="19047" y="44441"/>
                  </a:lnTo>
                  <a:lnTo>
                    <a:pt x="13993" y="85070"/>
                  </a:lnTo>
                  <a:lnTo>
                    <a:pt x="11511" y="118005"/>
                  </a:lnTo>
                  <a:lnTo>
                    <a:pt x="10407" y="152751"/>
                  </a:lnTo>
                  <a:lnTo>
                    <a:pt x="8727" y="199947"/>
                  </a:lnTo>
                  <a:lnTo>
                    <a:pt x="3056" y="236038"/>
                  </a:lnTo>
                  <a:lnTo>
                    <a:pt x="906" y="273072"/>
                  </a:lnTo>
                  <a:lnTo>
                    <a:pt x="268" y="310857"/>
                  </a:lnTo>
                  <a:lnTo>
                    <a:pt x="0" y="371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468">
              <a:extLst>
                <a:ext uri="{FF2B5EF4-FFF2-40B4-BE49-F238E27FC236}">
                  <a16:creationId xmlns:a16="http://schemas.microsoft.com/office/drawing/2014/main" id="{BEFAF6DA-19FB-B67B-24B9-C1EE0E615115}"/>
                </a:ext>
              </a:extLst>
            </p:cNvPr>
            <p:cNvSpPr/>
            <p:nvPr>
              <p:custDataLst>
                <p:tags r:id="rId4"/>
              </p:custDataLst>
            </p:nvPr>
          </p:nvSpPr>
          <p:spPr>
            <a:xfrm>
              <a:off x="6477000" y="3581838"/>
              <a:ext cx="95017" cy="98858"/>
            </a:xfrm>
            <a:custGeom>
              <a:avLst/>
              <a:gdLst/>
              <a:ahLst/>
              <a:cxnLst/>
              <a:rect l="0" t="0" r="0" b="0"/>
              <a:pathLst>
                <a:path w="95017" h="98858">
                  <a:moveTo>
                    <a:pt x="0" y="37662"/>
                  </a:moveTo>
                  <a:lnTo>
                    <a:pt x="0" y="37662"/>
                  </a:lnTo>
                  <a:lnTo>
                    <a:pt x="0" y="29461"/>
                  </a:lnTo>
                  <a:lnTo>
                    <a:pt x="1058" y="29020"/>
                  </a:lnTo>
                  <a:lnTo>
                    <a:pt x="5056" y="28530"/>
                  </a:lnTo>
                  <a:lnTo>
                    <a:pt x="10361" y="25489"/>
                  </a:lnTo>
                  <a:lnTo>
                    <a:pt x="25510" y="12972"/>
                  </a:lnTo>
                  <a:lnTo>
                    <a:pt x="38122" y="7032"/>
                  </a:lnTo>
                  <a:lnTo>
                    <a:pt x="44460" y="2882"/>
                  </a:lnTo>
                  <a:lnTo>
                    <a:pt x="50804" y="1038"/>
                  </a:lnTo>
                  <a:lnTo>
                    <a:pt x="70439" y="0"/>
                  </a:lnTo>
                  <a:lnTo>
                    <a:pt x="81754" y="2578"/>
                  </a:lnTo>
                  <a:lnTo>
                    <a:pt x="86253" y="4748"/>
                  </a:lnTo>
                  <a:lnTo>
                    <a:pt x="89252" y="7253"/>
                  </a:lnTo>
                  <a:lnTo>
                    <a:pt x="92584" y="12858"/>
                  </a:lnTo>
                  <a:lnTo>
                    <a:pt x="95016" y="49678"/>
                  </a:lnTo>
                  <a:lnTo>
                    <a:pt x="92324" y="61700"/>
                  </a:lnTo>
                  <a:lnTo>
                    <a:pt x="87680" y="74418"/>
                  </a:lnTo>
                  <a:lnTo>
                    <a:pt x="87028" y="78041"/>
                  </a:lnTo>
                  <a:lnTo>
                    <a:pt x="85535" y="80456"/>
                  </a:lnTo>
                  <a:lnTo>
                    <a:pt x="83483" y="82066"/>
                  </a:lnTo>
                  <a:lnTo>
                    <a:pt x="41910" y="98356"/>
                  </a:lnTo>
                  <a:lnTo>
                    <a:pt x="28857" y="98857"/>
                  </a:lnTo>
                  <a:lnTo>
                    <a:pt x="0" y="94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469">
              <a:extLst>
                <a:ext uri="{FF2B5EF4-FFF2-40B4-BE49-F238E27FC236}">
                  <a16:creationId xmlns:a16="http://schemas.microsoft.com/office/drawing/2014/main" id="{677F2D10-A56C-076A-19B4-1401D0173ED0}"/>
                </a:ext>
              </a:extLst>
            </p:cNvPr>
            <p:cNvSpPr/>
            <p:nvPr>
              <p:custDataLst>
                <p:tags r:id="rId5"/>
              </p:custDataLst>
            </p:nvPr>
          </p:nvSpPr>
          <p:spPr>
            <a:xfrm>
              <a:off x="6619875" y="3667279"/>
              <a:ext cx="133351" cy="103475"/>
            </a:xfrm>
            <a:custGeom>
              <a:avLst/>
              <a:gdLst/>
              <a:ahLst/>
              <a:cxnLst/>
              <a:rect l="0" t="0" r="0" b="0"/>
              <a:pathLst>
                <a:path w="133351" h="103475">
                  <a:moveTo>
                    <a:pt x="0" y="28421"/>
                  </a:moveTo>
                  <a:lnTo>
                    <a:pt x="0" y="28421"/>
                  </a:lnTo>
                  <a:lnTo>
                    <a:pt x="5056" y="23364"/>
                  </a:lnTo>
                  <a:lnTo>
                    <a:pt x="10361" y="20882"/>
                  </a:lnTo>
                  <a:lnTo>
                    <a:pt x="13257" y="20220"/>
                  </a:lnTo>
                  <a:lnTo>
                    <a:pt x="22390" y="14232"/>
                  </a:lnTo>
                  <a:lnTo>
                    <a:pt x="36233" y="1597"/>
                  </a:lnTo>
                  <a:lnTo>
                    <a:pt x="40092" y="624"/>
                  </a:lnTo>
                  <a:lnTo>
                    <a:pt x="46137" y="0"/>
                  </a:lnTo>
                  <a:lnTo>
                    <a:pt x="52239" y="10005"/>
                  </a:lnTo>
                  <a:lnTo>
                    <a:pt x="55695" y="26375"/>
                  </a:lnTo>
                  <a:lnTo>
                    <a:pt x="50859" y="41270"/>
                  </a:lnTo>
                  <a:lnTo>
                    <a:pt x="21320" y="85026"/>
                  </a:lnTo>
                  <a:lnTo>
                    <a:pt x="13708" y="95912"/>
                  </a:lnTo>
                  <a:lnTo>
                    <a:pt x="5590" y="102041"/>
                  </a:lnTo>
                  <a:lnTo>
                    <a:pt x="5844" y="102901"/>
                  </a:lnTo>
                  <a:lnTo>
                    <a:pt x="7070" y="103474"/>
                  </a:lnTo>
                  <a:lnTo>
                    <a:pt x="8948" y="102798"/>
                  </a:lnTo>
                  <a:lnTo>
                    <a:pt x="26686" y="89366"/>
                  </a:lnTo>
                  <a:lnTo>
                    <a:pt x="54562" y="86071"/>
                  </a:lnTo>
                  <a:lnTo>
                    <a:pt x="100557" y="84542"/>
                  </a:lnTo>
                  <a:lnTo>
                    <a:pt x="133350" y="76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470">
              <a:extLst>
                <a:ext uri="{FF2B5EF4-FFF2-40B4-BE49-F238E27FC236}">
                  <a16:creationId xmlns:a16="http://schemas.microsoft.com/office/drawing/2014/main" id="{EB85254D-9F97-4D5F-8D87-51E6F3E8CB9B}"/>
                </a:ext>
              </a:extLst>
            </p:cNvPr>
            <p:cNvSpPr/>
            <p:nvPr>
              <p:custDataLst>
                <p:tags r:id="rId6"/>
              </p:custDataLst>
            </p:nvPr>
          </p:nvSpPr>
          <p:spPr>
            <a:xfrm>
              <a:off x="6343650" y="3295781"/>
              <a:ext cx="228601" cy="128752"/>
            </a:xfrm>
            <a:custGeom>
              <a:avLst/>
              <a:gdLst/>
              <a:ahLst/>
              <a:cxnLst/>
              <a:rect l="0" t="0" r="0" b="0"/>
              <a:pathLst>
                <a:path w="228601" h="128752">
                  <a:moveTo>
                    <a:pt x="0" y="123694"/>
                  </a:moveTo>
                  <a:lnTo>
                    <a:pt x="0" y="123694"/>
                  </a:lnTo>
                  <a:lnTo>
                    <a:pt x="0" y="128751"/>
                  </a:lnTo>
                  <a:lnTo>
                    <a:pt x="0" y="120303"/>
                  </a:lnTo>
                  <a:lnTo>
                    <a:pt x="0" y="123038"/>
                  </a:lnTo>
                  <a:lnTo>
                    <a:pt x="45988" y="77701"/>
                  </a:lnTo>
                  <a:lnTo>
                    <a:pt x="90672" y="31964"/>
                  </a:lnTo>
                  <a:lnTo>
                    <a:pt x="93214" y="25422"/>
                  </a:lnTo>
                  <a:lnTo>
                    <a:pt x="95246" y="310"/>
                  </a:lnTo>
                  <a:lnTo>
                    <a:pt x="100306" y="0"/>
                  </a:lnTo>
                  <a:lnTo>
                    <a:pt x="101795" y="1015"/>
                  </a:lnTo>
                  <a:lnTo>
                    <a:pt x="102788" y="2749"/>
                  </a:lnTo>
                  <a:lnTo>
                    <a:pt x="103451" y="4964"/>
                  </a:lnTo>
                  <a:lnTo>
                    <a:pt x="145833" y="41628"/>
                  </a:lnTo>
                  <a:lnTo>
                    <a:pt x="191784" y="86906"/>
                  </a:lnTo>
                  <a:lnTo>
                    <a:pt x="211489" y="101101"/>
                  </a:lnTo>
                  <a:lnTo>
                    <a:pt x="217886" y="109827"/>
                  </a:lnTo>
                  <a:lnTo>
                    <a:pt x="228458" y="114119"/>
                  </a:lnTo>
                  <a:lnTo>
                    <a:pt x="228600" y="123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471">
              <a:extLst>
                <a:ext uri="{FF2B5EF4-FFF2-40B4-BE49-F238E27FC236}">
                  <a16:creationId xmlns:a16="http://schemas.microsoft.com/office/drawing/2014/main" id="{EB0E6477-D63E-51E6-4F6F-069C2B8D7BF8}"/>
                </a:ext>
              </a:extLst>
            </p:cNvPr>
            <p:cNvSpPr/>
            <p:nvPr>
              <p:custDataLst>
                <p:tags r:id="rId7"/>
              </p:custDataLst>
            </p:nvPr>
          </p:nvSpPr>
          <p:spPr>
            <a:xfrm>
              <a:off x="6829997" y="3343275"/>
              <a:ext cx="161333" cy="447676"/>
            </a:xfrm>
            <a:custGeom>
              <a:avLst/>
              <a:gdLst/>
              <a:ahLst/>
              <a:cxnLst/>
              <a:rect l="0" t="0" r="0" b="0"/>
              <a:pathLst>
                <a:path w="161333" h="447676">
                  <a:moveTo>
                    <a:pt x="142303" y="0"/>
                  </a:moveTo>
                  <a:lnTo>
                    <a:pt x="142303" y="0"/>
                  </a:lnTo>
                  <a:lnTo>
                    <a:pt x="161332" y="0"/>
                  </a:lnTo>
                  <a:lnTo>
                    <a:pt x="140628" y="13183"/>
                  </a:lnTo>
                  <a:lnTo>
                    <a:pt x="128859" y="25968"/>
                  </a:lnTo>
                  <a:lnTo>
                    <a:pt x="97755" y="70591"/>
                  </a:lnTo>
                  <a:lnTo>
                    <a:pt x="66090" y="114816"/>
                  </a:lnTo>
                  <a:lnTo>
                    <a:pt x="35410" y="156505"/>
                  </a:lnTo>
                  <a:lnTo>
                    <a:pt x="19314" y="198641"/>
                  </a:lnTo>
                  <a:lnTo>
                    <a:pt x="3771" y="243038"/>
                  </a:lnTo>
                  <a:lnTo>
                    <a:pt x="286" y="289033"/>
                  </a:lnTo>
                  <a:lnTo>
                    <a:pt x="0" y="297464"/>
                  </a:lnTo>
                  <a:lnTo>
                    <a:pt x="13691" y="340353"/>
                  </a:lnTo>
                  <a:lnTo>
                    <a:pt x="26467" y="369662"/>
                  </a:lnTo>
                  <a:lnTo>
                    <a:pt x="73530" y="417054"/>
                  </a:lnTo>
                  <a:lnTo>
                    <a:pt x="91823" y="430253"/>
                  </a:lnTo>
                  <a:lnTo>
                    <a:pt x="123253" y="447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472">
              <a:extLst>
                <a:ext uri="{FF2B5EF4-FFF2-40B4-BE49-F238E27FC236}">
                  <a16:creationId xmlns:a16="http://schemas.microsoft.com/office/drawing/2014/main" id="{4C6664A4-A63B-5481-642B-C0497D3E2D78}"/>
                </a:ext>
              </a:extLst>
            </p:cNvPr>
            <p:cNvSpPr/>
            <p:nvPr>
              <p:custDataLst>
                <p:tags r:id="rId8"/>
              </p:custDataLst>
            </p:nvPr>
          </p:nvSpPr>
          <p:spPr>
            <a:xfrm>
              <a:off x="7096125" y="3467608"/>
              <a:ext cx="56760" cy="256668"/>
            </a:xfrm>
            <a:custGeom>
              <a:avLst/>
              <a:gdLst/>
              <a:ahLst/>
              <a:cxnLst/>
              <a:rect l="0" t="0" r="0" b="0"/>
              <a:pathLst>
                <a:path w="56760" h="256668">
                  <a:moveTo>
                    <a:pt x="47625" y="18542"/>
                  </a:moveTo>
                  <a:lnTo>
                    <a:pt x="47625" y="18542"/>
                  </a:lnTo>
                  <a:lnTo>
                    <a:pt x="47625" y="13485"/>
                  </a:lnTo>
                  <a:lnTo>
                    <a:pt x="50447" y="8181"/>
                  </a:lnTo>
                  <a:lnTo>
                    <a:pt x="56759" y="0"/>
                  </a:lnTo>
                  <a:lnTo>
                    <a:pt x="56014" y="16918"/>
                  </a:lnTo>
                  <a:lnTo>
                    <a:pt x="46774" y="56008"/>
                  </a:lnTo>
                  <a:lnTo>
                    <a:pt x="37848" y="90674"/>
                  </a:lnTo>
                  <a:lnTo>
                    <a:pt x="28500" y="128814"/>
                  </a:lnTo>
                  <a:lnTo>
                    <a:pt x="19237" y="173391"/>
                  </a:lnTo>
                  <a:lnTo>
                    <a:pt x="9459" y="215215"/>
                  </a:lnTo>
                  <a:lnTo>
                    <a:pt x="0" y="256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473">
              <a:extLst>
                <a:ext uri="{FF2B5EF4-FFF2-40B4-BE49-F238E27FC236}">
                  <a16:creationId xmlns:a16="http://schemas.microsoft.com/office/drawing/2014/main" id="{4E535C3A-EBA4-EF67-30EA-07E0422056B8}"/>
                </a:ext>
              </a:extLst>
            </p:cNvPr>
            <p:cNvSpPr/>
            <p:nvPr>
              <p:custDataLst>
                <p:tags r:id="rId9"/>
              </p:custDataLst>
            </p:nvPr>
          </p:nvSpPr>
          <p:spPr>
            <a:xfrm>
              <a:off x="7239000" y="3590925"/>
              <a:ext cx="200026" cy="1"/>
            </a:xfrm>
            <a:custGeom>
              <a:avLst/>
              <a:gdLst/>
              <a:ahLst/>
              <a:cxnLst/>
              <a:rect l="0" t="0" r="0" b="0"/>
              <a:pathLst>
                <a:path w="200026" h="1">
                  <a:moveTo>
                    <a:pt x="0" y="0"/>
                  </a:moveTo>
                  <a:lnTo>
                    <a:pt x="0" y="0"/>
                  </a:lnTo>
                  <a:lnTo>
                    <a:pt x="45988" y="0"/>
                  </a:lnTo>
                  <a:lnTo>
                    <a:pt x="86422" y="0"/>
                  </a:lnTo>
                  <a:lnTo>
                    <a:pt x="125912" y="0"/>
                  </a:lnTo>
                  <a:lnTo>
                    <a:pt x="166877" y="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474">
              <a:extLst>
                <a:ext uri="{FF2B5EF4-FFF2-40B4-BE49-F238E27FC236}">
                  <a16:creationId xmlns:a16="http://schemas.microsoft.com/office/drawing/2014/main" id="{81DD2488-A8D8-CDF6-174A-07B0F24F66F2}"/>
                </a:ext>
              </a:extLst>
            </p:cNvPr>
            <p:cNvSpPr/>
            <p:nvPr>
              <p:custDataLst>
                <p:tags r:id="rId10"/>
              </p:custDataLst>
            </p:nvPr>
          </p:nvSpPr>
          <p:spPr>
            <a:xfrm>
              <a:off x="7572375" y="3449767"/>
              <a:ext cx="56890" cy="303084"/>
            </a:xfrm>
            <a:custGeom>
              <a:avLst/>
              <a:gdLst/>
              <a:ahLst/>
              <a:cxnLst/>
              <a:rect l="0" t="0" r="0" b="0"/>
              <a:pathLst>
                <a:path w="56890" h="303084">
                  <a:moveTo>
                    <a:pt x="47625" y="17333"/>
                  </a:moveTo>
                  <a:lnTo>
                    <a:pt x="47625" y="17333"/>
                  </a:lnTo>
                  <a:lnTo>
                    <a:pt x="47625" y="0"/>
                  </a:lnTo>
                  <a:lnTo>
                    <a:pt x="52681" y="8904"/>
                  </a:lnTo>
                  <a:lnTo>
                    <a:pt x="55826" y="24949"/>
                  </a:lnTo>
                  <a:lnTo>
                    <a:pt x="56889" y="63483"/>
                  </a:lnTo>
                  <a:lnTo>
                    <a:pt x="54277" y="102767"/>
                  </a:lnTo>
                  <a:lnTo>
                    <a:pt x="40896" y="146215"/>
                  </a:lnTo>
                  <a:lnTo>
                    <a:pt x="31638" y="183696"/>
                  </a:lnTo>
                  <a:lnTo>
                    <a:pt x="19028" y="225878"/>
                  </a:lnTo>
                  <a:lnTo>
                    <a:pt x="4231" y="273317"/>
                  </a:lnTo>
                  <a:lnTo>
                    <a:pt x="0" y="303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475">
              <a:extLst>
                <a:ext uri="{FF2B5EF4-FFF2-40B4-BE49-F238E27FC236}">
                  <a16:creationId xmlns:a16="http://schemas.microsoft.com/office/drawing/2014/main" id="{FB40F67F-92FE-76B8-EDC2-5355F4F28D88}"/>
                </a:ext>
              </a:extLst>
            </p:cNvPr>
            <p:cNvSpPr/>
            <p:nvPr>
              <p:custDataLst>
                <p:tags r:id="rId11"/>
              </p:custDataLst>
            </p:nvPr>
          </p:nvSpPr>
          <p:spPr>
            <a:xfrm>
              <a:off x="7591425" y="3524295"/>
              <a:ext cx="123650" cy="85681"/>
            </a:xfrm>
            <a:custGeom>
              <a:avLst/>
              <a:gdLst/>
              <a:ahLst/>
              <a:cxnLst/>
              <a:rect l="0" t="0" r="0" b="0"/>
              <a:pathLst>
                <a:path w="123650" h="85681">
                  <a:moveTo>
                    <a:pt x="28575" y="28530"/>
                  </a:moveTo>
                  <a:lnTo>
                    <a:pt x="28575" y="28530"/>
                  </a:lnTo>
                  <a:lnTo>
                    <a:pt x="28575" y="23473"/>
                  </a:lnTo>
                  <a:lnTo>
                    <a:pt x="29633" y="21984"/>
                  </a:lnTo>
                  <a:lnTo>
                    <a:pt x="31397" y="20991"/>
                  </a:lnTo>
                  <a:lnTo>
                    <a:pt x="60631" y="11478"/>
                  </a:lnTo>
                  <a:lnTo>
                    <a:pt x="72174" y="3840"/>
                  </a:lnTo>
                  <a:lnTo>
                    <a:pt x="78997" y="1682"/>
                  </a:lnTo>
                  <a:lnTo>
                    <a:pt x="117073" y="0"/>
                  </a:lnTo>
                  <a:lnTo>
                    <a:pt x="119324" y="2101"/>
                  </a:lnTo>
                  <a:lnTo>
                    <a:pt x="121824" y="10081"/>
                  </a:lnTo>
                  <a:lnTo>
                    <a:pt x="123649" y="44736"/>
                  </a:lnTo>
                  <a:lnTo>
                    <a:pt x="120532" y="50976"/>
                  </a:lnTo>
                  <a:lnTo>
                    <a:pt x="102036" y="68812"/>
                  </a:lnTo>
                  <a:lnTo>
                    <a:pt x="89093" y="77478"/>
                  </a:lnTo>
                  <a:lnTo>
                    <a:pt x="64851" y="83250"/>
                  </a:lnTo>
                  <a:lnTo>
                    <a:pt x="22623" y="85466"/>
                  </a:lnTo>
                  <a:lnTo>
                    <a:pt x="0" y="85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476">
              <a:extLst>
                <a:ext uri="{FF2B5EF4-FFF2-40B4-BE49-F238E27FC236}">
                  <a16:creationId xmlns:a16="http://schemas.microsoft.com/office/drawing/2014/main" id="{DB041F7E-A7EB-FD01-F79F-4689B9B53D74}"/>
                </a:ext>
              </a:extLst>
            </p:cNvPr>
            <p:cNvSpPr/>
            <p:nvPr>
              <p:custDataLst>
                <p:tags r:id="rId12"/>
              </p:custDataLst>
            </p:nvPr>
          </p:nvSpPr>
          <p:spPr>
            <a:xfrm>
              <a:off x="7735280" y="3610103"/>
              <a:ext cx="122846" cy="94825"/>
            </a:xfrm>
            <a:custGeom>
              <a:avLst/>
              <a:gdLst/>
              <a:ahLst/>
              <a:cxnLst/>
              <a:rect l="0" t="0" r="0" b="0"/>
              <a:pathLst>
                <a:path w="122846" h="94825">
                  <a:moveTo>
                    <a:pt x="8545" y="28447"/>
                  </a:moveTo>
                  <a:lnTo>
                    <a:pt x="8545" y="28447"/>
                  </a:lnTo>
                  <a:lnTo>
                    <a:pt x="8545" y="23390"/>
                  </a:lnTo>
                  <a:lnTo>
                    <a:pt x="9603" y="21901"/>
                  </a:lnTo>
                  <a:lnTo>
                    <a:pt x="11367" y="20908"/>
                  </a:lnTo>
                  <a:lnTo>
                    <a:pt x="13601" y="20246"/>
                  </a:lnTo>
                  <a:lnTo>
                    <a:pt x="15092" y="18746"/>
                  </a:lnTo>
                  <a:lnTo>
                    <a:pt x="16746" y="14258"/>
                  </a:lnTo>
                  <a:lnTo>
                    <a:pt x="18246" y="12638"/>
                  </a:lnTo>
                  <a:lnTo>
                    <a:pt x="37316" y="2047"/>
                  </a:lnTo>
                  <a:lnTo>
                    <a:pt x="54300" y="0"/>
                  </a:lnTo>
                  <a:lnTo>
                    <a:pt x="55339" y="5573"/>
                  </a:lnTo>
                  <a:lnTo>
                    <a:pt x="54742" y="16164"/>
                  </a:lnTo>
                  <a:lnTo>
                    <a:pt x="47398" y="38919"/>
                  </a:lnTo>
                  <a:lnTo>
                    <a:pt x="10177" y="83659"/>
                  </a:lnTo>
                  <a:lnTo>
                    <a:pt x="0" y="94115"/>
                  </a:lnTo>
                  <a:lnTo>
                    <a:pt x="732" y="94451"/>
                  </a:lnTo>
                  <a:lnTo>
                    <a:pt x="4367" y="94824"/>
                  </a:lnTo>
                  <a:lnTo>
                    <a:pt x="9510" y="92168"/>
                  </a:lnTo>
                  <a:lnTo>
                    <a:pt x="12363" y="89977"/>
                  </a:lnTo>
                  <a:lnTo>
                    <a:pt x="21178" y="87544"/>
                  </a:lnTo>
                  <a:lnTo>
                    <a:pt x="62088" y="85768"/>
                  </a:lnTo>
                  <a:lnTo>
                    <a:pt x="98694" y="84561"/>
                  </a:lnTo>
                  <a:lnTo>
                    <a:pt x="121778" y="76465"/>
                  </a:lnTo>
                  <a:lnTo>
                    <a:pt x="122845" y="66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477">
              <a:extLst>
                <a:ext uri="{FF2B5EF4-FFF2-40B4-BE49-F238E27FC236}">
                  <a16:creationId xmlns:a16="http://schemas.microsoft.com/office/drawing/2014/main" id="{DC38DA6F-FEF0-7F5E-8202-679686105E14}"/>
                </a:ext>
              </a:extLst>
            </p:cNvPr>
            <p:cNvSpPr/>
            <p:nvPr>
              <p:custDataLst>
                <p:tags r:id="rId13"/>
              </p:custDataLst>
            </p:nvPr>
          </p:nvSpPr>
          <p:spPr>
            <a:xfrm>
              <a:off x="7477125" y="3257564"/>
              <a:ext cx="238126" cy="114287"/>
            </a:xfrm>
            <a:custGeom>
              <a:avLst/>
              <a:gdLst/>
              <a:ahLst/>
              <a:cxnLst/>
              <a:rect l="0" t="0" r="0" b="0"/>
              <a:pathLst>
                <a:path w="238126" h="114287">
                  <a:moveTo>
                    <a:pt x="0" y="114286"/>
                  </a:moveTo>
                  <a:lnTo>
                    <a:pt x="0" y="114286"/>
                  </a:lnTo>
                  <a:lnTo>
                    <a:pt x="20722" y="96386"/>
                  </a:lnTo>
                  <a:lnTo>
                    <a:pt x="31435" y="88339"/>
                  </a:lnTo>
                  <a:lnTo>
                    <a:pt x="73109" y="42419"/>
                  </a:lnTo>
                  <a:lnTo>
                    <a:pt x="87750" y="32079"/>
                  </a:lnTo>
                  <a:lnTo>
                    <a:pt x="101137" y="12716"/>
                  </a:lnTo>
                  <a:lnTo>
                    <a:pt x="104763" y="35"/>
                  </a:lnTo>
                  <a:lnTo>
                    <a:pt x="109827" y="0"/>
                  </a:lnTo>
                  <a:lnTo>
                    <a:pt x="111318" y="1054"/>
                  </a:lnTo>
                  <a:lnTo>
                    <a:pt x="112312" y="2815"/>
                  </a:lnTo>
                  <a:lnTo>
                    <a:pt x="112974" y="5047"/>
                  </a:lnTo>
                  <a:lnTo>
                    <a:pt x="122700" y="17292"/>
                  </a:lnTo>
                  <a:lnTo>
                    <a:pt x="168215" y="62352"/>
                  </a:lnTo>
                  <a:lnTo>
                    <a:pt x="201357" y="82436"/>
                  </a:lnTo>
                  <a:lnTo>
                    <a:pt x="208181" y="90973"/>
                  </a:lnTo>
                  <a:lnTo>
                    <a:pt x="226788" y="103271"/>
                  </a:lnTo>
                  <a:lnTo>
                    <a:pt x="238125" y="114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478">
              <a:extLst>
                <a:ext uri="{FF2B5EF4-FFF2-40B4-BE49-F238E27FC236}">
                  <a16:creationId xmlns:a16="http://schemas.microsoft.com/office/drawing/2014/main" id="{65C6E5C4-0387-C8D5-40DD-EFB975E03095}"/>
                </a:ext>
              </a:extLst>
            </p:cNvPr>
            <p:cNvSpPr/>
            <p:nvPr>
              <p:custDataLst>
                <p:tags r:id="rId14"/>
              </p:custDataLst>
            </p:nvPr>
          </p:nvSpPr>
          <p:spPr>
            <a:xfrm>
              <a:off x="7820025" y="3252062"/>
              <a:ext cx="140822" cy="586514"/>
            </a:xfrm>
            <a:custGeom>
              <a:avLst/>
              <a:gdLst/>
              <a:ahLst/>
              <a:cxnLst/>
              <a:rect l="0" t="0" r="0" b="0"/>
              <a:pathLst>
                <a:path w="140822" h="586514">
                  <a:moveTo>
                    <a:pt x="19050" y="5488"/>
                  </a:moveTo>
                  <a:lnTo>
                    <a:pt x="19050" y="5488"/>
                  </a:lnTo>
                  <a:lnTo>
                    <a:pt x="19050" y="431"/>
                  </a:lnTo>
                  <a:lnTo>
                    <a:pt x="20108" y="0"/>
                  </a:lnTo>
                  <a:lnTo>
                    <a:pt x="27251" y="4556"/>
                  </a:lnTo>
                  <a:lnTo>
                    <a:pt x="58182" y="46870"/>
                  </a:lnTo>
                  <a:lnTo>
                    <a:pt x="69251" y="65155"/>
                  </a:lnTo>
                  <a:lnTo>
                    <a:pt x="87802" y="111387"/>
                  </a:lnTo>
                  <a:lnTo>
                    <a:pt x="106478" y="156229"/>
                  </a:lnTo>
                  <a:lnTo>
                    <a:pt x="117039" y="196085"/>
                  </a:lnTo>
                  <a:lnTo>
                    <a:pt x="129030" y="241751"/>
                  </a:lnTo>
                  <a:lnTo>
                    <a:pt x="135319" y="281345"/>
                  </a:lnTo>
                  <a:lnTo>
                    <a:pt x="140636" y="318646"/>
                  </a:lnTo>
                  <a:lnTo>
                    <a:pt x="140821" y="351044"/>
                  </a:lnTo>
                  <a:lnTo>
                    <a:pt x="133918" y="397976"/>
                  </a:lnTo>
                  <a:lnTo>
                    <a:pt x="119995" y="438105"/>
                  </a:lnTo>
                  <a:lnTo>
                    <a:pt x="102450" y="480645"/>
                  </a:lnTo>
                  <a:lnTo>
                    <a:pt x="88926" y="500302"/>
                  </a:lnTo>
                  <a:lnTo>
                    <a:pt x="43787" y="543292"/>
                  </a:lnTo>
                  <a:lnTo>
                    <a:pt x="0" y="586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479">
              <a:extLst>
                <a:ext uri="{FF2B5EF4-FFF2-40B4-BE49-F238E27FC236}">
                  <a16:creationId xmlns:a16="http://schemas.microsoft.com/office/drawing/2014/main" id="{CF547FFF-721B-54F9-65B2-51BACEA3C64E}"/>
                </a:ext>
              </a:extLst>
            </p:cNvPr>
            <p:cNvSpPr/>
            <p:nvPr>
              <p:custDataLst>
                <p:tags r:id="rId15"/>
              </p:custDataLst>
            </p:nvPr>
          </p:nvSpPr>
          <p:spPr>
            <a:xfrm>
              <a:off x="6419850" y="3886200"/>
              <a:ext cx="1428751" cy="47626"/>
            </a:xfrm>
            <a:custGeom>
              <a:avLst/>
              <a:gdLst/>
              <a:ahLst/>
              <a:cxnLst/>
              <a:rect l="0" t="0" r="0" b="0"/>
              <a:pathLst>
                <a:path w="1428751" h="47626">
                  <a:moveTo>
                    <a:pt x="0" y="47625"/>
                  </a:moveTo>
                  <a:lnTo>
                    <a:pt x="0" y="47625"/>
                  </a:lnTo>
                  <a:lnTo>
                    <a:pt x="41912" y="47625"/>
                  </a:lnTo>
                  <a:lnTo>
                    <a:pt x="86227" y="44803"/>
                  </a:lnTo>
                  <a:lnTo>
                    <a:pt x="122916" y="40086"/>
                  </a:lnTo>
                  <a:lnTo>
                    <a:pt x="156228" y="38983"/>
                  </a:lnTo>
                  <a:lnTo>
                    <a:pt x="192201" y="38493"/>
                  </a:lnTo>
                  <a:lnTo>
                    <a:pt x="232985" y="38217"/>
                  </a:lnTo>
                  <a:lnTo>
                    <a:pt x="270234" y="38134"/>
                  </a:lnTo>
                  <a:lnTo>
                    <a:pt x="313137" y="38110"/>
                  </a:lnTo>
                  <a:lnTo>
                    <a:pt x="354308" y="38103"/>
                  </a:lnTo>
                  <a:lnTo>
                    <a:pt x="398373" y="38100"/>
                  </a:lnTo>
                  <a:lnTo>
                    <a:pt x="439888" y="38100"/>
                  </a:lnTo>
                  <a:lnTo>
                    <a:pt x="484055" y="38100"/>
                  </a:lnTo>
                  <a:lnTo>
                    <a:pt x="517819" y="38100"/>
                  </a:lnTo>
                  <a:lnTo>
                    <a:pt x="552933" y="37042"/>
                  </a:lnTo>
                  <a:lnTo>
                    <a:pt x="586179" y="33043"/>
                  </a:lnTo>
                  <a:lnTo>
                    <a:pt x="621416" y="30561"/>
                  </a:lnTo>
                  <a:lnTo>
                    <a:pt x="658243" y="29458"/>
                  </a:lnTo>
                  <a:lnTo>
                    <a:pt x="695777" y="28968"/>
                  </a:lnTo>
                  <a:lnTo>
                    <a:pt x="733626" y="28750"/>
                  </a:lnTo>
                  <a:lnTo>
                    <a:pt x="771614" y="28653"/>
                  </a:lnTo>
                  <a:lnTo>
                    <a:pt x="809665" y="28609"/>
                  </a:lnTo>
                  <a:lnTo>
                    <a:pt x="847743" y="28590"/>
                  </a:lnTo>
                  <a:lnTo>
                    <a:pt x="885833" y="28582"/>
                  </a:lnTo>
                  <a:lnTo>
                    <a:pt x="923929" y="28578"/>
                  </a:lnTo>
                  <a:lnTo>
                    <a:pt x="962026" y="28576"/>
                  </a:lnTo>
                  <a:lnTo>
                    <a:pt x="999067" y="28575"/>
                  </a:lnTo>
                  <a:lnTo>
                    <a:pt x="1033169" y="28575"/>
                  </a:lnTo>
                  <a:lnTo>
                    <a:pt x="1065964" y="28575"/>
                  </a:lnTo>
                  <a:lnTo>
                    <a:pt x="1098179" y="28575"/>
                  </a:lnTo>
                  <a:lnTo>
                    <a:pt x="1145006" y="27517"/>
                  </a:lnTo>
                  <a:lnTo>
                    <a:pt x="1186163" y="22029"/>
                  </a:lnTo>
                  <a:lnTo>
                    <a:pt x="1225169" y="19933"/>
                  </a:lnTo>
                  <a:lnTo>
                    <a:pt x="1264596" y="18254"/>
                  </a:lnTo>
                  <a:lnTo>
                    <a:pt x="1309321" y="12581"/>
                  </a:lnTo>
                  <a:lnTo>
                    <a:pt x="1355029" y="9372"/>
                  </a:lnTo>
                  <a:lnTo>
                    <a:pt x="1393737" y="3247"/>
                  </a:lnTo>
                  <a:lnTo>
                    <a:pt x="1428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480">
              <a:extLst>
                <a:ext uri="{FF2B5EF4-FFF2-40B4-BE49-F238E27FC236}">
                  <a16:creationId xmlns:a16="http://schemas.microsoft.com/office/drawing/2014/main" id="{6F3058F4-5A20-A5B0-756B-E1FEFE8F9595}"/>
                </a:ext>
              </a:extLst>
            </p:cNvPr>
            <p:cNvSpPr/>
            <p:nvPr>
              <p:custDataLst>
                <p:tags r:id="rId16"/>
              </p:custDataLst>
            </p:nvPr>
          </p:nvSpPr>
          <p:spPr>
            <a:xfrm>
              <a:off x="6800850" y="4120274"/>
              <a:ext cx="190501" cy="185027"/>
            </a:xfrm>
            <a:custGeom>
              <a:avLst/>
              <a:gdLst/>
              <a:ahLst/>
              <a:cxnLst/>
              <a:rect l="0" t="0" r="0" b="0"/>
              <a:pathLst>
                <a:path w="190501" h="185027">
                  <a:moveTo>
                    <a:pt x="0" y="23101"/>
                  </a:moveTo>
                  <a:lnTo>
                    <a:pt x="0" y="23101"/>
                  </a:lnTo>
                  <a:lnTo>
                    <a:pt x="5056" y="23101"/>
                  </a:lnTo>
                  <a:lnTo>
                    <a:pt x="6545" y="22043"/>
                  </a:lnTo>
                  <a:lnTo>
                    <a:pt x="7538" y="20279"/>
                  </a:lnTo>
                  <a:lnTo>
                    <a:pt x="8200" y="18044"/>
                  </a:lnTo>
                  <a:lnTo>
                    <a:pt x="10758" y="16555"/>
                  </a:lnTo>
                  <a:lnTo>
                    <a:pt x="30169" y="13751"/>
                  </a:lnTo>
                  <a:lnTo>
                    <a:pt x="32813" y="13693"/>
                  </a:lnTo>
                  <a:lnTo>
                    <a:pt x="35633" y="15770"/>
                  </a:lnTo>
                  <a:lnTo>
                    <a:pt x="41590" y="23724"/>
                  </a:lnTo>
                  <a:lnTo>
                    <a:pt x="45836" y="40101"/>
                  </a:lnTo>
                  <a:lnTo>
                    <a:pt x="44007" y="52176"/>
                  </a:lnTo>
                  <a:lnTo>
                    <a:pt x="39850" y="76519"/>
                  </a:lnTo>
                  <a:lnTo>
                    <a:pt x="38253" y="121995"/>
                  </a:lnTo>
                  <a:lnTo>
                    <a:pt x="37062" y="158851"/>
                  </a:lnTo>
                  <a:lnTo>
                    <a:pt x="28968" y="183881"/>
                  </a:lnTo>
                  <a:lnTo>
                    <a:pt x="44845" y="143803"/>
                  </a:lnTo>
                  <a:lnTo>
                    <a:pt x="60051" y="98057"/>
                  </a:lnTo>
                  <a:lnTo>
                    <a:pt x="82735" y="56333"/>
                  </a:lnTo>
                  <a:lnTo>
                    <a:pt x="99421" y="33300"/>
                  </a:lnTo>
                  <a:lnTo>
                    <a:pt x="144207" y="1150"/>
                  </a:lnTo>
                  <a:lnTo>
                    <a:pt x="146938" y="0"/>
                  </a:lnTo>
                  <a:lnTo>
                    <a:pt x="148759" y="292"/>
                  </a:lnTo>
                  <a:lnTo>
                    <a:pt x="166070" y="19823"/>
                  </a:lnTo>
                  <a:lnTo>
                    <a:pt x="173645" y="35403"/>
                  </a:lnTo>
                  <a:lnTo>
                    <a:pt x="180585" y="77821"/>
                  </a:lnTo>
                  <a:lnTo>
                    <a:pt x="188985" y="122500"/>
                  </a:lnTo>
                  <a:lnTo>
                    <a:pt x="190460" y="167604"/>
                  </a:lnTo>
                  <a:lnTo>
                    <a:pt x="190500" y="185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481">
              <a:extLst>
                <a:ext uri="{FF2B5EF4-FFF2-40B4-BE49-F238E27FC236}">
                  <a16:creationId xmlns:a16="http://schemas.microsoft.com/office/drawing/2014/main" id="{94A8C9E0-7576-6255-0712-047E9C6C1A95}"/>
                </a:ext>
              </a:extLst>
            </p:cNvPr>
            <p:cNvSpPr/>
            <p:nvPr>
              <p:custDataLst>
                <p:tags r:id="rId17"/>
              </p:custDataLst>
            </p:nvPr>
          </p:nvSpPr>
          <p:spPr>
            <a:xfrm>
              <a:off x="7072839" y="4257714"/>
              <a:ext cx="175687" cy="114262"/>
            </a:xfrm>
            <a:custGeom>
              <a:avLst/>
              <a:gdLst/>
              <a:ahLst/>
              <a:cxnLst/>
              <a:rect l="0" t="0" r="0" b="0"/>
              <a:pathLst>
                <a:path w="175687" h="114262">
                  <a:moveTo>
                    <a:pt x="4236" y="28536"/>
                  </a:moveTo>
                  <a:lnTo>
                    <a:pt x="4236" y="28536"/>
                  </a:lnTo>
                  <a:lnTo>
                    <a:pt x="9292" y="23479"/>
                  </a:lnTo>
                  <a:lnTo>
                    <a:pt x="11774" y="18175"/>
                  </a:lnTo>
                  <a:lnTo>
                    <a:pt x="12436" y="15279"/>
                  </a:lnTo>
                  <a:lnTo>
                    <a:pt x="13937" y="13348"/>
                  </a:lnTo>
                  <a:lnTo>
                    <a:pt x="18425" y="11203"/>
                  </a:lnTo>
                  <a:lnTo>
                    <a:pt x="20045" y="9572"/>
                  </a:lnTo>
                  <a:lnTo>
                    <a:pt x="21846" y="4938"/>
                  </a:lnTo>
                  <a:lnTo>
                    <a:pt x="23384" y="3279"/>
                  </a:lnTo>
                  <a:lnTo>
                    <a:pt x="27916" y="1436"/>
                  </a:lnTo>
                  <a:lnTo>
                    <a:pt x="46873" y="0"/>
                  </a:lnTo>
                  <a:lnTo>
                    <a:pt x="48536" y="1045"/>
                  </a:lnTo>
                  <a:lnTo>
                    <a:pt x="49644" y="2800"/>
                  </a:lnTo>
                  <a:lnTo>
                    <a:pt x="50876" y="8631"/>
                  </a:lnTo>
                  <a:lnTo>
                    <a:pt x="51732" y="30553"/>
                  </a:lnTo>
                  <a:lnTo>
                    <a:pt x="48981" y="37547"/>
                  </a:lnTo>
                  <a:lnTo>
                    <a:pt x="23211" y="83098"/>
                  </a:lnTo>
                  <a:lnTo>
                    <a:pt x="10571" y="97875"/>
                  </a:lnTo>
                  <a:lnTo>
                    <a:pt x="4229" y="101687"/>
                  </a:lnTo>
                  <a:lnTo>
                    <a:pt x="1057" y="102703"/>
                  </a:lnTo>
                  <a:lnTo>
                    <a:pt x="0" y="103381"/>
                  </a:lnTo>
                  <a:lnTo>
                    <a:pt x="353" y="103833"/>
                  </a:lnTo>
                  <a:lnTo>
                    <a:pt x="14122" y="104683"/>
                  </a:lnTo>
                  <a:lnTo>
                    <a:pt x="60126" y="104734"/>
                  </a:lnTo>
                  <a:lnTo>
                    <a:pt x="105762" y="104736"/>
                  </a:lnTo>
                  <a:lnTo>
                    <a:pt x="131221" y="105794"/>
                  </a:lnTo>
                  <a:lnTo>
                    <a:pt x="175686" y="1142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Hypothesis Testing about </a:t>
            </a:r>
            <a:r>
              <a:rPr lang="en-US" i="1" dirty="0"/>
              <a:t>p</a:t>
            </a:r>
            <a:r>
              <a:rPr lang="en-US" baseline="-25000" dirty="0"/>
              <a:t>1</a:t>
            </a:r>
            <a:r>
              <a:rPr lang="en-US" dirty="0"/>
              <a:t>-</a:t>
            </a:r>
            <a:r>
              <a:rPr lang="en-US" i="1" dirty="0"/>
              <a:t>p</a:t>
            </a:r>
            <a:r>
              <a:rPr lang="en-US" baseline="-25000" dirty="0"/>
              <a:t>2</a:t>
            </a:r>
          </a:p>
        </p:txBody>
      </p:sp>
      <p:pic>
        <p:nvPicPr>
          <p:cNvPr id="5" name="Picture 4">
            <a:extLst>
              <a:ext uri="{FF2B5EF4-FFF2-40B4-BE49-F238E27FC236}">
                <a16:creationId xmlns:a16="http://schemas.microsoft.com/office/drawing/2014/main" id="{9B69CA26-CA7F-46C9-92BA-C1930CD28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8686800" cy="2709250"/>
          </a:xfrm>
          <a:prstGeom prst="rect">
            <a:avLst/>
          </a:prstGeom>
        </p:spPr>
      </p:pic>
    </p:spTree>
    <p:extLst>
      <p:ext uri="{BB962C8B-B14F-4D97-AF65-F5344CB8AC3E}">
        <p14:creationId xmlns:p14="http://schemas.microsoft.com/office/powerpoint/2010/main" val="6529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Population Proportions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1757509-F819-815A-1872-D6F228C0721D}"/>
                  </a:ext>
                </a:extLst>
              </p14:cNvPr>
              <p14:cNvContentPartPr/>
              <p14:nvPr/>
            </p14:nvContentPartPr>
            <p14:xfrm>
              <a:off x="371880" y="1314360"/>
              <a:ext cx="8391240" cy="4181760"/>
            </p14:xfrm>
          </p:contentPart>
        </mc:Choice>
        <mc:Fallback>
          <p:pic>
            <p:nvPicPr>
              <p:cNvPr id="3" name="Ink 2">
                <a:extLst>
                  <a:ext uri="{FF2B5EF4-FFF2-40B4-BE49-F238E27FC236}">
                    <a16:creationId xmlns:a16="http://schemas.microsoft.com/office/drawing/2014/main" id="{61757509-F819-815A-1872-D6F228C0721D}"/>
                  </a:ext>
                </a:extLst>
              </p:cNvPr>
              <p:cNvPicPr/>
              <p:nvPr/>
            </p:nvPicPr>
            <p:blipFill>
              <a:blip r:embed="rId3"/>
              <a:stretch>
                <a:fillRect/>
              </a:stretch>
            </p:blipFill>
            <p:spPr>
              <a:xfrm>
                <a:off x="362520" y="1305000"/>
                <a:ext cx="8409960" cy="420048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a:t>
            </a:r>
          </a:p>
        </p:txBody>
      </p:sp>
      <p:sp>
        <p:nvSpPr>
          <p:cNvPr id="3" name="Content Placeholder 2"/>
          <p:cNvSpPr>
            <a:spLocks noGrp="1"/>
          </p:cNvSpPr>
          <p:nvPr>
            <p:ph idx="1"/>
          </p:nvPr>
        </p:nvSpPr>
        <p:spPr>
          <a:xfrm>
            <a:off x="457200" y="1280160"/>
            <a:ext cx="5562600" cy="2225040"/>
          </a:xfrm>
        </p:spPr>
        <p:txBody>
          <a:bodyPr>
            <a:noAutofit/>
          </a:bodyPr>
          <a:lstStyle/>
          <a:p>
            <a:r>
              <a:rPr lang="en-US" dirty="0"/>
              <a:t>A cell phone executive has recently been bombarded with complaints from his customers about defective cell phones. He has two plants which produce the cell phones, and he is not sure where the defective phones are coming from. In the past, </a:t>
            </a:r>
          </a:p>
        </p:txBody>
      </p:sp>
      <p:pic>
        <p:nvPicPr>
          <p:cNvPr id="287746" name="Picture 2"/>
          <p:cNvPicPr>
            <a:picLocks noChangeAspect="1" noChangeArrowheads="1"/>
          </p:cNvPicPr>
          <p:nvPr/>
        </p:nvPicPr>
        <p:blipFill>
          <a:blip r:embed="rId2" cstate="print"/>
          <a:srcRect/>
          <a:stretch>
            <a:fillRect/>
          </a:stretch>
        </p:blipFill>
        <p:spPr bwMode="auto">
          <a:xfrm>
            <a:off x="6010276" y="1752600"/>
            <a:ext cx="2828924" cy="1981200"/>
          </a:xfrm>
          <a:prstGeom prst="rect">
            <a:avLst/>
          </a:prstGeom>
          <a:noFill/>
          <a:ln w="9525">
            <a:noFill/>
            <a:miter lim="800000"/>
            <a:headEnd/>
            <a:tailEnd/>
          </a:ln>
        </p:spPr>
      </p:pic>
      <p:sp>
        <p:nvSpPr>
          <p:cNvPr id="5" name="Rectangle 4"/>
          <p:cNvSpPr/>
          <p:nvPr/>
        </p:nvSpPr>
        <p:spPr>
          <a:xfrm>
            <a:off x="457200" y="4249723"/>
            <a:ext cx="8305800" cy="1815882"/>
          </a:xfrm>
          <a:prstGeom prst="rect">
            <a:avLst/>
          </a:prstGeom>
        </p:spPr>
        <p:txBody>
          <a:bodyPr wrap="square">
            <a:spAutoFit/>
          </a:bodyPr>
          <a:lstStyle/>
          <a:p>
            <a:r>
              <a:rPr lang="en-US" sz="2800" dirty="0"/>
              <a:t>the plants have had good control over the number of defective phones produced. Because of the recent flurry of complaints, he thinks that one of the plants may have lost control over its production process.</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EFB3B3B-1B15-BD65-CE2F-0A1F6BEFFB9A}"/>
                  </a:ext>
                </a:extLst>
              </p14:cNvPr>
              <p14:cNvContentPartPr/>
              <p14:nvPr/>
            </p14:nvContentPartPr>
            <p14:xfrm>
              <a:off x="3733560" y="3018960"/>
              <a:ext cx="943560" cy="19800"/>
            </p14:xfrm>
          </p:contentPart>
        </mc:Choice>
        <mc:Fallback>
          <p:pic>
            <p:nvPicPr>
              <p:cNvPr id="4" name="Ink 3">
                <a:extLst>
                  <a:ext uri="{FF2B5EF4-FFF2-40B4-BE49-F238E27FC236}">
                    <a16:creationId xmlns:a16="http://schemas.microsoft.com/office/drawing/2014/main" id="{3EFB3B3B-1B15-BD65-CE2F-0A1F6BEFFB9A}"/>
                  </a:ext>
                </a:extLst>
              </p:cNvPr>
              <p:cNvPicPr/>
              <p:nvPr/>
            </p:nvPicPr>
            <p:blipFill>
              <a:blip r:embed="rId4"/>
              <a:stretch>
                <a:fillRect/>
              </a:stretch>
            </p:blipFill>
            <p:spPr>
              <a:xfrm>
                <a:off x="3724200" y="3009600"/>
                <a:ext cx="962280" cy="3852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a:t>
            </a:r>
          </a:p>
        </p:txBody>
      </p:sp>
      <p:sp>
        <p:nvSpPr>
          <p:cNvPr id="3" name="Content Placeholder 2"/>
          <p:cNvSpPr>
            <a:spLocks noGrp="1"/>
          </p:cNvSpPr>
          <p:nvPr>
            <p:ph idx="1"/>
          </p:nvPr>
        </p:nvSpPr>
        <p:spPr>
          <a:xfrm>
            <a:off x="457200" y="1280160"/>
            <a:ext cx="8229600" cy="4511040"/>
          </a:xfrm>
        </p:spPr>
        <p:txBody>
          <a:bodyPr>
            <a:noAutofit/>
          </a:bodyPr>
          <a:lstStyle/>
          <a:p>
            <a:r>
              <a:rPr lang="en-US" dirty="0"/>
              <a:t>To test this theory, he randomly selects </a:t>
            </a:r>
            <a:r>
              <a:rPr lang="en-US" dirty="0">
                <a:solidFill>
                  <a:srgbClr val="0000FF"/>
                </a:solidFill>
              </a:rPr>
              <a:t>200</a:t>
            </a:r>
            <a:r>
              <a:rPr lang="en-US" dirty="0"/>
              <a:t> phones from each of the plants and counts the number of defective phones. The results of the survey are displayed in the table.</a:t>
            </a:r>
          </a:p>
        </p:txBody>
      </p:sp>
      <p:graphicFrame>
        <p:nvGraphicFramePr>
          <p:cNvPr id="6" name="object 3"/>
          <p:cNvGraphicFramePr>
            <a:graphicFrameLocks noGrp="1"/>
          </p:cNvGraphicFramePr>
          <p:nvPr/>
        </p:nvGraphicFramePr>
        <p:xfrm>
          <a:off x="1600200" y="3225800"/>
          <a:ext cx="5943600" cy="1270000"/>
        </p:xfrm>
        <a:graphic>
          <a:graphicData uri="http://schemas.openxmlformats.org/drawingml/2006/table">
            <a:tbl>
              <a:tblPr firstRow="1" bandRow="1">
                <a:tableStyleId>{5C22544A-7EE6-4342-B048-85BDC9FD1C3A}</a:tableStyleId>
              </a:tblPr>
              <a:tblGrid>
                <a:gridCol w="1336177">
                  <a:extLst>
                    <a:ext uri="{9D8B030D-6E8A-4147-A177-3AD203B41FA5}">
                      <a16:colId xmlns:a16="http://schemas.microsoft.com/office/drawing/2014/main" val="20000"/>
                    </a:ext>
                  </a:extLst>
                </a:gridCol>
                <a:gridCol w="2135116">
                  <a:extLst>
                    <a:ext uri="{9D8B030D-6E8A-4147-A177-3AD203B41FA5}">
                      <a16:colId xmlns:a16="http://schemas.microsoft.com/office/drawing/2014/main" val="20001"/>
                    </a:ext>
                  </a:extLst>
                </a:gridCol>
                <a:gridCol w="2472307">
                  <a:extLst>
                    <a:ext uri="{9D8B030D-6E8A-4147-A177-3AD203B41FA5}">
                      <a16:colId xmlns:a16="http://schemas.microsoft.com/office/drawing/2014/main" val="20002"/>
                    </a:ext>
                  </a:extLst>
                </a:gridCol>
              </a:tblGrid>
              <a:tr h="304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Cell Phone Survey Data </a:t>
                      </a:r>
                    </a:p>
                  </a:txBody>
                  <a:tcPr marL="0" marR="0" marT="0" marB="0"/>
                </a:tc>
                <a:tc hMerge="1">
                  <a:txBody>
                    <a:bodyPr/>
                    <a:lstStyle/>
                    <a:p>
                      <a:pPr marL="10795" algn="ctr">
                        <a:lnSpc>
                          <a:spcPct val="100000"/>
                        </a:lnSpc>
                        <a:spcBef>
                          <a:spcPts val="150"/>
                        </a:spcBef>
                      </a:pPr>
                      <a:endParaRPr sz="1000">
                        <a:latin typeface="Roboto Condensed"/>
                        <a:cs typeface="Roboto Condensed"/>
                      </a:endParaRPr>
                    </a:p>
                  </a:txBody>
                  <a:tcPr marL="0" marR="0" marT="19050" marB="0"/>
                </a:tc>
                <a:tc hMerge="1">
                  <a:txBody>
                    <a:bodyPr/>
                    <a:lstStyle/>
                    <a:p>
                      <a:pPr marL="1079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algn="ctr">
                        <a:lnSpc>
                          <a:spcPct val="100000"/>
                        </a:lnSpc>
                      </a:pPr>
                      <a:endParaRPr sz="2000" b="1" dirty="0">
                        <a:solidFill>
                          <a:srgbClr val="000000"/>
                        </a:solidFill>
                        <a:latin typeface="Times New Roman"/>
                        <a:cs typeface="Times New Roman"/>
                      </a:endParaRPr>
                    </a:p>
                  </a:txBody>
                  <a:tcPr marL="0" marR="0" marT="0" marB="0"/>
                </a:tc>
                <a:tc>
                  <a:txBody>
                    <a:bodyPr/>
                    <a:lstStyle/>
                    <a:p>
                      <a:pPr marL="10795" algn="ctr">
                        <a:lnSpc>
                          <a:spcPct val="100000"/>
                        </a:lnSpc>
                        <a:spcBef>
                          <a:spcPts val="150"/>
                        </a:spcBef>
                      </a:pPr>
                      <a:r>
                        <a:rPr sz="2000" b="1" spc="-5" dirty="0">
                          <a:solidFill>
                            <a:srgbClr val="000000"/>
                          </a:solidFill>
                        </a:rPr>
                        <a:t>Number</a:t>
                      </a:r>
                      <a:r>
                        <a:rPr sz="2000" b="1" spc="-30" dirty="0">
                          <a:solidFill>
                            <a:srgbClr val="000000"/>
                          </a:solidFill>
                        </a:rPr>
                        <a:t> </a:t>
                      </a:r>
                      <a:r>
                        <a:rPr sz="2000" b="1" spc="-5" dirty="0">
                          <a:solidFill>
                            <a:srgbClr val="000000"/>
                          </a:solidFill>
                        </a:rPr>
                        <a:t>Sampled</a:t>
                      </a:r>
                      <a:endParaRPr sz="2000" b="1" dirty="0">
                        <a:solidFill>
                          <a:srgbClr val="000000"/>
                        </a:solidFill>
                        <a:latin typeface="Roboto Condensed"/>
                        <a:cs typeface="Roboto Condensed"/>
                      </a:endParaRPr>
                    </a:p>
                  </a:txBody>
                  <a:tcPr marL="0" marR="0" marT="19050" marB="0"/>
                </a:tc>
                <a:tc>
                  <a:txBody>
                    <a:bodyPr/>
                    <a:lstStyle/>
                    <a:p>
                      <a:pPr marL="10795" algn="ctr">
                        <a:lnSpc>
                          <a:spcPct val="100000"/>
                        </a:lnSpc>
                        <a:spcBef>
                          <a:spcPts val="150"/>
                        </a:spcBef>
                      </a:pPr>
                      <a:r>
                        <a:rPr sz="2000" b="1" spc="-5" dirty="0">
                          <a:solidFill>
                            <a:srgbClr val="000000"/>
                          </a:solidFill>
                        </a:rPr>
                        <a:t>Number </a:t>
                      </a:r>
                      <a:r>
                        <a:rPr sz="2000" b="1" dirty="0">
                          <a:solidFill>
                            <a:srgbClr val="000000"/>
                          </a:solidFill>
                        </a:rPr>
                        <a:t>of</a:t>
                      </a:r>
                      <a:r>
                        <a:rPr sz="2000" b="1" spc="-35" dirty="0">
                          <a:solidFill>
                            <a:srgbClr val="000000"/>
                          </a:solidFill>
                        </a:rPr>
                        <a:t> </a:t>
                      </a:r>
                      <a:r>
                        <a:rPr sz="2000" b="1" spc="-5" dirty="0">
                          <a:solidFill>
                            <a:srgbClr val="000000"/>
                          </a:solidFill>
                        </a:rPr>
                        <a:t>Defectives</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L="94615" algn="ctr">
                        <a:lnSpc>
                          <a:spcPct val="100000"/>
                        </a:lnSpc>
                        <a:spcBef>
                          <a:spcPts val="125"/>
                        </a:spcBef>
                      </a:pPr>
                      <a:r>
                        <a:rPr sz="2000" dirty="0">
                          <a:solidFill>
                            <a:srgbClr val="000000"/>
                          </a:solidFill>
                        </a:rPr>
                        <a:t>Plant</a:t>
                      </a:r>
                      <a:r>
                        <a:rPr sz="2000" spc="-20" dirty="0">
                          <a:solidFill>
                            <a:srgbClr val="000000"/>
                          </a:solidFill>
                        </a:rPr>
                        <a:t> </a:t>
                      </a:r>
                      <a:r>
                        <a:rPr sz="2000" dirty="0">
                          <a:solidFill>
                            <a:srgbClr val="000000"/>
                          </a:solidFill>
                        </a:rPr>
                        <a:t>A</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200</a:t>
                      </a:r>
                      <a:endParaRPr sz="20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2000" dirty="0">
                          <a:solidFill>
                            <a:srgbClr val="000000"/>
                          </a:solidFill>
                        </a:rPr>
                        <a:t>12</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99060" algn="ctr">
                        <a:lnSpc>
                          <a:spcPct val="100000"/>
                        </a:lnSpc>
                        <a:spcBef>
                          <a:spcPts val="125"/>
                        </a:spcBef>
                      </a:pPr>
                      <a:r>
                        <a:rPr sz="2000" dirty="0">
                          <a:solidFill>
                            <a:srgbClr val="000000"/>
                          </a:solidFill>
                        </a:rPr>
                        <a:t>Plant</a:t>
                      </a:r>
                      <a:r>
                        <a:rPr sz="2000" spc="-20" dirty="0">
                          <a:solidFill>
                            <a:srgbClr val="000000"/>
                          </a:solidFill>
                        </a:rPr>
                        <a:t> </a:t>
                      </a:r>
                      <a:r>
                        <a:rPr sz="2000" dirty="0">
                          <a:solidFill>
                            <a:srgbClr val="000000"/>
                          </a:solidFill>
                        </a:rPr>
                        <a:t>B</a:t>
                      </a:r>
                      <a:endParaRPr sz="2000" dirty="0">
                        <a:solidFill>
                          <a:srgbClr val="000000"/>
                        </a:solidFill>
                        <a:latin typeface="STIX"/>
                        <a:cs typeface="STIX"/>
                      </a:endParaRPr>
                    </a:p>
                  </a:txBody>
                  <a:tcPr marL="0" marR="0" marT="15875" marB="0"/>
                </a:tc>
                <a:tc>
                  <a:txBody>
                    <a:bodyPr/>
                    <a:lstStyle/>
                    <a:p>
                      <a:pPr marL="11430" algn="ctr">
                        <a:lnSpc>
                          <a:spcPct val="100000"/>
                        </a:lnSpc>
                        <a:spcBef>
                          <a:spcPts val="125"/>
                        </a:spcBef>
                      </a:pPr>
                      <a:r>
                        <a:rPr sz="2000" dirty="0">
                          <a:solidFill>
                            <a:srgbClr val="000000"/>
                          </a:solidFill>
                        </a:rPr>
                        <a:t>200</a:t>
                      </a:r>
                      <a:endParaRPr sz="2000" dirty="0">
                        <a:solidFill>
                          <a:srgbClr val="000000"/>
                        </a:solidFill>
                        <a:latin typeface="STIX"/>
                        <a:cs typeface="STIX"/>
                      </a:endParaRPr>
                    </a:p>
                  </a:txBody>
                  <a:tcPr marL="0" marR="0" marT="15875" marB="0"/>
                </a:tc>
                <a:tc>
                  <a:txBody>
                    <a:bodyPr/>
                    <a:lstStyle/>
                    <a:p>
                      <a:pPr marL="10795" algn="ctr">
                        <a:lnSpc>
                          <a:spcPct val="100000"/>
                        </a:lnSpc>
                        <a:spcBef>
                          <a:spcPts val="125"/>
                        </a:spcBef>
                      </a:pPr>
                      <a:r>
                        <a:rPr sz="2000" dirty="0">
                          <a:solidFill>
                            <a:srgbClr val="000000"/>
                          </a:solidFill>
                        </a:rPr>
                        <a:t>10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12.3.1 (cont.)</a:t>
            </a:r>
          </a:p>
        </p:txBody>
      </p:sp>
      <p:sp>
        <p:nvSpPr>
          <p:cNvPr id="3" name="Content Placeholder 2"/>
          <p:cNvSpPr>
            <a:spLocks noGrp="1"/>
          </p:cNvSpPr>
          <p:nvPr>
            <p:ph idx="1"/>
          </p:nvPr>
        </p:nvSpPr>
        <p:spPr/>
        <p:txBody>
          <a:bodyPr>
            <a:normAutofit/>
          </a:bodyPr>
          <a:lstStyle/>
          <a:p>
            <a:pPr marL="514350" indent="-514350">
              <a:buFont typeface="+mj-lt"/>
              <a:buAutoNum type="alphaLcPeriod"/>
            </a:pPr>
            <a:r>
              <a:rPr lang="en-US" dirty="0"/>
              <a:t>Are the sample sizes large enough to assume that the sample proportions are approximately normally distributed? </a:t>
            </a:r>
          </a:p>
          <a:p>
            <a:pPr marL="514350" indent="-514350">
              <a:buFont typeface="+mj-lt"/>
              <a:buAutoNum type="alphaLcPeriod"/>
            </a:pPr>
            <a:r>
              <a:rPr lang="en-US" dirty="0"/>
              <a:t>Calculate a 95% confidence interval for the difference between the proportions of defective phones from Plant A and Plant B. </a:t>
            </a:r>
          </a:p>
          <a:p>
            <a:pPr marL="514350" indent="-514350">
              <a:buFont typeface="+mj-lt"/>
              <a:buAutoNum type="alphaLcPeriod"/>
            </a:pPr>
            <a:r>
              <a:rPr lang="en-US" dirty="0"/>
              <a:t>Is there sufficient evidence for the cell phone executive to conclude that there is a difference in the proportion of defective cell phones produced by the two plants at </a:t>
            </a:r>
            <a:r>
              <a:rPr lang="el-GR" i="1" dirty="0">
                <a:latin typeface="Cambria Math" panose="02040503050406030204" pitchFamily="18" charset="0"/>
                <a:ea typeface="Cambria Math" panose="02040503050406030204" pitchFamily="18" charset="0"/>
              </a:rPr>
              <a:t>α</a:t>
            </a:r>
            <a:r>
              <a:rPr lang="en-US" dirty="0"/>
              <a:t> = 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3881</TotalTime>
  <Words>261</Words>
  <Application>Microsoft Office PowerPoint</Application>
  <PresentationFormat>On-screen Show (4:3)</PresentationFormat>
  <Paragraphs>28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Roboto Condensed</vt:lpstr>
      <vt:lpstr>Arial</vt:lpstr>
      <vt:lpstr>STIX</vt:lpstr>
      <vt:lpstr>Calibri</vt:lpstr>
      <vt:lpstr>Cambria Math</vt:lpstr>
      <vt:lpstr>Times New Roman</vt:lpstr>
      <vt:lpstr>Symbol</vt:lpstr>
      <vt:lpstr>Office Theme</vt:lpstr>
      <vt:lpstr>Section 12.3</vt:lpstr>
      <vt:lpstr>Inference about Two Population Proportions</vt:lpstr>
      <vt:lpstr>Assumptions for Comparing Two Population Proportions </vt:lpstr>
      <vt:lpstr>100(1 −α)% Confidence Interval for p1 - p2</vt:lpstr>
      <vt:lpstr>Hypothesis Testing about p1-p2</vt:lpstr>
      <vt:lpstr>Testing a Hypothesis about Two Population Proportions </vt:lpstr>
      <vt:lpstr>Example 12.3.1</vt:lpstr>
      <vt:lpstr>Example 12.3.1</vt:lpstr>
      <vt:lpstr>Example 12.3.1 (cont.)</vt:lpstr>
      <vt:lpstr>Example 12.3.1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492</cp:revision>
  <dcterms:created xsi:type="dcterms:W3CDTF">2013-04-26T14:43:13Z</dcterms:created>
  <dcterms:modified xsi:type="dcterms:W3CDTF">2023-10-30T14:08:15Z</dcterms:modified>
</cp:coreProperties>
</file>